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1.xml" ContentType="application/vnd.openxmlformats-officedocument.themeOverride+xml"/>
  <Override PartName="/ppt/notesSlides/notesSlide10.xml" ContentType="application/vnd.openxmlformats-officedocument.presentationml.notesSlide+xml"/>
  <Override PartName="/ppt/theme/themeOverride2.xml" ContentType="application/vnd.openxmlformats-officedocument.themeOverride+xml"/>
  <Override PartName="/ppt/notesSlides/notesSlide11.xml" ContentType="application/vnd.openxmlformats-officedocument.presentationml.notesSlide+xml"/>
  <Override PartName="/ppt/theme/themeOverride3.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0" r:id="rId1"/>
  </p:sldMasterIdLst>
  <p:notesMasterIdLst>
    <p:notesMasterId r:id="rId32"/>
  </p:notesMasterIdLst>
  <p:sldIdLst>
    <p:sldId id="286" r:id="rId2"/>
    <p:sldId id="262" r:id="rId3"/>
    <p:sldId id="261" r:id="rId4"/>
    <p:sldId id="288" r:id="rId5"/>
    <p:sldId id="303" r:id="rId6"/>
    <p:sldId id="290" r:id="rId7"/>
    <p:sldId id="291" r:id="rId8"/>
    <p:sldId id="299" r:id="rId9"/>
    <p:sldId id="305" r:id="rId10"/>
    <p:sldId id="292" r:id="rId11"/>
    <p:sldId id="293" r:id="rId12"/>
    <p:sldId id="313" r:id="rId13"/>
    <p:sldId id="308" r:id="rId14"/>
    <p:sldId id="323" r:id="rId15"/>
    <p:sldId id="266" r:id="rId16"/>
    <p:sldId id="306" r:id="rId17"/>
    <p:sldId id="307" r:id="rId18"/>
    <p:sldId id="310" r:id="rId19"/>
    <p:sldId id="322" r:id="rId20"/>
    <p:sldId id="268" r:id="rId21"/>
    <p:sldId id="311" r:id="rId22"/>
    <p:sldId id="315" r:id="rId23"/>
    <p:sldId id="317" r:id="rId24"/>
    <p:sldId id="318" r:id="rId25"/>
    <p:sldId id="319" r:id="rId26"/>
    <p:sldId id="320" r:id="rId27"/>
    <p:sldId id="321" r:id="rId28"/>
    <p:sldId id="324" r:id="rId29"/>
    <p:sldId id="325" r:id="rId30"/>
    <p:sldId id="326" r:id="rId31"/>
  </p:sldIdLst>
  <p:sldSz cx="12192000" cy="6858000"/>
  <p:notesSz cx="6858000" cy="9144000"/>
  <p:custDataLst>
    <p:tags r:id="rId3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67" userDrawn="1">
          <p15:clr>
            <a:srgbClr val="A4A3A4"/>
          </p15:clr>
        </p15:guide>
        <p15:guide id="3" pos="234" userDrawn="1">
          <p15:clr>
            <a:srgbClr val="A4A3A4"/>
          </p15:clr>
        </p15:guide>
        <p15:guide id="4" orient="horz" pos="210" userDrawn="1">
          <p15:clr>
            <a:srgbClr val="A4A3A4"/>
          </p15:clr>
        </p15:guide>
        <p15:guide id="5" orient="horz" pos="4110" userDrawn="1">
          <p15:clr>
            <a:srgbClr val="A4A3A4"/>
          </p15:clr>
        </p15:guide>
        <p15:guide id="6" pos="7446" userDrawn="1">
          <p15:clr>
            <a:srgbClr val="A4A3A4"/>
          </p15:clr>
        </p15:guide>
        <p15:guide id="7"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200"/>
    <a:srgbClr val="04D195"/>
    <a:srgbClr val="F7F7F7"/>
    <a:srgbClr val="16FAB9"/>
    <a:srgbClr val="1E2532"/>
    <a:srgbClr val="F5A31E"/>
    <a:srgbClr val="161A29"/>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346" autoAdjust="0"/>
    <p:restoredTop sz="94660"/>
  </p:normalViewPr>
  <p:slideViewPr>
    <p:cSldViewPr snapToGrid="0">
      <p:cViewPr varScale="1">
        <p:scale>
          <a:sx n="79" d="100"/>
          <a:sy n="79" d="100"/>
        </p:scale>
        <p:origin x="210" y="558"/>
      </p:cViewPr>
      <p:guideLst>
        <p:guide orient="horz" pos="3067"/>
        <p:guide pos="234"/>
        <p:guide orient="horz" pos="210"/>
        <p:guide orient="horz" pos="4110"/>
        <p:guide pos="7446"/>
        <p:guide pos="3840"/>
      </p:guideLst>
    </p:cSldViewPr>
  </p:slideViewPr>
  <p:notesTextViewPr>
    <p:cViewPr>
      <p:scale>
        <a:sx n="1" d="1"/>
        <a:sy n="1" d="1"/>
      </p:scale>
      <p:origin x="0" y="0"/>
    </p:cViewPr>
  </p:notesTextViewPr>
  <p:sorterViewPr>
    <p:cViewPr>
      <p:scale>
        <a:sx n="144" d="100"/>
        <a:sy n="14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4299345382723976E-2"/>
          <c:y val="0.41544385017347041"/>
          <c:w val="0.96490160678785919"/>
          <c:h val="0.5587747652032089"/>
        </c:manualLayout>
      </c:layout>
      <c:areaChart>
        <c:grouping val="standard"/>
        <c:varyColors val="0"/>
        <c:ser>
          <c:idx val="0"/>
          <c:order val="0"/>
          <c:tx>
            <c:strRef>
              <c:f>Sheet1!$B$1</c:f>
              <c:strCache>
                <c:ptCount val="1"/>
                <c:pt idx="0">
                  <c:v>系列 1</c:v>
                </c:pt>
              </c:strCache>
            </c:strRef>
          </c:tx>
          <c:spPr>
            <a:solidFill>
              <a:srgbClr val="04D195"/>
            </a:solidFill>
            <a:ln>
              <a:noFill/>
            </a:ln>
            <a:effectLst/>
          </c:spPr>
          <c:cat>
            <c:numRef>
              <c:f>Sheet1!$A$2:$A$9</c:f>
              <c:numCache>
                <c:formatCode>m/d/yyyy</c:formatCode>
                <c:ptCount val="8"/>
                <c:pt idx="0">
                  <c:v>37261</c:v>
                </c:pt>
                <c:pt idx="1">
                  <c:v>37262</c:v>
                </c:pt>
                <c:pt idx="2">
                  <c:v>37263</c:v>
                </c:pt>
                <c:pt idx="3">
                  <c:v>37264</c:v>
                </c:pt>
                <c:pt idx="4">
                  <c:v>37265</c:v>
                </c:pt>
                <c:pt idx="5">
                  <c:v>37266</c:v>
                </c:pt>
                <c:pt idx="6">
                  <c:v>37267</c:v>
                </c:pt>
                <c:pt idx="7">
                  <c:v>37268</c:v>
                </c:pt>
              </c:numCache>
            </c:numRef>
          </c:cat>
          <c:val>
            <c:numRef>
              <c:f>Sheet1!$B$2:$B$9</c:f>
              <c:numCache>
                <c:formatCode>General</c:formatCode>
                <c:ptCount val="8"/>
                <c:pt idx="0">
                  <c:v>32</c:v>
                </c:pt>
                <c:pt idx="1">
                  <c:v>38</c:v>
                </c:pt>
                <c:pt idx="2">
                  <c:v>28</c:v>
                </c:pt>
                <c:pt idx="3">
                  <c:v>35</c:v>
                </c:pt>
                <c:pt idx="4">
                  <c:v>32</c:v>
                </c:pt>
                <c:pt idx="5">
                  <c:v>45</c:v>
                </c:pt>
                <c:pt idx="6">
                  <c:v>30</c:v>
                </c:pt>
                <c:pt idx="7">
                  <c:v>31</c:v>
                </c:pt>
              </c:numCache>
            </c:numRef>
          </c:val>
          <c:extLst xmlns:c16r2="http://schemas.microsoft.com/office/drawing/2015/06/chart">
            <c:ext xmlns:c16="http://schemas.microsoft.com/office/drawing/2014/chart" uri="{C3380CC4-5D6E-409C-BE32-E72D297353CC}">
              <c16:uniqueId val="{00000000-66C6-4132-80F1-8EE7AA126379}"/>
            </c:ext>
          </c:extLst>
        </c:ser>
        <c:ser>
          <c:idx val="1"/>
          <c:order val="1"/>
          <c:tx>
            <c:strRef>
              <c:f>Sheet1!$B$1:$B$6</c:f>
              <c:strCache>
                <c:ptCount val="6"/>
                <c:pt idx="0">
                  <c:v>系列 1</c:v>
                </c:pt>
                <c:pt idx="1">
                  <c:v>32</c:v>
                </c:pt>
                <c:pt idx="2">
                  <c:v>38</c:v>
                </c:pt>
                <c:pt idx="3">
                  <c:v>28</c:v>
                </c:pt>
                <c:pt idx="4">
                  <c:v>35</c:v>
                </c:pt>
                <c:pt idx="5">
                  <c:v>32</c:v>
                </c:pt>
              </c:strCache>
            </c:strRef>
          </c:tx>
          <c:spPr>
            <a:solidFill>
              <a:schemeClr val="accent2"/>
            </a:solidFill>
            <a:ln>
              <a:noFill/>
            </a:ln>
            <a:effectLst/>
          </c:spPr>
          <c:cat>
            <c:numRef>
              <c:f>Sheet1!$A$2:$A$9</c:f>
              <c:numCache>
                <c:formatCode>m/d/yyyy</c:formatCode>
                <c:ptCount val="8"/>
                <c:pt idx="0">
                  <c:v>37261</c:v>
                </c:pt>
                <c:pt idx="1">
                  <c:v>37262</c:v>
                </c:pt>
                <c:pt idx="2">
                  <c:v>37263</c:v>
                </c:pt>
                <c:pt idx="3">
                  <c:v>37264</c:v>
                </c:pt>
                <c:pt idx="4">
                  <c:v>37265</c:v>
                </c:pt>
                <c:pt idx="5">
                  <c:v>37266</c:v>
                </c:pt>
                <c:pt idx="6">
                  <c:v>37267</c:v>
                </c:pt>
                <c:pt idx="7">
                  <c:v>37268</c:v>
                </c:pt>
              </c:numCache>
            </c:numRef>
          </c:cat>
          <c:val>
            <c:numRef>
              <c:f>Sheet1!$C$2</c:f>
              <c:numCache>
                <c:formatCode>General</c:formatCode>
                <c:ptCount val="1"/>
              </c:numCache>
            </c:numRef>
          </c:val>
          <c:extLst xmlns:c16r2="http://schemas.microsoft.com/office/drawing/2015/06/chart">
            <c:ext xmlns:c16="http://schemas.microsoft.com/office/drawing/2014/chart" uri="{C3380CC4-5D6E-409C-BE32-E72D297353CC}">
              <c16:uniqueId val="{00000001-66C6-4132-80F1-8EE7AA126379}"/>
            </c:ext>
          </c:extLst>
        </c:ser>
        <c:dLbls>
          <c:showLegendKey val="0"/>
          <c:showVal val="0"/>
          <c:showCatName val="0"/>
          <c:showSerName val="0"/>
          <c:showPercent val="0"/>
          <c:showBubbleSize val="0"/>
        </c:dLbls>
        <c:axId val="-1222370832"/>
        <c:axId val="-1222376272"/>
      </c:areaChart>
      <c:dateAx>
        <c:axId val="-1222370832"/>
        <c:scaling>
          <c:orientation val="minMax"/>
        </c:scaling>
        <c:delete val="1"/>
        <c:axPos val="b"/>
        <c:numFmt formatCode="m/d/yyyy" sourceLinked="1"/>
        <c:majorTickMark val="out"/>
        <c:minorTickMark val="none"/>
        <c:tickLblPos val="nextTo"/>
        <c:crossAx val="-1222376272"/>
        <c:crosses val="autoZero"/>
        <c:auto val="1"/>
        <c:lblOffset val="100"/>
        <c:baseTimeUnit val="days"/>
      </c:dateAx>
      <c:valAx>
        <c:axId val="-1222376272"/>
        <c:scaling>
          <c:orientation val="minMax"/>
        </c:scaling>
        <c:delete val="1"/>
        <c:axPos val="l"/>
        <c:numFmt formatCode="General" sourceLinked="1"/>
        <c:majorTickMark val="none"/>
        <c:minorTickMark val="none"/>
        <c:tickLblPos val="nextTo"/>
        <c:crossAx val="-1222370832"/>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cdr:x>
      <cdr:y>0.03576</cdr:y>
    </cdr:from>
    <cdr:to>
      <cdr:x>0</cdr:x>
      <cdr:y>0.03576</cdr:y>
    </cdr:to>
    <cdr:grpSp>
      <cdr:nvGrpSpPr>
        <cdr:cNvPr id="9" name="组合 8">
          <a:extLst xmlns:a="http://schemas.openxmlformats.org/drawingml/2006/main">
            <a:ext uri="{FF2B5EF4-FFF2-40B4-BE49-F238E27FC236}">
              <a16:creationId xmlns:a16="http://schemas.microsoft.com/office/drawing/2014/main" xmlns="" id="{2A47CFA4-9609-4DB9-8927-B67BCB40F514}"/>
            </a:ext>
          </a:extLst>
        </cdr:cNvPr>
        <cdr:cNvGrpSpPr/>
      </cdr:nvGrpSpPr>
      <cdr:grpSpPr>
        <a:xfrm xmlns:a="http://schemas.openxmlformats.org/drawingml/2006/main">
          <a:off x="0" y="124843"/>
          <a:ext cx="0" cy="0"/>
          <a:chOff x="0" y="124843"/>
          <a:chExt cx="0" cy="0"/>
        </a:xfrm>
      </cdr:grpSpPr>
    </cdr:grp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t>2020/4/7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t>‹#›</a:t>
            </a:fld>
            <a:endParaRPr lang="zh-CN" altLang="en-US"/>
          </a:p>
        </p:txBody>
      </p:sp>
    </p:spTree>
    <p:extLst>
      <p:ext uri="{BB962C8B-B14F-4D97-AF65-F5344CB8AC3E}">
        <p14:creationId xmlns:p14="http://schemas.microsoft.com/office/powerpoint/2010/main" val="2423252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a:t>
            </a:fld>
            <a:endParaRPr lang="zh-CN" altLang="en-US"/>
          </a:p>
        </p:txBody>
      </p:sp>
    </p:spTree>
    <p:extLst>
      <p:ext uri="{BB962C8B-B14F-4D97-AF65-F5344CB8AC3E}">
        <p14:creationId xmlns:p14="http://schemas.microsoft.com/office/powerpoint/2010/main" val="23605231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2BB0AE3-27A2-456D-827B-E61280247223}"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9524864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2BB0AE3-27A2-456D-827B-E61280247223}"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12</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0396705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2BB0AE3-27A2-456D-827B-E61280247223}"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8330969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14</a:t>
            </a:fld>
            <a:endParaRPr lang="zh-CN" altLang="en-US"/>
          </a:p>
        </p:txBody>
      </p:sp>
    </p:spTree>
    <p:extLst>
      <p:ext uri="{BB962C8B-B14F-4D97-AF65-F5344CB8AC3E}">
        <p14:creationId xmlns:p14="http://schemas.microsoft.com/office/powerpoint/2010/main" val="15826669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B0E87B-222C-4A6A-A0C2-79819C008196}" type="slidenum">
              <a:rPr lang="zh-CN" altLang="en-US" smtClean="0"/>
              <a:t>15</a:t>
            </a:fld>
            <a:endParaRPr lang="zh-CN" altLang="en-US"/>
          </a:p>
        </p:txBody>
      </p:sp>
    </p:spTree>
    <p:extLst>
      <p:ext uri="{BB962C8B-B14F-4D97-AF65-F5344CB8AC3E}">
        <p14:creationId xmlns:p14="http://schemas.microsoft.com/office/powerpoint/2010/main" val="39835567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B0E87B-222C-4A6A-A0C2-79819C008196}" type="slidenum">
              <a:rPr lang="zh-CN" altLang="en-US" smtClean="0"/>
              <a:t>16</a:t>
            </a:fld>
            <a:endParaRPr lang="zh-CN" altLang="en-US"/>
          </a:p>
        </p:txBody>
      </p:sp>
    </p:spTree>
    <p:extLst>
      <p:ext uri="{BB962C8B-B14F-4D97-AF65-F5344CB8AC3E}">
        <p14:creationId xmlns:p14="http://schemas.microsoft.com/office/powerpoint/2010/main" val="2931611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B0E87B-222C-4A6A-A0C2-79819C008196}" type="slidenum">
              <a:rPr lang="zh-CN" altLang="en-US" smtClean="0"/>
              <a:t>17</a:t>
            </a:fld>
            <a:endParaRPr lang="zh-CN" altLang="en-US"/>
          </a:p>
        </p:txBody>
      </p:sp>
    </p:spTree>
    <p:extLst>
      <p:ext uri="{BB962C8B-B14F-4D97-AF65-F5344CB8AC3E}">
        <p14:creationId xmlns:p14="http://schemas.microsoft.com/office/powerpoint/2010/main" val="24598519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B0E87B-222C-4A6A-A0C2-79819C008196}" type="slidenum">
              <a:rPr lang="zh-CN" altLang="en-US" smtClean="0"/>
              <a:t>18</a:t>
            </a:fld>
            <a:endParaRPr lang="zh-CN" altLang="en-US"/>
          </a:p>
        </p:txBody>
      </p:sp>
    </p:spTree>
    <p:extLst>
      <p:ext uri="{BB962C8B-B14F-4D97-AF65-F5344CB8AC3E}">
        <p14:creationId xmlns:p14="http://schemas.microsoft.com/office/powerpoint/2010/main" val="23835122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19</a:t>
            </a:fld>
            <a:endParaRPr lang="zh-CN" altLang="en-US"/>
          </a:p>
        </p:txBody>
      </p:sp>
    </p:spTree>
    <p:extLst>
      <p:ext uri="{BB962C8B-B14F-4D97-AF65-F5344CB8AC3E}">
        <p14:creationId xmlns:p14="http://schemas.microsoft.com/office/powerpoint/2010/main" val="34946855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6BAC3F-EC54-4562-95FA-EAB001225A81}" type="slidenum">
              <a:rPr lang="zh-CN" altLang="en-US" smtClean="0"/>
              <a:t>20</a:t>
            </a:fld>
            <a:endParaRPr lang="zh-CN" altLang="en-US"/>
          </a:p>
        </p:txBody>
      </p:sp>
    </p:spTree>
    <p:extLst>
      <p:ext uri="{BB962C8B-B14F-4D97-AF65-F5344CB8AC3E}">
        <p14:creationId xmlns:p14="http://schemas.microsoft.com/office/powerpoint/2010/main" val="3649114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a:t>
            </a:fld>
            <a:endParaRPr lang="zh-CN" altLang="en-US"/>
          </a:p>
        </p:txBody>
      </p:sp>
    </p:spTree>
    <p:extLst>
      <p:ext uri="{BB962C8B-B14F-4D97-AF65-F5344CB8AC3E}">
        <p14:creationId xmlns:p14="http://schemas.microsoft.com/office/powerpoint/2010/main" val="24753558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6BAC3F-EC54-4562-95FA-EAB001225A81}" type="slidenum">
              <a:rPr lang="zh-CN" altLang="en-US" smtClean="0"/>
              <a:t>21</a:t>
            </a:fld>
            <a:endParaRPr lang="zh-CN" altLang="en-US"/>
          </a:p>
        </p:txBody>
      </p:sp>
    </p:spTree>
    <p:extLst>
      <p:ext uri="{BB962C8B-B14F-4D97-AF65-F5344CB8AC3E}">
        <p14:creationId xmlns:p14="http://schemas.microsoft.com/office/powerpoint/2010/main" val="20423229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6BAC3F-EC54-4562-95FA-EAB001225A81}" type="slidenum">
              <a:rPr lang="zh-CN" altLang="en-US" smtClean="0"/>
              <a:t>22</a:t>
            </a:fld>
            <a:endParaRPr lang="zh-CN" altLang="en-US"/>
          </a:p>
        </p:txBody>
      </p:sp>
    </p:spTree>
    <p:extLst>
      <p:ext uri="{BB962C8B-B14F-4D97-AF65-F5344CB8AC3E}">
        <p14:creationId xmlns:p14="http://schemas.microsoft.com/office/powerpoint/2010/main" val="1818183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6BAC3F-EC54-4562-95FA-EAB001225A81}" type="slidenum">
              <a:rPr lang="zh-CN" altLang="en-US" smtClean="0"/>
              <a:t>23</a:t>
            </a:fld>
            <a:endParaRPr lang="zh-CN" altLang="en-US"/>
          </a:p>
        </p:txBody>
      </p:sp>
    </p:spTree>
    <p:extLst>
      <p:ext uri="{BB962C8B-B14F-4D97-AF65-F5344CB8AC3E}">
        <p14:creationId xmlns:p14="http://schemas.microsoft.com/office/powerpoint/2010/main" val="37862377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6BAC3F-EC54-4562-95FA-EAB001225A81}" type="slidenum">
              <a:rPr lang="zh-CN" altLang="en-US" smtClean="0"/>
              <a:t>24</a:t>
            </a:fld>
            <a:endParaRPr lang="zh-CN" altLang="en-US"/>
          </a:p>
        </p:txBody>
      </p:sp>
    </p:spTree>
    <p:extLst>
      <p:ext uri="{BB962C8B-B14F-4D97-AF65-F5344CB8AC3E}">
        <p14:creationId xmlns:p14="http://schemas.microsoft.com/office/powerpoint/2010/main" val="41461876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6BAC3F-EC54-4562-95FA-EAB001225A81}" type="slidenum">
              <a:rPr lang="zh-CN" altLang="en-US" smtClean="0"/>
              <a:t>25</a:t>
            </a:fld>
            <a:endParaRPr lang="zh-CN" altLang="en-US"/>
          </a:p>
        </p:txBody>
      </p:sp>
    </p:spTree>
    <p:extLst>
      <p:ext uri="{BB962C8B-B14F-4D97-AF65-F5344CB8AC3E}">
        <p14:creationId xmlns:p14="http://schemas.microsoft.com/office/powerpoint/2010/main" val="23847707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6BAC3F-EC54-4562-95FA-EAB001225A81}" type="slidenum">
              <a:rPr lang="zh-CN" altLang="en-US" smtClean="0"/>
              <a:t>26</a:t>
            </a:fld>
            <a:endParaRPr lang="zh-CN" altLang="en-US"/>
          </a:p>
        </p:txBody>
      </p:sp>
    </p:spTree>
    <p:extLst>
      <p:ext uri="{BB962C8B-B14F-4D97-AF65-F5344CB8AC3E}">
        <p14:creationId xmlns:p14="http://schemas.microsoft.com/office/powerpoint/2010/main" val="3091380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27</a:t>
            </a:fld>
            <a:endParaRPr lang="zh-CN" altLang="en-US"/>
          </a:p>
        </p:txBody>
      </p:sp>
    </p:spTree>
    <p:extLst>
      <p:ext uri="{BB962C8B-B14F-4D97-AF65-F5344CB8AC3E}">
        <p14:creationId xmlns:p14="http://schemas.microsoft.com/office/powerpoint/2010/main" val="1611182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a:t>
            </a:fld>
            <a:endParaRPr lang="zh-CN" altLang="en-US"/>
          </a:p>
        </p:txBody>
      </p:sp>
    </p:spTree>
    <p:extLst>
      <p:ext uri="{BB962C8B-B14F-4D97-AF65-F5344CB8AC3E}">
        <p14:creationId xmlns:p14="http://schemas.microsoft.com/office/powerpoint/2010/main" val="26121028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4281D7-AB8B-4A49-B31C-4FE8BBA57302}"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6581347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4281D7-AB8B-4A49-B31C-4FE8BBA57302}"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215627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5795DCD-EFCC-4862-B595-0A233B6EF921}"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209275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44CAA79-63ED-4D4C-97FF-23192032DF93}"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2249138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9</a:t>
            </a:fld>
            <a:endParaRPr lang="zh-CN" altLang="en-US"/>
          </a:p>
        </p:txBody>
      </p:sp>
    </p:spTree>
    <p:extLst>
      <p:ext uri="{BB962C8B-B14F-4D97-AF65-F5344CB8AC3E}">
        <p14:creationId xmlns:p14="http://schemas.microsoft.com/office/powerpoint/2010/main" val="22407047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2BB0AE3-27A2-456D-827B-E61280247223}"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170376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9559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2960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7860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718346" y="1770745"/>
            <a:ext cx="2444216" cy="3846285"/>
          </a:xfrm>
          <a:custGeom>
            <a:avLst/>
            <a:gdLst>
              <a:gd name="connsiteX0" fmla="*/ 0 w 2444216"/>
              <a:gd name="connsiteY0" fmla="*/ 0 h 3846285"/>
              <a:gd name="connsiteX1" fmla="*/ 2444216 w 2444216"/>
              <a:gd name="connsiteY1" fmla="*/ 0 h 3846285"/>
              <a:gd name="connsiteX2" fmla="*/ 2444216 w 2444216"/>
              <a:gd name="connsiteY2" fmla="*/ 3846285 h 3846285"/>
              <a:gd name="connsiteX3" fmla="*/ 0 w 2444216"/>
              <a:gd name="connsiteY3" fmla="*/ 3846285 h 3846285"/>
            </a:gdLst>
            <a:ahLst/>
            <a:cxnLst>
              <a:cxn ang="0">
                <a:pos x="connsiteX0" y="connsiteY0"/>
              </a:cxn>
              <a:cxn ang="0">
                <a:pos x="connsiteX1" y="connsiteY1"/>
              </a:cxn>
              <a:cxn ang="0">
                <a:pos x="connsiteX2" y="connsiteY2"/>
              </a:cxn>
              <a:cxn ang="0">
                <a:pos x="connsiteX3" y="connsiteY3"/>
              </a:cxn>
            </a:cxnLst>
            <a:rect l="l" t="t" r="r" b="b"/>
            <a:pathLst>
              <a:path w="2444216" h="3846285">
                <a:moveTo>
                  <a:pt x="0" y="0"/>
                </a:moveTo>
                <a:lnTo>
                  <a:pt x="2444216" y="0"/>
                </a:lnTo>
                <a:lnTo>
                  <a:pt x="2444216" y="3846285"/>
                </a:lnTo>
                <a:lnTo>
                  <a:pt x="0" y="3846285"/>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496384" y="1770745"/>
            <a:ext cx="2444216" cy="3846285"/>
          </a:xfrm>
          <a:custGeom>
            <a:avLst/>
            <a:gdLst>
              <a:gd name="connsiteX0" fmla="*/ 0 w 2444216"/>
              <a:gd name="connsiteY0" fmla="*/ 0 h 3846285"/>
              <a:gd name="connsiteX1" fmla="*/ 2444216 w 2444216"/>
              <a:gd name="connsiteY1" fmla="*/ 0 h 3846285"/>
              <a:gd name="connsiteX2" fmla="*/ 2444216 w 2444216"/>
              <a:gd name="connsiteY2" fmla="*/ 3846285 h 3846285"/>
              <a:gd name="connsiteX3" fmla="*/ 0 w 2444216"/>
              <a:gd name="connsiteY3" fmla="*/ 3846285 h 3846285"/>
            </a:gdLst>
            <a:ahLst/>
            <a:cxnLst>
              <a:cxn ang="0">
                <a:pos x="connsiteX0" y="connsiteY0"/>
              </a:cxn>
              <a:cxn ang="0">
                <a:pos x="connsiteX1" y="connsiteY1"/>
              </a:cxn>
              <a:cxn ang="0">
                <a:pos x="connsiteX2" y="connsiteY2"/>
              </a:cxn>
              <a:cxn ang="0">
                <a:pos x="connsiteX3" y="connsiteY3"/>
              </a:cxn>
            </a:cxnLst>
            <a:rect l="l" t="t" r="r" b="b"/>
            <a:pathLst>
              <a:path w="2444216" h="3846285">
                <a:moveTo>
                  <a:pt x="0" y="0"/>
                </a:moveTo>
                <a:lnTo>
                  <a:pt x="2444216" y="0"/>
                </a:lnTo>
                <a:lnTo>
                  <a:pt x="2444216" y="3846285"/>
                </a:lnTo>
                <a:lnTo>
                  <a:pt x="0" y="3846285"/>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274422" y="1770745"/>
            <a:ext cx="2444216" cy="3846285"/>
          </a:xfrm>
          <a:custGeom>
            <a:avLst/>
            <a:gdLst>
              <a:gd name="connsiteX0" fmla="*/ 0 w 2444216"/>
              <a:gd name="connsiteY0" fmla="*/ 0 h 3846285"/>
              <a:gd name="connsiteX1" fmla="*/ 2444216 w 2444216"/>
              <a:gd name="connsiteY1" fmla="*/ 0 h 3846285"/>
              <a:gd name="connsiteX2" fmla="*/ 2444216 w 2444216"/>
              <a:gd name="connsiteY2" fmla="*/ 3846285 h 3846285"/>
              <a:gd name="connsiteX3" fmla="*/ 0 w 2444216"/>
              <a:gd name="connsiteY3" fmla="*/ 3846285 h 3846285"/>
            </a:gdLst>
            <a:ahLst/>
            <a:cxnLst>
              <a:cxn ang="0">
                <a:pos x="connsiteX0" y="connsiteY0"/>
              </a:cxn>
              <a:cxn ang="0">
                <a:pos x="connsiteX1" y="connsiteY1"/>
              </a:cxn>
              <a:cxn ang="0">
                <a:pos x="connsiteX2" y="connsiteY2"/>
              </a:cxn>
              <a:cxn ang="0">
                <a:pos x="connsiteX3" y="connsiteY3"/>
              </a:cxn>
            </a:cxnLst>
            <a:rect l="l" t="t" r="r" b="b"/>
            <a:pathLst>
              <a:path w="2444216" h="3846285">
                <a:moveTo>
                  <a:pt x="0" y="0"/>
                </a:moveTo>
                <a:lnTo>
                  <a:pt x="2444216" y="0"/>
                </a:lnTo>
                <a:lnTo>
                  <a:pt x="2444216" y="3846285"/>
                </a:lnTo>
                <a:lnTo>
                  <a:pt x="0" y="3846285"/>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9052459" y="1770745"/>
            <a:ext cx="2444216" cy="3846285"/>
          </a:xfrm>
          <a:custGeom>
            <a:avLst/>
            <a:gdLst>
              <a:gd name="connsiteX0" fmla="*/ 0 w 2444216"/>
              <a:gd name="connsiteY0" fmla="*/ 0 h 3846285"/>
              <a:gd name="connsiteX1" fmla="*/ 2444216 w 2444216"/>
              <a:gd name="connsiteY1" fmla="*/ 0 h 3846285"/>
              <a:gd name="connsiteX2" fmla="*/ 2444216 w 2444216"/>
              <a:gd name="connsiteY2" fmla="*/ 3846285 h 3846285"/>
              <a:gd name="connsiteX3" fmla="*/ 0 w 2444216"/>
              <a:gd name="connsiteY3" fmla="*/ 3846285 h 3846285"/>
            </a:gdLst>
            <a:ahLst/>
            <a:cxnLst>
              <a:cxn ang="0">
                <a:pos x="connsiteX0" y="connsiteY0"/>
              </a:cxn>
              <a:cxn ang="0">
                <a:pos x="connsiteX1" y="connsiteY1"/>
              </a:cxn>
              <a:cxn ang="0">
                <a:pos x="connsiteX2" y="connsiteY2"/>
              </a:cxn>
              <a:cxn ang="0">
                <a:pos x="connsiteX3" y="connsiteY3"/>
              </a:cxn>
            </a:cxnLst>
            <a:rect l="l" t="t" r="r" b="b"/>
            <a:pathLst>
              <a:path w="2444216" h="3846285">
                <a:moveTo>
                  <a:pt x="0" y="0"/>
                </a:moveTo>
                <a:lnTo>
                  <a:pt x="2444216" y="0"/>
                </a:lnTo>
                <a:lnTo>
                  <a:pt x="2444216" y="3846285"/>
                </a:lnTo>
                <a:lnTo>
                  <a:pt x="0" y="384628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9843963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
        <p:nvSpPr>
          <p:cNvPr id="4" name="椭圆 3"/>
          <p:cNvSpPr/>
          <p:nvPr userDrawn="1"/>
        </p:nvSpPr>
        <p:spPr>
          <a:xfrm>
            <a:off x="6502400" y="-38100000"/>
            <a:ext cx="1524000" cy="1524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6502400" y="42749470"/>
            <a:ext cx="1524000" cy="1524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userDrawn="1"/>
        </p:nvSpPr>
        <p:spPr>
          <a:xfrm>
            <a:off x="84734400" y="4383773"/>
            <a:ext cx="1524000" cy="1524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75285600" y="3621773"/>
            <a:ext cx="1524000" cy="1524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37063809"/>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4" r:id="rId3"/>
    <p:sldLayoutId id="214748365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5" cstate="print">
            <a:extLst>
              <a:ext uri="{28A0092B-C50C-407E-A947-70E740481C1C}">
                <a14:useLocalDpi xmlns:a14="http://schemas.microsoft.com/office/drawing/2010/main" val="0"/>
              </a:ext>
            </a:extLst>
          </a:blip>
          <a:srcRect l="20156"/>
          <a:stretch/>
        </p:blipFill>
        <p:spPr>
          <a:xfrm>
            <a:off x="5391150" y="-7976"/>
            <a:ext cx="8225118" cy="6865975"/>
          </a:xfrm>
          <a:prstGeom prst="rect">
            <a:avLst/>
          </a:prstGeom>
        </p:spPr>
      </p:pic>
      <p:grpSp>
        <p:nvGrpSpPr>
          <p:cNvPr id="20" name="组合 19"/>
          <p:cNvGrpSpPr/>
          <p:nvPr/>
        </p:nvGrpSpPr>
        <p:grpSpPr>
          <a:xfrm>
            <a:off x="408831" y="6207614"/>
            <a:ext cx="1218085" cy="288071"/>
            <a:chOff x="368343" y="6120690"/>
            <a:chExt cx="1693037" cy="400395"/>
          </a:xfrm>
        </p:grpSpPr>
        <p:sp>
          <p:nvSpPr>
            <p:cNvPr id="78" name="Freeform: Shape 60"/>
            <p:cNvSpPr>
              <a:spLocks/>
            </p:cNvSpPr>
            <p:nvPr/>
          </p:nvSpPr>
          <p:spPr bwMode="auto">
            <a:xfrm>
              <a:off x="368343" y="6127349"/>
              <a:ext cx="387076" cy="387077"/>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accent2"/>
            </a:solidFill>
            <a:ln>
              <a:noFill/>
            </a:ln>
          </p:spPr>
          <p:txBody>
            <a:bodyPr anchor="ctr"/>
            <a:lstStyle/>
            <a:p>
              <a:pPr algn="ctr"/>
              <a:endParaRPr/>
            </a:p>
          </p:txBody>
        </p:sp>
        <p:sp>
          <p:nvSpPr>
            <p:cNvPr id="79" name="Freeform: Shape 61"/>
            <p:cNvSpPr>
              <a:spLocks/>
            </p:cNvSpPr>
            <p:nvPr/>
          </p:nvSpPr>
          <p:spPr bwMode="auto">
            <a:xfrm>
              <a:off x="1660985" y="6120690"/>
              <a:ext cx="400395" cy="400395"/>
            </a:xfrm>
            <a:custGeom>
              <a:avLst/>
              <a:gdLst>
                <a:gd name="T0" fmla="*/ 119 w 236"/>
                <a:gd name="T1" fmla="*/ 123 h 236"/>
                <a:gd name="T2" fmla="*/ 111 w 236"/>
                <a:gd name="T3" fmla="*/ 131 h 236"/>
                <a:gd name="T4" fmla="*/ 115 w 236"/>
                <a:gd name="T5" fmla="*/ 138 h 236"/>
                <a:gd name="T6" fmla="*/ 115 w 236"/>
                <a:gd name="T7" fmla="*/ 150 h 236"/>
                <a:gd name="T8" fmla="*/ 118 w 236"/>
                <a:gd name="T9" fmla="*/ 154 h 236"/>
                <a:gd name="T10" fmla="*/ 119 w 236"/>
                <a:gd name="T11" fmla="*/ 154 h 236"/>
                <a:gd name="T12" fmla="*/ 122 w 236"/>
                <a:gd name="T13" fmla="*/ 150 h 236"/>
                <a:gd name="T14" fmla="*/ 122 w 236"/>
                <a:gd name="T15" fmla="*/ 138 h 236"/>
                <a:gd name="T16" fmla="*/ 126 w 236"/>
                <a:gd name="T17" fmla="*/ 131 h 236"/>
                <a:gd name="T18" fmla="*/ 119 w 236"/>
                <a:gd name="T19" fmla="*/ 123 h 236"/>
                <a:gd name="T20" fmla="*/ 119 w 236"/>
                <a:gd name="T21" fmla="*/ 66 h 236"/>
                <a:gd name="T22" fmla="*/ 100 w 236"/>
                <a:gd name="T23" fmla="*/ 84 h 236"/>
                <a:gd name="T24" fmla="*/ 100 w 236"/>
                <a:gd name="T25" fmla="*/ 102 h 236"/>
                <a:gd name="T26" fmla="*/ 137 w 236"/>
                <a:gd name="T27" fmla="*/ 102 h 236"/>
                <a:gd name="T28" fmla="*/ 137 w 236"/>
                <a:gd name="T29" fmla="*/ 84 h 236"/>
                <a:gd name="T30" fmla="*/ 119 w 236"/>
                <a:gd name="T31" fmla="*/ 66 h 236"/>
                <a:gd name="T32" fmla="*/ 118 w 236"/>
                <a:gd name="T33" fmla="*/ 0 h 236"/>
                <a:gd name="T34" fmla="*/ 0 w 236"/>
                <a:gd name="T35" fmla="*/ 118 h 236"/>
                <a:gd name="T36" fmla="*/ 118 w 236"/>
                <a:gd name="T37" fmla="*/ 236 h 236"/>
                <a:gd name="T38" fmla="*/ 236 w 236"/>
                <a:gd name="T39" fmla="*/ 118 h 236"/>
                <a:gd name="T40" fmla="*/ 118 w 236"/>
                <a:gd name="T41" fmla="*/ 0 h 236"/>
                <a:gd name="T42" fmla="*/ 164 w 236"/>
                <a:gd name="T43" fmla="*/ 161 h 236"/>
                <a:gd name="T44" fmla="*/ 149 w 236"/>
                <a:gd name="T45" fmla="*/ 176 h 236"/>
                <a:gd name="T46" fmla="*/ 88 w 236"/>
                <a:gd name="T47" fmla="*/ 176 h 236"/>
                <a:gd name="T48" fmla="*/ 73 w 236"/>
                <a:gd name="T49" fmla="*/ 161 h 236"/>
                <a:gd name="T50" fmla="*/ 73 w 236"/>
                <a:gd name="T51" fmla="*/ 105 h 236"/>
                <a:gd name="T52" fmla="*/ 76 w 236"/>
                <a:gd name="T53" fmla="*/ 102 h 236"/>
                <a:gd name="T54" fmla="*/ 86 w 236"/>
                <a:gd name="T55" fmla="*/ 102 h 236"/>
                <a:gd name="T56" fmla="*/ 86 w 236"/>
                <a:gd name="T57" fmla="*/ 84 h 236"/>
                <a:gd name="T58" fmla="*/ 118 w 236"/>
                <a:gd name="T59" fmla="*/ 51 h 236"/>
                <a:gd name="T60" fmla="*/ 119 w 236"/>
                <a:gd name="T61" fmla="*/ 51 h 236"/>
                <a:gd name="T62" fmla="*/ 152 w 236"/>
                <a:gd name="T63" fmla="*/ 84 h 236"/>
                <a:gd name="T64" fmla="*/ 152 w 236"/>
                <a:gd name="T65" fmla="*/ 102 h 236"/>
                <a:gd name="T66" fmla="*/ 161 w 236"/>
                <a:gd name="T67" fmla="*/ 102 h 236"/>
                <a:gd name="T68" fmla="*/ 164 w 236"/>
                <a:gd name="T69" fmla="*/ 105 h 236"/>
                <a:gd name="T70" fmla="*/ 164 w 236"/>
                <a:gd name="T71" fmla="*/ 16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236">
                  <a:moveTo>
                    <a:pt x="119" y="123"/>
                  </a:moveTo>
                  <a:cubicBezTo>
                    <a:pt x="114" y="123"/>
                    <a:pt x="111" y="127"/>
                    <a:pt x="111" y="131"/>
                  </a:cubicBezTo>
                  <a:cubicBezTo>
                    <a:pt x="111" y="134"/>
                    <a:pt x="112" y="136"/>
                    <a:pt x="115" y="138"/>
                  </a:cubicBezTo>
                  <a:cubicBezTo>
                    <a:pt x="115" y="150"/>
                    <a:pt x="115" y="150"/>
                    <a:pt x="115" y="150"/>
                  </a:cubicBezTo>
                  <a:cubicBezTo>
                    <a:pt x="115" y="152"/>
                    <a:pt x="116" y="154"/>
                    <a:pt x="118" y="154"/>
                  </a:cubicBezTo>
                  <a:cubicBezTo>
                    <a:pt x="119" y="154"/>
                    <a:pt x="119" y="154"/>
                    <a:pt x="119" y="154"/>
                  </a:cubicBezTo>
                  <a:cubicBezTo>
                    <a:pt x="121" y="154"/>
                    <a:pt x="122" y="152"/>
                    <a:pt x="122" y="150"/>
                  </a:cubicBezTo>
                  <a:cubicBezTo>
                    <a:pt x="122" y="138"/>
                    <a:pt x="122" y="138"/>
                    <a:pt x="122" y="138"/>
                  </a:cubicBezTo>
                  <a:cubicBezTo>
                    <a:pt x="125" y="136"/>
                    <a:pt x="126" y="134"/>
                    <a:pt x="126" y="131"/>
                  </a:cubicBezTo>
                  <a:cubicBezTo>
                    <a:pt x="126" y="126"/>
                    <a:pt x="123" y="123"/>
                    <a:pt x="119" y="123"/>
                  </a:cubicBezTo>
                  <a:close/>
                  <a:moveTo>
                    <a:pt x="119" y="66"/>
                  </a:moveTo>
                  <a:cubicBezTo>
                    <a:pt x="108" y="66"/>
                    <a:pt x="100" y="74"/>
                    <a:pt x="100" y="84"/>
                  </a:cubicBezTo>
                  <a:cubicBezTo>
                    <a:pt x="100" y="102"/>
                    <a:pt x="100" y="102"/>
                    <a:pt x="100" y="102"/>
                  </a:cubicBezTo>
                  <a:cubicBezTo>
                    <a:pt x="137" y="102"/>
                    <a:pt x="137" y="102"/>
                    <a:pt x="137" y="102"/>
                  </a:cubicBezTo>
                  <a:cubicBezTo>
                    <a:pt x="137" y="84"/>
                    <a:pt x="137" y="84"/>
                    <a:pt x="137" y="84"/>
                  </a:cubicBezTo>
                  <a:cubicBezTo>
                    <a:pt x="137" y="74"/>
                    <a:pt x="129" y="66"/>
                    <a:pt x="119" y="66"/>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64" y="161"/>
                  </a:moveTo>
                  <a:cubicBezTo>
                    <a:pt x="164" y="169"/>
                    <a:pt x="157" y="176"/>
                    <a:pt x="149" y="176"/>
                  </a:cubicBezTo>
                  <a:cubicBezTo>
                    <a:pt x="88" y="176"/>
                    <a:pt x="88" y="176"/>
                    <a:pt x="88" y="176"/>
                  </a:cubicBezTo>
                  <a:cubicBezTo>
                    <a:pt x="80" y="176"/>
                    <a:pt x="73" y="169"/>
                    <a:pt x="73" y="161"/>
                  </a:cubicBezTo>
                  <a:cubicBezTo>
                    <a:pt x="73" y="105"/>
                    <a:pt x="73" y="105"/>
                    <a:pt x="73" y="105"/>
                  </a:cubicBezTo>
                  <a:cubicBezTo>
                    <a:pt x="73" y="103"/>
                    <a:pt x="74" y="102"/>
                    <a:pt x="76" y="102"/>
                  </a:cubicBezTo>
                  <a:cubicBezTo>
                    <a:pt x="86" y="102"/>
                    <a:pt x="86" y="102"/>
                    <a:pt x="86" y="102"/>
                  </a:cubicBezTo>
                  <a:cubicBezTo>
                    <a:pt x="86" y="84"/>
                    <a:pt x="86" y="84"/>
                    <a:pt x="86" y="84"/>
                  </a:cubicBezTo>
                  <a:cubicBezTo>
                    <a:pt x="86" y="66"/>
                    <a:pt x="100" y="52"/>
                    <a:pt x="118" y="51"/>
                  </a:cubicBezTo>
                  <a:cubicBezTo>
                    <a:pt x="119" y="51"/>
                    <a:pt x="119" y="51"/>
                    <a:pt x="119" y="51"/>
                  </a:cubicBezTo>
                  <a:cubicBezTo>
                    <a:pt x="137" y="52"/>
                    <a:pt x="152" y="66"/>
                    <a:pt x="152" y="84"/>
                  </a:cubicBezTo>
                  <a:cubicBezTo>
                    <a:pt x="152" y="102"/>
                    <a:pt x="152" y="102"/>
                    <a:pt x="152" y="102"/>
                  </a:cubicBezTo>
                  <a:cubicBezTo>
                    <a:pt x="161" y="102"/>
                    <a:pt x="161" y="102"/>
                    <a:pt x="161" y="102"/>
                  </a:cubicBezTo>
                  <a:cubicBezTo>
                    <a:pt x="163" y="102"/>
                    <a:pt x="164" y="103"/>
                    <a:pt x="164" y="105"/>
                  </a:cubicBezTo>
                  <a:lnTo>
                    <a:pt x="164" y="161"/>
                  </a:lnTo>
                  <a:close/>
                </a:path>
              </a:pathLst>
            </a:custGeom>
            <a:solidFill>
              <a:schemeClr val="accent2"/>
            </a:solidFill>
            <a:ln>
              <a:noFill/>
            </a:ln>
          </p:spPr>
          <p:txBody>
            <a:bodyPr anchor="ctr"/>
            <a:lstStyle/>
            <a:p>
              <a:pPr algn="ctr"/>
              <a:endParaRPr/>
            </a:p>
          </p:txBody>
        </p:sp>
        <p:sp>
          <p:nvSpPr>
            <p:cNvPr id="80" name="Freeform: Shape 62"/>
            <p:cNvSpPr>
              <a:spLocks/>
            </p:cNvSpPr>
            <p:nvPr/>
          </p:nvSpPr>
          <p:spPr bwMode="auto">
            <a:xfrm>
              <a:off x="1008005" y="6120690"/>
              <a:ext cx="400395" cy="400395"/>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accent2"/>
            </a:solidFill>
            <a:ln>
              <a:noFill/>
            </a:ln>
          </p:spPr>
          <p:txBody>
            <a:bodyPr anchor="ctr"/>
            <a:lstStyle/>
            <a:p>
              <a:pPr algn="ctr"/>
              <a:endParaRPr/>
            </a:p>
          </p:txBody>
        </p:sp>
      </p:grpSp>
      <p:sp>
        <p:nvSpPr>
          <p:cNvPr id="7" name="文本框 6"/>
          <p:cNvSpPr txBox="1"/>
          <p:nvPr/>
        </p:nvSpPr>
        <p:spPr>
          <a:xfrm>
            <a:off x="275030" y="246743"/>
            <a:ext cx="1493899" cy="461665"/>
          </a:xfrm>
          <a:prstGeom prst="rect">
            <a:avLst/>
          </a:prstGeom>
          <a:noFill/>
        </p:spPr>
        <p:txBody>
          <a:bodyPr wrap="square" rtlCol="0">
            <a:spAutoFit/>
          </a:bodyPr>
          <a:lstStyle/>
          <a:p>
            <a:r>
              <a:rPr lang="en-US" altLang="zh-CN" sz="2400" b="1" dirty="0">
                <a:solidFill>
                  <a:srgbClr val="161A29"/>
                </a:solidFill>
              </a:rPr>
              <a:t>LOGO</a:t>
            </a:r>
            <a:endParaRPr lang="zh-CN" altLang="en-US" sz="2400" b="1" dirty="0">
              <a:solidFill>
                <a:srgbClr val="161A29"/>
              </a:solidFill>
            </a:endParaRPr>
          </a:p>
        </p:txBody>
      </p:sp>
      <p:sp>
        <p:nvSpPr>
          <p:cNvPr id="9" name="矩形 8"/>
          <p:cNvSpPr/>
          <p:nvPr/>
        </p:nvSpPr>
        <p:spPr>
          <a:xfrm>
            <a:off x="5391150" y="0"/>
            <a:ext cx="6800850" cy="6858000"/>
          </a:xfrm>
          <a:prstGeom prst="rect">
            <a:avLst/>
          </a:prstGeom>
          <a:solidFill>
            <a:srgbClr val="04D1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p:cNvSpPr txBox="1"/>
          <p:nvPr/>
        </p:nvSpPr>
        <p:spPr>
          <a:xfrm>
            <a:off x="316494" y="2874739"/>
            <a:ext cx="5006619" cy="415498"/>
          </a:xfrm>
          <a:prstGeom prst="rect">
            <a:avLst/>
          </a:prstGeom>
          <a:noFill/>
        </p:spPr>
        <p:txBody>
          <a:bodyPr wrap="square" rtlCol="0">
            <a:spAutoFit/>
          </a:bodyPr>
          <a:lstStyle/>
          <a:p>
            <a:r>
              <a:rPr lang="en-US" altLang="zh-CN" sz="1050" dirty="0">
                <a:solidFill>
                  <a:schemeClr val="tx1">
                    <a:lumMod val="65000"/>
                    <a:lumOff val="35000"/>
                  </a:schemeClr>
                </a:solidFill>
              </a:rPr>
              <a:t>Lorem ipsum dolor sit amet, consectetuer adipiscing elit. Maecenas porttitor congue massa. Fusce posuere, magna sed </a:t>
            </a:r>
            <a:r>
              <a:rPr lang="en-US" altLang="zh-CN" sz="1050" dirty="0" err="1">
                <a:solidFill>
                  <a:schemeClr val="tx1">
                    <a:lumMod val="65000"/>
                    <a:lumOff val="35000"/>
                  </a:schemeClr>
                </a:solidFill>
              </a:rPr>
              <a:t>pulvinar</a:t>
            </a:r>
            <a:r>
              <a:rPr lang="en-US" altLang="zh-CN" sz="1050" dirty="0">
                <a:solidFill>
                  <a:schemeClr val="tx1">
                    <a:lumMod val="65000"/>
                    <a:lumOff val="35000"/>
                  </a:schemeClr>
                </a:solidFill>
              </a:rPr>
              <a:t> </a:t>
            </a:r>
            <a:r>
              <a:rPr lang="en-US" altLang="zh-CN" sz="1050" dirty="0" err="1">
                <a:solidFill>
                  <a:schemeClr val="tx1">
                    <a:lumMod val="65000"/>
                    <a:lumOff val="35000"/>
                  </a:schemeClr>
                </a:solidFill>
              </a:rPr>
              <a:t>ultricies</a:t>
            </a:r>
            <a:endParaRPr lang="en-US" altLang="zh-CN" sz="1050" dirty="0">
              <a:solidFill>
                <a:schemeClr val="tx1">
                  <a:lumMod val="65000"/>
                  <a:lumOff val="35000"/>
                </a:schemeClr>
              </a:solidFill>
            </a:endParaRPr>
          </a:p>
        </p:txBody>
      </p:sp>
      <p:sp>
        <p:nvSpPr>
          <p:cNvPr id="117" name="文本框 116"/>
          <p:cNvSpPr txBox="1"/>
          <p:nvPr/>
        </p:nvSpPr>
        <p:spPr>
          <a:xfrm>
            <a:off x="306723" y="1511017"/>
            <a:ext cx="5078852" cy="1323439"/>
          </a:xfrm>
          <a:prstGeom prst="rect">
            <a:avLst/>
          </a:prstGeom>
          <a:noFill/>
        </p:spPr>
        <p:txBody>
          <a:bodyPr wrap="square" rtlCol="0">
            <a:spAutoFit/>
          </a:bodyPr>
          <a:lstStyle/>
          <a:p>
            <a:r>
              <a:rPr lang="en-US" altLang="zh-CN" sz="4000" b="1" dirty="0">
                <a:solidFill>
                  <a:srgbClr val="F5A31E"/>
                </a:solidFill>
              </a:rPr>
              <a:t>XX</a:t>
            </a:r>
            <a:r>
              <a:rPr lang="zh-CN" altLang="en-US" sz="4000" b="1" dirty="0">
                <a:solidFill>
                  <a:srgbClr val="F5A31E"/>
                </a:solidFill>
              </a:rPr>
              <a:t>有限责任公司</a:t>
            </a:r>
            <a:endParaRPr lang="en-US" altLang="zh-CN" sz="4000" b="1" dirty="0">
              <a:solidFill>
                <a:srgbClr val="F5A31E"/>
              </a:solidFill>
            </a:endParaRPr>
          </a:p>
          <a:p>
            <a:r>
              <a:rPr lang="zh-CN" altLang="en-US" sz="4000" b="1" dirty="0">
                <a:solidFill>
                  <a:srgbClr val="F5A31E"/>
                </a:solidFill>
              </a:rPr>
              <a:t>年终总结汇报</a:t>
            </a:r>
          </a:p>
        </p:txBody>
      </p:sp>
      <p:grpSp>
        <p:nvGrpSpPr>
          <p:cNvPr id="19" name="组合 18"/>
          <p:cNvGrpSpPr/>
          <p:nvPr/>
        </p:nvGrpSpPr>
        <p:grpSpPr>
          <a:xfrm>
            <a:off x="5576075" y="6336625"/>
            <a:ext cx="6470746" cy="191175"/>
            <a:chOff x="7572849" y="-1746871"/>
            <a:chExt cx="3421002" cy="484806"/>
          </a:xfrm>
          <a:solidFill>
            <a:schemeClr val="bg1"/>
          </a:solidFill>
        </p:grpSpPr>
        <p:sp>
          <p:nvSpPr>
            <p:cNvPr id="24" name="任意多边形 23"/>
            <p:cNvSpPr/>
            <p:nvPr/>
          </p:nvSpPr>
          <p:spPr>
            <a:xfrm>
              <a:off x="10808810"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106972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105856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104740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03624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02508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101393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100277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99161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8045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969296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958137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946979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935820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924662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913503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902345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891186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880028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868869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857711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84655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83539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82423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81307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80191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79076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77960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76844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75728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5576075" y="341655"/>
            <a:ext cx="6470746" cy="191175"/>
            <a:chOff x="7572849" y="-1746871"/>
            <a:chExt cx="3421002" cy="484806"/>
          </a:xfrm>
          <a:solidFill>
            <a:schemeClr val="bg1"/>
          </a:solidFill>
        </p:grpSpPr>
        <p:sp>
          <p:nvSpPr>
            <p:cNvPr id="85" name="任意多边形 84"/>
            <p:cNvSpPr/>
            <p:nvPr/>
          </p:nvSpPr>
          <p:spPr>
            <a:xfrm>
              <a:off x="10808810"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106972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105856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104740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88"/>
            <p:cNvSpPr/>
            <p:nvPr/>
          </p:nvSpPr>
          <p:spPr>
            <a:xfrm>
              <a:off x="103624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a:off x="102508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101393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100277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99161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98045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969296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a:off x="958137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a:off x="946979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a:off x="935820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a:off x="924662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913503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100"/>
            <p:cNvSpPr/>
            <p:nvPr/>
          </p:nvSpPr>
          <p:spPr>
            <a:xfrm>
              <a:off x="902345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891186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a:off x="880028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868869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a:off x="857711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a:off x="84655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83539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107"/>
            <p:cNvSpPr/>
            <p:nvPr/>
          </p:nvSpPr>
          <p:spPr>
            <a:xfrm>
              <a:off x="82423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108"/>
            <p:cNvSpPr/>
            <p:nvPr/>
          </p:nvSpPr>
          <p:spPr>
            <a:xfrm>
              <a:off x="81307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109"/>
            <p:cNvSpPr/>
            <p:nvPr/>
          </p:nvSpPr>
          <p:spPr>
            <a:xfrm>
              <a:off x="80191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110"/>
            <p:cNvSpPr/>
            <p:nvPr/>
          </p:nvSpPr>
          <p:spPr>
            <a:xfrm>
              <a:off x="79076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a:off x="77960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112"/>
            <p:cNvSpPr/>
            <p:nvPr/>
          </p:nvSpPr>
          <p:spPr>
            <a:xfrm>
              <a:off x="76844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113"/>
            <p:cNvSpPr/>
            <p:nvPr/>
          </p:nvSpPr>
          <p:spPr>
            <a:xfrm>
              <a:off x="75728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文本框 63"/>
          <p:cNvSpPr txBox="1"/>
          <p:nvPr/>
        </p:nvSpPr>
        <p:spPr>
          <a:xfrm>
            <a:off x="5876282" y="1534270"/>
            <a:ext cx="7581780" cy="3770263"/>
          </a:xfrm>
          <a:prstGeom prst="rect">
            <a:avLst/>
          </a:prstGeom>
          <a:noFill/>
        </p:spPr>
        <p:txBody>
          <a:bodyPr wrap="square" rtlCol="0">
            <a:spAutoFit/>
          </a:bodyPr>
          <a:lstStyle/>
          <a:p>
            <a:r>
              <a:rPr lang="en-US" altLang="zh-CN" sz="23900" dirty="0">
                <a:solidFill>
                  <a:schemeClr val="bg1">
                    <a:alpha val="20000"/>
                  </a:schemeClr>
                </a:solidFill>
                <a:latin typeface="Impact" panose="020B0806030902050204" pitchFamily="34" charset="0"/>
              </a:rPr>
              <a:t>2019</a:t>
            </a:r>
            <a:endParaRPr lang="zh-CN" altLang="en-US" sz="23900" dirty="0">
              <a:solidFill>
                <a:schemeClr val="bg1">
                  <a:alpha val="20000"/>
                </a:schemeClr>
              </a:solidFill>
              <a:latin typeface="Impact" panose="020B0806030902050204" pitchFamily="34" charset="0"/>
            </a:endParaRPr>
          </a:p>
        </p:txBody>
      </p:sp>
      <p:sp>
        <p:nvSpPr>
          <p:cNvPr id="120" name="文本框 119"/>
          <p:cNvSpPr txBox="1"/>
          <p:nvPr/>
        </p:nvSpPr>
        <p:spPr>
          <a:xfrm rot="5400000">
            <a:off x="9547717" y="3152656"/>
            <a:ext cx="4388180" cy="253916"/>
          </a:xfrm>
          <a:prstGeom prst="rect">
            <a:avLst/>
          </a:prstGeom>
          <a:noFill/>
        </p:spPr>
        <p:txBody>
          <a:bodyPr wrap="square" rtlCol="0">
            <a:spAutoFit/>
          </a:bodyPr>
          <a:lstStyle/>
          <a:p>
            <a:pPr algn="dist"/>
            <a:r>
              <a:rPr lang="en-US" altLang="zh-CN" sz="1050" dirty="0">
                <a:solidFill>
                  <a:schemeClr val="bg1"/>
                </a:solidFill>
              </a:rPr>
              <a:t>DESIGN BY ZHANG ER MU</a:t>
            </a:r>
            <a:endParaRPr lang="zh-CN" altLang="en-US" sz="1050" dirty="0">
              <a:solidFill>
                <a:schemeClr val="bg1"/>
              </a:solidFill>
            </a:endParaRPr>
          </a:p>
        </p:txBody>
      </p:sp>
      <p:grpSp>
        <p:nvGrpSpPr>
          <p:cNvPr id="3" name="组合 2"/>
          <p:cNvGrpSpPr/>
          <p:nvPr/>
        </p:nvGrpSpPr>
        <p:grpSpPr>
          <a:xfrm>
            <a:off x="396875" y="4333875"/>
            <a:ext cx="5338701" cy="574842"/>
            <a:chOff x="396875" y="4333875"/>
            <a:chExt cx="5338701" cy="574842"/>
          </a:xfrm>
        </p:grpSpPr>
        <p:grpSp>
          <p:nvGrpSpPr>
            <p:cNvPr id="12" name="组合 11"/>
            <p:cNvGrpSpPr/>
            <p:nvPr/>
          </p:nvGrpSpPr>
          <p:grpSpPr>
            <a:xfrm>
              <a:off x="396875" y="4333875"/>
              <a:ext cx="5338701" cy="574842"/>
              <a:chOff x="323850" y="3390900"/>
              <a:chExt cx="6267450" cy="819150"/>
            </a:xfrm>
            <a:effectLst>
              <a:outerShdw blurRad="254000" dist="38100" dir="8100000" sx="102000" sy="102000" algn="tl" rotWithShape="0">
                <a:prstClr val="black">
                  <a:alpha val="20000"/>
                </a:prstClr>
              </a:outerShdw>
            </a:effectLst>
          </p:grpSpPr>
          <p:sp>
            <p:nvSpPr>
              <p:cNvPr id="11" name="矩形 10"/>
              <p:cNvSpPr/>
              <p:nvPr/>
            </p:nvSpPr>
            <p:spPr>
              <a:xfrm>
                <a:off x="323850" y="3390900"/>
                <a:ext cx="6267450" cy="81915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323850" y="3390900"/>
                <a:ext cx="203200" cy="819150"/>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3" name="组合 22"/>
            <p:cNvGrpSpPr/>
            <p:nvPr/>
          </p:nvGrpSpPr>
          <p:grpSpPr>
            <a:xfrm>
              <a:off x="713361" y="4497137"/>
              <a:ext cx="3968976" cy="276999"/>
              <a:chOff x="1220244" y="4512377"/>
              <a:chExt cx="3968976" cy="276999"/>
            </a:xfrm>
          </p:grpSpPr>
          <p:sp>
            <p:nvSpPr>
              <p:cNvPr id="118" name="文本框 117"/>
              <p:cNvSpPr txBox="1"/>
              <p:nvPr/>
            </p:nvSpPr>
            <p:spPr>
              <a:xfrm>
                <a:off x="1220244" y="4512377"/>
                <a:ext cx="1844926" cy="276999"/>
              </a:xfrm>
              <a:prstGeom prst="rect">
                <a:avLst/>
              </a:prstGeom>
              <a:noFill/>
            </p:spPr>
            <p:txBody>
              <a:bodyPr wrap="square" rtlCol="0">
                <a:spAutoFit/>
                <a:scene3d>
                  <a:camera prst="orthographicFront"/>
                  <a:lightRig rig="threePt" dir="t"/>
                </a:scene3d>
                <a:sp3d contourW="12700"/>
              </a:bodyPr>
              <a:lstStyle/>
              <a:p>
                <a:pPr marL="171450" lvl="0" indent="-171450">
                  <a:buFont typeface="Wingdings" panose="05000000000000000000" pitchFamily="2" charset="2"/>
                  <a:buChar char="u"/>
                  <a:defRPr/>
                </a:pPr>
                <a:r>
                  <a:rPr lang="zh-CN" altLang="en-US" sz="1200" dirty="0">
                    <a:solidFill>
                      <a:schemeClr val="tx1">
                        <a:lumMod val="75000"/>
                        <a:lumOff val="25000"/>
                      </a:schemeClr>
                    </a:solidFill>
                    <a:cs typeface="+mn-ea"/>
                    <a:sym typeface="+mn-lt"/>
                  </a:rPr>
                  <a:t> 汇报部门：市场部</a:t>
                </a:r>
              </a:p>
            </p:txBody>
          </p:sp>
          <p:sp>
            <p:nvSpPr>
              <p:cNvPr id="119" name="文本框 118"/>
              <p:cNvSpPr txBox="1"/>
              <p:nvPr/>
            </p:nvSpPr>
            <p:spPr>
              <a:xfrm>
                <a:off x="3002240" y="4512377"/>
                <a:ext cx="2186980" cy="276999"/>
              </a:xfrm>
              <a:prstGeom prst="rect">
                <a:avLst/>
              </a:prstGeom>
              <a:noFill/>
            </p:spPr>
            <p:txBody>
              <a:bodyPr wrap="square" rtlCol="0">
                <a:spAutoFit/>
                <a:scene3d>
                  <a:camera prst="orthographicFront"/>
                  <a:lightRig rig="threePt" dir="t"/>
                </a:scene3d>
                <a:sp3d contourW="12700"/>
              </a:bodyPr>
              <a:lstStyle/>
              <a:p>
                <a:pPr marL="171450" lvl="0" indent="-171450">
                  <a:buFont typeface="Wingdings" panose="05000000000000000000" pitchFamily="2" charset="2"/>
                  <a:buChar char="u"/>
                  <a:defRPr/>
                </a:pPr>
                <a:r>
                  <a:rPr lang="zh-CN" altLang="en-US" sz="1200" dirty="0">
                    <a:solidFill>
                      <a:schemeClr val="tx1">
                        <a:lumMod val="75000"/>
                        <a:lumOff val="25000"/>
                      </a:schemeClr>
                    </a:solidFill>
                    <a:cs typeface="+mn-ea"/>
                    <a:sym typeface="+mn-lt"/>
                  </a:rPr>
                  <a:t> 汇报人：张二木</a:t>
                </a:r>
              </a:p>
            </p:txBody>
          </p:sp>
        </p:grpSp>
        <p:grpSp>
          <p:nvGrpSpPr>
            <p:cNvPr id="125" name="组合 124"/>
            <p:cNvGrpSpPr/>
            <p:nvPr/>
          </p:nvGrpSpPr>
          <p:grpSpPr>
            <a:xfrm rot="2541979">
              <a:off x="5270724" y="4435104"/>
              <a:ext cx="148963" cy="293694"/>
              <a:chOff x="4883149" y="3587750"/>
              <a:chExt cx="279400" cy="550863"/>
            </a:xfrm>
            <a:solidFill>
              <a:srgbClr val="FFC200"/>
            </a:solidFill>
          </p:grpSpPr>
          <p:sp>
            <p:nvSpPr>
              <p:cNvPr id="123" name="矩形 122"/>
              <p:cNvSpPr/>
              <p:nvPr/>
            </p:nvSpPr>
            <p:spPr>
              <a:xfrm>
                <a:off x="4883149" y="4092894"/>
                <a:ext cx="279400" cy="45719"/>
              </a:xfrm>
              <a:prstGeom prst="rect">
                <a:avLst/>
              </a:prstGeom>
              <a:grpFill/>
              <a:ln w="25400">
                <a:solidFill>
                  <a:srgbClr val="FFC2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4" name="矩形 123"/>
              <p:cNvSpPr/>
              <p:nvPr/>
            </p:nvSpPr>
            <p:spPr>
              <a:xfrm rot="5400000">
                <a:off x="4864257" y="3840322"/>
                <a:ext cx="550863" cy="45719"/>
              </a:xfrm>
              <a:prstGeom prst="rect">
                <a:avLst/>
              </a:prstGeom>
              <a:grpFill/>
              <a:ln w="25400">
                <a:solidFill>
                  <a:srgbClr val="FFC2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pic>
        <p:nvPicPr>
          <p:cNvPr id="2" name="e157%2Fc16a%2F4512%2F265a60511f0c6d838d52d5539415b06f">
            <a:hlinkClick r:id="" action="ppaction://media"/>
            <a:extLst>
              <a:ext uri="{FF2B5EF4-FFF2-40B4-BE49-F238E27FC236}">
                <a16:creationId xmlns:a16="http://schemas.microsoft.com/office/drawing/2014/main" xmlns="" id="{9BDA6C6F-379A-46B7-93F0-8DA7CADAF832}"/>
              </a:ext>
            </a:extLst>
          </p:cNvPr>
          <p:cNvPicPr>
            <a:picLocks noChangeAspect="1"/>
          </p:cNvPicPr>
          <p:nvPr>
            <a:audioFile r:link="rId1"/>
            <p:extLst>
              <p:ext uri="{DAA4B4D4-6D71-4841-9C94-3DE7FCFB9230}">
                <p14:media xmlns:p14="http://schemas.microsoft.com/office/powerpoint/2010/main" r:embed="rId2">
                  <p14:trim st="3520"/>
                  <p14:fade in="2000"/>
                </p14:media>
              </p:ext>
            </p:extLst>
          </p:nvPr>
        </p:nvPicPr>
        <p:blipFill>
          <a:blip r:embed="rId6"/>
          <a:stretch>
            <a:fillRect/>
          </a:stretch>
        </p:blipFill>
        <p:spPr>
          <a:xfrm>
            <a:off x="-566738" y="511820"/>
            <a:ext cx="487362" cy="487362"/>
          </a:xfrm>
          <a:prstGeom prst="rect">
            <a:avLst/>
          </a:prstGeom>
        </p:spPr>
      </p:pic>
      <p:sp>
        <p:nvSpPr>
          <p:cNvPr id="4" name="矩形 3">
            <a:extLst>
              <a:ext uri="{FF2B5EF4-FFF2-40B4-BE49-F238E27FC236}">
                <a16:creationId xmlns:a16="http://schemas.microsoft.com/office/drawing/2014/main" xmlns="" id="{5EA88BA3-FB59-48A3-8BC7-DB9F3B974255}"/>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440805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23" presetClass="entr" presetSubtype="288" fill="hold" nodeType="withEffect">
                                  <p:stCondLst>
                                    <p:cond delay="0"/>
                                  </p:stCondLst>
                                  <p:childTnLst>
                                    <p:set>
                                      <p:cBhvr>
                                        <p:cTn id="8" dur="1" fill="hold">
                                          <p:stCondLst>
                                            <p:cond delay="0"/>
                                          </p:stCondLst>
                                        </p:cTn>
                                        <p:tgtEl>
                                          <p:spTgt spid="17"/>
                                        </p:tgtEl>
                                        <p:attrNameLst>
                                          <p:attrName>style.visibility</p:attrName>
                                        </p:attrNameLst>
                                      </p:cBhvr>
                                      <p:to>
                                        <p:strVal val="visible"/>
                                      </p:to>
                                    </p:set>
                                    <p:anim calcmode="lin" valueType="num">
                                      <p:cBhvr>
                                        <p:cTn id="9" dur="1000" fill="hold"/>
                                        <p:tgtEl>
                                          <p:spTgt spid="17"/>
                                        </p:tgtEl>
                                        <p:attrNameLst>
                                          <p:attrName>ppt_w</p:attrName>
                                        </p:attrNameLst>
                                      </p:cBhvr>
                                      <p:tavLst>
                                        <p:tav tm="0">
                                          <p:val>
                                            <p:strVal val="4/3*#ppt_w"/>
                                          </p:val>
                                        </p:tav>
                                        <p:tav tm="100000">
                                          <p:val>
                                            <p:strVal val="#ppt_w"/>
                                          </p:val>
                                        </p:tav>
                                      </p:tavLst>
                                    </p:anim>
                                    <p:anim calcmode="lin" valueType="num">
                                      <p:cBhvr>
                                        <p:cTn id="10" dur="1000" fill="hold"/>
                                        <p:tgtEl>
                                          <p:spTgt spid="17"/>
                                        </p:tgtEl>
                                        <p:attrNameLst>
                                          <p:attrName>ppt_h</p:attrName>
                                        </p:attrNameLst>
                                      </p:cBhvr>
                                      <p:tavLst>
                                        <p:tav tm="0">
                                          <p:val>
                                            <p:strVal val="4/3*#ppt_h"/>
                                          </p:val>
                                        </p:tav>
                                        <p:tav tm="100000">
                                          <p:val>
                                            <p:strVal val="#ppt_h"/>
                                          </p:val>
                                        </p:tav>
                                      </p:tavLst>
                                    </p:anim>
                                  </p:childTnLst>
                                </p:cTn>
                              </p:par>
                              <p:par>
                                <p:cTn id="11" presetID="42" presetClass="entr" presetSubtype="0" fill="hold" grpId="0" nodeType="withEffect">
                                  <p:stCondLst>
                                    <p:cond delay="800"/>
                                  </p:stCondLst>
                                  <p:childTnLst>
                                    <p:set>
                                      <p:cBhvr>
                                        <p:cTn id="12" dur="1" fill="hold">
                                          <p:stCondLst>
                                            <p:cond delay="0"/>
                                          </p:stCondLst>
                                        </p:cTn>
                                        <p:tgtEl>
                                          <p:spTgt spid="117"/>
                                        </p:tgtEl>
                                        <p:attrNameLst>
                                          <p:attrName>style.visibility</p:attrName>
                                        </p:attrNameLst>
                                      </p:cBhvr>
                                      <p:to>
                                        <p:strVal val="visible"/>
                                      </p:to>
                                    </p:set>
                                    <p:animEffect transition="in" filter="fade">
                                      <p:cBhvr>
                                        <p:cTn id="13" dur="1000"/>
                                        <p:tgtEl>
                                          <p:spTgt spid="117"/>
                                        </p:tgtEl>
                                      </p:cBhvr>
                                    </p:animEffect>
                                    <p:anim calcmode="lin" valueType="num">
                                      <p:cBhvr>
                                        <p:cTn id="14" dur="1000" fill="hold"/>
                                        <p:tgtEl>
                                          <p:spTgt spid="117"/>
                                        </p:tgtEl>
                                        <p:attrNameLst>
                                          <p:attrName>ppt_x</p:attrName>
                                        </p:attrNameLst>
                                      </p:cBhvr>
                                      <p:tavLst>
                                        <p:tav tm="0">
                                          <p:val>
                                            <p:strVal val="#ppt_x"/>
                                          </p:val>
                                        </p:tav>
                                        <p:tav tm="100000">
                                          <p:val>
                                            <p:strVal val="#ppt_x"/>
                                          </p:val>
                                        </p:tav>
                                      </p:tavLst>
                                    </p:anim>
                                    <p:anim calcmode="lin" valueType="num">
                                      <p:cBhvr>
                                        <p:cTn id="15" dur="1000" fill="hold"/>
                                        <p:tgtEl>
                                          <p:spTgt spid="11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800"/>
                                  </p:stCondLst>
                                  <p:childTnLst>
                                    <p:set>
                                      <p:cBhvr>
                                        <p:cTn id="17" dur="1" fill="hold">
                                          <p:stCondLst>
                                            <p:cond delay="0"/>
                                          </p:stCondLst>
                                        </p:cTn>
                                        <p:tgtEl>
                                          <p:spTgt spid="83"/>
                                        </p:tgtEl>
                                        <p:attrNameLst>
                                          <p:attrName>style.visibility</p:attrName>
                                        </p:attrNameLst>
                                      </p:cBhvr>
                                      <p:to>
                                        <p:strVal val="visible"/>
                                      </p:to>
                                    </p:set>
                                    <p:animEffect transition="in" filter="fade">
                                      <p:cBhvr>
                                        <p:cTn id="18" dur="1000"/>
                                        <p:tgtEl>
                                          <p:spTgt spid="83"/>
                                        </p:tgtEl>
                                      </p:cBhvr>
                                    </p:animEffect>
                                    <p:anim calcmode="lin" valueType="num">
                                      <p:cBhvr>
                                        <p:cTn id="19" dur="1000" fill="hold"/>
                                        <p:tgtEl>
                                          <p:spTgt spid="83"/>
                                        </p:tgtEl>
                                        <p:attrNameLst>
                                          <p:attrName>ppt_x</p:attrName>
                                        </p:attrNameLst>
                                      </p:cBhvr>
                                      <p:tavLst>
                                        <p:tav tm="0">
                                          <p:val>
                                            <p:strVal val="#ppt_x"/>
                                          </p:val>
                                        </p:tav>
                                        <p:tav tm="100000">
                                          <p:val>
                                            <p:strVal val="#ppt_x"/>
                                          </p:val>
                                        </p:tav>
                                      </p:tavLst>
                                    </p:anim>
                                    <p:anim calcmode="lin" valueType="num">
                                      <p:cBhvr>
                                        <p:cTn id="20" dur="1000" fill="hold"/>
                                        <p:tgtEl>
                                          <p:spTgt spid="8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130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800"/>
                                        <p:tgtEl>
                                          <p:spTgt spid="3"/>
                                        </p:tgtEl>
                                      </p:cBhvr>
                                    </p:animEffect>
                                    <p:anim calcmode="lin" valueType="num">
                                      <p:cBhvr>
                                        <p:cTn id="24" dur="800" fill="hold"/>
                                        <p:tgtEl>
                                          <p:spTgt spid="3"/>
                                        </p:tgtEl>
                                        <p:attrNameLst>
                                          <p:attrName>ppt_x</p:attrName>
                                        </p:attrNameLst>
                                      </p:cBhvr>
                                      <p:tavLst>
                                        <p:tav tm="0">
                                          <p:val>
                                            <p:strVal val="#ppt_x"/>
                                          </p:val>
                                        </p:tav>
                                        <p:tav tm="100000">
                                          <p:val>
                                            <p:strVal val="#ppt_x"/>
                                          </p:val>
                                        </p:tav>
                                      </p:tavLst>
                                    </p:anim>
                                    <p:anim calcmode="lin" valueType="num">
                                      <p:cBhvr>
                                        <p:cTn id="25" dur="800" fill="hold"/>
                                        <p:tgtEl>
                                          <p:spTgt spid="3"/>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8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2" presetClass="entr" presetSubtype="2" fill="hold" nodeType="withEffect">
                                  <p:stCondLst>
                                    <p:cond delay="1500"/>
                                  </p:stCondLst>
                                  <p:childTnLst>
                                    <p:set>
                                      <p:cBhvr>
                                        <p:cTn id="30" dur="1" fill="hold">
                                          <p:stCondLst>
                                            <p:cond delay="0"/>
                                          </p:stCondLst>
                                        </p:cTn>
                                        <p:tgtEl>
                                          <p:spTgt spid="84"/>
                                        </p:tgtEl>
                                        <p:attrNameLst>
                                          <p:attrName>style.visibility</p:attrName>
                                        </p:attrNameLst>
                                      </p:cBhvr>
                                      <p:to>
                                        <p:strVal val="visible"/>
                                      </p:to>
                                    </p:set>
                                    <p:anim calcmode="lin" valueType="num">
                                      <p:cBhvr additive="base">
                                        <p:cTn id="31" dur="500" fill="hold"/>
                                        <p:tgtEl>
                                          <p:spTgt spid="84"/>
                                        </p:tgtEl>
                                        <p:attrNameLst>
                                          <p:attrName>ppt_x</p:attrName>
                                        </p:attrNameLst>
                                      </p:cBhvr>
                                      <p:tavLst>
                                        <p:tav tm="0">
                                          <p:val>
                                            <p:strVal val="1+#ppt_w/2"/>
                                          </p:val>
                                        </p:tav>
                                        <p:tav tm="100000">
                                          <p:val>
                                            <p:strVal val="#ppt_x"/>
                                          </p:val>
                                        </p:tav>
                                      </p:tavLst>
                                    </p:anim>
                                    <p:anim calcmode="lin" valueType="num">
                                      <p:cBhvr additive="base">
                                        <p:cTn id="32" dur="500" fill="hold"/>
                                        <p:tgtEl>
                                          <p:spTgt spid="84"/>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150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3" presetClass="entr" presetSubtype="288" fill="hold" grpId="0" nodeType="withEffect">
                                  <p:stCondLst>
                                    <p:cond delay="1500"/>
                                  </p:stCondLst>
                                  <p:childTnLst>
                                    <p:set>
                                      <p:cBhvr>
                                        <p:cTn id="38" dur="1" fill="hold">
                                          <p:stCondLst>
                                            <p:cond delay="0"/>
                                          </p:stCondLst>
                                        </p:cTn>
                                        <p:tgtEl>
                                          <p:spTgt spid="64"/>
                                        </p:tgtEl>
                                        <p:attrNameLst>
                                          <p:attrName>style.visibility</p:attrName>
                                        </p:attrNameLst>
                                      </p:cBhvr>
                                      <p:to>
                                        <p:strVal val="visible"/>
                                      </p:to>
                                    </p:set>
                                    <p:anim calcmode="lin" valueType="num">
                                      <p:cBhvr>
                                        <p:cTn id="39" dur="500" fill="hold"/>
                                        <p:tgtEl>
                                          <p:spTgt spid="64"/>
                                        </p:tgtEl>
                                        <p:attrNameLst>
                                          <p:attrName>ppt_w</p:attrName>
                                        </p:attrNameLst>
                                      </p:cBhvr>
                                      <p:tavLst>
                                        <p:tav tm="0">
                                          <p:val>
                                            <p:strVal val="4/3*#ppt_w"/>
                                          </p:val>
                                        </p:tav>
                                        <p:tav tm="100000">
                                          <p:val>
                                            <p:strVal val="#ppt_w"/>
                                          </p:val>
                                        </p:tav>
                                      </p:tavLst>
                                    </p:anim>
                                    <p:anim calcmode="lin" valueType="num">
                                      <p:cBhvr>
                                        <p:cTn id="40" dur="500" fill="hold"/>
                                        <p:tgtEl>
                                          <p:spTgt spid="64"/>
                                        </p:tgtEl>
                                        <p:attrNameLst>
                                          <p:attrName>ppt_h</p:attrName>
                                        </p:attrNameLst>
                                      </p:cBhvr>
                                      <p:tavLst>
                                        <p:tav tm="0">
                                          <p:val>
                                            <p:strVal val="4/3*#ppt_h"/>
                                          </p:val>
                                        </p:tav>
                                        <p:tav tm="100000">
                                          <p:val>
                                            <p:strVal val="#ppt_h"/>
                                          </p:val>
                                        </p:tav>
                                      </p:tavLst>
                                    </p:anim>
                                  </p:childTnLst>
                                </p:cTn>
                              </p:par>
                              <p:par>
                                <p:cTn id="41" presetID="42" presetClass="entr" presetSubtype="0" fill="hold" nodeType="withEffect">
                                  <p:stCondLst>
                                    <p:cond delay="200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200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1000"/>
                                        <p:tgtEl>
                                          <p:spTgt spid="7"/>
                                        </p:tgtEl>
                                      </p:cBhvr>
                                    </p:animEffect>
                                    <p:anim calcmode="lin" valueType="num">
                                      <p:cBhvr>
                                        <p:cTn id="49" dur="1000" fill="hold"/>
                                        <p:tgtEl>
                                          <p:spTgt spid="7"/>
                                        </p:tgtEl>
                                        <p:attrNameLst>
                                          <p:attrName>ppt_x</p:attrName>
                                        </p:attrNameLst>
                                      </p:cBhvr>
                                      <p:tavLst>
                                        <p:tav tm="0">
                                          <p:val>
                                            <p:strVal val="#ppt_x"/>
                                          </p:val>
                                        </p:tav>
                                        <p:tav tm="100000">
                                          <p:val>
                                            <p:strVal val="#ppt_x"/>
                                          </p:val>
                                        </p:tav>
                                      </p:tavLst>
                                    </p:anim>
                                    <p:anim calcmode="lin" valueType="num">
                                      <p:cBhvr>
                                        <p:cTn id="50" dur="1000" fill="hold"/>
                                        <p:tgtEl>
                                          <p:spTgt spid="7"/>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10" presetClass="entr" presetSubtype="0"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5" repeatCount="indefinite" fill="hold" display="0">
                  <p:stCondLst>
                    <p:cond delay="indefinite"/>
                  </p:stCondLst>
                  <p:endCondLst>
                    <p:cond evt="onStopAudio" delay="0">
                      <p:tgtEl>
                        <p:sldTgt/>
                      </p:tgtEl>
                    </p:cond>
                  </p:endCondLst>
                </p:cTn>
                <p:tgtEl>
                  <p:spTgt spid="2"/>
                </p:tgtEl>
              </p:cMediaNode>
            </p:audio>
          </p:childTnLst>
        </p:cTn>
      </p:par>
    </p:tnLst>
    <p:bldLst>
      <p:bldP spid="7" grpId="0"/>
      <p:bldP spid="9" grpId="0" animBg="1"/>
      <p:bldP spid="83" grpId="0"/>
      <p:bldP spid="117" grpId="0"/>
      <p:bldP spid="64"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Isosceles Triangle 26"/>
          <p:cNvSpPr/>
          <p:nvPr/>
        </p:nvSpPr>
        <p:spPr>
          <a:xfrm>
            <a:off x="0" y="4365649"/>
            <a:ext cx="4118301" cy="2492350"/>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04D195"/>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BFBFB">
                  <a:lumMod val="65000"/>
                </a:srgbClr>
              </a:solidFill>
              <a:effectLst/>
              <a:uLnTx/>
              <a:uFillTx/>
              <a:latin typeface="Lato Bold" panose="020F0502020204030203" pitchFamily="34" charset="0"/>
              <a:ea typeface="Lato Bold" panose="020F0502020204030203" pitchFamily="34" charset="0"/>
              <a:cs typeface="Lato Bold" panose="020F0502020204030203" pitchFamily="34" charset="0"/>
            </a:endParaRPr>
          </a:p>
        </p:txBody>
      </p:sp>
      <p:sp>
        <p:nvSpPr>
          <p:cNvPr id="16" name="Isosceles Triangle 26"/>
          <p:cNvSpPr/>
          <p:nvPr/>
        </p:nvSpPr>
        <p:spPr>
          <a:xfrm>
            <a:off x="934071" y="4951859"/>
            <a:ext cx="4118301" cy="1906141"/>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04D195">
              <a:alpha val="7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BFBFB">
                  <a:lumMod val="65000"/>
                </a:srgbClr>
              </a:solidFill>
              <a:effectLst/>
              <a:uLnTx/>
              <a:uFillTx/>
              <a:latin typeface="Lato Bold" panose="020F0502020204030203" pitchFamily="34" charset="0"/>
              <a:ea typeface="Lato Bold" panose="020F0502020204030203" pitchFamily="34" charset="0"/>
              <a:cs typeface="Lato Bold" panose="020F0502020204030203" pitchFamily="34" charset="0"/>
            </a:endParaRPr>
          </a:p>
        </p:txBody>
      </p:sp>
      <p:sp>
        <p:nvSpPr>
          <p:cNvPr id="17" name="Isosceles Triangle 26"/>
          <p:cNvSpPr/>
          <p:nvPr/>
        </p:nvSpPr>
        <p:spPr>
          <a:xfrm>
            <a:off x="1999261" y="5886895"/>
            <a:ext cx="4118301" cy="971104"/>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FFC200">
              <a:alpha val="80000"/>
            </a:srgb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BFBFB">
                  <a:lumMod val="65000"/>
                </a:srgbClr>
              </a:solidFill>
              <a:effectLst/>
              <a:uLnTx/>
              <a:uFillTx/>
              <a:latin typeface="Lato Bold" panose="020F0502020204030203" pitchFamily="34" charset="0"/>
              <a:ea typeface="Lato Bold" panose="020F0502020204030203" pitchFamily="34" charset="0"/>
              <a:cs typeface="Lato Bold" panose="020F0502020204030203" pitchFamily="34" charset="0"/>
            </a:endParaRPr>
          </a:p>
        </p:txBody>
      </p:sp>
      <p:sp>
        <p:nvSpPr>
          <p:cNvPr id="18" name="Isosceles Triangle 26"/>
          <p:cNvSpPr/>
          <p:nvPr/>
        </p:nvSpPr>
        <p:spPr>
          <a:xfrm>
            <a:off x="3139359" y="5611823"/>
            <a:ext cx="4118301" cy="1246177"/>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04D195">
              <a:alpha val="7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BFBFB">
                  <a:lumMod val="65000"/>
                </a:srgbClr>
              </a:solidFill>
              <a:effectLst/>
              <a:uLnTx/>
              <a:uFillTx/>
              <a:latin typeface="Lato Bold" panose="020F0502020204030203" pitchFamily="34" charset="0"/>
              <a:ea typeface="Lato Bold" panose="020F0502020204030203" pitchFamily="34" charset="0"/>
              <a:cs typeface="Lato Bold" panose="020F0502020204030203" pitchFamily="34" charset="0"/>
            </a:endParaRPr>
          </a:p>
        </p:txBody>
      </p:sp>
      <p:sp>
        <p:nvSpPr>
          <p:cNvPr id="20" name="Isosceles Triangle 26"/>
          <p:cNvSpPr/>
          <p:nvPr/>
        </p:nvSpPr>
        <p:spPr>
          <a:xfrm>
            <a:off x="4204546" y="5419380"/>
            <a:ext cx="4118301" cy="1438620"/>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FFC200">
              <a:alpha val="80000"/>
            </a:srgb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BFBFB">
                  <a:lumMod val="65000"/>
                </a:srgbClr>
              </a:solidFill>
              <a:effectLst/>
              <a:uLnTx/>
              <a:uFillTx/>
              <a:latin typeface="Lato Bold" panose="020F0502020204030203" pitchFamily="34" charset="0"/>
              <a:ea typeface="Lato Bold" panose="020F0502020204030203" pitchFamily="34" charset="0"/>
              <a:cs typeface="Lato Bold" panose="020F0502020204030203" pitchFamily="34" charset="0"/>
            </a:endParaRPr>
          </a:p>
        </p:txBody>
      </p:sp>
      <p:sp>
        <p:nvSpPr>
          <p:cNvPr id="39" name="Oval 45"/>
          <p:cNvSpPr>
            <a:spLocks noChangeAspect="1"/>
          </p:cNvSpPr>
          <p:nvPr/>
        </p:nvSpPr>
        <p:spPr bwMode="auto">
          <a:xfrm>
            <a:off x="7864521" y="1913782"/>
            <a:ext cx="239649" cy="239649"/>
          </a:xfrm>
          <a:prstGeom prst="ellipse">
            <a:avLst/>
          </a:prstGeom>
          <a:noFill/>
          <a:ln w="25400" cap="flat">
            <a:solidFill>
              <a:srgbClr val="04D195">
                <a:alpha val="80000"/>
              </a:srgbClr>
            </a:solidFill>
            <a:prstDash val="solid"/>
            <a:miter lim="800000"/>
            <a:headEnd type="none" w="med" len="med"/>
            <a:tailEnd type="none" w="med" len="med"/>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BFBFB">
                  <a:lumMod val="65000"/>
                </a:srgbClr>
              </a:solidFill>
              <a:effectLst/>
              <a:uLnTx/>
              <a:uFillTx/>
              <a:latin typeface="Lato Bold" panose="020F0502020204030203" pitchFamily="34" charset="0"/>
              <a:ea typeface="Lato Bold" panose="020F0502020204030203" pitchFamily="34" charset="0"/>
              <a:cs typeface="Lato Bold" panose="020F0502020204030203" pitchFamily="34" charset="0"/>
            </a:endParaRPr>
          </a:p>
        </p:txBody>
      </p:sp>
      <p:sp>
        <p:nvSpPr>
          <p:cNvPr id="40" name="Oval 45"/>
          <p:cNvSpPr>
            <a:spLocks noChangeAspect="1"/>
          </p:cNvSpPr>
          <p:nvPr/>
        </p:nvSpPr>
        <p:spPr bwMode="auto">
          <a:xfrm>
            <a:off x="7864521" y="2693053"/>
            <a:ext cx="239649" cy="239649"/>
          </a:xfrm>
          <a:prstGeom prst="ellipse">
            <a:avLst/>
          </a:prstGeom>
          <a:noFill/>
          <a:ln w="25400" cap="flat">
            <a:solidFill>
              <a:srgbClr val="04D195">
                <a:alpha val="80000"/>
              </a:srgb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BFBFB">
                  <a:lumMod val="65000"/>
                </a:srgbClr>
              </a:solidFill>
              <a:effectLst/>
              <a:uLnTx/>
              <a:uFillTx/>
              <a:latin typeface="Lato Bold" panose="020F0502020204030203" pitchFamily="34" charset="0"/>
              <a:ea typeface="Lato Bold" panose="020F0502020204030203" pitchFamily="34" charset="0"/>
              <a:cs typeface="Lato Bold" panose="020F0502020204030203" pitchFamily="34" charset="0"/>
            </a:endParaRPr>
          </a:p>
        </p:txBody>
      </p:sp>
      <p:sp>
        <p:nvSpPr>
          <p:cNvPr id="41" name="Oval 45"/>
          <p:cNvSpPr>
            <a:spLocks noChangeAspect="1"/>
          </p:cNvSpPr>
          <p:nvPr/>
        </p:nvSpPr>
        <p:spPr bwMode="auto">
          <a:xfrm>
            <a:off x="7864521" y="3465915"/>
            <a:ext cx="239649" cy="239649"/>
          </a:xfrm>
          <a:prstGeom prst="ellipse">
            <a:avLst/>
          </a:prstGeom>
          <a:noFill/>
          <a:ln w="25400" cap="flat">
            <a:solidFill>
              <a:srgbClr val="FFC200">
                <a:alpha val="80000"/>
              </a:srgb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BFBFB">
                  <a:lumMod val="65000"/>
                </a:srgbClr>
              </a:solidFill>
              <a:effectLst/>
              <a:uLnTx/>
              <a:uFillTx/>
              <a:latin typeface="Lato Bold" panose="020F0502020204030203" pitchFamily="34" charset="0"/>
              <a:ea typeface="Lato Bold" panose="020F0502020204030203" pitchFamily="34" charset="0"/>
              <a:cs typeface="Lato Bold" panose="020F0502020204030203" pitchFamily="34" charset="0"/>
            </a:endParaRPr>
          </a:p>
        </p:txBody>
      </p:sp>
      <p:sp>
        <p:nvSpPr>
          <p:cNvPr id="42" name="Oval 45"/>
          <p:cNvSpPr>
            <a:spLocks noChangeAspect="1"/>
          </p:cNvSpPr>
          <p:nvPr/>
        </p:nvSpPr>
        <p:spPr bwMode="auto">
          <a:xfrm>
            <a:off x="7872497" y="4214802"/>
            <a:ext cx="239649" cy="239649"/>
          </a:xfrm>
          <a:prstGeom prst="ellipse">
            <a:avLst/>
          </a:prstGeom>
          <a:noFill/>
          <a:ln w="25400" cap="flat">
            <a:solidFill>
              <a:srgbClr val="04D195">
                <a:alpha val="80000"/>
              </a:srgb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BFBFB">
                  <a:lumMod val="65000"/>
                </a:srgbClr>
              </a:solidFill>
              <a:effectLst/>
              <a:uLnTx/>
              <a:uFillTx/>
              <a:latin typeface="Lato Bold" panose="020F0502020204030203" pitchFamily="34" charset="0"/>
              <a:ea typeface="Lato Bold" panose="020F0502020204030203" pitchFamily="34" charset="0"/>
              <a:cs typeface="Lato Bold" panose="020F0502020204030203" pitchFamily="34" charset="0"/>
            </a:endParaRPr>
          </a:p>
        </p:txBody>
      </p:sp>
      <p:sp>
        <p:nvSpPr>
          <p:cNvPr id="43" name="Oval 45"/>
          <p:cNvSpPr>
            <a:spLocks noChangeAspect="1"/>
          </p:cNvSpPr>
          <p:nvPr/>
        </p:nvSpPr>
        <p:spPr bwMode="auto">
          <a:xfrm>
            <a:off x="7872497" y="4994073"/>
            <a:ext cx="239649" cy="239649"/>
          </a:xfrm>
          <a:prstGeom prst="ellipse">
            <a:avLst/>
          </a:prstGeom>
          <a:noFill/>
          <a:ln w="25400" cap="flat">
            <a:solidFill>
              <a:srgbClr val="FFC200">
                <a:alpha val="80000"/>
              </a:srgb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BFBFB">
                  <a:lumMod val="65000"/>
                </a:srgbClr>
              </a:solidFill>
              <a:effectLst/>
              <a:uLnTx/>
              <a:uFillTx/>
              <a:latin typeface="Lato Bold" panose="020F0502020204030203" pitchFamily="34" charset="0"/>
              <a:ea typeface="Lato Bold" panose="020F0502020204030203" pitchFamily="34" charset="0"/>
              <a:cs typeface="Lato Bold" panose="020F0502020204030203" pitchFamily="34" charset="0"/>
            </a:endParaRPr>
          </a:p>
        </p:txBody>
      </p:sp>
      <p:grpSp>
        <p:nvGrpSpPr>
          <p:cNvPr id="4" name="组合 3"/>
          <p:cNvGrpSpPr/>
          <p:nvPr/>
        </p:nvGrpSpPr>
        <p:grpSpPr>
          <a:xfrm>
            <a:off x="1199096" y="2892768"/>
            <a:ext cx="1730600" cy="1406134"/>
            <a:chOff x="1199096" y="2892768"/>
            <a:chExt cx="1730600" cy="1406134"/>
          </a:xfrm>
        </p:grpSpPr>
        <p:sp>
          <p:nvSpPr>
            <p:cNvPr id="21" name="Freeform 7"/>
            <p:cNvSpPr>
              <a:spLocks noEditPoints="1"/>
            </p:cNvSpPr>
            <p:nvPr/>
          </p:nvSpPr>
          <p:spPr bwMode="auto">
            <a:xfrm>
              <a:off x="1780372" y="3363344"/>
              <a:ext cx="574748" cy="935558"/>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04D195"/>
            </a:solidFill>
            <a:ln>
              <a:noFill/>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BFBFB">
                    <a:lumMod val="65000"/>
                  </a:srgbClr>
                </a:solidFill>
                <a:effectLst/>
                <a:uLnTx/>
                <a:uFillTx/>
                <a:ea typeface="Lato Bold" panose="020F0502020204030203" pitchFamily="34" charset="0"/>
                <a:cs typeface="Lato Bold" panose="020F0502020204030203" pitchFamily="34" charset="0"/>
              </a:endParaRPr>
            </a:p>
          </p:txBody>
        </p:sp>
        <p:sp>
          <p:nvSpPr>
            <p:cNvPr id="30" name="Text Box 10"/>
            <p:cNvSpPr txBox="1">
              <a:spLocks noChangeArrowheads="1"/>
            </p:cNvSpPr>
            <p:nvPr/>
          </p:nvSpPr>
          <p:spPr bwMode="auto">
            <a:xfrm>
              <a:off x="1829322" y="3492844"/>
              <a:ext cx="491504" cy="661720"/>
            </a:xfrm>
            <a:prstGeom prst="rect">
              <a:avLst/>
            </a:prstGeom>
            <a:noFill/>
            <a:ln w="9525">
              <a:noFill/>
              <a:miter lim="800000"/>
              <a:headEnd/>
              <a:tailEnd/>
            </a:ln>
          </p:spPr>
          <p:txBody>
            <a:bodyPr wrap="square" lIns="45720" tIns="22860" rIns="45720" bIns="22860">
              <a:spAutoFit/>
            </a:bodyPr>
            <a:lstStyle/>
            <a:p>
              <a:pPr marL="0" marR="0" lvl="0" indent="0" algn="ctr" defTabSz="1088232" rtl="0" eaLnBrk="1" fontAlgn="auto" latinLnBrk="0" hangingPunct="1">
                <a:lnSpc>
                  <a:spcPct val="100000"/>
                </a:lnSpc>
                <a:spcBef>
                  <a:spcPts val="0"/>
                </a:spcBef>
                <a:spcAft>
                  <a:spcPts val="0"/>
                </a:spcAft>
                <a:buClrTx/>
                <a:buSzTx/>
                <a:buFontTx/>
                <a:buNone/>
                <a:tabLst/>
                <a:defRPr/>
              </a:pPr>
              <a:r>
                <a:rPr kumimoji="0" lang="id-ID" sz="2000" b="1" i="0" u="none" strike="noStrike" kern="1200" cap="none" spc="0" normalizeH="0" baseline="0" noProof="0" dirty="0">
                  <a:ln>
                    <a:noFill/>
                  </a:ln>
                  <a:solidFill>
                    <a:srgbClr val="FBFBFB">
                      <a:lumMod val="65000"/>
                    </a:srgbClr>
                  </a:solidFill>
                  <a:effectLst/>
                  <a:uLnTx/>
                  <a:uFillTx/>
                  <a:ea typeface="Lato Bold" panose="020F0502020204030203" pitchFamily="34" charset="0"/>
                  <a:cs typeface="Lato Bold" panose="020F0502020204030203" pitchFamily="34" charset="0"/>
                </a:rPr>
                <a:t>8</a:t>
              </a:r>
              <a:r>
                <a:rPr kumimoji="0" lang="en-US" sz="2000" b="1" i="0" u="none" strike="noStrike" kern="1200" cap="none" spc="0" normalizeH="0" baseline="0" noProof="0" dirty="0">
                  <a:ln>
                    <a:noFill/>
                  </a:ln>
                  <a:solidFill>
                    <a:srgbClr val="FBFBFB">
                      <a:lumMod val="65000"/>
                    </a:srgbClr>
                  </a:solidFill>
                  <a:effectLst/>
                  <a:uLnTx/>
                  <a:uFillTx/>
                  <a:ea typeface="Lato Bold" panose="020F0502020204030203" pitchFamily="34" charset="0"/>
                  <a:cs typeface="Lato Bold" panose="020F0502020204030203" pitchFamily="34" charset="0"/>
                </a:rPr>
                <a:t>0</a:t>
              </a:r>
              <a:r>
                <a:rPr kumimoji="0" lang="en-US" sz="2000" b="1" i="0" u="none" strike="noStrike" kern="1200" cap="none" spc="0" normalizeH="0" baseline="0" noProof="0" dirty="0">
                  <a:ln>
                    <a:noFill/>
                  </a:ln>
                  <a:solidFill>
                    <a:schemeClr val="bg1"/>
                  </a:solidFill>
                  <a:effectLst/>
                  <a:uLnTx/>
                  <a:uFillTx/>
                  <a:ea typeface="Lato Bold" panose="020F0502020204030203" pitchFamily="34" charset="0"/>
                  <a:cs typeface="Lato Bold" panose="020F0502020204030203" pitchFamily="34" charset="0"/>
                </a:rPr>
                <a:t>%</a:t>
              </a:r>
            </a:p>
          </p:txBody>
        </p:sp>
        <p:sp>
          <p:nvSpPr>
            <p:cNvPr id="35" name="Title 13"/>
            <p:cNvSpPr txBox="1">
              <a:spLocks/>
            </p:cNvSpPr>
            <p:nvPr/>
          </p:nvSpPr>
          <p:spPr>
            <a:xfrm>
              <a:off x="1199096" y="2892768"/>
              <a:ext cx="1730600" cy="621216"/>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2000" b="0" i="0" u="none" strike="noStrike" kern="1200" cap="none" spc="0" normalizeH="0" baseline="0" noProof="0" dirty="0">
                  <a:ln>
                    <a:noFill/>
                  </a:ln>
                  <a:solidFill>
                    <a:srgbClr val="6D6D6D"/>
                  </a:solidFill>
                  <a:effectLst/>
                  <a:uLnTx/>
                  <a:uFillTx/>
                  <a:latin typeface="+mn-lt"/>
                  <a:ea typeface="Lato Bold" panose="020F0502020204030203" pitchFamily="34" charset="0"/>
                  <a:cs typeface="Lato Bold" panose="020F0502020204030203" pitchFamily="34" charset="0"/>
                </a:rPr>
                <a:t>201</a:t>
              </a:r>
              <a:r>
                <a:rPr lang="en-US" sz="2000" dirty="0">
                  <a:solidFill>
                    <a:srgbClr val="6D6D6D"/>
                  </a:solidFill>
                  <a:latin typeface="+mn-lt"/>
                  <a:ea typeface="Lato Bold" panose="020F0502020204030203" pitchFamily="34" charset="0"/>
                  <a:cs typeface="Lato Bold" panose="020F0502020204030203" pitchFamily="34" charset="0"/>
                </a:rPr>
                <a:t>5</a:t>
              </a:r>
              <a:endParaRPr kumimoji="0" lang="en-US" sz="2000" b="0" i="0" u="none" strike="noStrike" kern="1200" cap="none" spc="0" normalizeH="0" baseline="0" noProof="0" dirty="0">
                <a:ln>
                  <a:noFill/>
                </a:ln>
                <a:solidFill>
                  <a:srgbClr val="6D6D6D"/>
                </a:solidFill>
                <a:effectLst/>
                <a:uLnTx/>
                <a:uFillTx/>
                <a:latin typeface="+mn-lt"/>
                <a:ea typeface="Lato Bold" panose="020F0502020204030203" pitchFamily="34" charset="0"/>
                <a:cs typeface="Lato Bold" panose="020F0502020204030203" pitchFamily="34" charset="0"/>
              </a:endParaRPr>
            </a:p>
          </p:txBody>
        </p:sp>
      </p:grpSp>
      <p:grpSp>
        <p:nvGrpSpPr>
          <p:cNvPr id="5" name="组合 4"/>
          <p:cNvGrpSpPr/>
          <p:nvPr/>
        </p:nvGrpSpPr>
        <p:grpSpPr>
          <a:xfrm>
            <a:off x="2143588" y="3412563"/>
            <a:ext cx="1730600" cy="1472294"/>
            <a:chOff x="2143588" y="3412563"/>
            <a:chExt cx="1730600" cy="1472294"/>
          </a:xfrm>
        </p:grpSpPr>
        <p:sp>
          <p:nvSpPr>
            <p:cNvPr id="23" name="Freeform 7"/>
            <p:cNvSpPr>
              <a:spLocks noEditPoints="1"/>
            </p:cNvSpPr>
            <p:nvPr/>
          </p:nvSpPr>
          <p:spPr bwMode="auto">
            <a:xfrm>
              <a:off x="2733768" y="3949299"/>
              <a:ext cx="574748" cy="935558"/>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04D195"/>
            </a:solidFill>
            <a:ln>
              <a:noFill/>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BFBFB">
                    <a:lumMod val="65000"/>
                  </a:srgbClr>
                </a:solidFill>
                <a:effectLst/>
                <a:uLnTx/>
                <a:uFillTx/>
                <a:ea typeface="Lato Bold" panose="020F0502020204030203" pitchFamily="34" charset="0"/>
                <a:cs typeface="Lato Bold" panose="020F0502020204030203" pitchFamily="34" charset="0"/>
              </a:endParaRPr>
            </a:p>
          </p:txBody>
        </p:sp>
        <p:sp>
          <p:nvSpPr>
            <p:cNvPr id="32" name="Text Box 10"/>
            <p:cNvSpPr txBox="1">
              <a:spLocks noChangeArrowheads="1"/>
            </p:cNvSpPr>
            <p:nvPr/>
          </p:nvSpPr>
          <p:spPr bwMode="auto">
            <a:xfrm>
              <a:off x="2784663" y="4069660"/>
              <a:ext cx="491504" cy="661720"/>
            </a:xfrm>
            <a:prstGeom prst="rect">
              <a:avLst/>
            </a:prstGeom>
            <a:noFill/>
            <a:ln w="9525">
              <a:noFill/>
              <a:miter lim="800000"/>
              <a:headEnd/>
              <a:tailEnd/>
            </a:ln>
          </p:spPr>
          <p:txBody>
            <a:bodyPr wrap="square" lIns="45720" tIns="22860" rIns="45720" bIns="22860">
              <a:spAutoFit/>
            </a:bodyPr>
            <a:lstStyle/>
            <a:p>
              <a:pPr marL="0" marR="0" lvl="0" indent="0" algn="ctr" defTabSz="1088232" rtl="0" eaLnBrk="1" fontAlgn="auto" latinLnBrk="0" hangingPunct="1">
                <a:lnSpc>
                  <a:spcPct val="100000"/>
                </a:lnSpc>
                <a:spcBef>
                  <a:spcPts val="0"/>
                </a:spcBef>
                <a:spcAft>
                  <a:spcPts val="0"/>
                </a:spcAft>
                <a:buClrTx/>
                <a:buSzTx/>
                <a:buFontTx/>
                <a:buNone/>
                <a:tabLst/>
                <a:defRPr/>
              </a:pPr>
              <a:r>
                <a:rPr kumimoji="0" lang="id-ID" sz="2000" b="1" i="0" u="none" strike="noStrike" kern="1200" cap="none" spc="0" normalizeH="0" baseline="0" noProof="0" dirty="0">
                  <a:ln>
                    <a:noFill/>
                  </a:ln>
                  <a:solidFill>
                    <a:srgbClr val="FBFBFB">
                      <a:lumMod val="65000"/>
                    </a:srgbClr>
                  </a:solidFill>
                  <a:effectLst/>
                  <a:uLnTx/>
                  <a:uFillTx/>
                  <a:ea typeface="Lato Bold" panose="020F0502020204030203" pitchFamily="34" charset="0"/>
                  <a:cs typeface="Lato Bold" panose="020F0502020204030203" pitchFamily="34" charset="0"/>
                </a:rPr>
                <a:t>30</a:t>
              </a:r>
              <a:r>
                <a:rPr kumimoji="0" lang="en-US" sz="2000" b="1" i="0" u="none" strike="noStrike" kern="1200" cap="none" spc="0" normalizeH="0" baseline="0" noProof="0" dirty="0">
                  <a:ln>
                    <a:noFill/>
                  </a:ln>
                  <a:solidFill>
                    <a:schemeClr val="bg1"/>
                  </a:solidFill>
                  <a:effectLst/>
                  <a:uLnTx/>
                  <a:uFillTx/>
                  <a:ea typeface="Lato Bold" panose="020F0502020204030203" pitchFamily="34" charset="0"/>
                  <a:cs typeface="Lato Bold" panose="020F0502020204030203" pitchFamily="34" charset="0"/>
                </a:rPr>
                <a:t>%</a:t>
              </a:r>
            </a:p>
          </p:txBody>
        </p:sp>
        <p:sp>
          <p:nvSpPr>
            <p:cNvPr id="36" name="Title 13"/>
            <p:cNvSpPr txBox="1">
              <a:spLocks/>
            </p:cNvSpPr>
            <p:nvPr/>
          </p:nvSpPr>
          <p:spPr>
            <a:xfrm>
              <a:off x="2143588" y="3412563"/>
              <a:ext cx="1730600" cy="621216"/>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2000" b="0" i="0" u="none" strike="noStrike" kern="1200" cap="none" spc="0" normalizeH="0" baseline="0" noProof="0" dirty="0">
                  <a:ln>
                    <a:noFill/>
                  </a:ln>
                  <a:solidFill>
                    <a:srgbClr val="6D6D6D"/>
                  </a:solidFill>
                  <a:effectLst/>
                  <a:uLnTx/>
                  <a:uFillTx/>
                  <a:latin typeface="+mn-lt"/>
                  <a:ea typeface="Lato Bold" panose="020F0502020204030203" pitchFamily="34" charset="0"/>
                  <a:cs typeface="Lato Bold" panose="020F0502020204030203" pitchFamily="34" charset="0"/>
                </a:rPr>
                <a:t>201</a:t>
              </a:r>
              <a:r>
                <a:rPr lang="en-US" sz="2000" dirty="0">
                  <a:solidFill>
                    <a:srgbClr val="6D6D6D"/>
                  </a:solidFill>
                  <a:latin typeface="+mn-lt"/>
                  <a:ea typeface="Lato Bold" panose="020F0502020204030203" pitchFamily="34" charset="0"/>
                  <a:cs typeface="Lato Bold" panose="020F0502020204030203" pitchFamily="34" charset="0"/>
                </a:rPr>
                <a:t>6</a:t>
              </a:r>
              <a:endParaRPr kumimoji="0" lang="en-US" sz="2000" b="0" i="0" u="none" strike="noStrike" kern="1200" cap="none" spc="0" normalizeH="0" baseline="0" noProof="0" dirty="0">
                <a:ln>
                  <a:noFill/>
                </a:ln>
                <a:solidFill>
                  <a:srgbClr val="6D6D6D"/>
                </a:solidFill>
                <a:effectLst/>
                <a:uLnTx/>
                <a:uFillTx/>
                <a:latin typeface="+mn-lt"/>
                <a:ea typeface="Lato Bold" panose="020F0502020204030203" pitchFamily="34" charset="0"/>
                <a:cs typeface="Lato Bold" panose="020F0502020204030203" pitchFamily="34" charset="0"/>
              </a:endParaRPr>
            </a:p>
          </p:txBody>
        </p:sp>
      </p:grpSp>
      <p:grpSp>
        <p:nvGrpSpPr>
          <p:cNvPr id="6" name="组合 5"/>
          <p:cNvGrpSpPr/>
          <p:nvPr/>
        </p:nvGrpSpPr>
        <p:grpSpPr>
          <a:xfrm>
            <a:off x="3270487" y="4278761"/>
            <a:ext cx="1730600" cy="1465886"/>
            <a:chOff x="3270487" y="4278761"/>
            <a:chExt cx="1730600" cy="1465886"/>
          </a:xfrm>
        </p:grpSpPr>
        <p:sp>
          <p:nvSpPr>
            <p:cNvPr id="25" name="Freeform 7"/>
            <p:cNvSpPr>
              <a:spLocks noEditPoints="1"/>
            </p:cNvSpPr>
            <p:nvPr/>
          </p:nvSpPr>
          <p:spPr bwMode="auto">
            <a:xfrm>
              <a:off x="3848992" y="4809089"/>
              <a:ext cx="574748" cy="935558"/>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C200"/>
            </a:solidFill>
            <a:ln>
              <a:noFill/>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BFBFB">
                    <a:lumMod val="65000"/>
                  </a:srgbClr>
                </a:solidFill>
                <a:effectLst/>
                <a:uLnTx/>
                <a:uFillTx/>
                <a:ea typeface="Lato Bold" panose="020F0502020204030203" pitchFamily="34" charset="0"/>
                <a:cs typeface="Lato Bold" panose="020F0502020204030203" pitchFamily="34" charset="0"/>
              </a:endParaRPr>
            </a:p>
          </p:txBody>
        </p:sp>
        <p:sp>
          <p:nvSpPr>
            <p:cNvPr id="33" name="Text Box 10"/>
            <p:cNvSpPr txBox="1">
              <a:spLocks noChangeArrowheads="1"/>
            </p:cNvSpPr>
            <p:nvPr/>
          </p:nvSpPr>
          <p:spPr bwMode="auto">
            <a:xfrm>
              <a:off x="3890241" y="4938826"/>
              <a:ext cx="491504" cy="661720"/>
            </a:xfrm>
            <a:prstGeom prst="rect">
              <a:avLst/>
            </a:prstGeom>
            <a:noFill/>
            <a:ln w="9525">
              <a:noFill/>
              <a:miter lim="800000"/>
              <a:headEnd/>
              <a:tailEnd/>
            </a:ln>
          </p:spPr>
          <p:txBody>
            <a:bodyPr wrap="square" lIns="45720" tIns="22860" rIns="45720" bIns="22860">
              <a:spAutoFit/>
            </a:bodyPr>
            <a:lstStyle/>
            <a:p>
              <a:pPr marL="0" marR="0" lvl="0" indent="0" algn="ctr" defTabSz="1088232" rtl="0" eaLnBrk="1" fontAlgn="auto" latinLnBrk="0" hangingPunct="1">
                <a:lnSpc>
                  <a:spcPct val="100000"/>
                </a:lnSpc>
                <a:spcBef>
                  <a:spcPts val="0"/>
                </a:spcBef>
                <a:spcAft>
                  <a:spcPts val="0"/>
                </a:spcAft>
                <a:buClrTx/>
                <a:buSzTx/>
                <a:buFontTx/>
                <a:buNone/>
                <a:tabLst/>
                <a:defRPr/>
              </a:pPr>
              <a:r>
                <a:rPr kumimoji="0" lang="id-ID" sz="2000" b="1" i="0" u="none" strike="noStrike" kern="1200" cap="none" spc="0" normalizeH="0" baseline="0" noProof="0" dirty="0">
                  <a:ln>
                    <a:noFill/>
                  </a:ln>
                  <a:solidFill>
                    <a:srgbClr val="FBFBFB">
                      <a:lumMod val="65000"/>
                    </a:srgbClr>
                  </a:solidFill>
                  <a:effectLst/>
                  <a:uLnTx/>
                  <a:uFillTx/>
                  <a:ea typeface="Lato Bold" panose="020F0502020204030203" pitchFamily="34" charset="0"/>
                  <a:cs typeface="Lato Bold" panose="020F0502020204030203" pitchFamily="34" charset="0"/>
                </a:rPr>
                <a:t>50</a:t>
              </a:r>
              <a:r>
                <a:rPr kumimoji="0" lang="en-US" sz="2000" b="1" i="0" u="none" strike="noStrike" kern="1200" cap="none" spc="0" normalizeH="0" baseline="0" noProof="0" dirty="0">
                  <a:ln>
                    <a:noFill/>
                  </a:ln>
                  <a:solidFill>
                    <a:schemeClr val="bg1"/>
                  </a:solidFill>
                  <a:effectLst/>
                  <a:uLnTx/>
                  <a:uFillTx/>
                  <a:ea typeface="Lato Bold" panose="020F0502020204030203" pitchFamily="34" charset="0"/>
                  <a:cs typeface="Lato Bold" panose="020F0502020204030203" pitchFamily="34" charset="0"/>
                </a:rPr>
                <a:t>%</a:t>
              </a:r>
            </a:p>
          </p:txBody>
        </p:sp>
        <p:sp>
          <p:nvSpPr>
            <p:cNvPr id="37" name="Title 13"/>
            <p:cNvSpPr txBox="1">
              <a:spLocks/>
            </p:cNvSpPr>
            <p:nvPr/>
          </p:nvSpPr>
          <p:spPr>
            <a:xfrm>
              <a:off x="3270487" y="4278761"/>
              <a:ext cx="1730600" cy="621216"/>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2000" b="0" i="0" u="none" strike="noStrike" kern="1200" cap="none" spc="0" normalizeH="0" baseline="0" noProof="0" dirty="0">
                  <a:ln>
                    <a:noFill/>
                  </a:ln>
                  <a:solidFill>
                    <a:srgbClr val="6D6D6D"/>
                  </a:solidFill>
                  <a:effectLst/>
                  <a:uLnTx/>
                  <a:uFillTx/>
                  <a:latin typeface="+mn-lt"/>
                  <a:ea typeface="Lato Bold" panose="020F0502020204030203" pitchFamily="34" charset="0"/>
                  <a:cs typeface="Lato Bold" panose="020F0502020204030203" pitchFamily="34" charset="0"/>
                </a:rPr>
                <a:t>201</a:t>
              </a:r>
              <a:r>
                <a:rPr lang="en-US" sz="2000" dirty="0">
                  <a:solidFill>
                    <a:srgbClr val="6D6D6D"/>
                  </a:solidFill>
                  <a:latin typeface="+mn-lt"/>
                  <a:ea typeface="Lato Bold" panose="020F0502020204030203" pitchFamily="34" charset="0"/>
                  <a:cs typeface="Lato Bold" panose="020F0502020204030203" pitchFamily="34" charset="0"/>
                </a:rPr>
                <a:t>7</a:t>
              </a:r>
              <a:endParaRPr kumimoji="0" lang="en-US" sz="2000" b="0" i="0" u="none" strike="noStrike" kern="1200" cap="none" spc="0" normalizeH="0" baseline="0" noProof="0" dirty="0">
                <a:ln>
                  <a:noFill/>
                </a:ln>
                <a:solidFill>
                  <a:srgbClr val="6D6D6D"/>
                </a:solidFill>
                <a:effectLst/>
                <a:uLnTx/>
                <a:uFillTx/>
                <a:latin typeface="+mn-lt"/>
                <a:ea typeface="Lato Bold" panose="020F0502020204030203" pitchFamily="34" charset="0"/>
                <a:cs typeface="Lato Bold" panose="020F0502020204030203" pitchFamily="34" charset="0"/>
              </a:endParaRPr>
            </a:p>
          </p:txBody>
        </p:sp>
      </p:grpSp>
      <p:grpSp>
        <p:nvGrpSpPr>
          <p:cNvPr id="7" name="组合 6"/>
          <p:cNvGrpSpPr/>
          <p:nvPr/>
        </p:nvGrpSpPr>
        <p:grpSpPr>
          <a:xfrm>
            <a:off x="4356112" y="4035275"/>
            <a:ext cx="1730600" cy="1444799"/>
            <a:chOff x="4356112" y="4035275"/>
            <a:chExt cx="1730600" cy="1444799"/>
          </a:xfrm>
        </p:grpSpPr>
        <p:sp>
          <p:nvSpPr>
            <p:cNvPr id="26" name="Freeform 7"/>
            <p:cNvSpPr>
              <a:spLocks noEditPoints="1"/>
            </p:cNvSpPr>
            <p:nvPr/>
          </p:nvSpPr>
          <p:spPr bwMode="auto">
            <a:xfrm>
              <a:off x="4932294" y="4544516"/>
              <a:ext cx="574748" cy="935558"/>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04D195"/>
            </a:solidFill>
            <a:ln>
              <a:noFill/>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BFBFB">
                    <a:lumMod val="65000"/>
                  </a:srgbClr>
                </a:solidFill>
                <a:effectLst/>
                <a:uLnTx/>
                <a:uFillTx/>
                <a:ea typeface="Lato Bold" panose="020F0502020204030203" pitchFamily="34" charset="0"/>
                <a:cs typeface="Lato Bold" panose="020F0502020204030203" pitchFamily="34" charset="0"/>
              </a:endParaRPr>
            </a:p>
          </p:txBody>
        </p:sp>
        <p:sp>
          <p:nvSpPr>
            <p:cNvPr id="34" name="Text Box 10"/>
            <p:cNvSpPr txBox="1">
              <a:spLocks noChangeArrowheads="1"/>
            </p:cNvSpPr>
            <p:nvPr/>
          </p:nvSpPr>
          <p:spPr bwMode="auto">
            <a:xfrm>
              <a:off x="4975737" y="4668703"/>
              <a:ext cx="491504" cy="661720"/>
            </a:xfrm>
            <a:prstGeom prst="rect">
              <a:avLst/>
            </a:prstGeom>
            <a:noFill/>
            <a:ln w="9525">
              <a:noFill/>
              <a:miter lim="800000"/>
              <a:headEnd/>
              <a:tailEnd/>
            </a:ln>
          </p:spPr>
          <p:txBody>
            <a:bodyPr wrap="square" lIns="45720" tIns="22860" rIns="45720" bIns="22860">
              <a:spAutoFit/>
            </a:bodyPr>
            <a:lstStyle/>
            <a:p>
              <a:pPr marL="0" marR="0" lvl="0" indent="0" algn="ctr" defTabSz="1088232" rtl="0" eaLnBrk="1" fontAlgn="auto" latinLnBrk="0" hangingPunct="1">
                <a:lnSpc>
                  <a:spcPct val="100000"/>
                </a:lnSpc>
                <a:spcBef>
                  <a:spcPts val="0"/>
                </a:spcBef>
                <a:spcAft>
                  <a:spcPts val="0"/>
                </a:spcAft>
                <a:buClrTx/>
                <a:buSzTx/>
                <a:buFontTx/>
                <a:buNone/>
                <a:tabLst/>
                <a:defRPr/>
              </a:pPr>
              <a:r>
                <a:rPr kumimoji="0" lang="id-ID" sz="2000" b="1" i="0" u="none" strike="noStrike" kern="1200" cap="none" spc="0" normalizeH="0" baseline="0" noProof="0" dirty="0">
                  <a:ln>
                    <a:noFill/>
                  </a:ln>
                  <a:solidFill>
                    <a:srgbClr val="FBFBFB">
                      <a:lumMod val="65000"/>
                    </a:srgbClr>
                  </a:solidFill>
                  <a:effectLst/>
                  <a:uLnTx/>
                  <a:uFillTx/>
                  <a:ea typeface="Lato Bold" panose="020F0502020204030203" pitchFamily="34" charset="0"/>
                  <a:cs typeface="Lato Bold" panose="020F0502020204030203" pitchFamily="34" charset="0"/>
                </a:rPr>
                <a:t>35</a:t>
              </a:r>
              <a:r>
                <a:rPr kumimoji="0" lang="id-ID" sz="2000" b="1" i="0" u="none" strike="noStrike" kern="1200" cap="none" spc="0" normalizeH="0" baseline="0" noProof="0" dirty="0">
                  <a:ln>
                    <a:noFill/>
                  </a:ln>
                  <a:solidFill>
                    <a:schemeClr val="bg1"/>
                  </a:solidFill>
                  <a:effectLst/>
                  <a:uLnTx/>
                  <a:uFillTx/>
                  <a:ea typeface="Lato Bold" panose="020F0502020204030203" pitchFamily="34" charset="0"/>
                  <a:cs typeface="Lato Bold" panose="020F0502020204030203" pitchFamily="34" charset="0"/>
                </a:rPr>
                <a:t>%</a:t>
              </a:r>
              <a:endParaRPr kumimoji="0" lang="en-US" sz="2000" b="1" i="0" u="none" strike="noStrike" kern="1200" cap="none" spc="0" normalizeH="0" baseline="0" noProof="0" dirty="0">
                <a:ln>
                  <a:noFill/>
                </a:ln>
                <a:solidFill>
                  <a:schemeClr val="bg1"/>
                </a:solidFill>
                <a:effectLst/>
                <a:uLnTx/>
                <a:uFillTx/>
                <a:ea typeface="Lato Bold" panose="020F0502020204030203" pitchFamily="34" charset="0"/>
                <a:cs typeface="Lato Bold" panose="020F0502020204030203" pitchFamily="34" charset="0"/>
              </a:endParaRPr>
            </a:p>
          </p:txBody>
        </p:sp>
        <p:sp>
          <p:nvSpPr>
            <p:cNvPr id="38" name="Title 13"/>
            <p:cNvSpPr txBox="1">
              <a:spLocks/>
            </p:cNvSpPr>
            <p:nvPr/>
          </p:nvSpPr>
          <p:spPr>
            <a:xfrm>
              <a:off x="4356112" y="4035275"/>
              <a:ext cx="1730600" cy="621216"/>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2000" b="0" i="0" u="none" strike="noStrike" kern="1200" cap="none" spc="0" normalizeH="0" baseline="0" noProof="0" dirty="0">
                  <a:ln>
                    <a:noFill/>
                  </a:ln>
                  <a:solidFill>
                    <a:srgbClr val="6D6D6D"/>
                  </a:solidFill>
                  <a:effectLst/>
                  <a:uLnTx/>
                  <a:uFillTx/>
                  <a:latin typeface="+mn-lt"/>
                  <a:ea typeface="Lato Bold" panose="020F0502020204030203" pitchFamily="34" charset="0"/>
                  <a:cs typeface="Lato Bold" panose="020F0502020204030203" pitchFamily="34" charset="0"/>
                </a:rPr>
                <a:t>201</a:t>
              </a:r>
              <a:r>
                <a:rPr lang="en-US" sz="2000" dirty="0">
                  <a:solidFill>
                    <a:srgbClr val="6D6D6D"/>
                  </a:solidFill>
                  <a:latin typeface="+mn-lt"/>
                  <a:ea typeface="Lato Bold" panose="020F0502020204030203" pitchFamily="34" charset="0"/>
                  <a:cs typeface="Lato Bold" panose="020F0502020204030203" pitchFamily="34" charset="0"/>
                </a:rPr>
                <a:t>8</a:t>
              </a:r>
              <a:endParaRPr kumimoji="0" lang="en-US" sz="2000" b="0" i="0" u="none" strike="noStrike" kern="1200" cap="none" spc="0" normalizeH="0" baseline="0" noProof="0" dirty="0">
                <a:ln>
                  <a:noFill/>
                </a:ln>
                <a:solidFill>
                  <a:srgbClr val="6D6D6D"/>
                </a:solidFill>
                <a:effectLst/>
                <a:uLnTx/>
                <a:uFillTx/>
                <a:latin typeface="+mn-lt"/>
                <a:ea typeface="Lato Bold" panose="020F0502020204030203" pitchFamily="34" charset="0"/>
                <a:cs typeface="Lato Bold" panose="020F0502020204030203" pitchFamily="34" charset="0"/>
              </a:endParaRPr>
            </a:p>
          </p:txBody>
        </p:sp>
      </p:grpSp>
      <p:grpSp>
        <p:nvGrpSpPr>
          <p:cNvPr id="8" name="组合 7"/>
          <p:cNvGrpSpPr/>
          <p:nvPr/>
        </p:nvGrpSpPr>
        <p:grpSpPr>
          <a:xfrm>
            <a:off x="5405823" y="3805882"/>
            <a:ext cx="1730600" cy="1472363"/>
            <a:chOff x="5405823" y="3805882"/>
            <a:chExt cx="1730600" cy="1472363"/>
          </a:xfrm>
        </p:grpSpPr>
        <p:sp>
          <p:nvSpPr>
            <p:cNvPr id="29" name="Freeform 7"/>
            <p:cNvSpPr>
              <a:spLocks noEditPoints="1"/>
            </p:cNvSpPr>
            <p:nvPr/>
          </p:nvSpPr>
          <p:spPr bwMode="auto">
            <a:xfrm>
              <a:off x="5981757" y="4342687"/>
              <a:ext cx="574748" cy="935558"/>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C200"/>
            </a:solidFill>
            <a:ln>
              <a:noFill/>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BFBFB">
                    <a:lumMod val="65000"/>
                  </a:srgbClr>
                </a:solidFill>
                <a:effectLst/>
                <a:uLnTx/>
                <a:uFillTx/>
                <a:latin typeface="+mj-lt"/>
                <a:ea typeface="Lato Bold" panose="020F0502020204030203" pitchFamily="34" charset="0"/>
                <a:cs typeface="Lato Bold" panose="020F0502020204030203" pitchFamily="34" charset="0"/>
              </a:endParaRPr>
            </a:p>
          </p:txBody>
        </p:sp>
        <p:sp>
          <p:nvSpPr>
            <p:cNvPr id="31" name="Text Box 10"/>
            <p:cNvSpPr txBox="1">
              <a:spLocks noChangeArrowheads="1"/>
            </p:cNvSpPr>
            <p:nvPr/>
          </p:nvSpPr>
          <p:spPr bwMode="auto">
            <a:xfrm>
              <a:off x="6023379" y="4470238"/>
              <a:ext cx="491504" cy="661720"/>
            </a:xfrm>
            <a:prstGeom prst="rect">
              <a:avLst/>
            </a:prstGeom>
            <a:noFill/>
            <a:ln w="9525">
              <a:noFill/>
              <a:miter lim="800000"/>
              <a:headEnd/>
              <a:tailEnd/>
            </a:ln>
          </p:spPr>
          <p:txBody>
            <a:bodyPr wrap="square" lIns="45720" tIns="22860" rIns="45720" bIns="22860">
              <a:spAutoFit/>
            </a:bodyPr>
            <a:lstStyle/>
            <a:p>
              <a:pPr marL="0" marR="0" lvl="0" indent="0" algn="ctr" defTabSz="1088232" rtl="0" eaLnBrk="1" fontAlgn="auto" latinLnBrk="0" hangingPunct="1">
                <a:lnSpc>
                  <a:spcPct val="100000"/>
                </a:lnSpc>
                <a:spcBef>
                  <a:spcPts val="0"/>
                </a:spcBef>
                <a:spcAft>
                  <a:spcPts val="0"/>
                </a:spcAft>
                <a:buClrTx/>
                <a:buSzTx/>
                <a:buFontTx/>
                <a:buNone/>
                <a:tabLst/>
                <a:defRPr/>
              </a:pPr>
              <a:r>
                <a:rPr kumimoji="0" lang="id-ID" sz="2000" b="1" i="0" u="none" strike="noStrike" kern="1200" cap="none" spc="0" normalizeH="0" baseline="0" noProof="0" dirty="0">
                  <a:ln>
                    <a:noFill/>
                  </a:ln>
                  <a:solidFill>
                    <a:srgbClr val="FBFBFB">
                      <a:lumMod val="65000"/>
                    </a:srgbClr>
                  </a:solidFill>
                  <a:effectLst/>
                  <a:uLnTx/>
                  <a:uFillTx/>
                  <a:latin typeface="+mj-lt"/>
                  <a:ea typeface="Lato Bold" panose="020F0502020204030203" pitchFamily="34" charset="0"/>
                  <a:cs typeface="Lato Bold" panose="020F0502020204030203" pitchFamily="34" charset="0"/>
                </a:rPr>
                <a:t>65</a:t>
              </a:r>
              <a:r>
                <a:rPr kumimoji="0" lang="en-US" sz="2000" b="1" i="0" u="none" strike="noStrike" kern="1200" cap="none" spc="0" normalizeH="0" baseline="0" noProof="0" dirty="0">
                  <a:ln>
                    <a:noFill/>
                  </a:ln>
                  <a:solidFill>
                    <a:schemeClr val="bg1"/>
                  </a:solidFill>
                  <a:effectLst/>
                  <a:uLnTx/>
                  <a:uFillTx/>
                  <a:latin typeface="+mj-lt"/>
                  <a:ea typeface="Lato Bold" panose="020F0502020204030203" pitchFamily="34" charset="0"/>
                  <a:cs typeface="Lato Bold" panose="020F0502020204030203" pitchFamily="34" charset="0"/>
                </a:rPr>
                <a:t>%</a:t>
              </a:r>
            </a:p>
          </p:txBody>
        </p:sp>
        <p:sp>
          <p:nvSpPr>
            <p:cNvPr id="44" name="Title 13"/>
            <p:cNvSpPr txBox="1">
              <a:spLocks/>
            </p:cNvSpPr>
            <p:nvPr/>
          </p:nvSpPr>
          <p:spPr>
            <a:xfrm>
              <a:off x="5405823" y="3805882"/>
              <a:ext cx="1730600" cy="621216"/>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2000" b="0" i="0" u="none" strike="noStrike" kern="1200" cap="none" spc="0" normalizeH="0" baseline="0" noProof="0" dirty="0">
                  <a:ln>
                    <a:noFill/>
                  </a:ln>
                  <a:solidFill>
                    <a:srgbClr val="6D6D6D"/>
                  </a:solidFill>
                  <a:effectLst/>
                  <a:uLnTx/>
                  <a:uFillTx/>
                  <a:latin typeface="+mj-lt"/>
                  <a:ea typeface="Lato Bold" panose="020F0502020204030203" pitchFamily="34" charset="0"/>
                  <a:cs typeface="Lato Bold" panose="020F0502020204030203" pitchFamily="34" charset="0"/>
                </a:rPr>
                <a:t>201</a:t>
              </a:r>
              <a:r>
                <a:rPr lang="en-US" sz="2000" dirty="0">
                  <a:solidFill>
                    <a:srgbClr val="6D6D6D"/>
                  </a:solidFill>
                  <a:latin typeface="+mj-lt"/>
                  <a:ea typeface="Lato Bold" panose="020F0502020204030203" pitchFamily="34" charset="0"/>
                  <a:cs typeface="Lato Bold" panose="020F0502020204030203" pitchFamily="34" charset="0"/>
                </a:rPr>
                <a:t>9</a:t>
              </a:r>
              <a:endParaRPr kumimoji="0" lang="en-US" sz="2000" b="0" i="0" u="none" strike="noStrike" kern="1200" cap="none" spc="0" normalizeH="0" baseline="0" noProof="0" dirty="0">
                <a:ln>
                  <a:noFill/>
                </a:ln>
                <a:solidFill>
                  <a:srgbClr val="6D6D6D"/>
                </a:solidFill>
                <a:effectLst/>
                <a:uLnTx/>
                <a:uFillTx/>
                <a:latin typeface="+mj-lt"/>
                <a:ea typeface="Lato Bold" panose="020F0502020204030203" pitchFamily="34" charset="0"/>
                <a:cs typeface="Lato Bold" panose="020F0502020204030203" pitchFamily="34" charset="0"/>
              </a:endParaRPr>
            </a:p>
          </p:txBody>
        </p:sp>
      </p:grpSp>
      <p:sp>
        <p:nvSpPr>
          <p:cNvPr id="45" name="TextBox 27"/>
          <p:cNvSpPr txBox="1">
            <a:spLocks noChangeArrowheads="1"/>
          </p:cNvSpPr>
          <p:nvPr/>
        </p:nvSpPr>
        <p:spPr bwMode="auto">
          <a:xfrm flipH="1">
            <a:off x="8364469" y="1818531"/>
            <a:ext cx="2567983" cy="457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444444"/>
                </a:solidFill>
                <a:effectLst/>
                <a:uLnTx/>
                <a:uFillTx/>
                <a:latin typeface="微软雅黑 Light" panose="020B0502040204020203" pitchFamily="34" charset="-122"/>
                <a:ea typeface="微软雅黑 Light" panose="020B0502040204020203" pitchFamily="34" charset="-122"/>
                <a:cs typeface="Lato regular" panose="020F0502020204030203" pitchFamily="34" charset="0"/>
              </a:rPr>
              <a:t>您的内容打在这里，或者通过复制您的文本后，在此框中选择粘贴，并选择只保留文字</a:t>
            </a:r>
            <a:endParaRPr kumimoji="0" lang="en-US" altLang="en-US" sz="1050" b="0" i="0" u="none" strike="noStrike" kern="1200" cap="none" spc="0" normalizeH="0" baseline="0" noProof="0" dirty="0">
              <a:ln>
                <a:noFill/>
              </a:ln>
              <a:solidFill>
                <a:srgbClr val="444444"/>
              </a:solidFill>
              <a:effectLst/>
              <a:uLnTx/>
              <a:uFillTx/>
              <a:latin typeface="微软雅黑 Light" panose="020B0502040204020203" pitchFamily="34" charset="-122"/>
              <a:ea typeface="微软雅黑 Light" panose="020B0502040204020203" pitchFamily="34" charset="-122"/>
              <a:cs typeface="Lato regular" panose="020F0502020204030203" pitchFamily="34" charset="0"/>
            </a:endParaRPr>
          </a:p>
        </p:txBody>
      </p:sp>
      <p:sp>
        <p:nvSpPr>
          <p:cNvPr id="46" name="TextBox 28"/>
          <p:cNvSpPr txBox="1">
            <a:spLocks noChangeArrowheads="1"/>
          </p:cNvSpPr>
          <p:nvPr/>
        </p:nvSpPr>
        <p:spPr bwMode="auto">
          <a:xfrm flipH="1">
            <a:off x="8364469" y="2588022"/>
            <a:ext cx="2567983" cy="457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444444"/>
                </a:solidFill>
                <a:effectLst/>
                <a:uLnTx/>
                <a:uFillTx/>
                <a:latin typeface="微软雅黑 Light" panose="020B0502040204020203" pitchFamily="34" charset="-122"/>
                <a:ea typeface="微软雅黑 Light" panose="020B0502040204020203" pitchFamily="34" charset="-122"/>
                <a:cs typeface="Lato regular" panose="020F0502020204030203" pitchFamily="34" charset="0"/>
              </a:rPr>
              <a:t>您的内容打在这里，或者通过复制您的文本后，在此框中选择粘贴，并选择只保留文字</a:t>
            </a:r>
            <a:endParaRPr kumimoji="0" lang="en-US" altLang="en-US" sz="1050" b="0" i="0" u="none" strike="noStrike" kern="1200" cap="none" spc="0" normalizeH="0" baseline="0" noProof="0" dirty="0">
              <a:ln>
                <a:noFill/>
              </a:ln>
              <a:solidFill>
                <a:srgbClr val="444444"/>
              </a:solidFill>
              <a:effectLst/>
              <a:uLnTx/>
              <a:uFillTx/>
              <a:latin typeface="微软雅黑 Light" panose="020B0502040204020203" pitchFamily="34" charset="-122"/>
              <a:ea typeface="微软雅黑 Light" panose="020B0502040204020203" pitchFamily="34" charset="-122"/>
              <a:cs typeface="Lato regular" panose="020F0502020204030203" pitchFamily="34" charset="0"/>
            </a:endParaRPr>
          </a:p>
        </p:txBody>
      </p:sp>
      <p:sp>
        <p:nvSpPr>
          <p:cNvPr id="47" name="TextBox 29"/>
          <p:cNvSpPr txBox="1">
            <a:spLocks noChangeArrowheads="1"/>
          </p:cNvSpPr>
          <p:nvPr/>
        </p:nvSpPr>
        <p:spPr bwMode="auto">
          <a:xfrm flipH="1">
            <a:off x="8364469" y="3357513"/>
            <a:ext cx="2567983" cy="457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444444"/>
                </a:solidFill>
                <a:effectLst/>
                <a:uLnTx/>
                <a:uFillTx/>
                <a:latin typeface="微软雅黑 Light" panose="020B0502040204020203" pitchFamily="34" charset="-122"/>
                <a:ea typeface="微软雅黑 Light" panose="020B0502040204020203" pitchFamily="34" charset="-122"/>
                <a:cs typeface="Lato regular" panose="020F0502020204030203" pitchFamily="34" charset="0"/>
              </a:rPr>
              <a:t>您的内容打在这里，或者通过复制您的文本后，在此框中选择粘贴，并选择只保留文字</a:t>
            </a:r>
            <a:endParaRPr kumimoji="0" lang="en-US" altLang="en-US" sz="1050" b="0" i="0" u="none" strike="noStrike" kern="1200" cap="none" spc="0" normalizeH="0" baseline="0" noProof="0" dirty="0">
              <a:ln>
                <a:noFill/>
              </a:ln>
              <a:solidFill>
                <a:srgbClr val="444444"/>
              </a:solidFill>
              <a:effectLst/>
              <a:uLnTx/>
              <a:uFillTx/>
              <a:latin typeface="微软雅黑 Light" panose="020B0502040204020203" pitchFamily="34" charset="-122"/>
              <a:ea typeface="微软雅黑 Light" panose="020B0502040204020203" pitchFamily="34" charset="-122"/>
              <a:cs typeface="Lato regular" panose="020F0502020204030203" pitchFamily="34" charset="0"/>
            </a:endParaRPr>
          </a:p>
        </p:txBody>
      </p:sp>
      <p:sp>
        <p:nvSpPr>
          <p:cNvPr id="48" name="TextBox 30"/>
          <p:cNvSpPr txBox="1">
            <a:spLocks noChangeArrowheads="1"/>
          </p:cNvSpPr>
          <p:nvPr/>
        </p:nvSpPr>
        <p:spPr bwMode="auto">
          <a:xfrm flipH="1">
            <a:off x="8364469" y="4127004"/>
            <a:ext cx="2567983" cy="457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444444"/>
                </a:solidFill>
                <a:effectLst/>
                <a:uLnTx/>
                <a:uFillTx/>
                <a:latin typeface="微软雅黑 Light" panose="020B0502040204020203" pitchFamily="34" charset="-122"/>
                <a:ea typeface="微软雅黑 Light" panose="020B0502040204020203" pitchFamily="34" charset="-122"/>
                <a:cs typeface="Lato regular" panose="020F0502020204030203" pitchFamily="34" charset="0"/>
              </a:rPr>
              <a:t>您的内容打在这里，或者通过复制您的文本后，在此框中选择粘贴，并选择只保留文字</a:t>
            </a:r>
            <a:endParaRPr kumimoji="0" lang="en-US" altLang="en-US" sz="1050" b="0" i="0" u="none" strike="noStrike" kern="1200" cap="none" spc="0" normalizeH="0" baseline="0" noProof="0" dirty="0">
              <a:ln>
                <a:noFill/>
              </a:ln>
              <a:solidFill>
                <a:srgbClr val="444444"/>
              </a:solidFill>
              <a:effectLst/>
              <a:uLnTx/>
              <a:uFillTx/>
              <a:latin typeface="微软雅黑 Light" panose="020B0502040204020203" pitchFamily="34" charset="-122"/>
              <a:ea typeface="微软雅黑 Light" panose="020B0502040204020203" pitchFamily="34" charset="-122"/>
              <a:cs typeface="Lato regular" panose="020F0502020204030203" pitchFamily="34" charset="0"/>
            </a:endParaRPr>
          </a:p>
        </p:txBody>
      </p:sp>
      <p:sp>
        <p:nvSpPr>
          <p:cNvPr id="49" name="TextBox 31"/>
          <p:cNvSpPr txBox="1">
            <a:spLocks noChangeArrowheads="1"/>
          </p:cNvSpPr>
          <p:nvPr/>
        </p:nvSpPr>
        <p:spPr bwMode="auto">
          <a:xfrm flipH="1">
            <a:off x="8364469" y="4896496"/>
            <a:ext cx="2567983" cy="457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444444"/>
                </a:solidFill>
                <a:effectLst/>
                <a:uLnTx/>
                <a:uFillTx/>
                <a:latin typeface="微软雅黑 Light" panose="020B0502040204020203" pitchFamily="34" charset="-122"/>
                <a:ea typeface="微软雅黑 Light" panose="020B0502040204020203" pitchFamily="34" charset="-122"/>
                <a:cs typeface="Lato regular" panose="020F0502020204030203" pitchFamily="34" charset="0"/>
              </a:rPr>
              <a:t>您的内容打在这里，或者通过复制您的文本后，在此框中选择粘贴，并选择只保留文字</a:t>
            </a:r>
            <a:endParaRPr kumimoji="0" lang="en-US" altLang="en-US" sz="1050" b="0" i="0" u="none" strike="noStrike" kern="1200" cap="none" spc="0" normalizeH="0" baseline="0" noProof="0" dirty="0">
              <a:ln>
                <a:noFill/>
              </a:ln>
              <a:solidFill>
                <a:srgbClr val="444444"/>
              </a:solidFill>
              <a:effectLst/>
              <a:uLnTx/>
              <a:uFillTx/>
              <a:latin typeface="微软雅黑 Light" panose="020B0502040204020203" pitchFamily="34" charset="-122"/>
              <a:ea typeface="微软雅黑 Light" panose="020B0502040204020203" pitchFamily="34" charset="-122"/>
              <a:cs typeface="Lato regular" panose="020F0502020204030203" pitchFamily="34" charset="0"/>
            </a:endParaRPr>
          </a:p>
        </p:txBody>
      </p:sp>
      <p:sp>
        <p:nvSpPr>
          <p:cNvPr id="50" name="文本框 49"/>
          <p:cNvSpPr txBox="1"/>
          <p:nvPr/>
        </p:nvSpPr>
        <p:spPr>
          <a:xfrm>
            <a:off x="4975737" y="-584775"/>
            <a:ext cx="2760316"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rgbClr val="413B39"/>
                </a:solidFill>
                <a:effectLst/>
                <a:uLnTx/>
                <a:uFillTx/>
                <a:latin typeface="微软雅黑 Light" panose="020B0502040204020203" pitchFamily="34" charset="-122"/>
                <a:ea typeface="微软雅黑 Light" panose="020B0502040204020203" pitchFamily="34" charset="-122"/>
              </a:rPr>
              <a:t>年度工作概述</a:t>
            </a:r>
          </a:p>
        </p:txBody>
      </p:sp>
      <p:grpSp>
        <p:nvGrpSpPr>
          <p:cNvPr id="2" name="组合 1"/>
          <p:cNvGrpSpPr/>
          <p:nvPr/>
        </p:nvGrpSpPr>
        <p:grpSpPr>
          <a:xfrm>
            <a:off x="371475" y="333375"/>
            <a:ext cx="501817" cy="340501"/>
            <a:chOff x="-1159407" y="1739505"/>
            <a:chExt cx="5279281" cy="3582188"/>
          </a:xfrm>
        </p:grpSpPr>
        <p:sp>
          <p:nvSpPr>
            <p:cNvPr id="52" name="任意多边形 51"/>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 name="文本框 2"/>
          <p:cNvSpPr txBox="1"/>
          <p:nvPr/>
        </p:nvSpPr>
        <p:spPr>
          <a:xfrm>
            <a:off x="922991" y="271888"/>
            <a:ext cx="2515446" cy="369332"/>
          </a:xfrm>
          <a:prstGeom prst="rect">
            <a:avLst/>
          </a:prstGeom>
          <a:noFill/>
        </p:spPr>
        <p:txBody>
          <a:bodyPr wrap="square" rtlCol="0">
            <a:spAutoFit/>
          </a:bodyPr>
          <a:lstStyle/>
          <a:p>
            <a:r>
              <a:rPr lang="zh-CN" altLang="en-US" b="1" dirty="0">
                <a:solidFill>
                  <a:schemeClr val="tx1">
                    <a:lumMod val="65000"/>
                    <a:lumOff val="35000"/>
                  </a:schemeClr>
                </a:solidFill>
                <a:latin typeface="+mj-ea"/>
                <a:ea typeface="+mj-ea"/>
              </a:rPr>
              <a:t>年度工作概述</a:t>
            </a:r>
          </a:p>
        </p:txBody>
      </p:sp>
      <p:grpSp>
        <p:nvGrpSpPr>
          <p:cNvPr id="56" name="组合 55"/>
          <p:cNvGrpSpPr/>
          <p:nvPr/>
        </p:nvGrpSpPr>
        <p:grpSpPr>
          <a:xfrm>
            <a:off x="11501439" y="333375"/>
            <a:ext cx="282574" cy="198117"/>
            <a:chOff x="11501439" y="333375"/>
            <a:chExt cx="282574" cy="198117"/>
          </a:xfrm>
        </p:grpSpPr>
        <p:sp>
          <p:nvSpPr>
            <p:cNvPr id="57" name="矩形 56"/>
            <p:cNvSpPr/>
            <p:nvPr/>
          </p:nvSpPr>
          <p:spPr>
            <a:xfrm>
              <a:off x="11501439" y="333375"/>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501439" y="409574"/>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501439" y="485773"/>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矩形 59"/>
          <p:cNvSpPr/>
          <p:nvPr/>
        </p:nvSpPr>
        <p:spPr>
          <a:xfrm>
            <a:off x="746579" y="581445"/>
            <a:ext cx="1635113" cy="261162"/>
          </a:xfrm>
          <a:prstGeom prst="rect">
            <a:avLst/>
          </a:prstGeom>
        </p:spPr>
        <p:txBody>
          <a:bodyPr wrap="square">
            <a:spAutoFit/>
          </a:bodyPr>
          <a:lstStyle/>
          <a:p>
            <a:pPr lvl="0" algn="ctr" defTabSz="914400">
              <a:lnSpc>
                <a:spcPct val="114000"/>
              </a:lnSpc>
              <a:defRPr/>
            </a:pPr>
            <a:r>
              <a:rPr lang="en-US" altLang="zh-CN" sz="1050" dirty="0">
                <a:solidFill>
                  <a:schemeClr val="tx1">
                    <a:lumMod val="65000"/>
                    <a:lumOff val="35000"/>
                  </a:schemeClr>
                </a:solidFill>
                <a:cs typeface="+mn-ea"/>
                <a:sym typeface="+mn-lt"/>
              </a:rPr>
              <a:t>PUT YOUR TITLE</a:t>
            </a:r>
          </a:p>
        </p:txBody>
      </p:sp>
      <p:sp>
        <p:nvSpPr>
          <p:cNvPr id="51" name="矩形 50">
            <a:extLst>
              <a:ext uri="{FF2B5EF4-FFF2-40B4-BE49-F238E27FC236}">
                <a16:creationId xmlns:a16="http://schemas.microsoft.com/office/drawing/2014/main" xmlns="" id="{BD2B1400-295B-4C46-8E82-A326A3064698}"/>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724224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20000">
                                      <p:stCondLst>
                                        <p:cond delay="100"/>
                                      </p:stCondLst>
                                      <p:childTnLst>
                                        <p:set>
                                          <p:cBhvr>
                                            <p:cTn id="6" dur="1" fill="hold">
                                              <p:stCondLst>
                                                <p:cond delay="0"/>
                                              </p:stCondLst>
                                            </p:cTn>
                                            <p:tgtEl>
                                              <p:spTgt spid="15"/>
                                            </p:tgtEl>
                                            <p:attrNameLst>
                                              <p:attrName>style.visibility</p:attrName>
                                            </p:attrNameLst>
                                          </p:cBhvr>
                                          <p:to>
                                            <p:strVal val="visible"/>
                                          </p:to>
                                        </p:set>
                                        <p:anim calcmode="lin" valueType="num" p14:bounceEnd="20000">
                                          <p:cBhvr additive="base">
                                            <p:cTn id="7" dur="500" fill="hold"/>
                                            <p:tgtEl>
                                              <p:spTgt spid="15"/>
                                            </p:tgtEl>
                                            <p:attrNameLst>
                                              <p:attrName>ppt_x</p:attrName>
                                            </p:attrNameLst>
                                          </p:cBhvr>
                                          <p:tavLst>
                                            <p:tav tm="0">
                                              <p:val>
                                                <p:strVal val="#ppt_x"/>
                                              </p:val>
                                            </p:tav>
                                            <p:tav tm="100000">
                                              <p:val>
                                                <p:strVal val="#ppt_x"/>
                                              </p:val>
                                            </p:tav>
                                          </p:tavLst>
                                        </p:anim>
                                        <p:anim calcmode="lin" valueType="num" p14:bounceEnd="20000">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47" presetClass="entr" presetSubtype="0" fill="hold" nodeType="withEffect">
                                      <p:stCondLst>
                                        <p:cond delay="1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14:presetBounceEnd="20000">
                                      <p:stCondLst>
                                        <p:cond delay="200"/>
                                      </p:stCondLst>
                                      <p:childTnLst>
                                        <p:set>
                                          <p:cBhvr>
                                            <p:cTn id="15" dur="1" fill="hold">
                                              <p:stCondLst>
                                                <p:cond delay="0"/>
                                              </p:stCondLst>
                                            </p:cTn>
                                            <p:tgtEl>
                                              <p:spTgt spid="16"/>
                                            </p:tgtEl>
                                            <p:attrNameLst>
                                              <p:attrName>style.visibility</p:attrName>
                                            </p:attrNameLst>
                                          </p:cBhvr>
                                          <p:to>
                                            <p:strVal val="visible"/>
                                          </p:to>
                                        </p:set>
                                        <p:anim calcmode="lin" valueType="num" p14:bounceEnd="20000">
                                          <p:cBhvr additive="base">
                                            <p:cTn id="16" dur="500" fill="hold"/>
                                            <p:tgtEl>
                                              <p:spTgt spid="16"/>
                                            </p:tgtEl>
                                            <p:attrNameLst>
                                              <p:attrName>ppt_x</p:attrName>
                                            </p:attrNameLst>
                                          </p:cBhvr>
                                          <p:tavLst>
                                            <p:tav tm="0">
                                              <p:val>
                                                <p:strVal val="#ppt_x"/>
                                              </p:val>
                                            </p:tav>
                                            <p:tav tm="100000">
                                              <p:val>
                                                <p:strVal val="#ppt_x"/>
                                              </p:val>
                                            </p:tav>
                                          </p:tavLst>
                                        </p:anim>
                                        <p:anim calcmode="lin" valueType="num" p14:bounceEnd="20000">
                                          <p:cBhvr additive="base">
                                            <p:cTn id="17" dur="500" fill="hold"/>
                                            <p:tgtEl>
                                              <p:spTgt spid="16"/>
                                            </p:tgtEl>
                                            <p:attrNameLst>
                                              <p:attrName>ppt_y</p:attrName>
                                            </p:attrNameLst>
                                          </p:cBhvr>
                                          <p:tavLst>
                                            <p:tav tm="0">
                                              <p:val>
                                                <p:strVal val="1+#ppt_h/2"/>
                                              </p:val>
                                            </p:tav>
                                            <p:tav tm="100000">
                                              <p:val>
                                                <p:strVal val="#ppt_y"/>
                                              </p:val>
                                            </p:tav>
                                          </p:tavLst>
                                        </p:anim>
                                      </p:childTnLst>
                                    </p:cTn>
                                  </p:par>
                                  <p:par>
                                    <p:cTn id="18" presetID="47" presetClass="entr" presetSubtype="0" fill="hold" nodeType="withEffect">
                                      <p:stCondLst>
                                        <p:cond delay="2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2" presetClass="entr" presetSubtype="4" fill="hold" grpId="0" nodeType="withEffect" p14:presetBounceEnd="20000">
                                      <p:stCondLst>
                                        <p:cond delay="300"/>
                                      </p:stCondLst>
                                      <p:childTnLst>
                                        <p:set>
                                          <p:cBhvr>
                                            <p:cTn id="24" dur="1" fill="hold">
                                              <p:stCondLst>
                                                <p:cond delay="0"/>
                                              </p:stCondLst>
                                            </p:cTn>
                                            <p:tgtEl>
                                              <p:spTgt spid="17"/>
                                            </p:tgtEl>
                                            <p:attrNameLst>
                                              <p:attrName>style.visibility</p:attrName>
                                            </p:attrNameLst>
                                          </p:cBhvr>
                                          <p:to>
                                            <p:strVal val="visible"/>
                                          </p:to>
                                        </p:set>
                                        <p:anim calcmode="lin" valueType="num" p14:bounceEnd="20000">
                                          <p:cBhvr additive="base">
                                            <p:cTn id="25" dur="500" fill="hold"/>
                                            <p:tgtEl>
                                              <p:spTgt spid="17"/>
                                            </p:tgtEl>
                                            <p:attrNameLst>
                                              <p:attrName>ppt_x</p:attrName>
                                            </p:attrNameLst>
                                          </p:cBhvr>
                                          <p:tavLst>
                                            <p:tav tm="0">
                                              <p:val>
                                                <p:strVal val="#ppt_x"/>
                                              </p:val>
                                            </p:tav>
                                            <p:tav tm="100000">
                                              <p:val>
                                                <p:strVal val="#ppt_x"/>
                                              </p:val>
                                            </p:tav>
                                          </p:tavLst>
                                        </p:anim>
                                        <p:anim calcmode="lin" valueType="num" p14:bounceEnd="20000">
                                          <p:cBhvr additive="base">
                                            <p:cTn id="26" dur="500" fill="hold"/>
                                            <p:tgtEl>
                                              <p:spTgt spid="17"/>
                                            </p:tgtEl>
                                            <p:attrNameLst>
                                              <p:attrName>ppt_y</p:attrName>
                                            </p:attrNameLst>
                                          </p:cBhvr>
                                          <p:tavLst>
                                            <p:tav tm="0">
                                              <p:val>
                                                <p:strVal val="1+#ppt_h/2"/>
                                              </p:val>
                                            </p:tav>
                                            <p:tav tm="100000">
                                              <p:val>
                                                <p:strVal val="#ppt_y"/>
                                              </p:val>
                                            </p:tav>
                                          </p:tavLst>
                                        </p:anim>
                                      </p:childTnLst>
                                    </p:cTn>
                                  </p:par>
                                  <p:par>
                                    <p:cTn id="27" presetID="47" presetClass="entr" presetSubtype="0" fill="hold" nodeType="withEffect">
                                      <p:stCondLst>
                                        <p:cond delay="3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par>
                                    <p:cTn id="32" presetID="2" presetClass="entr" presetSubtype="4" fill="hold" grpId="0" nodeType="withEffect" p14:presetBounceEnd="20000">
                                      <p:stCondLst>
                                        <p:cond delay="400"/>
                                      </p:stCondLst>
                                      <p:childTnLst>
                                        <p:set>
                                          <p:cBhvr>
                                            <p:cTn id="33" dur="1" fill="hold">
                                              <p:stCondLst>
                                                <p:cond delay="0"/>
                                              </p:stCondLst>
                                            </p:cTn>
                                            <p:tgtEl>
                                              <p:spTgt spid="18"/>
                                            </p:tgtEl>
                                            <p:attrNameLst>
                                              <p:attrName>style.visibility</p:attrName>
                                            </p:attrNameLst>
                                          </p:cBhvr>
                                          <p:to>
                                            <p:strVal val="visible"/>
                                          </p:to>
                                        </p:set>
                                        <p:anim calcmode="lin" valueType="num" p14:bounceEnd="20000">
                                          <p:cBhvr additive="base">
                                            <p:cTn id="34" dur="500" fill="hold"/>
                                            <p:tgtEl>
                                              <p:spTgt spid="18"/>
                                            </p:tgtEl>
                                            <p:attrNameLst>
                                              <p:attrName>ppt_x</p:attrName>
                                            </p:attrNameLst>
                                          </p:cBhvr>
                                          <p:tavLst>
                                            <p:tav tm="0">
                                              <p:val>
                                                <p:strVal val="#ppt_x"/>
                                              </p:val>
                                            </p:tav>
                                            <p:tav tm="100000">
                                              <p:val>
                                                <p:strVal val="#ppt_x"/>
                                              </p:val>
                                            </p:tav>
                                          </p:tavLst>
                                        </p:anim>
                                        <p:anim calcmode="lin" valueType="num" p14:bounceEnd="20000">
                                          <p:cBhvr additive="base">
                                            <p:cTn id="35" dur="500" fill="hold"/>
                                            <p:tgtEl>
                                              <p:spTgt spid="18"/>
                                            </p:tgtEl>
                                            <p:attrNameLst>
                                              <p:attrName>ppt_y</p:attrName>
                                            </p:attrNameLst>
                                          </p:cBhvr>
                                          <p:tavLst>
                                            <p:tav tm="0">
                                              <p:val>
                                                <p:strVal val="1+#ppt_h/2"/>
                                              </p:val>
                                            </p:tav>
                                            <p:tav tm="100000">
                                              <p:val>
                                                <p:strVal val="#ppt_y"/>
                                              </p:val>
                                            </p:tav>
                                          </p:tavLst>
                                        </p:anim>
                                      </p:childTnLst>
                                    </p:cTn>
                                  </p:par>
                                  <p:par>
                                    <p:cTn id="36" presetID="47" presetClass="entr" presetSubtype="0" fill="hold" nodeType="withEffect">
                                      <p:stCondLst>
                                        <p:cond delay="40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par>
                                    <p:cTn id="41" presetID="2" presetClass="entr" presetSubtype="4" fill="hold" grpId="0" nodeType="withEffect" p14:presetBounceEnd="20000">
                                      <p:stCondLst>
                                        <p:cond delay="500"/>
                                      </p:stCondLst>
                                      <p:childTnLst>
                                        <p:set>
                                          <p:cBhvr>
                                            <p:cTn id="42" dur="1" fill="hold">
                                              <p:stCondLst>
                                                <p:cond delay="0"/>
                                              </p:stCondLst>
                                            </p:cTn>
                                            <p:tgtEl>
                                              <p:spTgt spid="20"/>
                                            </p:tgtEl>
                                            <p:attrNameLst>
                                              <p:attrName>style.visibility</p:attrName>
                                            </p:attrNameLst>
                                          </p:cBhvr>
                                          <p:to>
                                            <p:strVal val="visible"/>
                                          </p:to>
                                        </p:set>
                                        <p:anim calcmode="lin" valueType="num" p14:bounceEnd="20000">
                                          <p:cBhvr additive="base">
                                            <p:cTn id="43" dur="500" fill="hold"/>
                                            <p:tgtEl>
                                              <p:spTgt spid="20"/>
                                            </p:tgtEl>
                                            <p:attrNameLst>
                                              <p:attrName>ppt_x</p:attrName>
                                            </p:attrNameLst>
                                          </p:cBhvr>
                                          <p:tavLst>
                                            <p:tav tm="0">
                                              <p:val>
                                                <p:strVal val="#ppt_x"/>
                                              </p:val>
                                            </p:tav>
                                            <p:tav tm="100000">
                                              <p:val>
                                                <p:strVal val="#ppt_x"/>
                                              </p:val>
                                            </p:tav>
                                          </p:tavLst>
                                        </p:anim>
                                        <p:anim calcmode="lin" valueType="num" p14:bounceEnd="20000">
                                          <p:cBhvr additive="base">
                                            <p:cTn id="44" dur="500" fill="hold"/>
                                            <p:tgtEl>
                                              <p:spTgt spid="20"/>
                                            </p:tgtEl>
                                            <p:attrNameLst>
                                              <p:attrName>ppt_y</p:attrName>
                                            </p:attrNameLst>
                                          </p:cBhvr>
                                          <p:tavLst>
                                            <p:tav tm="0">
                                              <p:val>
                                                <p:strVal val="1+#ppt_h/2"/>
                                              </p:val>
                                            </p:tav>
                                            <p:tav tm="100000">
                                              <p:val>
                                                <p:strVal val="#ppt_y"/>
                                              </p:val>
                                            </p:tav>
                                          </p:tavLst>
                                        </p:anim>
                                      </p:childTnLst>
                                    </p:cTn>
                                  </p:par>
                                  <p:par>
                                    <p:cTn id="45" presetID="47" presetClass="entr" presetSubtype="0" fill="hold" nodeType="withEffect">
                                      <p:stCondLst>
                                        <p:cond delay="50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par>
                                    <p:cTn id="50" presetID="2" presetClass="entr" presetSubtype="2" fill="hold" grpId="0" nodeType="withEffect" p14:presetBounceEnd="20000">
                                      <p:stCondLst>
                                        <p:cond delay="800"/>
                                      </p:stCondLst>
                                      <p:childTnLst>
                                        <p:set>
                                          <p:cBhvr>
                                            <p:cTn id="51" dur="1" fill="hold">
                                              <p:stCondLst>
                                                <p:cond delay="0"/>
                                              </p:stCondLst>
                                            </p:cTn>
                                            <p:tgtEl>
                                              <p:spTgt spid="39"/>
                                            </p:tgtEl>
                                            <p:attrNameLst>
                                              <p:attrName>style.visibility</p:attrName>
                                            </p:attrNameLst>
                                          </p:cBhvr>
                                          <p:to>
                                            <p:strVal val="visible"/>
                                          </p:to>
                                        </p:set>
                                        <p:anim calcmode="lin" valueType="num" p14:bounceEnd="20000">
                                          <p:cBhvr additive="base">
                                            <p:cTn id="52" dur="1000" fill="hold"/>
                                            <p:tgtEl>
                                              <p:spTgt spid="39"/>
                                            </p:tgtEl>
                                            <p:attrNameLst>
                                              <p:attrName>ppt_x</p:attrName>
                                            </p:attrNameLst>
                                          </p:cBhvr>
                                          <p:tavLst>
                                            <p:tav tm="0">
                                              <p:val>
                                                <p:strVal val="1+#ppt_w/2"/>
                                              </p:val>
                                            </p:tav>
                                            <p:tav tm="100000">
                                              <p:val>
                                                <p:strVal val="#ppt_x"/>
                                              </p:val>
                                            </p:tav>
                                          </p:tavLst>
                                        </p:anim>
                                        <p:anim calcmode="lin" valueType="num" p14:bounceEnd="20000">
                                          <p:cBhvr additive="base">
                                            <p:cTn id="53" dur="1000" fill="hold"/>
                                            <p:tgtEl>
                                              <p:spTgt spid="39"/>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14:presetBounceEnd="20000">
                                      <p:stCondLst>
                                        <p:cond delay="800"/>
                                      </p:stCondLst>
                                      <p:childTnLst>
                                        <p:set>
                                          <p:cBhvr>
                                            <p:cTn id="55" dur="1" fill="hold">
                                              <p:stCondLst>
                                                <p:cond delay="0"/>
                                              </p:stCondLst>
                                            </p:cTn>
                                            <p:tgtEl>
                                              <p:spTgt spid="40"/>
                                            </p:tgtEl>
                                            <p:attrNameLst>
                                              <p:attrName>style.visibility</p:attrName>
                                            </p:attrNameLst>
                                          </p:cBhvr>
                                          <p:to>
                                            <p:strVal val="visible"/>
                                          </p:to>
                                        </p:set>
                                        <p:anim calcmode="lin" valueType="num" p14:bounceEnd="20000">
                                          <p:cBhvr additive="base">
                                            <p:cTn id="56" dur="1000" fill="hold"/>
                                            <p:tgtEl>
                                              <p:spTgt spid="40"/>
                                            </p:tgtEl>
                                            <p:attrNameLst>
                                              <p:attrName>ppt_x</p:attrName>
                                            </p:attrNameLst>
                                          </p:cBhvr>
                                          <p:tavLst>
                                            <p:tav tm="0">
                                              <p:val>
                                                <p:strVal val="1+#ppt_w/2"/>
                                              </p:val>
                                            </p:tav>
                                            <p:tav tm="100000">
                                              <p:val>
                                                <p:strVal val="#ppt_x"/>
                                              </p:val>
                                            </p:tav>
                                          </p:tavLst>
                                        </p:anim>
                                        <p:anim calcmode="lin" valueType="num" p14:bounceEnd="20000">
                                          <p:cBhvr additive="base">
                                            <p:cTn id="57" dur="1000" fill="hold"/>
                                            <p:tgtEl>
                                              <p:spTgt spid="40"/>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14:presetBounceEnd="20000">
                                      <p:stCondLst>
                                        <p:cond delay="800"/>
                                      </p:stCondLst>
                                      <p:childTnLst>
                                        <p:set>
                                          <p:cBhvr>
                                            <p:cTn id="59" dur="1" fill="hold">
                                              <p:stCondLst>
                                                <p:cond delay="0"/>
                                              </p:stCondLst>
                                            </p:cTn>
                                            <p:tgtEl>
                                              <p:spTgt spid="41"/>
                                            </p:tgtEl>
                                            <p:attrNameLst>
                                              <p:attrName>style.visibility</p:attrName>
                                            </p:attrNameLst>
                                          </p:cBhvr>
                                          <p:to>
                                            <p:strVal val="visible"/>
                                          </p:to>
                                        </p:set>
                                        <p:anim calcmode="lin" valueType="num" p14:bounceEnd="20000">
                                          <p:cBhvr additive="base">
                                            <p:cTn id="60" dur="1000" fill="hold"/>
                                            <p:tgtEl>
                                              <p:spTgt spid="41"/>
                                            </p:tgtEl>
                                            <p:attrNameLst>
                                              <p:attrName>ppt_x</p:attrName>
                                            </p:attrNameLst>
                                          </p:cBhvr>
                                          <p:tavLst>
                                            <p:tav tm="0">
                                              <p:val>
                                                <p:strVal val="1+#ppt_w/2"/>
                                              </p:val>
                                            </p:tav>
                                            <p:tav tm="100000">
                                              <p:val>
                                                <p:strVal val="#ppt_x"/>
                                              </p:val>
                                            </p:tav>
                                          </p:tavLst>
                                        </p:anim>
                                        <p:anim calcmode="lin" valueType="num" p14:bounceEnd="20000">
                                          <p:cBhvr additive="base">
                                            <p:cTn id="61" dur="1000" fill="hold"/>
                                            <p:tgtEl>
                                              <p:spTgt spid="41"/>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14:presetBounceEnd="20000">
                                      <p:stCondLst>
                                        <p:cond delay="800"/>
                                      </p:stCondLst>
                                      <p:childTnLst>
                                        <p:set>
                                          <p:cBhvr>
                                            <p:cTn id="63" dur="1" fill="hold">
                                              <p:stCondLst>
                                                <p:cond delay="0"/>
                                              </p:stCondLst>
                                            </p:cTn>
                                            <p:tgtEl>
                                              <p:spTgt spid="42"/>
                                            </p:tgtEl>
                                            <p:attrNameLst>
                                              <p:attrName>style.visibility</p:attrName>
                                            </p:attrNameLst>
                                          </p:cBhvr>
                                          <p:to>
                                            <p:strVal val="visible"/>
                                          </p:to>
                                        </p:set>
                                        <p:anim calcmode="lin" valueType="num" p14:bounceEnd="20000">
                                          <p:cBhvr additive="base">
                                            <p:cTn id="64" dur="1000" fill="hold"/>
                                            <p:tgtEl>
                                              <p:spTgt spid="42"/>
                                            </p:tgtEl>
                                            <p:attrNameLst>
                                              <p:attrName>ppt_x</p:attrName>
                                            </p:attrNameLst>
                                          </p:cBhvr>
                                          <p:tavLst>
                                            <p:tav tm="0">
                                              <p:val>
                                                <p:strVal val="1+#ppt_w/2"/>
                                              </p:val>
                                            </p:tav>
                                            <p:tav tm="100000">
                                              <p:val>
                                                <p:strVal val="#ppt_x"/>
                                              </p:val>
                                            </p:tav>
                                          </p:tavLst>
                                        </p:anim>
                                        <p:anim calcmode="lin" valueType="num" p14:bounceEnd="20000">
                                          <p:cBhvr additive="base">
                                            <p:cTn id="65" dur="1000" fill="hold"/>
                                            <p:tgtEl>
                                              <p:spTgt spid="42"/>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14:presetBounceEnd="20000">
                                      <p:stCondLst>
                                        <p:cond delay="800"/>
                                      </p:stCondLst>
                                      <p:childTnLst>
                                        <p:set>
                                          <p:cBhvr>
                                            <p:cTn id="67" dur="1" fill="hold">
                                              <p:stCondLst>
                                                <p:cond delay="0"/>
                                              </p:stCondLst>
                                            </p:cTn>
                                            <p:tgtEl>
                                              <p:spTgt spid="43"/>
                                            </p:tgtEl>
                                            <p:attrNameLst>
                                              <p:attrName>style.visibility</p:attrName>
                                            </p:attrNameLst>
                                          </p:cBhvr>
                                          <p:to>
                                            <p:strVal val="visible"/>
                                          </p:to>
                                        </p:set>
                                        <p:anim calcmode="lin" valueType="num" p14:bounceEnd="20000">
                                          <p:cBhvr additive="base">
                                            <p:cTn id="68" dur="1000" fill="hold"/>
                                            <p:tgtEl>
                                              <p:spTgt spid="43"/>
                                            </p:tgtEl>
                                            <p:attrNameLst>
                                              <p:attrName>ppt_x</p:attrName>
                                            </p:attrNameLst>
                                          </p:cBhvr>
                                          <p:tavLst>
                                            <p:tav tm="0">
                                              <p:val>
                                                <p:strVal val="1+#ppt_w/2"/>
                                              </p:val>
                                            </p:tav>
                                            <p:tav tm="100000">
                                              <p:val>
                                                <p:strVal val="#ppt_x"/>
                                              </p:val>
                                            </p:tav>
                                          </p:tavLst>
                                        </p:anim>
                                        <p:anim calcmode="lin" valueType="num" p14:bounceEnd="20000">
                                          <p:cBhvr additive="base">
                                            <p:cTn id="69" dur="1000" fill="hold"/>
                                            <p:tgtEl>
                                              <p:spTgt spid="43"/>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14:presetBounceEnd="20000">
                                      <p:stCondLst>
                                        <p:cond delay="800"/>
                                      </p:stCondLst>
                                      <p:childTnLst>
                                        <p:set>
                                          <p:cBhvr>
                                            <p:cTn id="71" dur="1" fill="hold">
                                              <p:stCondLst>
                                                <p:cond delay="0"/>
                                              </p:stCondLst>
                                            </p:cTn>
                                            <p:tgtEl>
                                              <p:spTgt spid="45"/>
                                            </p:tgtEl>
                                            <p:attrNameLst>
                                              <p:attrName>style.visibility</p:attrName>
                                            </p:attrNameLst>
                                          </p:cBhvr>
                                          <p:to>
                                            <p:strVal val="visible"/>
                                          </p:to>
                                        </p:set>
                                        <p:anim calcmode="lin" valueType="num" p14:bounceEnd="20000">
                                          <p:cBhvr additive="base">
                                            <p:cTn id="72" dur="1000" fill="hold"/>
                                            <p:tgtEl>
                                              <p:spTgt spid="45"/>
                                            </p:tgtEl>
                                            <p:attrNameLst>
                                              <p:attrName>ppt_x</p:attrName>
                                            </p:attrNameLst>
                                          </p:cBhvr>
                                          <p:tavLst>
                                            <p:tav tm="0">
                                              <p:val>
                                                <p:strVal val="1+#ppt_w/2"/>
                                              </p:val>
                                            </p:tav>
                                            <p:tav tm="100000">
                                              <p:val>
                                                <p:strVal val="#ppt_x"/>
                                              </p:val>
                                            </p:tav>
                                          </p:tavLst>
                                        </p:anim>
                                        <p:anim calcmode="lin" valueType="num" p14:bounceEnd="20000">
                                          <p:cBhvr additive="base">
                                            <p:cTn id="73" dur="1000" fill="hold"/>
                                            <p:tgtEl>
                                              <p:spTgt spid="45"/>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14:presetBounceEnd="20000">
                                      <p:stCondLst>
                                        <p:cond delay="800"/>
                                      </p:stCondLst>
                                      <p:childTnLst>
                                        <p:set>
                                          <p:cBhvr>
                                            <p:cTn id="75" dur="1" fill="hold">
                                              <p:stCondLst>
                                                <p:cond delay="0"/>
                                              </p:stCondLst>
                                            </p:cTn>
                                            <p:tgtEl>
                                              <p:spTgt spid="46"/>
                                            </p:tgtEl>
                                            <p:attrNameLst>
                                              <p:attrName>style.visibility</p:attrName>
                                            </p:attrNameLst>
                                          </p:cBhvr>
                                          <p:to>
                                            <p:strVal val="visible"/>
                                          </p:to>
                                        </p:set>
                                        <p:anim calcmode="lin" valueType="num" p14:bounceEnd="20000">
                                          <p:cBhvr additive="base">
                                            <p:cTn id="76" dur="1000" fill="hold"/>
                                            <p:tgtEl>
                                              <p:spTgt spid="46"/>
                                            </p:tgtEl>
                                            <p:attrNameLst>
                                              <p:attrName>ppt_x</p:attrName>
                                            </p:attrNameLst>
                                          </p:cBhvr>
                                          <p:tavLst>
                                            <p:tav tm="0">
                                              <p:val>
                                                <p:strVal val="1+#ppt_w/2"/>
                                              </p:val>
                                            </p:tav>
                                            <p:tav tm="100000">
                                              <p:val>
                                                <p:strVal val="#ppt_x"/>
                                              </p:val>
                                            </p:tav>
                                          </p:tavLst>
                                        </p:anim>
                                        <p:anim calcmode="lin" valueType="num" p14:bounceEnd="20000">
                                          <p:cBhvr additive="base">
                                            <p:cTn id="77" dur="1000" fill="hold"/>
                                            <p:tgtEl>
                                              <p:spTgt spid="46"/>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14:presetBounceEnd="20000">
                                      <p:stCondLst>
                                        <p:cond delay="800"/>
                                      </p:stCondLst>
                                      <p:childTnLst>
                                        <p:set>
                                          <p:cBhvr>
                                            <p:cTn id="79" dur="1" fill="hold">
                                              <p:stCondLst>
                                                <p:cond delay="0"/>
                                              </p:stCondLst>
                                            </p:cTn>
                                            <p:tgtEl>
                                              <p:spTgt spid="47"/>
                                            </p:tgtEl>
                                            <p:attrNameLst>
                                              <p:attrName>style.visibility</p:attrName>
                                            </p:attrNameLst>
                                          </p:cBhvr>
                                          <p:to>
                                            <p:strVal val="visible"/>
                                          </p:to>
                                        </p:set>
                                        <p:anim calcmode="lin" valueType="num" p14:bounceEnd="20000">
                                          <p:cBhvr additive="base">
                                            <p:cTn id="80" dur="1000" fill="hold"/>
                                            <p:tgtEl>
                                              <p:spTgt spid="47"/>
                                            </p:tgtEl>
                                            <p:attrNameLst>
                                              <p:attrName>ppt_x</p:attrName>
                                            </p:attrNameLst>
                                          </p:cBhvr>
                                          <p:tavLst>
                                            <p:tav tm="0">
                                              <p:val>
                                                <p:strVal val="1+#ppt_w/2"/>
                                              </p:val>
                                            </p:tav>
                                            <p:tav tm="100000">
                                              <p:val>
                                                <p:strVal val="#ppt_x"/>
                                              </p:val>
                                            </p:tav>
                                          </p:tavLst>
                                        </p:anim>
                                        <p:anim calcmode="lin" valueType="num" p14:bounceEnd="20000">
                                          <p:cBhvr additive="base">
                                            <p:cTn id="81" dur="1000" fill="hold"/>
                                            <p:tgtEl>
                                              <p:spTgt spid="47"/>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14:presetBounceEnd="20000">
                                      <p:stCondLst>
                                        <p:cond delay="800"/>
                                      </p:stCondLst>
                                      <p:childTnLst>
                                        <p:set>
                                          <p:cBhvr>
                                            <p:cTn id="83" dur="1" fill="hold">
                                              <p:stCondLst>
                                                <p:cond delay="0"/>
                                              </p:stCondLst>
                                            </p:cTn>
                                            <p:tgtEl>
                                              <p:spTgt spid="48"/>
                                            </p:tgtEl>
                                            <p:attrNameLst>
                                              <p:attrName>style.visibility</p:attrName>
                                            </p:attrNameLst>
                                          </p:cBhvr>
                                          <p:to>
                                            <p:strVal val="visible"/>
                                          </p:to>
                                        </p:set>
                                        <p:anim calcmode="lin" valueType="num" p14:bounceEnd="20000">
                                          <p:cBhvr additive="base">
                                            <p:cTn id="84" dur="1000" fill="hold"/>
                                            <p:tgtEl>
                                              <p:spTgt spid="48"/>
                                            </p:tgtEl>
                                            <p:attrNameLst>
                                              <p:attrName>ppt_x</p:attrName>
                                            </p:attrNameLst>
                                          </p:cBhvr>
                                          <p:tavLst>
                                            <p:tav tm="0">
                                              <p:val>
                                                <p:strVal val="1+#ppt_w/2"/>
                                              </p:val>
                                            </p:tav>
                                            <p:tav tm="100000">
                                              <p:val>
                                                <p:strVal val="#ppt_x"/>
                                              </p:val>
                                            </p:tav>
                                          </p:tavLst>
                                        </p:anim>
                                        <p:anim calcmode="lin" valueType="num" p14:bounceEnd="20000">
                                          <p:cBhvr additive="base">
                                            <p:cTn id="85" dur="1000" fill="hold"/>
                                            <p:tgtEl>
                                              <p:spTgt spid="48"/>
                                            </p:tgtEl>
                                            <p:attrNameLst>
                                              <p:attrName>ppt_y</p:attrName>
                                            </p:attrNameLst>
                                          </p:cBhvr>
                                          <p:tavLst>
                                            <p:tav tm="0">
                                              <p:val>
                                                <p:strVal val="#ppt_y"/>
                                              </p:val>
                                            </p:tav>
                                            <p:tav tm="100000">
                                              <p:val>
                                                <p:strVal val="#ppt_y"/>
                                              </p:val>
                                            </p:tav>
                                          </p:tavLst>
                                        </p:anim>
                                      </p:childTnLst>
                                    </p:cTn>
                                  </p:par>
                                  <p:par>
                                    <p:cTn id="86" presetID="2" presetClass="entr" presetSubtype="2" fill="hold" grpId="0" nodeType="withEffect" p14:presetBounceEnd="20000">
                                      <p:stCondLst>
                                        <p:cond delay="800"/>
                                      </p:stCondLst>
                                      <p:childTnLst>
                                        <p:set>
                                          <p:cBhvr>
                                            <p:cTn id="87" dur="1" fill="hold">
                                              <p:stCondLst>
                                                <p:cond delay="0"/>
                                              </p:stCondLst>
                                            </p:cTn>
                                            <p:tgtEl>
                                              <p:spTgt spid="49"/>
                                            </p:tgtEl>
                                            <p:attrNameLst>
                                              <p:attrName>style.visibility</p:attrName>
                                            </p:attrNameLst>
                                          </p:cBhvr>
                                          <p:to>
                                            <p:strVal val="visible"/>
                                          </p:to>
                                        </p:set>
                                        <p:anim calcmode="lin" valueType="num" p14:bounceEnd="20000">
                                          <p:cBhvr additive="base">
                                            <p:cTn id="88" dur="1000" fill="hold"/>
                                            <p:tgtEl>
                                              <p:spTgt spid="49"/>
                                            </p:tgtEl>
                                            <p:attrNameLst>
                                              <p:attrName>ppt_x</p:attrName>
                                            </p:attrNameLst>
                                          </p:cBhvr>
                                          <p:tavLst>
                                            <p:tav tm="0">
                                              <p:val>
                                                <p:strVal val="1+#ppt_w/2"/>
                                              </p:val>
                                            </p:tav>
                                            <p:tav tm="100000">
                                              <p:val>
                                                <p:strVal val="#ppt_x"/>
                                              </p:val>
                                            </p:tav>
                                          </p:tavLst>
                                        </p:anim>
                                        <p:anim calcmode="lin" valueType="num" p14:bounceEnd="20000">
                                          <p:cBhvr additive="base">
                                            <p:cTn id="89" dur="1000" fill="hold"/>
                                            <p:tgtEl>
                                              <p:spTgt spid="49"/>
                                            </p:tgtEl>
                                            <p:attrNameLst>
                                              <p:attrName>ppt_y</p:attrName>
                                            </p:attrNameLst>
                                          </p:cBhvr>
                                          <p:tavLst>
                                            <p:tav tm="0">
                                              <p:val>
                                                <p:strVal val="#ppt_y"/>
                                              </p:val>
                                            </p:tav>
                                            <p:tav tm="100000">
                                              <p:val>
                                                <p:strVal val="#ppt_y"/>
                                              </p:val>
                                            </p:tav>
                                          </p:tavLst>
                                        </p:anim>
                                      </p:childTnLst>
                                    </p:cTn>
                                  </p:par>
                                </p:childTnLst>
                              </p:cTn>
                            </p:par>
                            <p:par>
                              <p:cTn id="90" fill="hold">
                                <p:stCondLst>
                                  <p:cond delay="1800"/>
                                </p:stCondLst>
                                <p:childTnLst>
                                  <p:par>
                                    <p:cTn id="91" presetID="10" presetClass="entr" presetSubtype="0" fill="hold" grpId="0" nodeType="afterEffect">
                                      <p:stCondLst>
                                        <p:cond delay="0"/>
                                      </p:stCondLst>
                                      <p:childTnLst>
                                        <p:set>
                                          <p:cBhvr>
                                            <p:cTn id="92" dur="1" fill="hold">
                                              <p:stCondLst>
                                                <p:cond delay="0"/>
                                              </p:stCondLst>
                                            </p:cTn>
                                            <p:tgtEl>
                                              <p:spTgt spid="51"/>
                                            </p:tgtEl>
                                            <p:attrNameLst>
                                              <p:attrName>style.visibility</p:attrName>
                                            </p:attrNameLst>
                                          </p:cBhvr>
                                          <p:to>
                                            <p:strVal val="visible"/>
                                          </p:to>
                                        </p:set>
                                        <p:animEffect transition="in" filter="fade">
                                          <p:cBhvr>
                                            <p:cTn id="93"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20" grpId="0" animBg="1"/>
          <p:bldP spid="39" grpId="0" animBg="1"/>
          <p:bldP spid="40" grpId="0" animBg="1"/>
          <p:bldP spid="41" grpId="0" animBg="1"/>
          <p:bldP spid="42" grpId="0" animBg="1"/>
          <p:bldP spid="43" grpId="0" animBg="1"/>
          <p:bldP spid="45" grpId="0"/>
          <p:bldP spid="46" grpId="0"/>
          <p:bldP spid="47" grpId="0"/>
          <p:bldP spid="48" grpId="0"/>
          <p:bldP spid="49" grpId="0"/>
          <p:bldP spid="5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1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47" presetClass="entr" presetSubtype="0" fill="hold" nodeType="withEffect">
                                      <p:stCondLst>
                                        <p:cond delay="1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20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1+#ppt_h/2"/>
                                              </p:val>
                                            </p:tav>
                                            <p:tav tm="100000">
                                              <p:val>
                                                <p:strVal val="#ppt_y"/>
                                              </p:val>
                                            </p:tav>
                                          </p:tavLst>
                                        </p:anim>
                                      </p:childTnLst>
                                    </p:cTn>
                                  </p:par>
                                  <p:par>
                                    <p:cTn id="18" presetID="47" presetClass="entr" presetSubtype="0" fill="hold" nodeType="withEffect">
                                      <p:stCondLst>
                                        <p:cond delay="2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2" presetClass="entr" presetSubtype="4" fill="hold" grpId="0" nodeType="withEffect">
                                      <p:stCondLst>
                                        <p:cond delay="30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par>
                                    <p:cTn id="27" presetID="47" presetClass="entr" presetSubtype="0" fill="hold" nodeType="withEffect">
                                      <p:stCondLst>
                                        <p:cond delay="3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1+#ppt_h/2"/>
                                              </p:val>
                                            </p:tav>
                                            <p:tav tm="100000">
                                              <p:val>
                                                <p:strVal val="#ppt_y"/>
                                              </p:val>
                                            </p:tav>
                                          </p:tavLst>
                                        </p:anim>
                                      </p:childTnLst>
                                    </p:cTn>
                                  </p:par>
                                  <p:par>
                                    <p:cTn id="36" presetID="47" presetClass="entr" presetSubtype="0" fill="hold" nodeType="withEffect">
                                      <p:stCondLst>
                                        <p:cond delay="40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par>
                                    <p:cTn id="41" presetID="2" presetClass="entr" presetSubtype="4" fill="hold" grpId="0" nodeType="withEffect">
                                      <p:stCondLst>
                                        <p:cond delay="50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par>
                                    <p:cTn id="45" presetID="47" presetClass="entr" presetSubtype="0" fill="hold" nodeType="withEffect">
                                      <p:stCondLst>
                                        <p:cond delay="50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par>
                                    <p:cTn id="50" presetID="2" presetClass="entr" presetSubtype="2" fill="hold" grpId="0" nodeType="withEffect">
                                      <p:stCondLst>
                                        <p:cond delay="800"/>
                                      </p:stCondLst>
                                      <p:childTnLst>
                                        <p:set>
                                          <p:cBhvr>
                                            <p:cTn id="51" dur="1" fill="hold">
                                              <p:stCondLst>
                                                <p:cond delay="0"/>
                                              </p:stCondLst>
                                            </p:cTn>
                                            <p:tgtEl>
                                              <p:spTgt spid="39"/>
                                            </p:tgtEl>
                                            <p:attrNameLst>
                                              <p:attrName>style.visibility</p:attrName>
                                            </p:attrNameLst>
                                          </p:cBhvr>
                                          <p:to>
                                            <p:strVal val="visible"/>
                                          </p:to>
                                        </p:set>
                                        <p:anim calcmode="lin" valueType="num">
                                          <p:cBhvr additive="base">
                                            <p:cTn id="52" dur="1000" fill="hold"/>
                                            <p:tgtEl>
                                              <p:spTgt spid="39"/>
                                            </p:tgtEl>
                                            <p:attrNameLst>
                                              <p:attrName>ppt_x</p:attrName>
                                            </p:attrNameLst>
                                          </p:cBhvr>
                                          <p:tavLst>
                                            <p:tav tm="0">
                                              <p:val>
                                                <p:strVal val="1+#ppt_w/2"/>
                                              </p:val>
                                            </p:tav>
                                            <p:tav tm="100000">
                                              <p:val>
                                                <p:strVal val="#ppt_x"/>
                                              </p:val>
                                            </p:tav>
                                          </p:tavLst>
                                        </p:anim>
                                        <p:anim calcmode="lin" valueType="num">
                                          <p:cBhvr additive="base">
                                            <p:cTn id="53" dur="1000" fill="hold"/>
                                            <p:tgtEl>
                                              <p:spTgt spid="39"/>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800"/>
                                      </p:stCondLst>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1000" fill="hold"/>
                                            <p:tgtEl>
                                              <p:spTgt spid="40"/>
                                            </p:tgtEl>
                                            <p:attrNameLst>
                                              <p:attrName>ppt_x</p:attrName>
                                            </p:attrNameLst>
                                          </p:cBhvr>
                                          <p:tavLst>
                                            <p:tav tm="0">
                                              <p:val>
                                                <p:strVal val="1+#ppt_w/2"/>
                                              </p:val>
                                            </p:tav>
                                            <p:tav tm="100000">
                                              <p:val>
                                                <p:strVal val="#ppt_x"/>
                                              </p:val>
                                            </p:tav>
                                          </p:tavLst>
                                        </p:anim>
                                        <p:anim calcmode="lin" valueType="num">
                                          <p:cBhvr additive="base">
                                            <p:cTn id="57" dur="1000" fill="hold"/>
                                            <p:tgtEl>
                                              <p:spTgt spid="40"/>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800"/>
                                      </p:stCondLst>
                                      <p:childTnLst>
                                        <p:set>
                                          <p:cBhvr>
                                            <p:cTn id="59" dur="1" fill="hold">
                                              <p:stCondLst>
                                                <p:cond delay="0"/>
                                              </p:stCondLst>
                                            </p:cTn>
                                            <p:tgtEl>
                                              <p:spTgt spid="41"/>
                                            </p:tgtEl>
                                            <p:attrNameLst>
                                              <p:attrName>style.visibility</p:attrName>
                                            </p:attrNameLst>
                                          </p:cBhvr>
                                          <p:to>
                                            <p:strVal val="visible"/>
                                          </p:to>
                                        </p:set>
                                        <p:anim calcmode="lin" valueType="num">
                                          <p:cBhvr additive="base">
                                            <p:cTn id="60" dur="1000" fill="hold"/>
                                            <p:tgtEl>
                                              <p:spTgt spid="41"/>
                                            </p:tgtEl>
                                            <p:attrNameLst>
                                              <p:attrName>ppt_x</p:attrName>
                                            </p:attrNameLst>
                                          </p:cBhvr>
                                          <p:tavLst>
                                            <p:tav tm="0">
                                              <p:val>
                                                <p:strVal val="1+#ppt_w/2"/>
                                              </p:val>
                                            </p:tav>
                                            <p:tav tm="100000">
                                              <p:val>
                                                <p:strVal val="#ppt_x"/>
                                              </p:val>
                                            </p:tav>
                                          </p:tavLst>
                                        </p:anim>
                                        <p:anim calcmode="lin" valueType="num">
                                          <p:cBhvr additive="base">
                                            <p:cTn id="61" dur="1000" fill="hold"/>
                                            <p:tgtEl>
                                              <p:spTgt spid="41"/>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800"/>
                                      </p:stCondLst>
                                      <p:childTnLst>
                                        <p:set>
                                          <p:cBhvr>
                                            <p:cTn id="63" dur="1" fill="hold">
                                              <p:stCondLst>
                                                <p:cond delay="0"/>
                                              </p:stCondLst>
                                            </p:cTn>
                                            <p:tgtEl>
                                              <p:spTgt spid="42"/>
                                            </p:tgtEl>
                                            <p:attrNameLst>
                                              <p:attrName>style.visibility</p:attrName>
                                            </p:attrNameLst>
                                          </p:cBhvr>
                                          <p:to>
                                            <p:strVal val="visible"/>
                                          </p:to>
                                        </p:set>
                                        <p:anim calcmode="lin" valueType="num">
                                          <p:cBhvr additive="base">
                                            <p:cTn id="64" dur="1000" fill="hold"/>
                                            <p:tgtEl>
                                              <p:spTgt spid="42"/>
                                            </p:tgtEl>
                                            <p:attrNameLst>
                                              <p:attrName>ppt_x</p:attrName>
                                            </p:attrNameLst>
                                          </p:cBhvr>
                                          <p:tavLst>
                                            <p:tav tm="0">
                                              <p:val>
                                                <p:strVal val="1+#ppt_w/2"/>
                                              </p:val>
                                            </p:tav>
                                            <p:tav tm="100000">
                                              <p:val>
                                                <p:strVal val="#ppt_x"/>
                                              </p:val>
                                            </p:tav>
                                          </p:tavLst>
                                        </p:anim>
                                        <p:anim calcmode="lin" valueType="num">
                                          <p:cBhvr additive="base">
                                            <p:cTn id="65" dur="1000" fill="hold"/>
                                            <p:tgtEl>
                                              <p:spTgt spid="42"/>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800"/>
                                      </p:stCondLst>
                                      <p:childTnLst>
                                        <p:set>
                                          <p:cBhvr>
                                            <p:cTn id="67" dur="1" fill="hold">
                                              <p:stCondLst>
                                                <p:cond delay="0"/>
                                              </p:stCondLst>
                                            </p:cTn>
                                            <p:tgtEl>
                                              <p:spTgt spid="43"/>
                                            </p:tgtEl>
                                            <p:attrNameLst>
                                              <p:attrName>style.visibility</p:attrName>
                                            </p:attrNameLst>
                                          </p:cBhvr>
                                          <p:to>
                                            <p:strVal val="visible"/>
                                          </p:to>
                                        </p:set>
                                        <p:anim calcmode="lin" valueType="num">
                                          <p:cBhvr additive="base">
                                            <p:cTn id="68" dur="1000" fill="hold"/>
                                            <p:tgtEl>
                                              <p:spTgt spid="43"/>
                                            </p:tgtEl>
                                            <p:attrNameLst>
                                              <p:attrName>ppt_x</p:attrName>
                                            </p:attrNameLst>
                                          </p:cBhvr>
                                          <p:tavLst>
                                            <p:tav tm="0">
                                              <p:val>
                                                <p:strVal val="1+#ppt_w/2"/>
                                              </p:val>
                                            </p:tav>
                                            <p:tav tm="100000">
                                              <p:val>
                                                <p:strVal val="#ppt_x"/>
                                              </p:val>
                                            </p:tav>
                                          </p:tavLst>
                                        </p:anim>
                                        <p:anim calcmode="lin" valueType="num">
                                          <p:cBhvr additive="base">
                                            <p:cTn id="69" dur="1000" fill="hold"/>
                                            <p:tgtEl>
                                              <p:spTgt spid="43"/>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800"/>
                                      </p:stCondLst>
                                      <p:childTnLst>
                                        <p:set>
                                          <p:cBhvr>
                                            <p:cTn id="71" dur="1" fill="hold">
                                              <p:stCondLst>
                                                <p:cond delay="0"/>
                                              </p:stCondLst>
                                            </p:cTn>
                                            <p:tgtEl>
                                              <p:spTgt spid="45"/>
                                            </p:tgtEl>
                                            <p:attrNameLst>
                                              <p:attrName>style.visibility</p:attrName>
                                            </p:attrNameLst>
                                          </p:cBhvr>
                                          <p:to>
                                            <p:strVal val="visible"/>
                                          </p:to>
                                        </p:set>
                                        <p:anim calcmode="lin" valueType="num">
                                          <p:cBhvr additive="base">
                                            <p:cTn id="72" dur="1000" fill="hold"/>
                                            <p:tgtEl>
                                              <p:spTgt spid="45"/>
                                            </p:tgtEl>
                                            <p:attrNameLst>
                                              <p:attrName>ppt_x</p:attrName>
                                            </p:attrNameLst>
                                          </p:cBhvr>
                                          <p:tavLst>
                                            <p:tav tm="0">
                                              <p:val>
                                                <p:strVal val="1+#ppt_w/2"/>
                                              </p:val>
                                            </p:tav>
                                            <p:tav tm="100000">
                                              <p:val>
                                                <p:strVal val="#ppt_x"/>
                                              </p:val>
                                            </p:tav>
                                          </p:tavLst>
                                        </p:anim>
                                        <p:anim calcmode="lin" valueType="num">
                                          <p:cBhvr additive="base">
                                            <p:cTn id="73" dur="1000" fill="hold"/>
                                            <p:tgtEl>
                                              <p:spTgt spid="45"/>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800"/>
                                      </p:stCondLst>
                                      <p:childTnLst>
                                        <p:set>
                                          <p:cBhvr>
                                            <p:cTn id="75" dur="1" fill="hold">
                                              <p:stCondLst>
                                                <p:cond delay="0"/>
                                              </p:stCondLst>
                                            </p:cTn>
                                            <p:tgtEl>
                                              <p:spTgt spid="46"/>
                                            </p:tgtEl>
                                            <p:attrNameLst>
                                              <p:attrName>style.visibility</p:attrName>
                                            </p:attrNameLst>
                                          </p:cBhvr>
                                          <p:to>
                                            <p:strVal val="visible"/>
                                          </p:to>
                                        </p:set>
                                        <p:anim calcmode="lin" valueType="num">
                                          <p:cBhvr additive="base">
                                            <p:cTn id="76" dur="1000" fill="hold"/>
                                            <p:tgtEl>
                                              <p:spTgt spid="46"/>
                                            </p:tgtEl>
                                            <p:attrNameLst>
                                              <p:attrName>ppt_x</p:attrName>
                                            </p:attrNameLst>
                                          </p:cBhvr>
                                          <p:tavLst>
                                            <p:tav tm="0">
                                              <p:val>
                                                <p:strVal val="1+#ppt_w/2"/>
                                              </p:val>
                                            </p:tav>
                                            <p:tav tm="100000">
                                              <p:val>
                                                <p:strVal val="#ppt_x"/>
                                              </p:val>
                                            </p:tav>
                                          </p:tavLst>
                                        </p:anim>
                                        <p:anim calcmode="lin" valueType="num">
                                          <p:cBhvr additive="base">
                                            <p:cTn id="77" dur="1000" fill="hold"/>
                                            <p:tgtEl>
                                              <p:spTgt spid="46"/>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800"/>
                                      </p:stCondLst>
                                      <p:childTnLst>
                                        <p:set>
                                          <p:cBhvr>
                                            <p:cTn id="79" dur="1" fill="hold">
                                              <p:stCondLst>
                                                <p:cond delay="0"/>
                                              </p:stCondLst>
                                            </p:cTn>
                                            <p:tgtEl>
                                              <p:spTgt spid="47"/>
                                            </p:tgtEl>
                                            <p:attrNameLst>
                                              <p:attrName>style.visibility</p:attrName>
                                            </p:attrNameLst>
                                          </p:cBhvr>
                                          <p:to>
                                            <p:strVal val="visible"/>
                                          </p:to>
                                        </p:set>
                                        <p:anim calcmode="lin" valueType="num">
                                          <p:cBhvr additive="base">
                                            <p:cTn id="80" dur="1000" fill="hold"/>
                                            <p:tgtEl>
                                              <p:spTgt spid="47"/>
                                            </p:tgtEl>
                                            <p:attrNameLst>
                                              <p:attrName>ppt_x</p:attrName>
                                            </p:attrNameLst>
                                          </p:cBhvr>
                                          <p:tavLst>
                                            <p:tav tm="0">
                                              <p:val>
                                                <p:strVal val="1+#ppt_w/2"/>
                                              </p:val>
                                            </p:tav>
                                            <p:tav tm="100000">
                                              <p:val>
                                                <p:strVal val="#ppt_x"/>
                                              </p:val>
                                            </p:tav>
                                          </p:tavLst>
                                        </p:anim>
                                        <p:anim calcmode="lin" valueType="num">
                                          <p:cBhvr additive="base">
                                            <p:cTn id="81" dur="1000" fill="hold"/>
                                            <p:tgtEl>
                                              <p:spTgt spid="47"/>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800"/>
                                      </p:stCondLst>
                                      <p:childTnLst>
                                        <p:set>
                                          <p:cBhvr>
                                            <p:cTn id="83" dur="1" fill="hold">
                                              <p:stCondLst>
                                                <p:cond delay="0"/>
                                              </p:stCondLst>
                                            </p:cTn>
                                            <p:tgtEl>
                                              <p:spTgt spid="48"/>
                                            </p:tgtEl>
                                            <p:attrNameLst>
                                              <p:attrName>style.visibility</p:attrName>
                                            </p:attrNameLst>
                                          </p:cBhvr>
                                          <p:to>
                                            <p:strVal val="visible"/>
                                          </p:to>
                                        </p:set>
                                        <p:anim calcmode="lin" valueType="num">
                                          <p:cBhvr additive="base">
                                            <p:cTn id="84" dur="1000" fill="hold"/>
                                            <p:tgtEl>
                                              <p:spTgt spid="48"/>
                                            </p:tgtEl>
                                            <p:attrNameLst>
                                              <p:attrName>ppt_x</p:attrName>
                                            </p:attrNameLst>
                                          </p:cBhvr>
                                          <p:tavLst>
                                            <p:tav tm="0">
                                              <p:val>
                                                <p:strVal val="1+#ppt_w/2"/>
                                              </p:val>
                                            </p:tav>
                                            <p:tav tm="100000">
                                              <p:val>
                                                <p:strVal val="#ppt_x"/>
                                              </p:val>
                                            </p:tav>
                                          </p:tavLst>
                                        </p:anim>
                                        <p:anim calcmode="lin" valueType="num">
                                          <p:cBhvr additive="base">
                                            <p:cTn id="85" dur="1000" fill="hold"/>
                                            <p:tgtEl>
                                              <p:spTgt spid="48"/>
                                            </p:tgtEl>
                                            <p:attrNameLst>
                                              <p:attrName>ppt_y</p:attrName>
                                            </p:attrNameLst>
                                          </p:cBhvr>
                                          <p:tavLst>
                                            <p:tav tm="0">
                                              <p:val>
                                                <p:strVal val="#ppt_y"/>
                                              </p:val>
                                            </p:tav>
                                            <p:tav tm="100000">
                                              <p:val>
                                                <p:strVal val="#ppt_y"/>
                                              </p:val>
                                            </p:tav>
                                          </p:tavLst>
                                        </p:anim>
                                      </p:childTnLst>
                                    </p:cTn>
                                  </p:par>
                                  <p:par>
                                    <p:cTn id="86" presetID="2" presetClass="entr" presetSubtype="2" fill="hold" grpId="0" nodeType="withEffect">
                                      <p:stCondLst>
                                        <p:cond delay="800"/>
                                      </p:stCondLst>
                                      <p:childTnLst>
                                        <p:set>
                                          <p:cBhvr>
                                            <p:cTn id="87" dur="1" fill="hold">
                                              <p:stCondLst>
                                                <p:cond delay="0"/>
                                              </p:stCondLst>
                                            </p:cTn>
                                            <p:tgtEl>
                                              <p:spTgt spid="49"/>
                                            </p:tgtEl>
                                            <p:attrNameLst>
                                              <p:attrName>style.visibility</p:attrName>
                                            </p:attrNameLst>
                                          </p:cBhvr>
                                          <p:to>
                                            <p:strVal val="visible"/>
                                          </p:to>
                                        </p:set>
                                        <p:anim calcmode="lin" valueType="num">
                                          <p:cBhvr additive="base">
                                            <p:cTn id="88" dur="1000" fill="hold"/>
                                            <p:tgtEl>
                                              <p:spTgt spid="49"/>
                                            </p:tgtEl>
                                            <p:attrNameLst>
                                              <p:attrName>ppt_x</p:attrName>
                                            </p:attrNameLst>
                                          </p:cBhvr>
                                          <p:tavLst>
                                            <p:tav tm="0">
                                              <p:val>
                                                <p:strVal val="1+#ppt_w/2"/>
                                              </p:val>
                                            </p:tav>
                                            <p:tav tm="100000">
                                              <p:val>
                                                <p:strVal val="#ppt_x"/>
                                              </p:val>
                                            </p:tav>
                                          </p:tavLst>
                                        </p:anim>
                                        <p:anim calcmode="lin" valueType="num">
                                          <p:cBhvr additive="base">
                                            <p:cTn id="89" dur="1000" fill="hold"/>
                                            <p:tgtEl>
                                              <p:spTgt spid="49"/>
                                            </p:tgtEl>
                                            <p:attrNameLst>
                                              <p:attrName>ppt_y</p:attrName>
                                            </p:attrNameLst>
                                          </p:cBhvr>
                                          <p:tavLst>
                                            <p:tav tm="0">
                                              <p:val>
                                                <p:strVal val="#ppt_y"/>
                                              </p:val>
                                            </p:tav>
                                            <p:tav tm="100000">
                                              <p:val>
                                                <p:strVal val="#ppt_y"/>
                                              </p:val>
                                            </p:tav>
                                          </p:tavLst>
                                        </p:anim>
                                      </p:childTnLst>
                                    </p:cTn>
                                  </p:par>
                                </p:childTnLst>
                              </p:cTn>
                            </p:par>
                            <p:par>
                              <p:cTn id="90" fill="hold">
                                <p:stCondLst>
                                  <p:cond delay="1800"/>
                                </p:stCondLst>
                                <p:childTnLst>
                                  <p:par>
                                    <p:cTn id="91" presetID="10" presetClass="entr" presetSubtype="0" fill="hold" grpId="0" nodeType="afterEffect">
                                      <p:stCondLst>
                                        <p:cond delay="0"/>
                                      </p:stCondLst>
                                      <p:childTnLst>
                                        <p:set>
                                          <p:cBhvr>
                                            <p:cTn id="92" dur="1" fill="hold">
                                              <p:stCondLst>
                                                <p:cond delay="0"/>
                                              </p:stCondLst>
                                            </p:cTn>
                                            <p:tgtEl>
                                              <p:spTgt spid="51"/>
                                            </p:tgtEl>
                                            <p:attrNameLst>
                                              <p:attrName>style.visibility</p:attrName>
                                            </p:attrNameLst>
                                          </p:cBhvr>
                                          <p:to>
                                            <p:strVal val="visible"/>
                                          </p:to>
                                        </p:set>
                                        <p:animEffect transition="in" filter="fade">
                                          <p:cBhvr>
                                            <p:cTn id="93"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20" grpId="0" animBg="1"/>
          <p:bldP spid="39" grpId="0" animBg="1"/>
          <p:bldP spid="40" grpId="0" animBg="1"/>
          <p:bldP spid="41" grpId="0" animBg="1"/>
          <p:bldP spid="42" grpId="0" animBg="1"/>
          <p:bldP spid="43" grpId="0" animBg="1"/>
          <p:bldP spid="45" grpId="0"/>
          <p:bldP spid="46" grpId="0"/>
          <p:bldP spid="47" grpId="0"/>
          <p:bldP spid="48" grpId="0"/>
          <p:bldP spid="49" grpId="0"/>
          <p:bldP spid="51"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文本框 82"/>
          <p:cNvSpPr txBox="1"/>
          <p:nvPr/>
        </p:nvSpPr>
        <p:spPr>
          <a:xfrm>
            <a:off x="10257685" y="900663"/>
            <a:ext cx="990977"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chemeClr val="tx1">
                    <a:lumMod val="85000"/>
                    <a:lumOff val="15000"/>
                    <a:alpha val="40000"/>
                  </a:schemeClr>
                </a:solidFill>
                <a:effectLst/>
                <a:uLnTx/>
                <a:uFillTx/>
                <a:latin typeface="Impact" panose="020B0806030902050204" pitchFamily="34" charset="0"/>
                <a:ea typeface="微软雅黑 Light" panose="020B0502040204020203" pitchFamily="34" charset="-122"/>
              </a:rPr>
              <a:t>2019</a:t>
            </a:r>
            <a:endParaRPr kumimoji="0" lang="zh-CN" altLang="en-US" sz="3200" b="1" i="0" u="none" strike="noStrike" kern="0" cap="none" spc="0" normalizeH="0" baseline="0" noProof="0" dirty="0">
              <a:ln>
                <a:noFill/>
              </a:ln>
              <a:solidFill>
                <a:schemeClr val="tx1">
                  <a:lumMod val="85000"/>
                  <a:lumOff val="15000"/>
                  <a:alpha val="40000"/>
                </a:schemeClr>
              </a:solidFill>
              <a:effectLst/>
              <a:uLnTx/>
              <a:uFillTx/>
              <a:latin typeface="Impact" panose="020B0806030902050204" pitchFamily="34" charset="0"/>
              <a:ea typeface="微软雅黑 Light" panose="020B0502040204020203" pitchFamily="34" charset="-122"/>
            </a:endParaRPr>
          </a:p>
        </p:txBody>
      </p:sp>
      <p:pic>
        <p:nvPicPr>
          <p:cNvPr id="13" name="图片占位符 4"/>
          <p:cNvPicPr>
            <a:picLocks noGrp="1" noChangeAspect="1"/>
          </p:cNvPicPr>
          <p:nvPr>
            <p:ph sz="quarter" idx="4294967295"/>
          </p:nvPr>
        </p:nvPicPr>
        <p:blipFill>
          <a:blip r:embed="rId4">
            <a:extLst>
              <a:ext uri="{28A0092B-C50C-407E-A947-70E740481C1C}">
                <a14:useLocalDpi xmlns:a14="http://schemas.microsoft.com/office/drawing/2010/main" val="0"/>
              </a:ext>
            </a:extLst>
          </a:blip>
          <a:stretch>
            <a:fillRect/>
          </a:stretch>
        </p:blipFill>
        <p:spPr>
          <a:xfrm>
            <a:off x="1052512" y="1342505"/>
            <a:ext cx="10086975" cy="2835275"/>
          </a:xfrm>
          <a:prstGeom prst="rect">
            <a:avLst/>
          </a:prstGeom>
          <a:ln/>
        </p:spPr>
      </p:pic>
      <p:sp>
        <p:nvSpPr>
          <p:cNvPr id="23" name="文本框 22"/>
          <p:cNvSpPr txBox="1"/>
          <p:nvPr/>
        </p:nvSpPr>
        <p:spPr>
          <a:xfrm>
            <a:off x="1334635" y="5268456"/>
            <a:ext cx="9603851"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a:t>
            </a:r>
          </a:p>
        </p:txBody>
      </p:sp>
      <p:sp>
        <p:nvSpPr>
          <p:cNvPr id="31" name="文本框 30"/>
          <p:cNvSpPr txBox="1"/>
          <p:nvPr/>
        </p:nvSpPr>
        <p:spPr>
          <a:xfrm>
            <a:off x="5080337" y="4640031"/>
            <a:ext cx="2031325"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rPr>
              <a:t>输入你的标题</a:t>
            </a:r>
          </a:p>
        </p:txBody>
      </p:sp>
      <p:sp>
        <p:nvSpPr>
          <p:cNvPr id="2" name="矩形 1"/>
          <p:cNvSpPr/>
          <p:nvPr/>
        </p:nvSpPr>
        <p:spPr>
          <a:xfrm>
            <a:off x="1052512" y="3429000"/>
            <a:ext cx="10086975" cy="990600"/>
          </a:xfrm>
          <a:prstGeom prst="rect">
            <a:avLst/>
          </a:prstGeom>
          <a:solidFill>
            <a:srgbClr val="04D19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215798" y="6527800"/>
            <a:ext cx="12832449" cy="191175"/>
            <a:chOff x="-215798" y="6527800"/>
            <a:chExt cx="12832449" cy="191175"/>
          </a:xfrm>
        </p:grpSpPr>
        <p:grpSp>
          <p:nvGrpSpPr>
            <p:cNvPr id="18" name="组合 17"/>
            <p:cNvGrpSpPr/>
            <p:nvPr/>
          </p:nvGrpSpPr>
          <p:grpSpPr>
            <a:xfrm>
              <a:off x="-215798" y="6527800"/>
              <a:ext cx="6470746" cy="191175"/>
              <a:chOff x="7572849" y="-1746871"/>
              <a:chExt cx="3421002" cy="484806"/>
            </a:xfrm>
            <a:solidFill>
              <a:srgbClr val="04D195"/>
            </a:solidFill>
          </p:grpSpPr>
          <p:sp>
            <p:nvSpPr>
              <p:cNvPr id="52" name="任意多边形 51"/>
              <p:cNvSpPr/>
              <p:nvPr/>
            </p:nvSpPr>
            <p:spPr>
              <a:xfrm>
                <a:off x="10808810"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106972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105856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104740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103624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102508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101393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100277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99161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98045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969296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958137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946979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935820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a:off x="924662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913503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902345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891186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880028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868869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857711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84655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83539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82423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81307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80191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79076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77960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a:off x="76844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75728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6145905" y="6527800"/>
              <a:ext cx="6470746" cy="191175"/>
              <a:chOff x="7572849" y="-1746871"/>
              <a:chExt cx="3421002" cy="484806"/>
            </a:xfrm>
            <a:solidFill>
              <a:srgbClr val="04D195"/>
            </a:solidFill>
          </p:grpSpPr>
          <p:sp>
            <p:nvSpPr>
              <p:cNvPr id="20" name="任意多边形 19"/>
              <p:cNvSpPr/>
              <p:nvPr/>
            </p:nvSpPr>
            <p:spPr>
              <a:xfrm>
                <a:off x="10808810"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106972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105856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104740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103624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102508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101393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00277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99161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98045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969296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58137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946979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935820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924662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913503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902345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891186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880028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868869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857711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84655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83539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82423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81307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80191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79076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77960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76844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75728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2" name="文本框 81"/>
          <p:cNvSpPr txBox="1"/>
          <p:nvPr/>
        </p:nvSpPr>
        <p:spPr>
          <a:xfrm>
            <a:off x="1037793" y="3311604"/>
            <a:ext cx="1843774" cy="110799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6600" b="1" i="0" u="none" strike="noStrike" kern="0" cap="none" spc="0" normalizeH="0" baseline="0" noProof="0" dirty="0">
                <a:ln>
                  <a:noFill/>
                </a:ln>
                <a:solidFill>
                  <a:schemeClr val="bg1">
                    <a:alpha val="40000"/>
                  </a:schemeClr>
                </a:solidFill>
                <a:effectLst/>
                <a:uLnTx/>
                <a:uFillTx/>
                <a:latin typeface="Impact" panose="020B0806030902050204" pitchFamily="34" charset="0"/>
                <a:ea typeface="微软雅黑 Light" panose="020B0502040204020203" pitchFamily="34" charset="-122"/>
              </a:rPr>
              <a:t>2019</a:t>
            </a:r>
            <a:endParaRPr kumimoji="0" lang="zh-CN" altLang="en-US" sz="6600" b="1" i="0" u="none" strike="noStrike" kern="0" cap="none" spc="0" normalizeH="0" baseline="0" noProof="0" dirty="0">
              <a:ln>
                <a:noFill/>
              </a:ln>
              <a:solidFill>
                <a:schemeClr val="bg1">
                  <a:alpha val="40000"/>
                </a:schemeClr>
              </a:solidFill>
              <a:effectLst/>
              <a:uLnTx/>
              <a:uFillTx/>
              <a:latin typeface="Impact" panose="020B0806030902050204" pitchFamily="34" charset="0"/>
              <a:ea typeface="微软雅黑 Light" panose="020B0502040204020203" pitchFamily="34" charset="-122"/>
            </a:endParaRPr>
          </a:p>
        </p:txBody>
      </p:sp>
      <p:grpSp>
        <p:nvGrpSpPr>
          <p:cNvPr id="4" name="组合 3"/>
          <p:cNvGrpSpPr/>
          <p:nvPr/>
        </p:nvGrpSpPr>
        <p:grpSpPr>
          <a:xfrm>
            <a:off x="1050565" y="4504223"/>
            <a:ext cx="501817" cy="340501"/>
            <a:chOff x="1050565" y="4504223"/>
            <a:chExt cx="501817" cy="340501"/>
          </a:xfrm>
        </p:grpSpPr>
        <p:sp>
          <p:nvSpPr>
            <p:cNvPr id="85" name="任意多边形 84"/>
            <p:cNvSpPr/>
            <p:nvPr/>
          </p:nvSpPr>
          <p:spPr>
            <a:xfrm>
              <a:off x="1292476" y="4504223"/>
              <a:ext cx="131194" cy="340501"/>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1356832" y="4504223"/>
              <a:ext cx="131194" cy="340501"/>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1421188" y="4504223"/>
              <a:ext cx="131194" cy="340501"/>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1050565" y="4504223"/>
              <a:ext cx="304268" cy="340501"/>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89" name="组合 88"/>
          <p:cNvGrpSpPr/>
          <p:nvPr/>
        </p:nvGrpSpPr>
        <p:grpSpPr>
          <a:xfrm>
            <a:off x="371475" y="333375"/>
            <a:ext cx="501817" cy="340501"/>
            <a:chOff x="-1159407" y="1739505"/>
            <a:chExt cx="5279281" cy="3582188"/>
          </a:xfrm>
        </p:grpSpPr>
        <p:sp>
          <p:nvSpPr>
            <p:cNvPr id="90" name="任意多边形 89"/>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4" name="文本框 93"/>
          <p:cNvSpPr txBox="1"/>
          <p:nvPr/>
        </p:nvSpPr>
        <p:spPr>
          <a:xfrm>
            <a:off x="922991" y="265292"/>
            <a:ext cx="2515446" cy="369332"/>
          </a:xfrm>
          <a:prstGeom prst="rect">
            <a:avLst/>
          </a:prstGeom>
          <a:noFill/>
        </p:spPr>
        <p:txBody>
          <a:bodyPr wrap="square" rtlCol="0">
            <a:spAutoFit/>
          </a:bodyPr>
          <a:lstStyle/>
          <a:p>
            <a:r>
              <a:rPr lang="zh-CN" altLang="en-US" b="1" dirty="0">
                <a:solidFill>
                  <a:schemeClr val="tx1">
                    <a:lumMod val="65000"/>
                    <a:lumOff val="35000"/>
                  </a:schemeClr>
                </a:solidFill>
                <a:latin typeface="+mj-ea"/>
                <a:ea typeface="+mj-ea"/>
              </a:rPr>
              <a:t>工作完成情况</a:t>
            </a:r>
          </a:p>
        </p:txBody>
      </p:sp>
      <p:sp>
        <p:nvSpPr>
          <p:cNvPr id="95" name="矩形 94"/>
          <p:cNvSpPr/>
          <p:nvPr/>
        </p:nvSpPr>
        <p:spPr>
          <a:xfrm>
            <a:off x="746579" y="574849"/>
            <a:ext cx="1635113" cy="261162"/>
          </a:xfrm>
          <a:prstGeom prst="rect">
            <a:avLst/>
          </a:prstGeom>
        </p:spPr>
        <p:txBody>
          <a:bodyPr wrap="square">
            <a:spAutoFit/>
          </a:bodyPr>
          <a:lstStyle/>
          <a:p>
            <a:pPr lvl="0" algn="ctr" defTabSz="914400">
              <a:lnSpc>
                <a:spcPct val="114000"/>
              </a:lnSpc>
              <a:defRPr/>
            </a:pPr>
            <a:r>
              <a:rPr lang="en-US" altLang="zh-CN" sz="1050" dirty="0">
                <a:solidFill>
                  <a:schemeClr val="tx1">
                    <a:lumMod val="65000"/>
                    <a:lumOff val="35000"/>
                  </a:schemeClr>
                </a:solidFill>
                <a:cs typeface="+mn-ea"/>
                <a:sym typeface="+mn-lt"/>
              </a:rPr>
              <a:t>PUT YOUR TITLE</a:t>
            </a:r>
          </a:p>
        </p:txBody>
      </p:sp>
      <p:grpSp>
        <p:nvGrpSpPr>
          <p:cNvPr id="3" name="组合 2"/>
          <p:cNvGrpSpPr/>
          <p:nvPr/>
        </p:nvGrpSpPr>
        <p:grpSpPr>
          <a:xfrm>
            <a:off x="3438437" y="333375"/>
            <a:ext cx="9642563" cy="444085"/>
            <a:chOff x="3438437" y="333375"/>
            <a:chExt cx="9642563" cy="444085"/>
          </a:xfrm>
        </p:grpSpPr>
        <p:sp>
          <p:nvSpPr>
            <p:cNvPr id="96" name="平行四边形 95"/>
            <p:cNvSpPr/>
            <p:nvPr/>
          </p:nvSpPr>
          <p:spPr>
            <a:xfrm>
              <a:off x="3438437" y="333375"/>
              <a:ext cx="9642563" cy="340501"/>
            </a:xfrm>
            <a:prstGeom prst="parallelogram">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p:nvPr/>
          </p:nvCxnSpPr>
          <p:spPr>
            <a:xfrm flipH="1">
              <a:off x="3438437" y="777460"/>
              <a:ext cx="9007563" cy="0"/>
            </a:xfrm>
            <a:prstGeom prst="line">
              <a:avLst/>
            </a:prstGeom>
            <a:ln>
              <a:solidFill>
                <a:srgbClr val="04D195"/>
              </a:solidFill>
            </a:ln>
          </p:spPr>
          <p:style>
            <a:lnRef idx="1">
              <a:schemeClr val="accent1"/>
            </a:lnRef>
            <a:fillRef idx="0">
              <a:schemeClr val="accent1"/>
            </a:fillRef>
            <a:effectRef idx="0">
              <a:schemeClr val="accent1"/>
            </a:effectRef>
            <a:fontRef idx="minor">
              <a:schemeClr val="tx1"/>
            </a:fontRef>
          </p:style>
        </p:cxnSp>
      </p:grpSp>
      <p:sp>
        <p:nvSpPr>
          <p:cNvPr id="98" name="矩形 97">
            <a:extLst>
              <a:ext uri="{FF2B5EF4-FFF2-40B4-BE49-F238E27FC236}">
                <a16:creationId xmlns:a16="http://schemas.microsoft.com/office/drawing/2014/main" xmlns="" id="{777B9CBA-EAB5-4AF8-A4BD-552F28094DF6}"/>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93513653"/>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55" presetClass="entr" presetSubtype="0" fill="hold" nodeType="withEffect">
                                  <p:stCondLst>
                                    <p:cond delay="20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strVal val="#ppt_w*0.70"/>
                                          </p:val>
                                        </p:tav>
                                        <p:tav tm="100000">
                                          <p:val>
                                            <p:strVal val="#ppt_w"/>
                                          </p:val>
                                        </p:tav>
                                      </p:tavLst>
                                    </p:anim>
                                    <p:anim calcmode="lin" valueType="num">
                                      <p:cBhvr>
                                        <p:cTn id="14" dur="1000" fill="hold"/>
                                        <p:tgtEl>
                                          <p:spTgt spid="13"/>
                                        </p:tgtEl>
                                        <p:attrNameLst>
                                          <p:attrName>ppt_h</p:attrName>
                                        </p:attrNameLst>
                                      </p:cBhvr>
                                      <p:tavLst>
                                        <p:tav tm="0">
                                          <p:val>
                                            <p:strVal val="#ppt_h"/>
                                          </p:val>
                                        </p:tav>
                                        <p:tav tm="100000">
                                          <p:val>
                                            <p:strVal val="#ppt_h"/>
                                          </p:val>
                                        </p:tav>
                                      </p:tavLst>
                                    </p:anim>
                                    <p:animEffect transition="in" filter="fade">
                                      <p:cBhvr>
                                        <p:cTn id="15" dur="1000"/>
                                        <p:tgtEl>
                                          <p:spTgt spid="13"/>
                                        </p:tgtEl>
                                      </p:cBhvr>
                                    </p:animEffect>
                                  </p:childTnLst>
                                </p:cTn>
                              </p:par>
                              <p:par>
                                <p:cTn id="16" presetID="53" presetClass="entr" presetSubtype="16" fill="hold" grpId="0" nodeType="withEffect">
                                  <p:stCondLst>
                                    <p:cond delay="20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par>
                                <p:cTn id="26" presetID="53" presetClass="entr" presetSubtype="16" fill="hold" grpId="0" nodeType="withEffect">
                                  <p:stCondLst>
                                    <p:cond delay="700"/>
                                  </p:stCondLst>
                                  <p:childTnLst>
                                    <p:set>
                                      <p:cBhvr>
                                        <p:cTn id="27" dur="1" fill="hold">
                                          <p:stCondLst>
                                            <p:cond delay="0"/>
                                          </p:stCondLst>
                                        </p:cTn>
                                        <p:tgtEl>
                                          <p:spTgt spid="82"/>
                                        </p:tgtEl>
                                        <p:attrNameLst>
                                          <p:attrName>style.visibility</p:attrName>
                                        </p:attrNameLst>
                                      </p:cBhvr>
                                      <p:to>
                                        <p:strVal val="visible"/>
                                      </p:to>
                                    </p:set>
                                    <p:anim calcmode="lin" valueType="num">
                                      <p:cBhvr>
                                        <p:cTn id="28" dur="500" fill="hold"/>
                                        <p:tgtEl>
                                          <p:spTgt spid="82"/>
                                        </p:tgtEl>
                                        <p:attrNameLst>
                                          <p:attrName>ppt_w</p:attrName>
                                        </p:attrNameLst>
                                      </p:cBhvr>
                                      <p:tavLst>
                                        <p:tav tm="0">
                                          <p:val>
                                            <p:fltVal val="0"/>
                                          </p:val>
                                        </p:tav>
                                        <p:tav tm="100000">
                                          <p:val>
                                            <p:strVal val="#ppt_w"/>
                                          </p:val>
                                        </p:tav>
                                      </p:tavLst>
                                    </p:anim>
                                    <p:anim calcmode="lin" valueType="num">
                                      <p:cBhvr>
                                        <p:cTn id="29" dur="500" fill="hold"/>
                                        <p:tgtEl>
                                          <p:spTgt spid="82"/>
                                        </p:tgtEl>
                                        <p:attrNameLst>
                                          <p:attrName>ppt_h</p:attrName>
                                        </p:attrNameLst>
                                      </p:cBhvr>
                                      <p:tavLst>
                                        <p:tav tm="0">
                                          <p:val>
                                            <p:fltVal val="0"/>
                                          </p:val>
                                        </p:tav>
                                        <p:tav tm="100000">
                                          <p:val>
                                            <p:strVal val="#ppt_h"/>
                                          </p:val>
                                        </p:tav>
                                      </p:tavLst>
                                    </p:anim>
                                    <p:animEffect transition="in" filter="fade">
                                      <p:cBhvr>
                                        <p:cTn id="30" dur="500"/>
                                        <p:tgtEl>
                                          <p:spTgt spid="82"/>
                                        </p:tgtEl>
                                      </p:cBhvr>
                                    </p:animEffect>
                                  </p:childTnLst>
                                </p:cTn>
                              </p:par>
                              <p:par>
                                <p:cTn id="31" presetID="53" presetClass="entr" presetSubtype="16" fill="hold" grpId="0" nodeType="withEffect">
                                  <p:stCondLst>
                                    <p:cond delay="700"/>
                                  </p:stCondLst>
                                  <p:childTnLst>
                                    <p:set>
                                      <p:cBhvr>
                                        <p:cTn id="32" dur="1" fill="hold">
                                          <p:stCondLst>
                                            <p:cond delay="0"/>
                                          </p:stCondLst>
                                        </p:cTn>
                                        <p:tgtEl>
                                          <p:spTgt spid="83"/>
                                        </p:tgtEl>
                                        <p:attrNameLst>
                                          <p:attrName>style.visibility</p:attrName>
                                        </p:attrNameLst>
                                      </p:cBhvr>
                                      <p:to>
                                        <p:strVal val="visible"/>
                                      </p:to>
                                    </p:set>
                                    <p:anim calcmode="lin" valueType="num">
                                      <p:cBhvr>
                                        <p:cTn id="33" dur="500" fill="hold"/>
                                        <p:tgtEl>
                                          <p:spTgt spid="83"/>
                                        </p:tgtEl>
                                        <p:attrNameLst>
                                          <p:attrName>ppt_w</p:attrName>
                                        </p:attrNameLst>
                                      </p:cBhvr>
                                      <p:tavLst>
                                        <p:tav tm="0">
                                          <p:val>
                                            <p:fltVal val="0"/>
                                          </p:val>
                                        </p:tav>
                                        <p:tav tm="100000">
                                          <p:val>
                                            <p:strVal val="#ppt_w"/>
                                          </p:val>
                                        </p:tav>
                                      </p:tavLst>
                                    </p:anim>
                                    <p:anim calcmode="lin" valueType="num">
                                      <p:cBhvr>
                                        <p:cTn id="34" dur="500" fill="hold"/>
                                        <p:tgtEl>
                                          <p:spTgt spid="83"/>
                                        </p:tgtEl>
                                        <p:attrNameLst>
                                          <p:attrName>ppt_h</p:attrName>
                                        </p:attrNameLst>
                                      </p:cBhvr>
                                      <p:tavLst>
                                        <p:tav tm="0">
                                          <p:val>
                                            <p:fltVal val="0"/>
                                          </p:val>
                                        </p:tav>
                                        <p:tav tm="100000">
                                          <p:val>
                                            <p:strVal val="#ppt_h"/>
                                          </p:val>
                                        </p:tav>
                                      </p:tavLst>
                                    </p:anim>
                                    <p:animEffect transition="in" filter="fade">
                                      <p:cBhvr>
                                        <p:cTn id="35" dur="500"/>
                                        <p:tgtEl>
                                          <p:spTgt spid="83"/>
                                        </p:tgtEl>
                                      </p:cBhvr>
                                    </p:animEffect>
                                  </p:childTnLst>
                                </p:cTn>
                              </p:par>
                            </p:childTnLst>
                          </p:cTn>
                        </p:par>
                        <p:par>
                          <p:cTn id="36" fill="hold">
                            <p:stCondLst>
                              <p:cond delay="1200"/>
                            </p:stCondLst>
                            <p:childTnLst>
                              <p:par>
                                <p:cTn id="37" presetID="10" presetClass="entr" presetSubtype="0" fill="hold" grpId="0" nodeType="after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10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23" grpId="0"/>
      <p:bldP spid="31" grpId="0"/>
      <p:bldP spid="2" grpId="0" animBg="1"/>
      <p:bldP spid="82" grpId="0"/>
      <p:bldP spid="9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15798" y="6527800"/>
            <a:ext cx="12832449" cy="191175"/>
            <a:chOff x="-215798" y="6527800"/>
            <a:chExt cx="12832449" cy="191175"/>
          </a:xfrm>
        </p:grpSpPr>
        <p:grpSp>
          <p:nvGrpSpPr>
            <p:cNvPr id="18" name="组合 17"/>
            <p:cNvGrpSpPr/>
            <p:nvPr/>
          </p:nvGrpSpPr>
          <p:grpSpPr>
            <a:xfrm>
              <a:off x="-215798" y="6527800"/>
              <a:ext cx="6470746" cy="191175"/>
              <a:chOff x="7572849" y="-1746871"/>
              <a:chExt cx="3421002" cy="484806"/>
            </a:xfrm>
            <a:solidFill>
              <a:srgbClr val="04D195"/>
            </a:solidFill>
          </p:grpSpPr>
          <p:sp>
            <p:nvSpPr>
              <p:cNvPr id="52" name="任意多边形 51"/>
              <p:cNvSpPr/>
              <p:nvPr/>
            </p:nvSpPr>
            <p:spPr>
              <a:xfrm>
                <a:off x="10808810"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106972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105856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104740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103624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102508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101393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100277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99161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98045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969296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958137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946979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935820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a:off x="924662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913503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902345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891186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880028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868869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857711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84655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83539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82423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81307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80191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79076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77960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a:off x="76844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75728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6145905" y="6527800"/>
              <a:ext cx="6470746" cy="191175"/>
              <a:chOff x="7572849" y="-1746871"/>
              <a:chExt cx="3421002" cy="484806"/>
            </a:xfrm>
            <a:solidFill>
              <a:srgbClr val="04D195"/>
            </a:solidFill>
          </p:grpSpPr>
          <p:sp>
            <p:nvSpPr>
              <p:cNvPr id="20" name="任意多边形 19"/>
              <p:cNvSpPr/>
              <p:nvPr/>
            </p:nvSpPr>
            <p:spPr>
              <a:xfrm>
                <a:off x="10808810"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106972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105856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104740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103624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102508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101393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00277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99161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98045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969296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58137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946979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935820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924662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913503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902345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891186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880028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868869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857711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84655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83539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82423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81307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80191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79076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77960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76844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75728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9" name="组合 88"/>
          <p:cNvGrpSpPr/>
          <p:nvPr/>
        </p:nvGrpSpPr>
        <p:grpSpPr>
          <a:xfrm>
            <a:off x="371475" y="333375"/>
            <a:ext cx="501817" cy="340501"/>
            <a:chOff x="-1159407" y="1739505"/>
            <a:chExt cx="5279281" cy="3582188"/>
          </a:xfrm>
        </p:grpSpPr>
        <p:sp>
          <p:nvSpPr>
            <p:cNvPr id="90" name="任意多边形 89"/>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4" name="文本框 93"/>
          <p:cNvSpPr txBox="1"/>
          <p:nvPr/>
        </p:nvSpPr>
        <p:spPr>
          <a:xfrm>
            <a:off x="922991" y="265292"/>
            <a:ext cx="2515446" cy="369332"/>
          </a:xfrm>
          <a:prstGeom prst="rect">
            <a:avLst/>
          </a:prstGeom>
          <a:noFill/>
        </p:spPr>
        <p:txBody>
          <a:bodyPr wrap="square" rtlCol="0">
            <a:spAutoFit/>
          </a:bodyPr>
          <a:lstStyle/>
          <a:p>
            <a:r>
              <a:rPr lang="zh-CN" altLang="en-US" b="1" dirty="0">
                <a:solidFill>
                  <a:schemeClr val="tx1">
                    <a:lumMod val="65000"/>
                    <a:lumOff val="35000"/>
                  </a:schemeClr>
                </a:solidFill>
                <a:latin typeface="+mj-ea"/>
                <a:ea typeface="+mj-ea"/>
              </a:rPr>
              <a:t>工作完成情况</a:t>
            </a:r>
          </a:p>
        </p:txBody>
      </p:sp>
      <p:sp>
        <p:nvSpPr>
          <p:cNvPr id="95" name="矩形 94"/>
          <p:cNvSpPr/>
          <p:nvPr/>
        </p:nvSpPr>
        <p:spPr>
          <a:xfrm>
            <a:off x="746579" y="574849"/>
            <a:ext cx="1635113" cy="261162"/>
          </a:xfrm>
          <a:prstGeom prst="rect">
            <a:avLst/>
          </a:prstGeom>
        </p:spPr>
        <p:txBody>
          <a:bodyPr wrap="square">
            <a:spAutoFit/>
          </a:bodyPr>
          <a:lstStyle/>
          <a:p>
            <a:pPr lvl="0" algn="ctr" defTabSz="914400">
              <a:lnSpc>
                <a:spcPct val="114000"/>
              </a:lnSpc>
              <a:defRPr/>
            </a:pPr>
            <a:r>
              <a:rPr lang="en-US" altLang="zh-CN" sz="1050" dirty="0">
                <a:solidFill>
                  <a:schemeClr val="tx1">
                    <a:lumMod val="65000"/>
                    <a:lumOff val="35000"/>
                  </a:schemeClr>
                </a:solidFill>
                <a:cs typeface="+mn-ea"/>
                <a:sym typeface="+mn-lt"/>
              </a:rPr>
              <a:t>PUT YOUR TITLE</a:t>
            </a:r>
          </a:p>
        </p:txBody>
      </p:sp>
      <p:sp>
        <p:nvSpPr>
          <p:cNvPr id="96" name="平行四边形 95"/>
          <p:cNvSpPr/>
          <p:nvPr/>
        </p:nvSpPr>
        <p:spPr>
          <a:xfrm>
            <a:off x="3438437" y="333375"/>
            <a:ext cx="9642563" cy="340501"/>
          </a:xfrm>
          <a:prstGeom prst="parallelogram">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p:nvPr/>
        </p:nvCxnSpPr>
        <p:spPr>
          <a:xfrm flipH="1">
            <a:off x="3438437" y="777460"/>
            <a:ext cx="9007563" cy="0"/>
          </a:xfrm>
          <a:prstGeom prst="line">
            <a:avLst/>
          </a:prstGeom>
          <a:ln>
            <a:solidFill>
              <a:srgbClr val="04D195"/>
            </a:solidFill>
          </a:ln>
        </p:spPr>
        <p:style>
          <a:lnRef idx="1">
            <a:schemeClr val="accent1"/>
          </a:lnRef>
          <a:fillRef idx="0">
            <a:schemeClr val="accent1"/>
          </a:fillRef>
          <a:effectRef idx="0">
            <a:schemeClr val="accent1"/>
          </a:effectRef>
          <a:fontRef idx="minor">
            <a:schemeClr val="tx1"/>
          </a:fontRef>
        </p:style>
      </p:cxnSp>
      <p:grpSp>
        <p:nvGrpSpPr>
          <p:cNvPr id="84" name="组合 83"/>
          <p:cNvGrpSpPr/>
          <p:nvPr/>
        </p:nvGrpSpPr>
        <p:grpSpPr>
          <a:xfrm>
            <a:off x="3707235" y="2841077"/>
            <a:ext cx="4717277" cy="1196486"/>
            <a:chOff x="3707235" y="2841077"/>
            <a:chExt cx="4717277" cy="1196486"/>
          </a:xfrm>
        </p:grpSpPr>
        <p:cxnSp>
          <p:nvCxnSpPr>
            <p:cNvPr id="98" name="直接连接符 97"/>
            <p:cNvCxnSpPr/>
            <p:nvPr/>
          </p:nvCxnSpPr>
          <p:spPr>
            <a:xfrm>
              <a:off x="3707235" y="3740717"/>
              <a:ext cx="847725" cy="27620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a:off x="5723511" y="3720080"/>
              <a:ext cx="744978" cy="317483"/>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a:off x="7679534" y="2841077"/>
              <a:ext cx="744978" cy="317483"/>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101" name="燕尾形 100"/>
          <p:cNvSpPr/>
          <p:nvPr/>
        </p:nvSpPr>
        <p:spPr>
          <a:xfrm rot="1234549">
            <a:off x="4234201" y="3372327"/>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solidFill>
              <a:effectLst/>
              <a:uLnTx/>
              <a:uFillTx/>
              <a:cs typeface="+mn-ea"/>
              <a:sym typeface="+mn-lt"/>
            </a:endParaRPr>
          </a:p>
        </p:txBody>
      </p:sp>
      <p:sp>
        <p:nvSpPr>
          <p:cNvPr id="102" name="燕尾形 101"/>
          <p:cNvSpPr/>
          <p:nvPr/>
        </p:nvSpPr>
        <p:spPr>
          <a:xfrm rot="20150452">
            <a:off x="5853015" y="3486504"/>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solidFill>
              <a:effectLst/>
              <a:uLnTx/>
              <a:uFillTx/>
              <a:cs typeface="+mn-ea"/>
              <a:sym typeface="+mn-lt"/>
            </a:endParaRPr>
          </a:p>
        </p:txBody>
      </p:sp>
      <p:sp>
        <p:nvSpPr>
          <p:cNvPr id="103" name="燕尾形 102"/>
          <p:cNvSpPr/>
          <p:nvPr/>
        </p:nvSpPr>
        <p:spPr>
          <a:xfrm rot="20150452">
            <a:off x="7853264" y="2645595"/>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solidFill>
              <a:effectLst/>
              <a:uLnTx/>
              <a:uFillTx/>
              <a:cs typeface="+mn-ea"/>
              <a:sym typeface="+mn-lt"/>
            </a:endParaRPr>
          </a:p>
        </p:txBody>
      </p:sp>
      <p:grpSp>
        <p:nvGrpSpPr>
          <p:cNvPr id="104" name="组合 103"/>
          <p:cNvGrpSpPr/>
          <p:nvPr/>
        </p:nvGrpSpPr>
        <p:grpSpPr>
          <a:xfrm>
            <a:off x="1332696" y="1896493"/>
            <a:ext cx="1879427" cy="1181463"/>
            <a:chOff x="1332696" y="1896493"/>
            <a:chExt cx="1607355" cy="1181463"/>
          </a:xfrm>
        </p:grpSpPr>
        <p:sp>
          <p:nvSpPr>
            <p:cNvPr id="105" name="矩形 104"/>
            <p:cNvSpPr/>
            <p:nvPr/>
          </p:nvSpPr>
          <p:spPr>
            <a:xfrm>
              <a:off x="1332697" y="2220798"/>
              <a:ext cx="1607354" cy="857158"/>
            </a:xfrm>
            <a:prstGeom prst="rect">
              <a:avLst/>
            </a:prstGeom>
            <a:ln>
              <a:noFill/>
            </a:ln>
          </p:spPr>
          <p:txBody>
            <a:bodyPr wrap="square">
              <a:spAutoFit/>
              <a:scene3d>
                <a:camera prst="orthographicFront"/>
                <a:lightRig rig="threePt" dir="t"/>
              </a:scene3d>
              <a:sp3d contourW="12700"/>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用户可以在投影仪或者计算机上进行演示</a:t>
              </a:r>
            </a:p>
          </p:txBody>
        </p:sp>
        <p:sp>
          <p:nvSpPr>
            <p:cNvPr id="106" name="矩形 105"/>
            <p:cNvSpPr/>
            <p:nvPr/>
          </p:nvSpPr>
          <p:spPr>
            <a:xfrm>
              <a:off x="1332696" y="1896493"/>
              <a:ext cx="1474003" cy="410882"/>
            </a:xfrm>
            <a:prstGeom prst="rect">
              <a:avLst/>
            </a:prstGeom>
            <a:ln>
              <a:noFill/>
            </a:ln>
          </p:spPr>
          <p:txBody>
            <a:bodyPr wrap="square">
              <a:spAutoFit/>
              <a:scene3d>
                <a:camera prst="orthographicFront"/>
                <a:lightRig rig="threePt" dir="t"/>
              </a:scene3d>
              <a:sp3d contourW="12700"/>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tx1">
                      <a:lumMod val="65000"/>
                      <a:lumOff val="35000"/>
                    </a:schemeClr>
                  </a:solidFill>
                  <a:effectLst/>
                  <a:uLnTx/>
                  <a:uFillTx/>
                  <a:cs typeface="+mn-ea"/>
                  <a:sym typeface="+mn-lt"/>
                </a:rPr>
                <a:t>产品开发</a:t>
              </a:r>
            </a:p>
          </p:txBody>
        </p:sp>
      </p:grpSp>
      <p:grpSp>
        <p:nvGrpSpPr>
          <p:cNvPr id="107" name="组合 106"/>
          <p:cNvGrpSpPr/>
          <p:nvPr/>
        </p:nvGrpSpPr>
        <p:grpSpPr>
          <a:xfrm>
            <a:off x="3022391" y="4957840"/>
            <a:ext cx="1879427" cy="1181463"/>
            <a:chOff x="1332696" y="1896493"/>
            <a:chExt cx="1607355" cy="1181463"/>
          </a:xfrm>
        </p:grpSpPr>
        <p:sp>
          <p:nvSpPr>
            <p:cNvPr id="108" name="矩形 107"/>
            <p:cNvSpPr/>
            <p:nvPr/>
          </p:nvSpPr>
          <p:spPr>
            <a:xfrm>
              <a:off x="1332697" y="2220798"/>
              <a:ext cx="1607354" cy="857158"/>
            </a:xfrm>
            <a:prstGeom prst="rect">
              <a:avLst/>
            </a:prstGeom>
            <a:ln>
              <a:noFill/>
            </a:ln>
          </p:spPr>
          <p:txBody>
            <a:bodyPr wrap="square">
              <a:spAutoFit/>
              <a:scene3d>
                <a:camera prst="orthographicFront"/>
                <a:lightRig rig="threePt" dir="t"/>
              </a:scene3d>
              <a:sp3d contourW="12700"/>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用户可以在投影仪或者计算机上进行演示</a:t>
              </a:r>
            </a:p>
          </p:txBody>
        </p:sp>
        <p:sp>
          <p:nvSpPr>
            <p:cNvPr id="109" name="矩形 108"/>
            <p:cNvSpPr/>
            <p:nvPr/>
          </p:nvSpPr>
          <p:spPr>
            <a:xfrm>
              <a:off x="1332696" y="1896493"/>
              <a:ext cx="1474003" cy="410882"/>
            </a:xfrm>
            <a:prstGeom prst="rect">
              <a:avLst/>
            </a:prstGeom>
            <a:ln>
              <a:noFill/>
            </a:ln>
          </p:spPr>
          <p:txBody>
            <a:bodyPr wrap="square">
              <a:spAutoFit/>
              <a:scene3d>
                <a:camera prst="orthographicFront"/>
                <a:lightRig rig="threePt" dir="t"/>
              </a:scene3d>
              <a:sp3d contourW="12700"/>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tx1">
                      <a:lumMod val="65000"/>
                      <a:lumOff val="35000"/>
                    </a:schemeClr>
                  </a:solidFill>
                  <a:effectLst/>
                  <a:uLnTx/>
                  <a:uFillTx/>
                  <a:cs typeface="+mn-ea"/>
                  <a:sym typeface="+mn-lt"/>
                </a:rPr>
                <a:t>产品开发</a:t>
              </a:r>
            </a:p>
          </p:txBody>
        </p:sp>
      </p:grpSp>
      <p:grpSp>
        <p:nvGrpSpPr>
          <p:cNvPr id="110" name="组合 109"/>
          <p:cNvGrpSpPr/>
          <p:nvPr/>
        </p:nvGrpSpPr>
        <p:grpSpPr>
          <a:xfrm>
            <a:off x="7248345" y="4278329"/>
            <a:ext cx="1879427" cy="1181463"/>
            <a:chOff x="1332696" y="1896493"/>
            <a:chExt cx="1607355" cy="1181463"/>
          </a:xfrm>
        </p:grpSpPr>
        <p:sp>
          <p:nvSpPr>
            <p:cNvPr id="111" name="矩形 110"/>
            <p:cNvSpPr/>
            <p:nvPr/>
          </p:nvSpPr>
          <p:spPr>
            <a:xfrm>
              <a:off x="1332697" y="2220798"/>
              <a:ext cx="1607354" cy="857158"/>
            </a:xfrm>
            <a:prstGeom prst="rect">
              <a:avLst/>
            </a:prstGeom>
            <a:ln>
              <a:noFill/>
            </a:ln>
          </p:spPr>
          <p:txBody>
            <a:bodyPr wrap="square">
              <a:spAutoFit/>
              <a:scene3d>
                <a:camera prst="orthographicFront"/>
                <a:lightRig rig="threePt" dir="t"/>
              </a:scene3d>
              <a:sp3d contourW="12700"/>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用户可以在投影仪或者计算机上进行演示</a:t>
              </a:r>
            </a:p>
          </p:txBody>
        </p:sp>
        <p:sp>
          <p:nvSpPr>
            <p:cNvPr id="112" name="矩形 111"/>
            <p:cNvSpPr/>
            <p:nvPr/>
          </p:nvSpPr>
          <p:spPr>
            <a:xfrm>
              <a:off x="1332696" y="1896493"/>
              <a:ext cx="1474003" cy="410882"/>
            </a:xfrm>
            <a:prstGeom prst="rect">
              <a:avLst/>
            </a:prstGeom>
            <a:ln>
              <a:noFill/>
            </a:ln>
          </p:spPr>
          <p:txBody>
            <a:bodyPr wrap="square">
              <a:spAutoFit/>
              <a:scene3d>
                <a:camera prst="orthographicFront"/>
                <a:lightRig rig="threePt" dir="t"/>
              </a:scene3d>
              <a:sp3d contourW="12700"/>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tx1">
                      <a:lumMod val="65000"/>
                      <a:lumOff val="35000"/>
                    </a:schemeClr>
                  </a:solidFill>
                  <a:effectLst/>
                  <a:uLnTx/>
                  <a:uFillTx/>
                  <a:cs typeface="+mn-ea"/>
                  <a:sym typeface="+mn-lt"/>
                </a:rPr>
                <a:t>产品开发</a:t>
              </a:r>
            </a:p>
          </p:txBody>
        </p:sp>
      </p:grpSp>
      <p:grpSp>
        <p:nvGrpSpPr>
          <p:cNvPr id="113" name="组合 112"/>
          <p:cNvGrpSpPr/>
          <p:nvPr/>
        </p:nvGrpSpPr>
        <p:grpSpPr>
          <a:xfrm>
            <a:off x="9689295" y="2935897"/>
            <a:ext cx="1879427" cy="1181463"/>
            <a:chOff x="1332696" y="1896493"/>
            <a:chExt cx="1607355" cy="1181463"/>
          </a:xfrm>
        </p:grpSpPr>
        <p:sp>
          <p:nvSpPr>
            <p:cNvPr id="114" name="矩形 113"/>
            <p:cNvSpPr/>
            <p:nvPr/>
          </p:nvSpPr>
          <p:spPr>
            <a:xfrm>
              <a:off x="1332697" y="2220798"/>
              <a:ext cx="1607354" cy="857158"/>
            </a:xfrm>
            <a:prstGeom prst="rect">
              <a:avLst/>
            </a:prstGeom>
            <a:ln>
              <a:noFill/>
            </a:ln>
          </p:spPr>
          <p:txBody>
            <a:bodyPr wrap="square">
              <a:spAutoFit/>
              <a:scene3d>
                <a:camera prst="orthographicFront"/>
                <a:lightRig rig="threePt" dir="t"/>
              </a:scene3d>
              <a:sp3d contourW="12700"/>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用户可以在投影仪或者计算机上进行演示</a:t>
              </a:r>
            </a:p>
          </p:txBody>
        </p:sp>
        <p:sp>
          <p:nvSpPr>
            <p:cNvPr id="115" name="矩形 114"/>
            <p:cNvSpPr/>
            <p:nvPr/>
          </p:nvSpPr>
          <p:spPr>
            <a:xfrm>
              <a:off x="1332696" y="1896493"/>
              <a:ext cx="1474003" cy="410882"/>
            </a:xfrm>
            <a:prstGeom prst="rect">
              <a:avLst/>
            </a:prstGeom>
            <a:ln>
              <a:noFill/>
            </a:ln>
          </p:spPr>
          <p:txBody>
            <a:bodyPr wrap="square">
              <a:spAutoFit/>
              <a:scene3d>
                <a:camera prst="orthographicFront"/>
                <a:lightRig rig="threePt" dir="t"/>
              </a:scene3d>
              <a:sp3d contourW="12700"/>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tx1">
                      <a:lumMod val="65000"/>
                      <a:lumOff val="35000"/>
                    </a:schemeClr>
                  </a:solidFill>
                  <a:effectLst/>
                  <a:uLnTx/>
                  <a:uFillTx/>
                  <a:cs typeface="+mn-ea"/>
                  <a:sym typeface="+mn-lt"/>
                </a:rPr>
                <a:t>产品开发</a:t>
              </a:r>
            </a:p>
          </p:txBody>
        </p:sp>
      </p:grpSp>
      <p:sp>
        <p:nvSpPr>
          <p:cNvPr id="116" name="六边形 115"/>
          <p:cNvSpPr/>
          <p:nvPr/>
        </p:nvSpPr>
        <p:spPr>
          <a:xfrm>
            <a:off x="2486024" y="2882351"/>
            <a:ext cx="1340045" cy="1155212"/>
          </a:xfrm>
          <a:prstGeom prst="hexagon">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17" name="六边形 33"/>
          <p:cNvSpPr/>
          <p:nvPr/>
        </p:nvSpPr>
        <p:spPr>
          <a:xfrm>
            <a:off x="2806426" y="3125462"/>
            <a:ext cx="699242" cy="695960"/>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118" name="六边形 117"/>
          <p:cNvSpPr/>
          <p:nvPr/>
        </p:nvSpPr>
        <p:spPr>
          <a:xfrm>
            <a:off x="4442046" y="3761354"/>
            <a:ext cx="1340045" cy="1155212"/>
          </a:xfrm>
          <a:prstGeom prst="hexagon">
            <a:avLst/>
          </a:prstGeom>
          <a:solidFill>
            <a:srgbClr val="FFC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19" name="六边形 34"/>
          <p:cNvSpPr/>
          <p:nvPr/>
        </p:nvSpPr>
        <p:spPr>
          <a:xfrm>
            <a:off x="4762447" y="4009426"/>
            <a:ext cx="699242" cy="659068"/>
          </a:xfrm>
          <a:custGeom>
            <a:avLst/>
            <a:gdLst>
              <a:gd name="connsiteX0" fmla="*/ 256155 w 336853"/>
              <a:gd name="connsiteY0" fmla="*/ 263525 h 317500"/>
              <a:gd name="connsiteX1" fmla="*/ 268061 w 336853"/>
              <a:gd name="connsiteY1" fmla="*/ 299070 h 317500"/>
              <a:gd name="connsiteX2" fmla="*/ 269384 w 336853"/>
              <a:gd name="connsiteY2" fmla="*/ 303019 h 317500"/>
              <a:gd name="connsiteX3" fmla="*/ 274676 w 336853"/>
              <a:gd name="connsiteY3" fmla="*/ 289855 h 317500"/>
              <a:gd name="connsiteX4" fmla="*/ 277322 w 336853"/>
              <a:gd name="connsiteY4" fmla="*/ 272740 h 317500"/>
              <a:gd name="connsiteX5" fmla="*/ 279968 w 336853"/>
              <a:gd name="connsiteY5" fmla="*/ 289855 h 317500"/>
              <a:gd name="connsiteX6" fmla="*/ 285259 w 336853"/>
              <a:gd name="connsiteY6" fmla="*/ 303019 h 317500"/>
              <a:gd name="connsiteX7" fmla="*/ 286582 w 336853"/>
              <a:gd name="connsiteY7" fmla="*/ 299070 h 317500"/>
              <a:gd name="connsiteX8" fmla="*/ 298489 w 336853"/>
              <a:gd name="connsiteY8" fmla="*/ 263525 h 317500"/>
              <a:gd name="connsiteX9" fmla="*/ 320978 w 336853"/>
              <a:gd name="connsiteY9" fmla="*/ 275373 h 317500"/>
              <a:gd name="connsiteX10" fmla="*/ 336853 w 336853"/>
              <a:gd name="connsiteY10" fmla="*/ 317500 h 317500"/>
              <a:gd name="connsiteX11" fmla="*/ 217790 w 336853"/>
              <a:gd name="connsiteY11" fmla="*/ 317500 h 317500"/>
              <a:gd name="connsiteX12" fmla="*/ 233665 w 336853"/>
              <a:gd name="connsiteY12" fmla="*/ 275373 h 317500"/>
              <a:gd name="connsiteX13" fmla="*/ 256155 w 336853"/>
              <a:gd name="connsiteY13" fmla="*/ 263525 h 317500"/>
              <a:gd name="connsiteX14" fmla="*/ 37966 w 336853"/>
              <a:gd name="connsiteY14" fmla="*/ 263525 h 317500"/>
              <a:gd name="connsiteX15" fmla="*/ 48433 w 336853"/>
              <a:gd name="connsiteY15" fmla="*/ 299070 h 317500"/>
              <a:gd name="connsiteX16" fmla="*/ 51050 w 336853"/>
              <a:gd name="connsiteY16" fmla="*/ 303019 h 317500"/>
              <a:gd name="connsiteX17" fmla="*/ 54975 w 336853"/>
              <a:gd name="connsiteY17" fmla="*/ 289855 h 317500"/>
              <a:gd name="connsiteX18" fmla="*/ 58900 w 336853"/>
              <a:gd name="connsiteY18" fmla="*/ 272740 h 317500"/>
              <a:gd name="connsiteX19" fmla="*/ 61517 w 336853"/>
              <a:gd name="connsiteY19" fmla="*/ 289855 h 317500"/>
              <a:gd name="connsiteX20" fmla="*/ 66751 w 336853"/>
              <a:gd name="connsiteY20" fmla="*/ 303019 h 317500"/>
              <a:gd name="connsiteX21" fmla="*/ 68059 w 336853"/>
              <a:gd name="connsiteY21" fmla="*/ 299070 h 317500"/>
              <a:gd name="connsiteX22" fmla="*/ 78526 w 336853"/>
              <a:gd name="connsiteY22" fmla="*/ 263525 h 317500"/>
              <a:gd name="connsiteX23" fmla="*/ 102077 w 336853"/>
              <a:gd name="connsiteY23" fmla="*/ 275373 h 317500"/>
              <a:gd name="connsiteX24" fmla="*/ 116469 w 336853"/>
              <a:gd name="connsiteY24" fmla="*/ 317500 h 317500"/>
              <a:gd name="connsiteX25" fmla="*/ 23 w 336853"/>
              <a:gd name="connsiteY25" fmla="*/ 317500 h 317500"/>
              <a:gd name="connsiteX26" fmla="*/ 15724 w 336853"/>
              <a:gd name="connsiteY26" fmla="*/ 275373 h 317500"/>
              <a:gd name="connsiteX27" fmla="*/ 37966 w 336853"/>
              <a:gd name="connsiteY27" fmla="*/ 263525 h 317500"/>
              <a:gd name="connsiteX28" fmla="*/ 212235 w 336853"/>
              <a:gd name="connsiteY28" fmla="*/ 236538 h 317500"/>
              <a:gd name="connsiteX29" fmla="*/ 217792 w 336853"/>
              <a:gd name="connsiteY29" fmla="*/ 242888 h 317500"/>
              <a:gd name="connsiteX30" fmla="*/ 212235 w 336853"/>
              <a:gd name="connsiteY30" fmla="*/ 249238 h 317500"/>
              <a:gd name="connsiteX31" fmla="*/ 206678 w 336853"/>
              <a:gd name="connsiteY31" fmla="*/ 242888 h 317500"/>
              <a:gd name="connsiteX32" fmla="*/ 212235 w 336853"/>
              <a:gd name="connsiteY32" fmla="*/ 236538 h 317500"/>
              <a:gd name="connsiteX33" fmla="*/ 124128 w 336853"/>
              <a:gd name="connsiteY33" fmla="*/ 236538 h 317500"/>
              <a:gd name="connsiteX34" fmla="*/ 130478 w 336853"/>
              <a:gd name="connsiteY34" fmla="*/ 242888 h 317500"/>
              <a:gd name="connsiteX35" fmla="*/ 124128 w 336853"/>
              <a:gd name="connsiteY35" fmla="*/ 249238 h 317500"/>
              <a:gd name="connsiteX36" fmla="*/ 117778 w 336853"/>
              <a:gd name="connsiteY36" fmla="*/ 242888 h 317500"/>
              <a:gd name="connsiteX37" fmla="*/ 124128 w 336853"/>
              <a:gd name="connsiteY37" fmla="*/ 236538 h 317500"/>
              <a:gd name="connsiteX38" fmla="*/ 196360 w 336853"/>
              <a:gd name="connsiteY38" fmla="*/ 227013 h 317500"/>
              <a:gd name="connsiteX39" fmla="*/ 201917 w 336853"/>
              <a:gd name="connsiteY39" fmla="*/ 233363 h 317500"/>
              <a:gd name="connsiteX40" fmla="*/ 196360 w 336853"/>
              <a:gd name="connsiteY40" fmla="*/ 239713 h 317500"/>
              <a:gd name="connsiteX41" fmla="*/ 190803 w 336853"/>
              <a:gd name="connsiteY41" fmla="*/ 233363 h 317500"/>
              <a:gd name="connsiteX42" fmla="*/ 196360 w 336853"/>
              <a:gd name="connsiteY42" fmla="*/ 227013 h 317500"/>
              <a:gd name="connsiteX43" fmla="*/ 138415 w 336853"/>
              <a:gd name="connsiteY43" fmla="*/ 227013 h 317500"/>
              <a:gd name="connsiteX44" fmla="*/ 144765 w 336853"/>
              <a:gd name="connsiteY44" fmla="*/ 233363 h 317500"/>
              <a:gd name="connsiteX45" fmla="*/ 138415 w 336853"/>
              <a:gd name="connsiteY45" fmla="*/ 239713 h 317500"/>
              <a:gd name="connsiteX46" fmla="*/ 132065 w 336853"/>
              <a:gd name="connsiteY46" fmla="*/ 233363 h 317500"/>
              <a:gd name="connsiteX47" fmla="*/ 138415 w 336853"/>
              <a:gd name="connsiteY47" fmla="*/ 227013 h 317500"/>
              <a:gd name="connsiteX48" fmla="*/ 185405 w 336853"/>
              <a:gd name="connsiteY48" fmla="*/ 218758 h 317500"/>
              <a:gd name="connsiteX49" fmla="*/ 187945 w 336853"/>
              <a:gd name="connsiteY49" fmla="*/ 226378 h 317500"/>
              <a:gd name="connsiteX50" fmla="*/ 179055 w 336853"/>
              <a:gd name="connsiteY50" fmla="*/ 228918 h 317500"/>
              <a:gd name="connsiteX51" fmla="*/ 177785 w 336853"/>
              <a:gd name="connsiteY51" fmla="*/ 221298 h 317500"/>
              <a:gd name="connsiteX52" fmla="*/ 185405 w 336853"/>
              <a:gd name="connsiteY52" fmla="*/ 218758 h 317500"/>
              <a:gd name="connsiteX53" fmla="*/ 149210 w 336853"/>
              <a:gd name="connsiteY53" fmla="*/ 218758 h 317500"/>
              <a:gd name="connsiteX54" fmla="*/ 159212 w 336853"/>
              <a:gd name="connsiteY54" fmla="*/ 221298 h 317500"/>
              <a:gd name="connsiteX55" fmla="*/ 156354 w 336853"/>
              <a:gd name="connsiteY55" fmla="*/ 228918 h 317500"/>
              <a:gd name="connsiteX56" fmla="*/ 147782 w 336853"/>
              <a:gd name="connsiteY56" fmla="*/ 226378 h 317500"/>
              <a:gd name="connsiteX57" fmla="*/ 149210 w 336853"/>
              <a:gd name="connsiteY57" fmla="*/ 218758 h 317500"/>
              <a:gd name="connsiteX58" fmla="*/ 167785 w 336853"/>
              <a:gd name="connsiteY58" fmla="*/ 207963 h 317500"/>
              <a:gd name="connsiteX59" fmla="*/ 173342 w 336853"/>
              <a:gd name="connsiteY59" fmla="*/ 213520 h 317500"/>
              <a:gd name="connsiteX60" fmla="*/ 167785 w 336853"/>
              <a:gd name="connsiteY60" fmla="*/ 219077 h 317500"/>
              <a:gd name="connsiteX61" fmla="*/ 162228 w 336853"/>
              <a:gd name="connsiteY61" fmla="*/ 213520 h 317500"/>
              <a:gd name="connsiteX62" fmla="*/ 167785 w 336853"/>
              <a:gd name="connsiteY62" fmla="*/ 207963 h 317500"/>
              <a:gd name="connsiteX63" fmla="*/ 167785 w 336853"/>
              <a:gd name="connsiteY63" fmla="*/ 190500 h 317500"/>
              <a:gd name="connsiteX64" fmla="*/ 173342 w 336853"/>
              <a:gd name="connsiteY64" fmla="*/ 196850 h 317500"/>
              <a:gd name="connsiteX65" fmla="*/ 167785 w 336853"/>
              <a:gd name="connsiteY65" fmla="*/ 203200 h 317500"/>
              <a:gd name="connsiteX66" fmla="*/ 162228 w 336853"/>
              <a:gd name="connsiteY66" fmla="*/ 196850 h 317500"/>
              <a:gd name="connsiteX67" fmla="*/ 167785 w 336853"/>
              <a:gd name="connsiteY67" fmla="*/ 190500 h 317500"/>
              <a:gd name="connsiteX68" fmla="*/ 269512 w 336853"/>
              <a:gd name="connsiteY68" fmla="*/ 182286 h 317500"/>
              <a:gd name="connsiteX69" fmla="*/ 276020 w 336853"/>
              <a:gd name="connsiteY69" fmla="*/ 182286 h 317500"/>
              <a:gd name="connsiteX70" fmla="*/ 290340 w 336853"/>
              <a:gd name="connsiteY70" fmla="*/ 184906 h 317500"/>
              <a:gd name="connsiteX71" fmla="*/ 296849 w 336853"/>
              <a:gd name="connsiteY71" fmla="*/ 191458 h 317500"/>
              <a:gd name="connsiteX72" fmla="*/ 304659 w 336853"/>
              <a:gd name="connsiteY72" fmla="*/ 216354 h 317500"/>
              <a:gd name="connsiteX73" fmla="*/ 304659 w 336853"/>
              <a:gd name="connsiteY73" fmla="*/ 220285 h 317500"/>
              <a:gd name="connsiteX74" fmla="*/ 307263 w 336853"/>
              <a:gd name="connsiteY74" fmla="*/ 230767 h 317500"/>
              <a:gd name="connsiteX75" fmla="*/ 302056 w 336853"/>
              <a:gd name="connsiteY75" fmla="*/ 239940 h 317500"/>
              <a:gd name="connsiteX76" fmla="*/ 283831 w 336853"/>
              <a:gd name="connsiteY76" fmla="*/ 262215 h 317500"/>
              <a:gd name="connsiteX77" fmla="*/ 270813 w 336853"/>
              <a:gd name="connsiteY77" fmla="*/ 262215 h 317500"/>
              <a:gd name="connsiteX78" fmla="*/ 252589 w 336853"/>
              <a:gd name="connsiteY78" fmla="*/ 239940 h 317500"/>
              <a:gd name="connsiteX79" fmla="*/ 247382 w 336853"/>
              <a:gd name="connsiteY79" fmla="*/ 232078 h 317500"/>
              <a:gd name="connsiteX80" fmla="*/ 249985 w 336853"/>
              <a:gd name="connsiteY80" fmla="*/ 220285 h 317500"/>
              <a:gd name="connsiteX81" fmla="*/ 248684 w 336853"/>
              <a:gd name="connsiteY81" fmla="*/ 216354 h 317500"/>
              <a:gd name="connsiteX82" fmla="*/ 248684 w 336853"/>
              <a:gd name="connsiteY82" fmla="*/ 204561 h 317500"/>
              <a:gd name="connsiteX83" fmla="*/ 256494 w 336853"/>
              <a:gd name="connsiteY83" fmla="*/ 191458 h 317500"/>
              <a:gd name="connsiteX84" fmla="*/ 263003 w 336853"/>
              <a:gd name="connsiteY84" fmla="*/ 186217 h 317500"/>
              <a:gd name="connsiteX85" fmla="*/ 269512 w 336853"/>
              <a:gd name="connsiteY85" fmla="*/ 182286 h 317500"/>
              <a:gd name="connsiteX86" fmla="*/ 50941 w 336853"/>
              <a:gd name="connsiteY86" fmla="*/ 182286 h 317500"/>
              <a:gd name="connsiteX87" fmla="*/ 56254 w 336853"/>
              <a:gd name="connsiteY87" fmla="*/ 182286 h 317500"/>
              <a:gd name="connsiteX88" fmla="*/ 72194 w 336853"/>
              <a:gd name="connsiteY88" fmla="*/ 184906 h 317500"/>
              <a:gd name="connsiteX89" fmla="*/ 78836 w 336853"/>
              <a:gd name="connsiteY89" fmla="*/ 191458 h 317500"/>
              <a:gd name="connsiteX90" fmla="*/ 86806 w 336853"/>
              <a:gd name="connsiteY90" fmla="*/ 216354 h 317500"/>
              <a:gd name="connsiteX91" fmla="*/ 85477 w 336853"/>
              <a:gd name="connsiteY91" fmla="*/ 220285 h 317500"/>
              <a:gd name="connsiteX92" fmla="*/ 88134 w 336853"/>
              <a:gd name="connsiteY92" fmla="*/ 230767 h 317500"/>
              <a:gd name="connsiteX93" fmla="*/ 82821 w 336853"/>
              <a:gd name="connsiteY93" fmla="*/ 239940 h 317500"/>
              <a:gd name="connsiteX94" fmla="*/ 65553 w 336853"/>
              <a:gd name="connsiteY94" fmla="*/ 262215 h 317500"/>
              <a:gd name="connsiteX95" fmla="*/ 52269 w 336853"/>
              <a:gd name="connsiteY95" fmla="*/ 262215 h 317500"/>
              <a:gd name="connsiteX96" fmla="*/ 33673 w 336853"/>
              <a:gd name="connsiteY96" fmla="*/ 239940 h 317500"/>
              <a:gd name="connsiteX97" fmla="*/ 28359 w 336853"/>
              <a:gd name="connsiteY97" fmla="*/ 232078 h 317500"/>
              <a:gd name="connsiteX98" fmla="*/ 31016 w 336853"/>
              <a:gd name="connsiteY98" fmla="*/ 220285 h 317500"/>
              <a:gd name="connsiteX99" fmla="*/ 29688 w 336853"/>
              <a:gd name="connsiteY99" fmla="*/ 216354 h 317500"/>
              <a:gd name="connsiteX100" fmla="*/ 29688 w 336853"/>
              <a:gd name="connsiteY100" fmla="*/ 204561 h 317500"/>
              <a:gd name="connsiteX101" fmla="*/ 37658 w 336853"/>
              <a:gd name="connsiteY101" fmla="*/ 191458 h 317500"/>
              <a:gd name="connsiteX102" fmla="*/ 44299 w 336853"/>
              <a:gd name="connsiteY102" fmla="*/ 186217 h 317500"/>
              <a:gd name="connsiteX103" fmla="*/ 50941 w 336853"/>
              <a:gd name="connsiteY103" fmla="*/ 182286 h 317500"/>
              <a:gd name="connsiteX104" fmla="*/ 167785 w 336853"/>
              <a:gd name="connsiteY104" fmla="*/ 173038 h 317500"/>
              <a:gd name="connsiteX105" fmla="*/ 173342 w 336853"/>
              <a:gd name="connsiteY105" fmla="*/ 179388 h 317500"/>
              <a:gd name="connsiteX106" fmla="*/ 167785 w 336853"/>
              <a:gd name="connsiteY106" fmla="*/ 185738 h 317500"/>
              <a:gd name="connsiteX107" fmla="*/ 162228 w 336853"/>
              <a:gd name="connsiteY107" fmla="*/ 179388 h 317500"/>
              <a:gd name="connsiteX108" fmla="*/ 167785 w 336853"/>
              <a:gd name="connsiteY108" fmla="*/ 173038 h 317500"/>
              <a:gd name="connsiteX109" fmla="*/ 168402 w 336853"/>
              <a:gd name="connsiteY109" fmla="*/ 155575 h 317500"/>
              <a:gd name="connsiteX110" fmla="*/ 172106 w 336853"/>
              <a:gd name="connsiteY110" fmla="*/ 156986 h 317500"/>
              <a:gd name="connsiteX111" fmla="*/ 173341 w 336853"/>
              <a:gd name="connsiteY111" fmla="*/ 161219 h 317500"/>
              <a:gd name="connsiteX112" fmla="*/ 172106 w 336853"/>
              <a:gd name="connsiteY112" fmla="*/ 166864 h 317500"/>
              <a:gd name="connsiteX113" fmla="*/ 168402 w 336853"/>
              <a:gd name="connsiteY113" fmla="*/ 168275 h 317500"/>
              <a:gd name="connsiteX114" fmla="*/ 164697 w 336853"/>
              <a:gd name="connsiteY114" fmla="*/ 166864 h 317500"/>
              <a:gd name="connsiteX115" fmla="*/ 162228 w 336853"/>
              <a:gd name="connsiteY115" fmla="*/ 161219 h 317500"/>
              <a:gd name="connsiteX116" fmla="*/ 164697 w 336853"/>
              <a:gd name="connsiteY116" fmla="*/ 156986 h 317500"/>
              <a:gd name="connsiteX117" fmla="*/ 168402 w 336853"/>
              <a:gd name="connsiteY117" fmla="*/ 155575 h 317500"/>
              <a:gd name="connsiteX118" fmla="*/ 146617 w 336853"/>
              <a:gd name="connsiteY118" fmla="*/ 80963 h 317500"/>
              <a:gd name="connsiteX119" fmla="*/ 158524 w 336853"/>
              <a:gd name="connsiteY119" fmla="*/ 115191 h 317500"/>
              <a:gd name="connsiteX120" fmla="*/ 159847 w 336853"/>
              <a:gd name="connsiteY120" fmla="*/ 120457 h 317500"/>
              <a:gd name="connsiteX121" fmla="*/ 165138 w 336853"/>
              <a:gd name="connsiteY121" fmla="*/ 105976 h 317500"/>
              <a:gd name="connsiteX122" fmla="*/ 167784 w 336853"/>
              <a:gd name="connsiteY122" fmla="*/ 90178 h 317500"/>
              <a:gd name="connsiteX123" fmla="*/ 170430 w 336853"/>
              <a:gd name="connsiteY123" fmla="*/ 105976 h 317500"/>
              <a:gd name="connsiteX124" fmla="*/ 175722 w 336853"/>
              <a:gd name="connsiteY124" fmla="*/ 120457 h 317500"/>
              <a:gd name="connsiteX125" fmla="*/ 177045 w 336853"/>
              <a:gd name="connsiteY125" fmla="*/ 115191 h 317500"/>
              <a:gd name="connsiteX126" fmla="*/ 188951 w 336853"/>
              <a:gd name="connsiteY126" fmla="*/ 80963 h 317500"/>
              <a:gd name="connsiteX127" fmla="*/ 211441 w 336853"/>
              <a:gd name="connsiteY127" fmla="*/ 91494 h 317500"/>
              <a:gd name="connsiteX128" fmla="*/ 227316 w 336853"/>
              <a:gd name="connsiteY128" fmla="*/ 134938 h 317500"/>
              <a:gd name="connsiteX129" fmla="*/ 167784 w 336853"/>
              <a:gd name="connsiteY129" fmla="*/ 134938 h 317500"/>
              <a:gd name="connsiteX130" fmla="*/ 108253 w 336853"/>
              <a:gd name="connsiteY130" fmla="*/ 134938 h 317500"/>
              <a:gd name="connsiteX131" fmla="*/ 124128 w 336853"/>
              <a:gd name="connsiteY131" fmla="*/ 91494 h 317500"/>
              <a:gd name="connsiteX132" fmla="*/ 146617 w 336853"/>
              <a:gd name="connsiteY132" fmla="*/ 80963 h 317500"/>
              <a:gd name="connsiteX133" fmla="*/ 165180 w 336853"/>
              <a:gd name="connsiteY133" fmla="*/ 0 h 317500"/>
              <a:gd name="connsiteX134" fmla="*/ 180801 w 336853"/>
              <a:gd name="connsiteY134" fmla="*/ 3931 h 317500"/>
              <a:gd name="connsiteX135" fmla="*/ 187310 w 336853"/>
              <a:gd name="connsiteY135" fmla="*/ 10482 h 317500"/>
              <a:gd name="connsiteX136" fmla="*/ 195121 w 336853"/>
              <a:gd name="connsiteY136" fmla="*/ 35378 h 317500"/>
              <a:gd name="connsiteX137" fmla="*/ 195121 w 336853"/>
              <a:gd name="connsiteY137" fmla="*/ 39309 h 317500"/>
              <a:gd name="connsiteX138" fmla="*/ 196422 w 336853"/>
              <a:gd name="connsiteY138" fmla="*/ 49792 h 317500"/>
              <a:gd name="connsiteX139" fmla="*/ 192517 w 336853"/>
              <a:gd name="connsiteY139" fmla="*/ 58964 h 317500"/>
              <a:gd name="connsiteX140" fmla="*/ 174293 w 336853"/>
              <a:gd name="connsiteY140" fmla="*/ 81239 h 317500"/>
              <a:gd name="connsiteX141" fmla="*/ 161275 w 336853"/>
              <a:gd name="connsiteY141" fmla="*/ 81239 h 317500"/>
              <a:gd name="connsiteX142" fmla="*/ 143050 w 336853"/>
              <a:gd name="connsiteY142" fmla="*/ 58964 h 317500"/>
              <a:gd name="connsiteX143" fmla="*/ 137843 w 336853"/>
              <a:gd name="connsiteY143" fmla="*/ 49792 h 317500"/>
              <a:gd name="connsiteX144" fmla="*/ 140447 w 336853"/>
              <a:gd name="connsiteY144" fmla="*/ 39309 h 317500"/>
              <a:gd name="connsiteX145" fmla="*/ 139145 w 336853"/>
              <a:gd name="connsiteY145" fmla="*/ 35378 h 317500"/>
              <a:gd name="connsiteX146" fmla="*/ 139145 w 336853"/>
              <a:gd name="connsiteY146" fmla="*/ 23585 h 317500"/>
              <a:gd name="connsiteX147" fmla="*/ 146956 w 336853"/>
              <a:gd name="connsiteY147" fmla="*/ 10482 h 317500"/>
              <a:gd name="connsiteX148" fmla="*/ 153464 w 336853"/>
              <a:gd name="connsiteY148" fmla="*/ 5241 h 317500"/>
              <a:gd name="connsiteX149" fmla="*/ 159973 w 336853"/>
              <a:gd name="connsiteY149" fmla="*/ 1310 h 317500"/>
              <a:gd name="connsiteX150" fmla="*/ 165180 w 336853"/>
              <a:gd name="connsiteY150" fmla="*/ 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336853" h="317500">
                <a:moveTo>
                  <a:pt x="256155" y="263525"/>
                </a:moveTo>
                <a:cubicBezTo>
                  <a:pt x="256155" y="263525"/>
                  <a:pt x="256155" y="263525"/>
                  <a:pt x="268061" y="299070"/>
                </a:cubicBezTo>
                <a:cubicBezTo>
                  <a:pt x="268061" y="299070"/>
                  <a:pt x="268061" y="299070"/>
                  <a:pt x="269384" y="303019"/>
                </a:cubicBezTo>
                <a:cubicBezTo>
                  <a:pt x="269384" y="303019"/>
                  <a:pt x="269384" y="303019"/>
                  <a:pt x="274676" y="289855"/>
                </a:cubicBezTo>
                <a:cubicBezTo>
                  <a:pt x="262770" y="274057"/>
                  <a:pt x="274676" y="272740"/>
                  <a:pt x="277322" y="272740"/>
                </a:cubicBezTo>
                <a:cubicBezTo>
                  <a:pt x="279968" y="272740"/>
                  <a:pt x="291874" y="274057"/>
                  <a:pt x="279968" y="289855"/>
                </a:cubicBezTo>
                <a:cubicBezTo>
                  <a:pt x="279968" y="289855"/>
                  <a:pt x="279968" y="289855"/>
                  <a:pt x="285259" y="303019"/>
                </a:cubicBezTo>
                <a:cubicBezTo>
                  <a:pt x="285259" y="303019"/>
                  <a:pt x="285259" y="303019"/>
                  <a:pt x="286582" y="299070"/>
                </a:cubicBezTo>
                <a:cubicBezTo>
                  <a:pt x="286582" y="299070"/>
                  <a:pt x="286582" y="299070"/>
                  <a:pt x="298489" y="263525"/>
                </a:cubicBezTo>
                <a:cubicBezTo>
                  <a:pt x="298489" y="263525"/>
                  <a:pt x="306426" y="268791"/>
                  <a:pt x="320978" y="275373"/>
                </a:cubicBezTo>
                <a:cubicBezTo>
                  <a:pt x="336853" y="280639"/>
                  <a:pt x="336853" y="293804"/>
                  <a:pt x="336853" y="317500"/>
                </a:cubicBezTo>
                <a:cubicBezTo>
                  <a:pt x="336853" y="317500"/>
                  <a:pt x="336853" y="317500"/>
                  <a:pt x="217790" y="317500"/>
                </a:cubicBezTo>
                <a:cubicBezTo>
                  <a:pt x="219113" y="293804"/>
                  <a:pt x="217790" y="280639"/>
                  <a:pt x="233665" y="275373"/>
                </a:cubicBezTo>
                <a:cubicBezTo>
                  <a:pt x="248217" y="268791"/>
                  <a:pt x="256155" y="263525"/>
                  <a:pt x="256155" y="263525"/>
                </a:cubicBezTo>
                <a:close/>
                <a:moveTo>
                  <a:pt x="37966" y="263525"/>
                </a:moveTo>
                <a:cubicBezTo>
                  <a:pt x="37966" y="263525"/>
                  <a:pt x="37966" y="263525"/>
                  <a:pt x="48433" y="299070"/>
                </a:cubicBezTo>
                <a:cubicBezTo>
                  <a:pt x="48433" y="299070"/>
                  <a:pt x="48433" y="299070"/>
                  <a:pt x="51050" y="303019"/>
                </a:cubicBezTo>
                <a:cubicBezTo>
                  <a:pt x="51050" y="303019"/>
                  <a:pt x="51050" y="303019"/>
                  <a:pt x="54975" y="289855"/>
                </a:cubicBezTo>
                <a:cubicBezTo>
                  <a:pt x="44508" y="274057"/>
                  <a:pt x="56284" y="272740"/>
                  <a:pt x="58900" y="272740"/>
                </a:cubicBezTo>
                <a:cubicBezTo>
                  <a:pt x="60209" y="272740"/>
                  <a:pt x="73293" y="274057"/>
                  <a:pt x="61517" y="289855"/>
                </a:cubicBezTo>
                <a:cubicBezTo>
                  <a:pt x="61517" y="289855"/>
                  <a:pt x="61517" y="289855"/>
                  <a:pt x="66751" y="303019"/>
                </a:cubicBezTo>
                <a:cubicBezTo>
                  <a:pt x="66751" y="303019"/>
                  <a:pt x="66751" y="303019"/>
                  <a:pt x="68059" y="299070"/>
                </a:cubicBezTo>
                <a:cubicBezTo>
                  <a:pt x="68059" y="299070"/>
                  <a:pt x="68059" y="299070"/>
                  <a:pt x="78526" y="263525"/>
                </a:cubicBezTo>
                <a:cubicBezTo>
                  <a:pt x="78526" y="263525"/>
                  <a:pt x="87685" y="268791"/>
                  <a:pt x="102077" y="275373"/>
                </a:cubicBezTo>
                <a:cubicBezTo>
                  <a:pt x="117778" y="280639"/>
                  <a:pt x="116469" y="293804"/>
                  <a:pt x="116469" y="317500"/>
                </a:cubicBezTo>
                <a:cubicBezTo>
                  <a:pt x="116469" y="317500"/>
                  <a:pt x="116469" y="317500"/>
                  <a:pt x="23" y="317500"/>
                </a:cubicBezTo>
                <a:cubicBezTo>
                  <a:pt x="23" y="293804"/>
                  <a:pt x="-1285" y="280639"/>
                  <a:pt x="15724" y="275373"/>
                </a:cubicBezTo>
                <a:cubicBezTo>
                  <a:pt x="30116" y="268791"/>
                  <a:pt x="37966" y="263525"/>
                  <a:pt x="37966" y="263525"/>
                </a:cubicBezTo>
                <a:close/>
                <a:moveTo>
                  <a:pt x="212235" y="236538"/>
                </a:moveTo>
                <a:cubicBezTo>
                  <a:pt x="215304" y="236538"/>
                  <a:pt x="217792" y="239381"/>
                  <a:pt x="217792" y="242888"/>
                </a:cubicBezTo>
                <a:cubicBezTo>
                  <a:pt x="217792" y="246395"/>
                  <a:pt x="215304" y="249238"/>
                  <a:pt x="212235" y="249238"/>
                </a:cubicBezTo>
                <a:cubicBezTo>
                  <a:pt x="209166" y="249238"/>
                  <a:pt x="206678" y="246395"/>
                  <a:pt x="206678" y="242888"/>
                </a:cubicBezTo>
                <a:cubicBezTo>
                  <a:pt x="206678" y="239381"/>
                  <a:pt x="209166" y="236538"/>
                  <a:pt x="212235" y="236538"/>
                </a:cubicBezTo>
                <a:close/>
                <a:moveTo>
                  <a:pt x="124128" y="236538"/>
                </a:moveTo>
                <a:cubicBezTo>
                  <a:pt x="127635" y="236538"/>
                  <a:pt x="130478" y="239381"/>
                  <a:pt x="130478" y="242888"/>
                </a:cubicBezTo>
                <a:cubicBezTo>
                  <a:pt x="130478" y="246395"/>
                  <a:pt x="127635" y="249238"/>
                  <a:pt x="124128" y="249238"/>
                </a:cubicBezTo>
                <a:cubicBezTo>
                  <a:pt x="120621" y="249238"/>
                  <a:pt x="117778" y="246395"/>
                  <a:pt x="117778" y="242888"/>
                </a:cubicBezTo>
                <a:cubicBezTo>
                  <a:pt x="117778" y="239381"/>
                  <a:pt x="120621" y="236538"/>
                  <a:pt x="124128" y="236538"/>
                </a:cubicBezTo>
                <a:close/>
                <a:moveTo>
                  <a:pt x="196360" y="227013"/>
                </a:moveTo>
                <a:cubicBezTo>
                  <a:pt x="199429" y="227013"/>
                  <a:pt x="201917" y="229856"/>
                  <a:pt x="201917" y="233363"/>
                </a:cubicBezTo>
                <a:cubicBezTo>
                  <a:pt x="201917" y="236870"/>
                  <a:pt x="199429" y="239713"/>
                  <a:pt x="196360" y="239713"/>
                </a:cubicBezTo>
                <a:cubicBezTo>
                  <a:pt x="193291" y="239713"/>
                  <a:pt x="190803" y="236870"/>
                  <a:pt x="190803" y="233363"/>
                </a:cubicBezTo>
                <a:cubicBezTo>
                  <a:pt x="190803" y="229856"/>
                  <a:pt x="193291" y="227013"/>
                  <a:pt x="196360" y="227013"/>
                </a:cubicBezTo>
                <a:close/>
                <a:moveTo>
                  <a:pt x="138415" y="227013"/>
                </a:moveTo>
                <a:cubicBezTo>
                  <a:pt x="141922" y="227013"/>
                  <a:pt x="144765" y="229856"/>
                  <a:pt x="144765" y="233363"/>
                </a:cubicBezTo>
                <a:cubicBezTo>
                  <a:pt x="144765" y="236870"/>
                  <a:pt x="141922" y="239713"/>
                  <a:pt x="138415" y="239713"/>
                </a:cubicBezTo>
                <a:cubicBezTo>
                  <a:pt x="134908" y="239713"/>
                  <a:pt x="132065" y="236870"/>
                  <a:pt x="132065" y="233363"/>
                </a:cubicBezTo>
                <a:cubicBezTo>
                  <a:pt x="132065" y="229856"/>
                  <a:pt x="134908" y="227013"/>
                  <a:pt x="138415" y="227013"/>
                </a:cubicBezTo>
                <a:close/>
                <a:moveTo>
                  <a:pt x="185405" y="218758"/>
                </a:moveTo>
                <a:cubicBezTo>
                  <a:pt x="187945" y="221298"/>
                  <a:pt x="189215" y="223838"/>
                  <a:pt x="187945" y="226378"/>
                </a:cubicBezTo>
                <a:cubicBezTo>
                  <a:pt x="185405" y="230188"/>
                  <a:pt x="182865" y="230188"/>
                  <a:pt x="179055" y="228918"/>
                </a:cubicBezTo>
                <a:cubicBezTo>
                  <a:pt x="176515" y="226378"/>
                  <a:pt x="176515" y="223838"/>
                  <a:pt x="177785" y="221298"/>
                </a:cubicBezTo>
                <a:cubicBezTo>
                  <a:pt x="179055" y="217488"/>
                  <a:pt x="182865" y="217488"/>
                  <a:pt x="185405" y="218758"/>
                </a:cubicBezTo>
                <a:close/>
                <a:moveTo>
                  <a:pt x="149210" y="218758"/>
                </a:moveTo>
                <a:cubicBezTo>
                  <a:pt x="152068" y="217488"/>
                  <a:pt x="156354" y="217488"/>
                  <a:pt x="159212" y="221298"/>
                </a:cubicBezTo>
                <a:cubicBezTo>
                  <a:pt x="160641" y="223838"/>
                  <a:pt x="159212" y="226378"/>
                  <a:pt x="156354" y="228918"/>
                </a:cubicBezTo>
                <a:cubicBezTo>
                  <a:pt x="153497" y="230188"/>
                  <a:pt x="149210" y="230188"/>
                  <a:pt x="147782" y="226378"/>
                </a:cubicBezTo>
                <a:cubicBezTo>
                  <a:pt x="146353" y="223838"/>
                  <a:pt x="146353" y="221298"/>
                  <a:pt x="149210" y="218758"/>
                </a:cubicBezTo>
                <a:close/>
                <a:moveTo>
                  <a:pt x="167785" y="207963"/>
                </a:moveTo>
                <a:cubicBezTo>
                  <a:pt x="170854" y="207963"/>
                  <a:pt x="173342" y="210451"/>
                  <a:pt x="173342" y="213520"/>
                </a:cubicBezTo>
                <a:cubicBezTo>
                  <a:pt x="173342" y="216589"/>
                  <a:pt x="170854" y="219077"/>
                  <a:pt x="167785" y="219077"/>
                </a:cubicBezTo>
                <a:cubicBezTo>
                  <a:pt x="164716" y="219077"/>
                  <a:pt x="162228" y="216589"/>
                  <a:pt x="162228" y="213520"/>
                </a:cubicBezTo>
                <a:cubicBezTo>
                  <a:pt x="162228" y="210451"/>
                  <a:pt x="164716" y="207963"/>
                  <a:pt x="167785" y="207963"/>
                </a:cubicBezTo>
                <a:close/>
                <a:moveTo>
                  <a:pt x="167785" y="190500"/>
                </a:moveTo>
                <a:cubicBezTo>
                  <a:pt x="170854" y="190500"/>
                  <a:pt x="173342" y="193343"/>
                  <a:pt x="173342" y="196850"/>
                </a:cubicBezTo>
                <a:cubicBezTo>
                  <a:pt x="173342" y="200357"/>
                  <a:pt x="170854" y="203200"/>
                  <a:pt x="167785" y="203200"/>
                </a:cubicBezTo>
                <a:cubicBezTo>
                  <a:pt x="164716" y="203200"/>
                  <a:pt x="162228" y="200357"/>
                  <a:pt x="162228" y="196850"/>
                </a:cubicBezTo>
                <a:cubicBezTo>
                  <a:pt x="162228" y="193343"/>
                  <a:pt x="164716" y="190500"/>
                  <a:pt x="167785" y="190500"/>
                </a:cubicBezTo>
                <a:close/>
                <a:moveTo>
                  <a:pt x="269512" y="182286"/>
                </a:moveTo>
                <a:cubicBezTo>
                  <a:pt x="270813" y="182286"/>
                  <a:pt x="273417" y="182286"/>
                  <a:pt x="276020" y="182286"/>
                </a:cubicBezTo>
                <a:cubicBezTo>
                  <a:pt x="281228" y="180975"/>
                  <a:pt x="286435" y="182286"/>
                  <a:pt x="290340" y="184906"/>
                </a:cubicBezTo>
                <a:cubicBezTo>
                  <a:pt x="295547" y="187527"/>
                  <a:pt x="296849" y="191458"/>
                  <a:pt x="296849" y="191458"/>
                </a:cubicBezTo>
                <a:cubicBezTo>
                  <a:pt x="296849" y="191458"/>
                  <a:pt x="309866" y="192768"/>
                  <a:pt x="304659" y="216354"/>
                </a:cubicBezTo>
                <a:cubicBezTo>
                  <a:pt x="304659" y="217664"/>
                  <a:pt x="304659" y="218974"/>
                  <a:pt x="304659" y="220285"/>
                </a:cubicBezTo>
                <a:cubicBezTo>
                  <a:pt x="307263" y="220285"/>
                  <a:pt x="309866" y="221595"/>
                  <a:pt x="307263" y="230767"/>
                </a:cubicBezTo>
                <a:cubicBezTo>
                  <a:pt x="304659" y="238629"/>
                  <a:pt x="303357" y="239940"/>
                  <a:pt x="302056" y="239940"/>
                </a:cubicBezTo>
                <a:cubicBezTo>
                  <a:pt x="300754" y="249112"/>
                  <a:pt x="294245" y="258284"/>
                  <a:pt x="283831" y="262215"/>
                </a:cubicBezTo>
                <a:cubicBezTo>
                  <a:pt x="279926" y="263525"/>
                  <a:pt x="274719" y="263525"/>
                  <a:pt x="270813" y="262215"/>
                </a:cubicBezTo>
                <a:cubicBezTo>
                  <a:pt x="260399" y="258284"/>
                  <a:pt x="253891" y="249112"/>
                  <a:pt x="252589" y="239940"/>
                </a:cubicBezTo>
                <a:cubicBezTo>
                  <a:pt x="251287" y="239940"/>
                  <a:pt x="249985" y="238629"/>
                  <a:pt x="247382" y="232078"/>
                </a:cubicBezTo>
                <a:cubicBezTo>
                  <a:pt x="244778" y="221595"/>
                  <a:pt x="247382" y="220285"/>
                  <a:pt x="249985" y="220285"/>
                </a:cubicBezTo>
                <a:cubicBezTo>
                  <a:pt x="249985" y="218974"/>
                  <a:pt x="249985" y="217664"/>
                  <a:pt x="248684" y="216354"/>
                </a:cubicBezTo>
                <a:cubicBezTo>
                  <a:pt x="248684" y="212423"/>
                  <a:pt x="248684" y="208492"/>
                  <a:pt x="248684" y="204561"/>
                </a:cubicBezTo>
                <a:cubicBezTo>
                  <a:pt x="249985" y="199320"/>
                  <a:pt x="252589" y="195389"/>
                  <a:pt x="256494" y="191458"/>
                </a:cubicBezTo>
                <a:cubicBezTo>
                  <a:pt x="257796" y="190147"/>
                  <a:pt x="260399" y="187527"/>
                  <a:pt x="263003" y="186217"/>
                </a:cubicBezTo>
                <a:cubicBezTo>
                  <a:pt x="264305" y="184906"/>
                  <a:pt x="266908" y="183596"/>
                  <a:pt x="269512" y="182286"/>
                </a:cubicBezTo>
                <a:close/>
                <a:moveTo>
                  <a:pt x="50941" y="182286"/>
                </a:moveTo>
                <a:cubicBezTo>
                  <a:pt x="52269" y="182286"/>
                  <a:pt x="54926" y="182286"/>
                  <a:pt x="56254" y="182286"/>
                </a:cubicBezTo>
                <a:cubicBezTo>
                  <a:pt x="62896" y="180975"/>
                  <a:pt x="68209" y="182286"/>
                  <a:pt x="72194" y="184906"/>
                </a:cubicBezTo>
                <a:cubicBezTo>
                  <a:pt x="77507" y="187527"/>
                  <a:pt x="78836" y="191458"/>
                  <a:pt x="78836" y="191458"/>
                </a:cubicBezTo>
                <a:cubicBezTo>
                  <a:pt x="78836" y="191458"/>
                  <a:pt x="90791" y="192768"/>
                  <a:pt x="86806" y="216354"/>
                </a:cubicBezTo>
                <a:cubicBezTo>
                  <a:pt x="86806" y="217664"/>
                  <a:pt x="86806" y="218974"/>
                  <a:pt x="85477" y="220285"/>
                </a:cubicBezTo>
                <a:cubicBezTo>
                  <a:pt x="88134" y="220285"/>
                  <a:pt x="90791" y="221595"/>
                  <a:pt x="88134" y="230767"/>
                </a:cubicBezTo>
                <a:cubicBezTo>
                  <a:pt x="86806" y="238629"/>
                  <a:pt x="84149" y="239940"/>
                  <a:pt x="82821" y="239940"/>
                </a:cubicBezTo>
                <a:cubicBezTo>
                  <a:pt x="81492" y="249112"/>
                  <a:pt x="74851" y="258284"/>
                  <a:pt x="65553" y="262215"/>
                </a:cubicBezTo>
                <a:cubicBezTo>
                  <a:pt x="60239" y="263525"/>
                  <a:pt x="56254" y="263525"/>
                  <a:pt x="52269" y="262215"/>
                </a:cubicBezTo>
                <a:cubicBezTo>
                  <a:pt x="41643" y="258284"/>
                  <a:pt x="35001" y="249112"/>
                  <a:pt x="33673" y="239940"/>
                </a:cubicBezTo>
                <a:cubicBezTo>
                  <a:pt x="32344" y="239940"/>
                  <a:pt x="29688" y="238629"/>
                  <a:pt x="28359" y="232078"/>
                </a:cubicBezTo>
                <a:cubicBezTo>
                  <a:pt x="25703" y="221595"/>
                  <a:pt x="28359" y="220285"/>
                  <a:pt x="31016" y="220285"/>
                </a:cubicBezTo>
                <a:cubicBezTo>
                  <a:pt x="31016" y="218974"/>
                  <a:pt x="29688" y="217664"/>
                  <a:pt x="29688" y="216354"/>
                </a:cubicBezTo>
                <a:cubicBezTo>
                  <a:pt x="28359" y="212423"/>
                  <a:pt x="28359" y="208492"/>
                  <a:pt x="29688" y="204561"/>
                </a:cubicBezTo>
                <a:cubicBezTo>
                  <a:pt x="31016" y="199320"/>
                  <a:pt x="33673" y="195389"/>
                  <a:pt x="37658" y="191458"/>
                </a:cubicBezTo>
                <a:cubicBezTo>
                  <a:pt x="38986" y="190147"/>
                  <a:pt x="41643" y="187527"/>
                  <a:pt x="44299" y="186217"/>
                </a:cubicBezTo>
                <a:cubicBezTo>
                  <a:pt x="45628" y="184906"/>
                  <a:pt x="48284" y="183596"/>
                  <a:pt x="50941" y="182286"/>
                </a:cubicBezTo>
                <a:close/>
                <a:moveTo>
                  <a:pt x="167785" y="173038"/>
                </a:moveTo>
                <a:cubicBezTo>
                  <a:pt x="170854" y="173038"/>
                  <a:pt x="173342" y="175881"/>
                  <a:pt x="173342" y="179388"/>
                </a:cubicBezTo>
                <a:cubicBezTo>
                  <a:pt x="173342" y="182895"/>
                  <a:pt x="170854" y="185738"/>
                  <a:pt x="167785" y="185738"/>
                </a:cubicBezTo>
                <a:cubicBezTo>
                  <a:pt x="164716" y="185738"/>
                  <a:pt x="162228" y="182895"/>
                  <a:pt x="162228" y="179388"/>
                </a:cubicBezTo>
                <a:cubicBezTo>
                  <a:pt x="162228" y="175881"/>
                  <a:pt x="164716" y="173038"/>
                  <a:pt x="167785" y="173038"/>
                </a:cubicBezTo>
                <a:close/>
                <a:moveTo>
                  <a:pt x="168402" y="155575"/>
                </a:moveTo>
                <a:cubicBezTo>
                  <a:pt x="169636" y="155575"/>
                  <a:pt x="170871" y="155575"/>
                  <a:pt x="172106" y="156986"/>
                </a:cubicBezTo>
                <a:cubicBezTo>
                  <a:pt x="173341" y="158397"/>
                  <a:pt x="173341" y="159808"/>
                  <a:pt x="173341" y="161219"/>
                </a:cubicBezTo>
                <a:cubicBezTo>
                  <a:pt x="173341" y="164041"/>
                  <a:pt x="173341" y="165453"/>
                  <a:pt x="172106" y="166864"/>
                </a:cubicBezTo>
                <a:cubicBezTo>
                  <a:pt x="170871" y="166864"/>
                  <a:pt x="169636" y="168275"/>
                  <a:pt x="168402" y="168275"/>
                </a:cubicBezTo>
                <a:cubicBezTo>
                  <a:pt x="167167" y="168275"/>
                  <a:pt x="165932" y="166864"/>
                  <a:pt x="164697" y="166864"/>
                </a:cubicBezTo>
                <a:cubicBezTo>
                  <a:pt x="163463" y="165453"/>
                  <a:pt x="162228" y="164041"/>
                  <a:pt x="162228" y="161219"/>
                </a:cubicBezTo>
                <a:cubicBezTo>
                  <a:pt x="162228" y="159808"/>
                  <a:pt x="163463" y="158397"/>
                  <a:pt x="164697" y="156986"/>
                </a:cubicBezTo>
                <a:cubicBezTo>
                  <a:pt x="165932" y="155575"/>
                  <a:pt x="167167" y="155575"/>
                  <a:pt x="168402" y="155575"/>
                </a:cubicBezTo>
                <a:close/>
                <a:moveTo>
                  <a:pt x="146617" y="80963"/>
                </a:moveTo>
                <a:cubicBezTo>
                  <a:pt x="146617" y="80963"/>
                  <a:pt x="146617" y="80963"/>
                  <a:pt x="158524" y="115191"/>
                </a:cubicBezTo>
                <a:cubicBezTo>
                  <a:pt x="158524" y="115191"/>
                  <a:pt x="158524" y="115191"/>
                  <a:pt x="159847" y="120457"/>
                </a:cubicBezTo>
                <a:cubicBezTo>
                  <a:pt x="159847" y="120457"/>
                  <a:pt x="159847" y="120457"/>
                  <a:pt x="165138" y="105976"/>
                </a:cubicBezTo>
                <a:cubicBezTo>
                  <a:pt x="153232" y="90178"/>
                  <a:pt x="165138" y="90178"/>
                  <a:pt x="167784" y="90178"/>
                </a:cubicBezTo>
                <a:cubicBezTo>
                  <a:pt x="170430" y="90178"/>
                  <a:pt x="182336" y="90178"/>
                  <a:pt x="170430" y="105976"/>
                </a:cubicBezTo>
                <a:cubicBezTo>
                  <a:pt x="170430" y="105976"/>
                  <a:pt x="170430" y="105976"/>
                  <a:pt x="175722" y="120457"/>
                </a:cubicBezTo>
                <a:cubicBezTo>
                  <a:pt x="175722" y="120457"/>
                  <a:pt x="175722" y="120457"/>
                  <a:pt x="177045" y="115191"/>
                </a:cubicBezTo>
                <a:cubicBezTo>
                  <a:pt x="177045" y="115191"/>
                  <a:pt x="177045" y="115191"/>
                  <a:pt x="188951" y="80963"/>
                </a:cubicBezTo>
                <a:cubicBezTo>
                  <a:pt x="188951" y="80963"/>
                  <a:pt x="196889" y="86229"/>
                  <a:pt x="211441" y="91494"/>
                </a:cubicBezTo>
                <a:cubicBezTo>
                  <a:pt x="227316" y="98077"/>
                  <a:pt x="225993" y="111241"/>
                  <a:pt x="227316" y="134938"/>
                </a:cubicBezTo>
                <a:cubicBezTo>
                  <a:pt x="227316" y="134938"/>
                  <a:pt x="227316" y="134938"/>
                  <a:pt x="167784" y="134938"/>
                </a:cubicBezTo>
                <a:lnTo>
                  <a:pt x="108253" y="134938"/>
                </a:lnTo>
                <a:cubicBezTo>
                  <a:pt x="108253" y="111241"/>
                  <a:pt x="108253" y="98077"/>
                  <a:pt x="124128" y="91494"/>
                </a:cubicBezTo>
                <a:cubicBezTo>
                  <a:pt x="138680" y="86229"/>
                  <a:pt x="146617" y="80963"/>
                  <a:pt x="146617" y="80963"/>
                </a:cubicBezTo>
                <a:close/>
                <a:moveTo>
                  <a:pt x="165180" y="0"/>
                </a:moveTo>
                <a:cubicBezTo>
                  <a:pt x="171689" y="0"/>
                  <a:pt x="176896" y="1310"/>
                  <a:pt x="180801" y="3931"/>
                </a:cubicBezTo>
                <a:cubicBezTo>
                  <a:pt x="186008" y="6551"/>
                  <a:pt x="187310" y="10482"/>
                  <a:pt x="187310" y="10482"/>
                </a:cubicBezTo>
                <a:cubicBezTo>
                  <a:pt x="187310" y="10482"/>
                  <a:pt x="199026" y="10482"/>
                  <a:pt x="195121" y="35378"/>
                </a:cubicBezTo>
                <a:cubicBezTo>
                  <a:pt x="195121" y="36689"/>
                  <a:pt x="195121" y="37999"/>
                  <a:pt x="195121" y="39309"/>
                </a:cubicBezTo>
                <a:cubicBezTo>
                  <a:pt x="196422" y="39309"/>
                  <a:pt x="200328" y="40620"/>
                  <a:pt x="196422" y="49792"/>
                </a:cubicBezTo>
                <a:cubicBezTo>
                  <a:pt x="195121" y="56343"/>
                  <a:pt x="193819" y="58964"/>
                  <a:pt x="192517" y="58964"/>
                </a:cubicBezTo>
                <a:cubicBezTo>
                  <a:pt x="191215" y="66826"/>
                  <a:pt x="184707" y="77308"/>
                  <a:pt x="174293" y="81239"/>
                </a:cubicBezTo>
                <a:cubicBezTo>
                  <a:pt x="170387" y="82550"/>
                  <a:pt x="165180" y="82550"/>
                  <a:pt x="161275" y="81239"/>
                </a:cubicBezTo>
                <a:cubicBezTo>
                  <a:pt x="150861" y="77308"/>
                  <a:pt x="144352" y="66826"/>
                  <a:pt x="143050" y="58964"/>
                </a:cubicBezTo>
                <a:cubicBezTo>
                  <a:pt x="141749" y="58964"/>
                  <a:pt x="139145" y="56343"/>
                  <a:pt x="137843" y="49792"/>
                </a:cubicBezTo>
                <a:cubicBezTo>
                  <a:pt x="135240" y="40620"/>
                  <a:pt x="137843" y="39309"/>
                  <a:pt x="140447" y="39309"/>
                </a:cubicBezTo>
                <a:cubicBezTo>
                  <a:pt x="140447" y="37999"/>
                  <a:pt x="139145" y="36689"/>
                  <a:pt x="139145" y="35378"/>
                </a:cubicBezTo>
                <a:cubicBezTo>
                  <a:pt x="139145" y="31447"/>
                  <a:pt x="137843" y="27516"/>
                  <a:pt x="139145" y="23585"/>
                </a:cubicBezTo>
                <a:cubicBezTo>
                  <a:pt x="140447" y="18344"/>
                  <a:pt x="143050" y="13103"/>
                  <a:pt x="146956" y="10482"/>
                </a:cubicBezTo>
                <a:cubicBezTo>
                  <a:pt x="148257" y="7862"/>
                  <a:pt x="150861" y="6551"/>
                  <a:pt x="153464" y="5241"/>
                </a:cubicBezTo>
                <a:cubicBezTo>
                  <a:pt x="154766" y="3931"/>
                  <a:pt x="157370" y="2620"/>
                  <a:pt x="159973" y="1310"/>
                </a:cubicBezTo>
                <a:cubicBezTo>
                  <a:pt x="161275" y="1310"/>
                  <a:pt x="163878" y="0"/>
                  <a:pt x="1651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120" name="六边形 119"/>
          <p:cNvSpPr/>
          <p:nvPr/>
        </p:nvSpPr>
        <p:spPr>
          <a:xfrm>
            <a:off x="6403989" y="2882351"/>
            <a:ext cx="1340045" cy="1155212"/>
          </a:xfrm>
          <a:prstGeom prst="hexagon">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21" name="六边形 35"/>
          <p:cNvSpPr/>
          <p:nvPr/>
        </p:nvSpPr>
        <p:spPr>
          <a:xfrm>
            <a:off x="6765620" y="3123821"/>
            <a:ext cx="616785" cy="69924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122" name="六边形 121"/>
          <p:cNvSpPr/>
          <p:nvPr/>
        </p:nvSpPr>
        <p:spPr>
          <a:xfrm>
            <a:off x="8365931" y="2003348"/>
            <a:ext cx="1340045" cy="1155212"/>
          </a:xfrm>
          <a:prstGeom prst="hexagon">
            <a:avLst/>
          </a:prstGeom>
          <a:solidFill>
            <a:srgbClr val="FFC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23" name="六边形 36"/>
          <p:cNvSpPr/>
          <p:nvPr/>
        </p:nvSpPr>
        <p:spPr>
          <a:xfrm>
            <a:off x="8717668" y="2244818"/>
            <a:ext cx="636574" cy="699242"/>
          </a:xfrm>
          <a:custGeom>
            <a:avLst/>
            <a:gdLst>
              <a:gd name="connsiteX0" fmla="*/ 265967 w 306388"/>
              <a:gd name="connsiteY0" fmla="*/ 243697 h 336550"/>
              <a:gd name="connsiteX1" fmla="*/ 232996 w 306388"/>
              <a:gd name="connsiteY1" fmla="*/ 278234 h 336550"/>
              <a:gd name="connsiteX2" fmla="*/ 219808 w 306388"/>
              <a:gd name="connsiteY2" fmla="*/ 264950 h 336550"/>
              <a:gd name="connsiteX3" fmla="*/ 203982 w 306388"/>
              <a:gd name="connsiteY3" fmla="*/ 264950 h 336550"/>
              <a:gd name="connsiteX4" fmla="*/ 203982 w 306388"/>
              <a:gd name="connsiteY4" fmla="*/ 280890 h 336550"/>
              <a:gd name="connsiteX5" fmla="*/ 225083 w 306388"/>
              <a:gd name="connsiteY5" fmla="*/ 300815 h 336550"/>
              <a:gd name="connsiteX6" fmla="*/ 232996 w 306388"/>
              <a:gd name="connsiteY6" fmla="*/ 304800 h 336550"/>
              <a:gd name="connsiteX7" fmla="*/ 239591 w 306388"/>
              <a:gd name="connsiteY7" fmla="*/ 300815 h 336550"/>
              <a:gd name="connsiteX8" fmla="*/ 281794 w 306388"/>
              <a:gd name="connsiteY8" fmla="*/ 259637 h 336550"/>
              <a:gd name="connsiteX9" fmla="*/ 281794 w 306388"/>
              <a:gd name="connsiteY9" fmla="*/ 243697 h 336550"/>
              <a:gd name="connsiteX10" fmla="*/ 265967 w 306388"/>
              <a:gd name="connsiteY10" fmla="*/ 243697 h 336550"/>
              <a:gd name="connsiteX11" fmla="*/ 242094 w 306388"/>
              <a:gd name="connsiteY11" fmla="*/ 209550 h 336550"/>
              <a:gd name="connsiteX12" fmla="*/ 306388 w 306388"/>
              <a:gd name="connsiteY12" fmla="*/ 273050 h 336550"/>
              <a:gd name="connsiteX13" fmla="*/ 242094 w 306388"/>
              <a:gd name="connsiteY13" fmla="*/ 336550 h 336550"/>
              <a:gd name="connsiteX14" fmla="*/ 177800 w 306388"/>
              <a:gd name="connsiteY14" fmla="*/ 273050 h 336550"/>
              <a:gd name="connsiteX15" fmla="*/ 242094 w 306388"/>
              <a:gd name="connsiteY15" fmla="*/ 209550 h 336550"/>
              <a:gd name="connsiteX16" fmla="*/ 65986 w 306388"/>
              <a:gd name="connsiteY16" fmla="*/ 133087 h 336550"/>
              <a:gd name="connsiteX17" fmla="*/ 69946 w 306388"/>
              <a:gd name="connsiteY17" fmla="*/ 135738 h 336550"/>
              <a:gd name="connsiteX18" fmla="*/ 104259 w 306388"/>
              <a:gd name="connsiteY18" fmla="*/ 228503 h 336550"/>
              <a:gd name="connsiteX19" fmla="*/ 116136 w 306388"/>
              <a:gd name="connsiteY19" fmla="*/ 228503 h 336550"/>
              <a:gd name="connsiteX20" fmla="*/ 149130 w 306388"/>
              <a:gd name="connsiteY20" fmla="*/ 135738 h 336550"/>
              <a:gd name="connsiteX21" fmla="*/ 155728 w 306388"/>
              <a:gd name="connsiteY21" fmla="*/ 133087 h 336550"/>
              <a:gd name="connsiteX22" fmla="*/ 184762 w 306388"/>
              <a:gd name="connsiteY22" fmla="*/ 138388 h 336550"/>
              <a:gd name="connsiteX23" fmla="*/ 219075 w 306388"/>
              <a:gd name="connsiteY23" fmla="*/ 184771 h 336550"/>
              <a:gd name="connsiteX24" fmla="*/ 219075 w 306388"/>
              <a:gd name="connsiteY24" fmla="*/ 195373 h 336550"/>
              <a:gd name="connsiteX25" fmla="*/ 161007 w 306388"/>
              <a:gd name="connsiteY25" fmla="*/ 273561 h 336550"/>
              <a:gd name="connsiteX26" fmla="*/ 162327 w 306388"/>
              <a:gd name="connsiteY26" fmla="*/ 284162 h 336550"/>
              <a:gd name="connsiteX27" fmla="*/ 21116 w 306388"/>
              <a:gd name="connsiteY27" fmla="*/ 284162 h 336550"/>
              <a:gd name="connsiteX28" fmla="*/ 0 w 306388"/>
              <a:gd name="connsiteY28" fmla="*/ 262959 h 336550"/>
              <a:gd name="connsiteX29" fmla="*/ 0 w 306388"/>
              <a:gd name="connsiteY29" fmla="*/ 186096 h 336550"/>
              <a:gd name="connsiteX30" fmla="*/ 34313 w 306388"/>
              <a:gd name="connsiteY30" fmla="*/ 138388 h 336550"/>
              <a:gd name="connsiteX31" fmla="*/ 65986 w 306388"/>
              <a:gd name="connsiteY31" fmla="*/ 133087 h 336550"/>
              <a:gd name="connsiteX32" fmla="*/ 103043 w 306388"/>
              <a:gd name="connsiteY32" fmla="*/ 125412 h 336550"/>
              <a:gd name="connsiteX33" fmla="*/ 117331 w 306388"/>
              <a:gd name="connsiteY33" fmla="*/ 125412 h 336550"/>
              <a:gd name="connsiteX34" fmla="*/ 122526 w 306388"/>
              <a:gd name="connsiteY34" fmla="*/ 128077 h 336550"/>
              <a:gd name="connsiteX35" fmla="*/ 122526 w 306388"/>
              <a:gd name="connsiteY35" fmla="*/ 136071 h 336550"/>
              <a:gd name="connsiteX36" fmla="*/ 116032 w 306388"/>
              <a:gd name="connsiteY36" fmla="*/ 148063 h 336550"/>
              <a:gd name="connsiteX37" fmla="*/ 118630 w 306388"/>
              <a:gd name="connsiteY37" fmla="*/ 178707 h 336550"/>
              <a:gd name="connsiteX38" fmla="*/ 112135 w 306388"/>
              <a:gd name="connsiteY38" fmla="*/ 197360 h 336550"/>
              <a:gd name="connsiteX39" fmla="*/ 108239 w 306388"/>
              <a:gd name="connsiteY39" fmla="*/ 197360 h 336550"/>
              <a:gd name="connsiteX40" fmla="*/ 100446 w 306388"/>
              <a:gd name="connsiteY40" fmla="*/ 178707 h 336550"/>
              <a:gd name="connsiteX41" fmla="*/ 104342 w 306388"/>
              <a:gd name="connsiteY41" fmla="*/ 148063 h 336550"/>
              <a:gd name="connsiteX42" fmla="*/ 96549 w 306388"/>
              <a:gd name="connsiteY42" fmla="*/ 136071 h 336550"/>
              <a:gd name="connsiteX43" fmla="*/ 97848 w 306388"/>
              <a:gd name="connsiteY43" fmla="*/ 128077 h 336550"/>
              <a:gd name="connsiteX44" fmla="*/ 103043 w 306388"/>
              <a:gd name="connsiteY44" fmla="*/ 125412 h 336550"/>
              <a:gd name="connsiteX45" fmla="*/ 110332 w 306388"/>
              <a:gd name="connsiteY45" fmla="*/ 0 h 336550"/>
              <a:gd name="connsiteX46" fmla="*/ 166689 w 306388"/>
              <a:gd name="connsiteY46" fmla="*/ 55563 h 336550"/>
              <a:gd name="connsiteX47" fmla="*/ 110332 w 306388"/>
              <a:gd name="connsiteY47" fmla="*/ 111126 h 336550"/>
              <a:gd name="connsiteX48" fmla="*/ 53975 w 306388"/>
              <a:gd name="connsiteY48" fmla="*/ 55563 h 336550"/>
              <a:gd name="connsiteX49" fmla="*/ 110332 w 306388"/>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6388" h="336550">
                <a:moveTo>
                  <a:pt x="265967" y="243697"/>
                </a:moveTo>
                <a:cubicBezTo>
                  <a:pt x="265967" y="243697"/>
                  <a:pt x="265967" y="243697"/>
                  <a:pt x="232996" y="278234"/>
                </a:cubicBezTo>
                <a:cubicBezTo>
                  <a:pt x="232996" y="278234"/>
                  <a:pt x="232996" y="278234"/>
                  <a:pt x="219808" y="264950"/>
                </a:cubicBezTo>
                <a:cubicBezTo>
                  <a:pt x="214532" y="260965"/>
                  <a:pt x="207938" y="260965"/>
                  <a:pt x="203982" y="264950"/>
                </a:cubicBezTo>
                <a:cubicBezTo>
                  <a:pt x="200025" y="268935"/>
                  <a:pt x="200025" y="275577"/>
                  <a:pt x="203982" y="280890"/>
                </a:cubicBezTo>
                <a:cubicBezTo>
                  <a:pt x="203982" y="280890"/>
                  <a:pt x="203982" y="280890"/>
                  <a:pt x="225083" y="300815"/>
                </a:cubicBezTo>
                <a:cubicBezTo>
                  <a:pt x="227721" y="303472"/>
                  <a:pt x="230359" y="304800"/>
                  <a:pt x="232996" y="304800"/>
                </a:cubicBezTo>
                <a:cubicBezTo>
                  <a:pt x="235634" y="304800"/>
                  <a:pt x="238272" y="303472"/>
                  <a:pt x="239591" y="300815"/>
                </a:cubicBezTo>
                <a:cubicBezTo>
                  <a:pt x="239591" y="300815"/>
                  <a:pt x="239591" y="300815"/>
                  <a:pt x="281794" y="259637"/>
                </a:cubicBezTo>
                <a:cubicBezTo>
                  <a:pt x="285750" y="255652"/>
                  <a:pt x="285750" y="249011"/>
                  <a:pt x="281794" y="243697"/>
                </a:cubicBezTo>
                <a:cubicBezTo>
                  <a:pt x="277837" y="239712"/>
                  <a:pt x="271243" y="239712"/>
                  <a:pt x="265967" y="243697"/>
                </a:cubicBezTo>
                <a:close/>
                <a:moveTo>
                  <a:pt x="242094" y="209550"/>
                </a:moveTo>
                <a:cubicBezTo>
                  <a:pt x="277603" y="209550"/>
                  <a:pt x="306388" y="237980"/>
                  <a:pt x="306388" y="273050"/>
                </a:cubicBezTo>
                <a:cubicBezTo>
                  <a:pt x="306388" y="308120"/>
                  <a:pt x="277603" y="336550"/>
                  <a:pt x="242094" y="336550"/>
                </a:cubicBezTo>
                <a:cubicBezTo>
                  <a:pt x="206585" y="336550"/>
                  <a:pt x="177800" y="308120"/>
                  <a:pt x="177800" y="273050"/>
                </a:cubicBezTo>
                <a:cubicBezTo>
                  <a:pt x="177800" y="237980"/>
                  <a:pt x="206585" y="209550"/>
                  <a:pt x="242094" y="209550"/>
                </a:cubicBezTo>
                <a:close/>
                <a:moveTo>
                  <a:pt x="65986" y="133087"/>
                </a:moveTo>
                <a:cubicBezTo>
                  <a:pt x="67306" y="133087"/>
                  <a:pt x="69946" y="134413"/>
                  <a:pt x="69946" y="135738"/>
                </a:cubicBezTo>
                <a:cubicBezTo>
                  <a:pt x="69946" y="135738"/>
                  <a:pt x="69946" y="135738"/>
                  <a:pt x="104259" y="228503"/>
                </a:cubicBezTo>
                <a:cubicBezTo>
                  <a:pt x="105578" y="233804"/>
                  <a:pt x="113497" y="233804"/>
                  <a:pt x="116136" y="228503"/>
                </a:cubicBezTo>
                <a:cubicBezTo>
                  <a:pt x="116136" y="228503"/>
                  <a:pt x="116136" y="228503"/>
                  <a:pt x="149130" y="135738"/>
                </a:cubicBezTo>
                <a:cubicBezTo>
                  <a:pt x="150449" y="133087"/>
                  <a:pt x="153089" y="131762"/>
                  <a:pt x="155728" y="133087"/>
                </a:cubicBezTo>
                <a:cubicBezTo>
                  <a:pt x="155728" y="133087"/>
                  <a:pt x="155728" y="133087"/>
                  <a:pt x="184762" y="138388"/>
                </a:cubicBezTo>
                <a:cubicBezTo>
                  <a:pt x="205878" y="145014"/>
                  <a:pt x="219075" y="163567"/>
                  <a:pt x="219075" y="184771"/>
                </a:cubicBezTo>
                <a:cubicBezTo>
                  <a:pt x="219075" y="184771"/>
                  <a:pt x="219075" y="184771"/>
                  <a:pt x="219075" y="195373"/>
                </a:cubicBezTo>
                <a:cubicBezTo>
                  <a:pt x="186082" y="204649"/>
                  <a:pt x="161007" y="236454"/>
                  <a:pt x="161007" y="273561"/>
                </a:cubicBezTo>
                <a:cubicBezTo>
                  <a:pt x="161007" y="277536"/>
                  <a:pt x="161007" y="280187"/>
                  <a:pt x="162327" y="284162"/>
                </a:cubicBezTo>
                <a:cubicBezTo>
                  <a:pt x="162327" y="284162"/>
                  <a:pt x="162327" y="284162"/>
                  <a:pt x="21116" y="284162"/>
                </a:cubicBezTo>
                <a:cubicBezTo>
                  <a:pt x="9238" y="284162"/>
                  <a:pt x="0" y="274886"/>
                  <a:pt x="0" y="262959"/>
                </a:cubicBezTo>
                <a:cubicBezTo>
                  <a:pt x="0" y="262959"/>
                  <a:pt x="0" y="262959"/>
                  <a:pt x="0" y="186096"/>
                </a:cubicBezTo>
                <a:cubicBezTo>
                  <a:pt x="0" y="163567"/>
                  <a:pt x="14517" y="145014"/>
                  <a:pt x="34313" y="138388"/>
                </a:cubicBezTo>
                <a:cubicBezTo>
                  <a:pt x="34313" y="138388"/>
                  <a:pt x="65986" y="133087"/>
                  <a:pt x="65986" y="133087"/>
                </a:cubicBezTo>
                <a:close/>
                <a:moveTo>
                  <a:pt x="103043" y="125412"/>
                </a:moveTo>
                <a:cubicBezTo>
                  <a:pt x="103043" y="125412"/>
                  <a:pt x="103043" y="125412"/>
                  <a:pt x="117331" y="125412"/>
                </a:cubicBezTo>
                <a:cubicBezTo>
                  <a:pt x="118630" y="125412"/>
                  <a:pt x="121227" y="126745"/>
                  <a:pt x="122526" y="128077"/>
                </a:cubicBezTo>
                <a:cubicBezTo>
                  <a:pt x="123825" y="129409"/>
                  <a:pt x="123825" y="133406"/>
                  <a:pt x="122526" y="136071"/>
                </a:cubicBezTo>
                <a:cubicBezTo>
                  <a:pt x="122526" y="136071"/>
                  <a:pt x="122526" y="136071"/>
                  <a:pt x="116032" y="148063"/>
                </a:cubicBezTo>
                <a:cubicBezTo>
                  <a:pt x="116032" y="148063"/>
                  <a:pt x="116032" y="148063"/>
                  <a:pt x="118630" y="178707"/>
                </a:cubicBezTo>
                <a:cubicBezTo>
                  <a:pt x="118630" y="178707"/>
                  <a:pt x="118630" y="178707"/>
                  <a:pt x="112135" y="197360"/>
                </a:cubicBezTo>
                <a:cubicBezTo>
                  <a:pt x="110836" y="200025"/>
                  <a:pt x="108239" y="200025"/>
                  <a:pt x="108239" y="197360"/>
                </a:cubicBezTo>
                <a:cubicBezTo>
                  <a:pt x="108239" y="197360"/>
                  <a:pt x="108239" y="197360"/>
                  <a:pt x="100446" y="178707"/>
                </a:cubicBezTo>
                <a:cubicBezTo>
                  <a:pt x="100446" y="178707"/>
                  <a:pt x="100446" y="178707"/>
                  <a:pt x="104342" y="148063"/>
                </a:cubicBezTo>
                <a:cubicBezTo>
                  <a:pt x="104342" y="148063"/>
                  <a:pt x="104342" y="148063"/>
                  <a:pt x="96549" y="136071"/>
                </a:cubicBezTo>
                <a:cubicBezTo>
                  <a:pt x="95250" y="133406"/>
                  <a:pt x="95250" y="129409"/>
                  <a:pt x="97848" y="128077"/>
                </a:cubicBezTo>
                <a:cubicBezTo>
                  <a:pt x="99147" y="126745"/>
                  <a:pt x="100446" y="125412"/>
                  <a:pt x="103043" y="125412"/>
                </a:cubicBezTo>
                <a:close/>
                <a:moveTo>
                  <a:pt x="110332" y="0"/>
                </a:moveTo>
                <a:cubicBezTo>
                  <a:pt x="141457" y="0"/>
                  <a:pt x="166689" y="24876"/>
                  <a:pt x="166689" y="55563"/>
                </a:cubicBezTo>
                <a:cubicBezTo>
                  <a:pt x="166689" y="86250"/>
                  <a:pt x="141457" y="111126"/>
                  <a:pt x="110332" y="111126"/>
                </a:cubicBezTo>
                <a:cubicBezTo>
                  <a:pt x="79207" y="111126"/>
                  <a:pt x="53975" y="86250"/>
                  <a:pt x="53975" y="55563"/>
                </a:cubicBezTo>
                <a:cubicBezTo>
                  <a:pt x="53975" y="24876"/>
                  <a:pt x="79207" y="0"/>
                  <a:pt x="1103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124" name="矩形 123">
            <a:extLst>
              <a:ext uri="{FF2B5EF4-FFF2-40B4-BE49-F238E27FC236}">
                <a16:creationId xmlns:a16="http://schemas.microsoft.com/office/drawing/2014/main" xmlns="" id="{6FB2F3D4-1C8C-46A5-BA09-9F8F8289AFFC}"/>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40468978"/>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left)">
                                      <p:cBhvr>
                                        <p:cTn id="7" dur="500"/>
                                        <p:tgtEl>
                                          <p:spTgt spid="8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fade">
                                      <p:cBhvr>
                                        <p:cTn id="11" dur="500"/>
                                        <p:tgtEl>
                                          <p:spTgt spid="10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2"/>
                                        </p:tgtEl>
                                        <p:attrNameLst>
                                          <p:attrName>style.visibility</p:attrName>
                                        </p:attrNameLst>
                                      </p:cBhvr>
                                      <p:to>
                                        <p:strVal val="visible"/>
                                      </p:to>
                                    </p:set>
                                    <p:animEffect transition="in" filter="fade">
                                      <p:cBhvr>
                                        <p:cTn id="14" dur="500"/>
                                        <p:tgtEl>
                                          <p:spTgt spid="10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fade">
                                      <p:cBhvr>
                                        <p:cTn id="17" dur="500"/>
                                        <p:tgtEl>
                                          <p:spTgt spid="101"/>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 calcmode="lin" valueType="num">
                                      <p:cBhvr>
                                        <p:cTn id="21" dur="500" fill="hold"/>
                                        <p:tgtEl>
                                          <p:spTgt spid="104"/>
                                        </p:tgtEl>
                                        <p:attrNameLst>
                                          <p:attrName>ppt_w</p:attrName>
                                        </p:attrNameLst>
                                      </p:cBhvr>
                                      <p:tavLst>
                                        <p:tav tm="0">
                                          <p:val>
                                            <p:fltVal val="0"/>
                                          </p:val>
                                        </p:tav>
                                        <p:tav tm="100000">
                                          <p:val>
                                            <p:strVal val="#ppt_w"/>
                                          </p:val>
                                        </p:tav>
                                      </p:tavLst>
                                    </p:anim>
                                    <p:anim calcmode="lin" valueType="num">
                                      <p:cBhvr>
                                        <p:cTn id="22" dur="500" fill="hold"/>
                                        <p:tgtEl>
                                          <p:spTgt spid="104"/>
                                        </p:tgtEl>
                                        <p:attrNameLst>
                                          <p:attrName>ppt_h</p:attrName>
                                        </p:attrNameLst>
                                      </p:cBhvr>
                                      <p:tavLst>
                                        <p:tav tm="0">
                                          <p:val>
                                            <p:fltVal val="0"/>
                                          </p:val>
                                        </p:tav>
                                        <p:tav tm="100000">
                                          <p:val>
                                            <p:strVal val="#ppt_h"/>
                                          </p:val>
                                        </p:tav>
                                      </p:tavLst>
                                    </p:anim>
                                    <p:animEffect transition="in" filter="fade">
                                      <p:cBhvr>
                                        <p:cTn id="23" dur="500"/>
                                        <p:tgtEl>
                                          <p:spTgt spid="104"/>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107"/>
                                        </p:tgtEl>
                                        <p:attrNameLst>
                                          <p:attrName>style.visibility</p:attrName>
                                        </p:attrNameLst>
                                      </p:cBhvr>
                                      <p:to>
                                        <p:strVal val="visible"/>
                                      </p:to>
                                    </p:set>
                                    <p:anim calcmode="lin" valueType="num">
                                      <p:cBhvr>
                                        <p:cTn id="27" dur="500" fill="hold"/>
                                        <p:tgtEl>
                                          <p:spTgt spid="107"/>
                                        </p:tgtEl>
                                        <p:attrNameLst>
                                          <p:attrName>ppt_w</p:attrName>
                                        </p:attrNameLst>
                                      </p:cBhvr>
                                      <p:tavLst>
                                        <p:tav tm="0">
                                          <p:val>
                                            <p:fltVal val="0"/>
                                          </p:val>
                                        </p:tav>
                                        <p:tav tm="100000">
                                          <p:val>
                                            <p:strVal val="#ppt_w"/>
                                          </p:val>
                                        </p:tav>
                                      </p:tavLst>
                                    </p:anim>
                                    <p:anim calcmode="lin" valueType="num">
                                      <p:cBhvr>
                                        <p:cTn id="28" dur="500" fill="hold"/>
                                        <p:tgtEl>
                                          <p:spTgt spid="107"/>
                                        </p:tgtEl>
                                        <p:attrNameLst>
                                          <p:attrName>ppt_h</p:attrName>
                                        </p:attrNameLst>
                                      </p:cBhvr>
                                      <p:tavLst>
                                        <p:tav tm="0">
                                          <p:val>
                                            <p:fltVal val="0"/>
                                          </p:val>
                                        </p:tav>
                                        <p:tav tm="100000">
                                          <p:val>
                                            <p:strVal val="#ppt_h"/>
                                          </p:val>
                                        </p:tav>
                                      </p:tavLst>
                                    </p:anim>
                                    <p:animEffect transition="in" filter="fade">
                                      <p:cBhvr>
                                        <p:cTn id="29" dur="500"/>
                                        <p:tgtEl>
                                          <p:spTgt spid="107"/>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10"/>
                                        </p:tgtEl>
                                        <p:attrNameLst>
                                          <p:attrName>style.visibility</p:attrName>
                                        </p:attrNameLst>
                                      </p:cBhvr>
                                      <p:to>
                                        <p:strVal val="visible"/>
                                      </p:to>
                                    </p:set>
                                    <p:anim calcmode="lin" valueType="num">
                                      <p:cBhvr>
                                        <p:cTn id="33" dur="500" fill="hold"/>
                                        <p:tgtEl>
                                          <p:spTgt spid="110"/>
                                        </p:tgtEl>
                                        <p:attrNameLst>
                                          <p:attrName>ppt_w</p:attrName>
                                        </p:attrNameLst>
                                      </p:cBhvr>
                                      <p:tavLst>
                                        <p:tav tm="0">
                                          <p:val>
                                            <p:fltVal val="0"/>
                                          </p:val>
                                        </p:tav>
                                        <p:tav tm="100000">
                                          <p:val>
                                            <p:strVal val="#ppt_w"/>
                                          </p:val>
                                        </p:tav>
                                      </p:tavLst>
                                    </p:anim>
                                    <p:anim calcmode="lin" valueType="num">
                                      <p:cBhvr>
                                        <p:cTn id="34" dur="500" fill="hold"/>
                                        <p:tgtEl>
                                          <p:spTgt spid="110"/>
                                        </p:tgtEl>
                                        <p:attrNameLst>
                                          <p:attrName>ppt_h</p:attrName>
                                        </p:attrNameLst>
                                      </p:cBhvr>
                                      <p:tavLst>
                                        <p:tav tm="0">
                                          <p:val>
                                            <p:fltVal val="0"/>
                                          </p:val>
                                        </p:tav>
                                        <p:tav tm="100000">
                                          <p:val>
                                            <p:strVal val="#ppt_h"/>
                                          </p:val>
                                        </p:tav>
                                      </p:tavLst>
                                    </p:anim>
                                    <p:animEffect transition="in" filter="fade">
                                      <p:cBhvr>
                                        <p:cTn id="35" dur="500"/>
                                        <p:tgtEl>
                                          <p:spTgt spid="110"/>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113"/>
                                        </p:tgtEl>
                                        <p:attrNameLst>
                                          <p:attrName>style.visibility</p:attrName>
                                        </p:attrNameLst>
                                      </p:cBhvr>
                                      <p:to>
                                        <p:strVal val="visible"/>
                                      </p:to>
                                    </p:set>
                                    <p:anim calcmode="lin" valueType="num">
                                      <p:cBhvr>
                                        <p:cTn id="39" dur="500" fill="hold"/>
                                        <p:tgtEl>
                                          <p:spTgt spid="113"/>
                                        </p:tgtEl>
                                        <p:attrNameLst>
                                          <p:attrName>ppt_w</p:attrName>
                                        </p:attrNameLst>
                                      </p:cBhvr>
                                      <p:tavLst>
                                        <p:tav tm="0">
                                          <p:val>
                                            <p:fltVal val="0"/>
                                          </p:val>
                                        </p:tav>
                                        <p:tav tm="100000">
                                          <p:val>
                                            <p:strVal val="#ppt_w"/>
                                          </p:val>
                                        </p:tav>
                                      </p:tavLst>
                                    </p:anim>
                                    <p:anim calcmode="lin" valueType="num">
                                      <p:cBhvr>
                                        <p:cTn id="40" dur="500" fill="hold"/>
                                        <p:tgtEl>
                                          <p:spTgt spid="113"/>
                                        </p:tgtEl>
                                        <p:attrNameLst>
                                          <p:attrName>ppt_h</p:attrName>
                                        </p:attrNameLst>
                                      </p:cBhvr>
                                      <p:tavLst>
                                        <p:tav tm="0">
                                          <p:val>
                                            <p:fltVal val="0"/>
                                          </p:val>
                                        </p:tav>
                                        <p:tav tm="100000">
                                          <p:val>
                                            <p:strVal val="#ppt_h"/>
                                          </p:val>
                                        </p:tav>
                                      </p:tavLst>
                                    </p:anim>
                                    <p:animEffect transition="in" filter="fade">
                                      <p:cBhvr>
                                        <p:cTn id="41" dur="500"/>
                                        <p:tgtEl>
                                          <p:spTgt spid="113"/>
                                        </p:tgtEl>
                                      </p:cBhvr>
                                    </p:animEffect>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124"/>
                                        </p:tgtEl>
                                        <p:attrNameLst>
                                          <p:attrName>style.visibility</p:attrName>
                                        </p:attrNameLst>
                                      </p:cBhvr>
                                      <p:to>
                                        <p:strVal val="visible"/>
                                      </p:to>
                                    </p:set>
                                    <p:animEffect transition="in" filter="fade">
                                      <p:cBhvr>
                                        <p:cTn id="45" dur="10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2" grpId="0" animBg="1"/>
      <p:bldP spid="103" grpId="0" animBg="1"/>
      <p:bldP spid="1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15798" y="6527800"/>
            <a:ext cx="12832449" cy="191175"/>
            <a:chOff x="-215798" y="6527800"/>
            <a:chExt cx="12832449" cy="191175"/>
          </a:xfrm>
        </p:grpSpPr>
        <p:grpSp>
          <p:nvGrpSpPr>
            <p:cNvPr id="18" name="组合 17"/>
            <p:cNvGrpSpPr/>
            <p:nvPr/>
          </p:nvGrpSpPr>
          <p:grpSpPr>
            <a:xfrm>
              <a:off x="-215798" y="6527800"/>
              <a:ext cx="6470746" cy="191175"/>
              <a:chOff x="7572849" y="-1746871"/>
              <a:chExt cx="3421002" cy="484806"/>
            </a:xfrm>
            <a:solidFill>
              <a:srgbClr val="04D195"/>
            </a:solidFill>
          </p:grpSpPr>
          <p:sp>
            <p:nvSpPr>
              <p:cNvPr id="52" name="任意多边形 51"/>
              <p:cNvSpPr/>
              <p:nvPr/>
            </p:nvSpPr>
            <p:spPr>
              <a:xfrm>
                <a:off x="10808810"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106972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105856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104740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103624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102508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101393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100277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99161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98045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969296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958137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946979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935820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a:off x="924662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913503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902345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891186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880028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868869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857711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84655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83539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82423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81307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80191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79076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77960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a:off x="76844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75728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6145905" y="6527800"/>
              <a:ext cx="6470746" cy="191175"/>
              <a:chOff x="7572849" y="-1746871"/>
              <a:chExt cx="3421002" cy="484806"/>
            </a:xfrm>
            <a:solidFill>
              <a:srgbClr val="04D195"/>
            </a:solidFill>
          </p:grpSpPr>
          <p:sp>
            <p:nvSpPr>
              <p:cNvPr id="20" name="任意多边形 19"/>
              <p:cNvSpPr/>
              <p:nvPr/>
            </p:nvSpPr>
            <p:spPr>
              <a:xfrm>
                <a:off x="10808810"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106972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105856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104740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103624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102508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101393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00277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99161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98045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969296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58137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946979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935820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924662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913503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902345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891186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880028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868869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857711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84655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83539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82423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81307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80191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79076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77960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76844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75728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9" name="组合 88"/>
          <p:cNvGrpSpPr/>
          <p:nvPr/>
        </p:nvGrpSpPr>
        <p:grpSpPr>
          <a:xfrm>
            <a:off x="371475" y="333375"/>
            <a:ext cx="501817" cy="340501"/>
            <a:chOff x="-1159407" y="1739505"/>
            <a:chExt cx="5279281" cy="3582188"/>
          </a:xfrm>
        </p:grpSpPr>
        <p:sp>
          <p:nvSpPr>
            <p:cNvPr id="90" name="任意多边形 89"/>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4" name="文本框 93"/>
          <p:cNvSpPr txBox="1"/>
          <p:nvPr/>
        </p:nvSpPr>
        <p:spPr>
          <a:xfrm>
            <a:off x="922991" y="265292"/>
            <a:ext cx="2515446" cy="369332"/>
          </a:xfrm>
          <a:prstGeom prst="rect">
            <a:avLst/>
          </a:prstGeom>
          <a:noFill/>
        </p:spPr>
        <p:txBody>
          <a:bodyPr wrap="square" rtlCol="0">
            <a:spAutoFit/>
          </a:bodyPr>
          <a:lstStyle/>
          <a:p>
            <a:r>
              <a:rPr lang="zh-CN" altLang="en-US" b="1" dirty="0">
                <a:solidFill>
                  <a:schemeClr val="tx1">
                    <a:lumMod val="65000"/>
                    <a:lumOff val="35000"/>
                  </a:schemeClr>
                </a:solidFill>
                <a:latin typeface="+mj-ea"/>
                <a:ea typeface="+mj-ea"/>
              </a:rPr>
              <a:t>工作完成情况</a:t>
            </a:r>
          </a:p>
        </p:txBody>
      </p:sp>
      <p:sp>
        <p:nvSpPr>
          <p:cNvPr id="95" name="矩形 94"/>
          <p:cNvSpPr/>
          <p:nvPr/>
        </p:nvSpPr>
        <p:spPr>
          <a:xfrm>
            <a:off x="746579" y="574849"/>
            <a:ext cx="1635113" cy="261162"/>
          </a:xfrm>
          <a:prstGeom prst="rect">
            <a:avLst/>
          </a:prstGeom>
        </p:spPr>
        <p:txBody>
          <a:bodyPr wrap="square">
            <a:spAutoFit/>
          </a:bodyPr>
          <a:lstStyle/>
          <a:p>
            <a:pPr lvl="0" algn="ctr" defTabSz="914400">
              <a:lnSpc>
                <a:spcPct val="114000"/>
              </a:lnSpc>
              <a:defRPr/>
            </a:pPr>
            <a:r>
              <a:rPr lang="en-US" altLang="zh-CN" sz="1050" dirty="0">
                <a:solidFill>
                  <a:schemeClr val="tx1">
                    <a:lumMod val="65000"/>
                    <a:lumOff val="35000"/>
                  </a:schemeClr>
                </a:solidFill>
                <a:cs typeface="+mn-ea"/>
                <a:sym typeface="+mn-lt"/>
              </a:rPr>
              <a:t>PUT YOUR TITLE</a:t>
            </a:r>
          </a:p>
        </p:txBody>
      </p:sp>
      <p:sp>
        <p:nvSpPr>
          <p:cNvPr id="96" name="平行四边形 95"/>
          <p:cNvSpPr/>
          <p:nvPr/>
        </p:nvSpPr>
        <p:spPr>
          <a:xfrm>
            <a:off x="3438437" y="333375"/>
            <a:ext cx="9642563" cy="340501"/>
          </a:xfrm>
          <a:prstGeom prst="parallelogram">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p:nvPr/>
        </p:nvCxnSpPr>
        <p:spPr>
          <a:xfrm flipH="1">
            <a:off x="3438437" y="777460"/>
            <a:ext cx="9007563" cy="0"/>
          </a:xfrm>
          <a:prstGeom prst="line">
            <a:avLst/>
          </a:prstGeom>
          <a:ln>
            <a:solidFill>
              <a:srgbClr val="04D195"/>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673100" y="1346201"/>
            <a:ext cx="10845800" cy="4497208"/>
            <a:chOff x="673100" y="1346201"/>
            <a:chExt cx="10845800" cy="4497208"/>
          </a:xfrm>
        </p:grpSpPr>
        <p:sp>
          <p:nvSpPr>
            <p:cNvPr id="100" name="iṩḻíďé">
              <a:extLst>
                <a:ext uri="{FF2B5EF4-FFF2-40B4-BE49-F238E27FC236}">
                  <a16:creationId xmlns:a16="http://schemas.microsoft.com/office/drawing/2014/main" xmlns="" id="{0BC0669F-770C-4FAB-9A4B-FCF9F2DB42D4}"/>
                </a:ext>
              </a:extLst>
            </p:cNvPr>
            <p:cNvSpPr/>
            <p:nvPr/>
          </p:nvSpPr>
          <p:spPr bwMode="auto">
            <a:xfrm>
              <a:off x="7926537" y="1477412"/>
              <a:ext cx="3592363" cy="4232494"/>
            </a:xfrm>
            <a:prstGeom prst="rect">
              <a:avLst/>
            </a:prstGeom>
            <a:solidFill>
              <a:schemeClr val="bg1">
                <a:lumMod val="95000"/>
              </a:schemeClr>
            </a:solidFill>
            <a:ln>
              <a:noFill/>
            </a:ln>
            <a:effectLst/>
          </p:spPr>
          <p:txBody>
            <a:bodyPr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1" name="îṧlïḋê">
              <a:extLst>
                <a:ext uri="{FF2B5EF4-FFF2-40B4-BE49-F238E27FC236}">
                  <a16:creationId xmlns:a16="http://schemas.microsoft.com/office/drawing/2014/main" xmlns="" id="{C20F4A39-C978-4497-AABD-4D05C3BF06CA}"/>
                </a:ext>
              </a:extLst>
            </p:cNvPr>
            <p:cNvSpPr/>
            <p:nvPr/>
          </p:nvSpPr>
          <p:spPr bwMode="auto">
            <a:xfrm>
              <a:off x="673100" y="1477412"/>
              <a:ext cx="3625224" cy="4232494"/>
            </a:xfrm>
            <a:prstGeom prst="rect">
              <a:avLst/>
            </a:prstGeom>
            <a:solidFill>
              <a:schemeClr val="bg1">
                <a:lumMod val="95000"/>
              </a:schemeClr>
            </a:solidFill>
            <a:ln>
              <a:noFill/>
            </a:ln>
            <a:effectLst/>
          </p:spPr>
          <p:txBody>
            <a:bodyPr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6" name="组合 5"/>
            <p:cNvGrpSpPr/>
            <p:nvPr/>
          </p:nvGrpSpPr>
          <p:grpSpPr>
            <a:xfrm>
              <a:off x="4122067" y="1346201"/>
              <a:ext cx="3980726" cy="4497208"/>
              <a:chOff x="4122067" y="1346201"/>
              <a:chExt cx="3980726" cy="4497208"/>
            </a:xfrm>
          </p:grpSpPr>
          <p:sp>
            <p:nvSpPr>
              <p:cNvPr id="99" name="íṣļíde">
                <a:extLst>
                  <a:ext uri="{FF2B5EF4-FFF2-40B4-BE49-F238E27FC236}">
                    <a16:creationId xmlns:a16="http://schemas.microsoft.com/office/drawing/2014/main" xmlns="" id="{0BDE3B1E-3F53-4C13-AEAA-2076B1AF62D7}"/>
                  </a:ext>
                </a:extLst>
              </p:cNvPr>
              <p:cNvSpPr/>
              <p:nvPr/>
            </p:nvSpPr>
            <p:spPr bwMode="auto">
              <a:xfrm>
                <a:off x="4298324" y="1346201"/>
                <a:ext cx="3628213" cy="4492252"/>
              </a:xfrm>
              <a:prstGeom prst="rect">
                <a:avLst/>
              </a:prstGeom>
              <a:solidFill>
                <a:srgbClr val="04D195"/>
              </a:solidFill>
              <a:ln>
                <a:noFill/>
              </a:ln>
              <a:effectLst>
                <a:outerShdw blurRad="127000" sx="102000" sy="102000" algn="ctr" rotWithShape="0">
                  <a:prstClr val="black">
                    <a:alpha val="20000"/>
                  </a:prstClr>
                </a:outerShdw>
              </a:effectLst>
            </p:spPr>
            <p:txBody>
              <a:bodyPr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9" name="îṡḷîde">
                <a:extLst>
                  <a:ext uri="{FF2B5EF4-FFF2-40B4-BE49-F238E27FC236}">
                    <a16:creationId xmlns:a16="http://schemas.microsoft.com/office/drawing/2014/main" xmlns="" id="{F7B6040C-B6A9-432D-8FBB-028696B64A6C}"/>
                  </a:ext>
                </a:extLst>
              </p:cNvPr>
              <p:cNvSpPr/>
              <p:nvPr/>
            </p:nvSpPr>
            <p:spPr bwMode="auto">
              <a:xfrm>
                <a:off x="7926536" y="1346201"/>
                <a:ext cx="176257" cy="136655"/>
              </a:xfrm>
              <a:prstGeom prst="rtTriangle">
                <a:avLst/>
              </a:prstGeom>
              <a:solidFill>
                <a:srgbClr val="04D195"/>
              </a:solidFill>
              <a:ln>
                <a:noFill/>
              </a:ln>
              <a:effectLst/>
            </p:spPr>
            <p:txBody>
              <a:bodyPr wrap="square" lIns="91440" tIns="45720" rIns="91440" bIns="45720" rtlCol="0" anchor="ctr">
                <a:normAutofit fontScale="250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0" name="íṩļíḋe">
                <a:extLst>
                  <a:ext uri="{FF2B5EF4-FFF2-40B4-BE49-F238E27FC236}">
                    <a16:creationId xmlns:a16="http://schemas.microsoft.com/office/drawing/2014/main" xmlns="" id="{C3B77087-726B-4D0A-B200-A99A9A182A8A}"/>
                  </a:ext>
                </a:extLst>
              </p:cNvPr>
              <p:cNvSpPr/>
              <p:nvPr/>
            </p:nvSpPr>
            <p:spPr bwMode="auto">
              <a:xfrm flipH="1">
                <a:off x="4122067" y="1346202"/>
                <a:ext cx="176257" cy="136655"/>
              </a:xfrm>
              <a:prstGeom prst="rtTriangle">
                <a:avLst/>
              </a:prstGeom>
              <a:solidFill>
                <a:srgbClr val="04D195"/>
              </a:solidFill>
              <a:ln>
                <a:noFill/>
              </a:ln>
              <a:effectLst/>
            </p:spPr>
            <p:txBody>
              <a:bodyPr wrap="square" lIns="91440" tIns="45720" rIns="91440" bIns="45720" rtlCol="0" anchor="ctr">
                <a:normAutofit fontScale="250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1" name="işḷîḓè">
                <a:extLst>
                  <a:ext uri="{FF2B5EF4-FFF2-40B4-BE49-F238E27FC236}">
                    <a16:creationId xmlns:a16="http://schemas.microsoft.com/office/drawing/2014/main" xmlns="" id="{9A4DBF42-283E-447E-8F7E-104F8F3A732E}"/>
                  </a:ext>
                </a:extLst>
              </p:cNvPr>
              <p:cNvSpPr/>
              <p:nvPr/>
            </p:nvSpPr>
            <p:spPr bwMode="auto">
              <a:xfrm flipV="1">
                <a:off x="7926536" y="5701798"/>
                <a:ext cx="176257" cy="136655"/>
              </a:xfrm>
              <a:prstGeom prst="rtTriangle">
                <a:avLst/>
              </a:prstGeom>
              <a:solidFill>
                <a:srgbClr val="04D195"/>
              </a:solidFill>
              <a:ln>
                <a:noFill/>
              </a:ln>
              <a:effectLst/>
            </p:spPr>
            <p:txBody>
              <a:bodyPr wrap="square" lIns="91440" tIns="45720" rIns="91440" bIns="45720" rtlCol="0" anchor="ctr">
                <a:normAutofit fontScale="250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2" name="ï$ļiḑe">
                <a:extLst>
                  <a:ext uri="{FF2B5EF4-FFF2-40B4-BE49-F238E27FC236}">
                    <a16:creationId xmlns:a16="http://schemas.microsoft.com/office/drawing/2014/main" xmlns="" id="{88823E00-6F69-456C-A0AF-6DAFF3EB9EC6}"/>
                  </a:ext>
                </a:extLst>
              </p:cNvPr>
              <p:cNvSpPr/>
              <p:nvPr/>
            </p:nvSpPr>
            <p:spPr bwMode="auto">
              <a:xfrm flipH="1" flipV="1">
                <a:off x="4122067" y="5706754"/>
                <a:ext cx="176257" cy="136655"/>
              </a:xfrm>
              <a:prstGeom prst="rtTriangle">
                <a:avLst/>
              </a:prstGeom>
              <a:solidFill>
                <a:srgbClr val="04D195"/>
              </a:solidFill>
              <a:ln>
                <a:noFill/>
              </a:ln>
              <a:effectLst/>
            </p:spPr>
            <p:txBody>
              <a:bodyPr wrap="square" lIns="91440" tIns="45720" rIns="91440" bIns="45720" rtlCol="0" anchor="ctr">
                <a:normAutofit fontScale="250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12" name="组合 11"/>
          <p:cNvGrpSpPr/>
          <p:nvPr/>
        </p:nvGrpSpPr>
        <p:grpSpPr>
          <a:xfrm>
            <a:off x="4549083" y="3077356"/>
            <a:ext cx="3100566" cy="2619594"/>
            <a:chOff x="4549083" y="3077356"/>
            <a:chExt cx="3100566" cy="2619594"/>
          </a:xfrm>
        </p:grpSpPr>
        <p:sp>
          <p:nvSpPr>
            <p:cNvPr id="108" name="íšlîḋé">
              <a:extLst>
                <a:ext uri="{FF2B5EF4-FFF2-40B4-BE49-F238E27FC236}">
                  <a16:creationId xmlns:a16="http://schemas.microsoft.com/office/drawing/2014/main" xmlns="" id="{F0689FC9-5DE8-4840-8118-66E639AED772}"/>
                </a:ext>
              </a:extLst>
            </p:cNvPr>
            <p:cNvSpPr txBox="1"/>
            <p:nvPr/>
          </p:nvSpPr>
          <p:spPr>
            <a:xfrm>
              <a:off x="4784944" y="5088493"/>
              <a:ext cx="2593304" cy="608457"/>
            </a:xfrm>
            <a:prstGeom prst="rect">
              <a:avLst/>
            </a:prstGeom>
            <a:noFill/>
          </p:spPr>
          <p:txBody>
            <a:bodyPr vert="horz" wrap="square"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sz="1400" kern="1200">
                  <a:solidFill>
                    <a:schemeClr val="bg2">
                      <a:lumMod val="65000"/>
                    </a:schemeClr>
                  </a:solidFill>
                </a:defRPr>
              </a:lvl1pPr>
              <a:lvl2pPr marL="742950" indent="-285750" algn="l" defTabSz="914400" rtl="0" eaLnBrk="1" latinLnBrk="0" hangingPunct="1">
                <a:spcBef>
                  <a:spcPct val="20000"/>
                </a:spcBef>
                <a:buFont typeface="Arial" pitchFamily="34" charset="0"/>
                <a:buChar char="–"/>
                <a:defRPr sz="1200" kern="1200">
                  <a:solidFill>
                    <a:schemeClr val="bg2">
                      <a:lumMod val="65000"/>
                    </a:schemeClr>
                  </a:solidFill>
                </a:defRPr>
              </a:lvl2pPr>
              <a:lvl3pPr marL="1143000" indent="-228600" algn="l" defTabSz="914400" rtl="0" eaLnBrk="1" latinLnBrk="0" hangingPunct="1">
                <a:spcBef>
                  <a:spcPct val="20000"/>
                </a:spcBef>
                <a:buFont typeface="Arial" pitchFamily="34" charset="0"/>
                <a:buChar char="•"/>
                <a:defRPr sz="1100" kern="1200">
                  <a:solidFill>
                    <a:schemeClr val="bg2">
                      <a:lumMod val="65000"/>
                    </a:schemeClr>
                  </a:solidFill>
                </a:defRPr>
              </a:lvl3pPr>
              <a:lvl4pPr marL="1600200" indent="-228600" algn="l" defTabSz="914400" rtl="0" eaLnBrk="1" latinLnBrk="0" hangingPunct="1">
                <a:spcBef>
                  <a:spcPct val="20000"/>
                </a:spcBef>
                <a:buFont typeface="Arial" pitchFamily="34" charset="0"/>
                <a:buChar char="–"/>
                <a:defRPr sz="1050" kern="1200">
                  <a:solidFill>
                    <a:schemeClr val="bg2">
                      <a:lumMod val="65000"/>
                    </a:schemeClr>
                  </a:solidFill>
                </a:defRPr>
              </a:lvl4pPr>
              <a:lvl5pPr marL="2057400" indent="-228600" algn="l" defTabSz="914400" rtl="0" eaLnBrk="1" latinLnBrk="0" hangingPunct="1">
                <a:spcBef>
                  <a:spcPct val="20000"/>
                </a:spcBef>
                <a:buFont typeface="Arial" pitchFamily="34" charset="0"/>
                <a:buChar char="»"/>
                <a:defRPr sz="1050" kern="1200">
                  <a:solidFill>
                    <a:schemeClr val="bg2">
                      <a:lumMod val="65000"/>
                    </a:schemeClr>
                  </a:solidFill>
                </a:defRPr>
              </a:lvl5pPr>
              <a:lvl6pPr marL="2514600" indent="-228600" algn="l" defTabSz="914400" rtl="0" eaLnBrk="1" latinLnBrk="0" hangingPunct="1">
                <a:spcBef>
                  <a:spcPct val="20000"/>
                </a:spcBef>
                <a:buFont typeface="Arial" pitchFamily="34" charset="0"/>
                <a:buChar char="•"/>
                <a:defRPr sz="2000" kern="1200">
                  <a:solidFill>
                    <a:schemeClr val="tx1"/>
                  </a:solidFill>
                </a:defRPr>
              </a:lvl6pPr>
              <a:lvl7pPr marL="2971800" indent="-228600" algn="l" defTabSz="914400" rtl="0" eaLnBrk="1" latinLnBrk="0" hangingPunct="1">
                <a:spcBef>
                  <a:spcPct val="20000"/>
                </a:spcBef>
                <a:buFont typeface="Arial" pitchFamily="34" charset="0"/>
                <a:buChar char="•"/>
                <a:defRPr sz="2000" kern="1200">
                  <a:solidFill>
                    <a:schemeClr val="tx1"/>
                  </a:solidFill>
                </a:defRPr>
              </a:lvl7pPr>
              <a:lvl8pPr marL="3429000" indent="-228600" algn="l" defTabSz="914400" rtl="0" eaLnBrk="1" latinLnBrk="0" hangingPunct="1">
                <a:spcBef>
                  <a:spcPct val="20000"/>
                </a:spcBef>
                <a:buFont typeface="Arial" pitchFamily="34" charset="0"/>
                <a:buChar char="•"/>
                <a:defRPr sz="2000" kern="1200">
                  <a:solidFill>
                    <a:schemeClr val="tx1"/>
                  </a:solidFill>
                </a:defRPr>
              </a:lvl8pPr>
              <a:lvl9pPr marL="3886200" indent="-228600" algn="l" defTabSz="914400" rtl="0" eaLnBrk="1" latinLnBrk="0" hangingPunct="1">
                <a:spcBef>
                  <a:spcPct val="20000"/>
                </a:spcBef>
                <a:buFont typeface="Arial" pitchFamily="34" charset="0"/>
                <a:buChar char="•"/>
                <a:defRPr sz="2000" kern="1200">
                  <a:solidFill>
                    <a:schemeClr val="tx1"/>
                  </a:solidFill>
                </a:defRPr>
              </a:lvl9pPr>
            </a:lstStyle>
            <a:p>
              <a:pPr marL="0" marR="0" lvl="0" indent="0" algn="ctr" defTabSz="914400" rtl="0" eaLnBrk="1" fontAlgn="auto" latinLnBrk="0" hangingPunct="1">
                <a:lnSpc>
                  <a:spcPct val="150000"/>
                </a:lnSpc>
                <a:spcBef>
                  <a:spcPct val="20000"/>
                </a:spcBef>
                <a:spcAft>
                  <a:spcPts val="0"/>
                </a:spcAft>
                <a:buClrTx/>
                <a:buSzTx/>
                <a:buFont typeface="Arial" pitchFamily="34" charset="0"/>
                <a:buNone/>
                <a:tabLst/>
                <a:defRPr/>
              </a:pPr>
              <a:r>
                <a:rPr kumimoji="0" lang="en-US" altLang="zh-CN" sz="2300" b="0" i="0" u="none" strike="noStrike" kern="1200" cap="none" spc="50" normalizeH="0" baseline="0" noProof="0" dirty="0">
                  <a:ln>
                    <a:noFill/>
                  </a:ln>
                  <a:solidFill>
                    <a:schemeClr val="bg1"/>
                  </a:solidFill>
                  <a:effectLst/>
                  <a:uLnTx/>
                  <a:uFillTx/>
                  <a:latin typeface="Impact" panose="020B0806030902050204" pitchFamily="34" charset="0"/>
                </a:rPr>
                <a:t>¥  </a:t>
              </a:r>
              <a:r>
                <a:rPr kumimoji="0" lang="en-US" sz="3200" b="0" i="0" u="none" strike="noStrike" kern="1200" cap="none" spc="50" normalizeH="0" baseline="0" noProof="0" dirty="0">
                  <a:ln>
                    <a:noFill/>
                  </a:ln>
                  <a:solidFill>
                    <a:schemeClr val="bg1"/>
                  </a:solidFill>
                  <a:effectLst/>
                  <a:uLnTx/>
                  <a:uFillTx/>
                  <a:latin typeface="Impact" panose="020B0806030902050204" pitchFamily="34" charset="0"/>
                </a:rPr>
                <a:t>15,000</a:t>
              </a:r>
            </a:p>
          </p:txBody>
        </p:sp>
        <p:sp>
          <p:nvSpPr>
            <p:cNvPr id="117" name="ïṣ1ïḓê">
              <a:extLst>
                <a:ext uri="{FF2B5EF4-FFF2-40B4-BE49-F238E27FC236}">
                  <a16:creationId xmlns:a16="http://schemas.microsoft.com/office/drawing/2014/main" xmlns="" id="{D8F33D02-697D-4317-A3E1-212C151F7A35}"/>
                </a:ext>
              </a:extLst>
            </p:cNvPr>
            <p:cNvSpPr/>
            <p:nvPr/>
          </p:nvSpPr>
          <p:spPr>
            <a:xfrm>
              <a:off x="4564191" y="3077356"/>
              <a:ext cx="3077428" cy="373122"/>
            </a:xfrm>
            <a:prstGeom prst="frame">
              <a:avLst>
                <a:gd name="adj1" fmla="val 3389"/>
              </a:avLst>
            </a:prstGeom>
            <a:noFill/>
            <a:ln w="3175">
              <a:noFill/>
            </a:ln>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bg1"/>
                  </a:solidFill>
                  <a:effectLst/>
                  <a:uLnTx/>
                  <a:uFillTx/>
                </a:rPr>
                <a:t>放入你的标题吧</a:t>
              </a:r>
              <a:endParaRPr kumimoji="0" lang="en-US" sz="2000" b="1" i="0" u="none" strike="noStrike" kern="0" cap="none" spc="0" normalizeH="0" baseline="0" noProof="0" dirty="0">
                <a:ln>
                  <a:noFill/>
                </a:ln>
                <a:solidFill>
                  <a:schemeClr val="bg1"/>
                </a:solidFill>
                <a:effectLst/>
                <a:uLnTx/>
                <a:uFillTx/>
              </a:endParaRPr>
            </a:p>
          </p:txBody>
        </p:sp>
        <p:sp>
          <p:nvSpPr>
            <p:cNvPr id="121" name="矩形 120"/>
            <p:cNvSpPr/>
            <p:nvPr/>
          </p:nvSpPr>
          <p:spPr>
            <a:xfrm>
              <a:off x="4549083" y="3571175"/>
              <a:ext cx="3100566" cy="1212640"/>
            </a:xfrm>
            <a:prstGeom prst="rect">
              <a:avLst/>
            </a:prstGeom>
          </p:spPr>
          <p:txBody>
            <a:bodyPr wrap="square">
              <a:spAutoFit/>
            </a:bodyPr>
            <a:lstStyle/>
            <a:p>
              <a:pPr algn="ctr" defTabSz="914400">
                <a:lnSpc>
                  <a:spcPct val="130000"/>
                </a:lnSpc>
                <a:defRPr/>
              </a:pPr>
              <a:r>
                <a:rPr lang="en-US" altLang="zh-CN" sz="1400" dirty="0">
                  <a:solidFill>
                    <a:schemeClr val="tx1">
                      <a:lumMod val="75000"/>
                      <a:lumOff val="25000"/>
                    </a:schemeClr>
                  </a:solidFill>
                </a:rPr>
                <a:t>Lorem ipsum dolor sit small and </a:t>
              </a:r>
              <a:r>
                <a:rPr lang="en-US" altLang="zh-CN" sz="1400" dirty="0" err="1">
                  <a:solidFill>
                    <a:schemeClr val="tx1">
                      <a:lumMod val="75000"/>
                      <a:lumOff val="25000"/>
                    </a:schemeClr>
                  </a:solidFill>
                </a:rPr>
                <a:t>amet</a:t>
              </a:r>
              <a:r>
                <a:rPr lang="en-US" altLang="zh-CN" sz="1400" dirty="0">
                  <a:solidFill>
                    <a:schemeClr val="tx1">
                      <a:lumMod val="75000"/>
                      <a:lumOff val="25000"/>
                    </a:schemeClr>
                  </a:solidFill>
                </a:rPr>
                <a:t>, </a:t>
              </a:r>
              <a:r>
                <a:rPr lang="en-US" altLang="zh-CN" sz="1400" dirty="0" err="1">
                  <a:solidFill>
                    <a:schemeClr val="tx1">
                      <a:lumMod val="75000"/>
                      <a:lumOff val="25000"/>
                    </a:schemeClr>
                  </a:solidFill>
                </a:rPr>
                <a:t>consectetuer</a:t>
              </a:r>
              <a:r>
                <a:rPr lang="en-US" altLang="zh-CN" sz="1400" dirty="0">
                  <a:solidFill>
                    <a:schemeClr val="tx1">
                      <a:lumMod val="75000"/>
                      <a:lumOff val="25000"/>
                    </a:schemeClr>
                  </a:solidFill>
                </a:rPr>
                <a:t> </a:t>
              </a:r>
              <a:r>
                <a:rPr lang="en-US" altLang="zh-CN" sz="1400" dirty="0" err="1">
                  <a:solidFill>
                    <a:schemeClr val="tx1">
                      <a:lumMod val="75000"/>
                      <a:lumOff val="25000"/>
                    </a:schemeClr>
                  </a:solidFill>
                </a:rPr>
                <a:t>adipiscing</a:t>
              </a:r>
              <a:r>
                <a:rPr lang="en-US" altLang="zh-CN" sz="1400" dirty="0">
                  <a:solidFill>
                    <a:schemeClr val="tx1">
                      <a:lumMod val="75000"/>
                      <a:lumOff val="25000"/>
                    </a:schemeClr>
                  </a:solidFill>
                </a:rPr>
                <a:t> </a:t>
              </a:r>
              <a:r>
                <a:rPr lang="en-US" altLang="zh-CN" sz="1400" dirty="0" err="1">
                  <a:solidFill>
                    <a:schemeClr val="tx1">
                      <a:lumMod val="75000"/>
                      <a:lumOff val="25000"/>
                    </a:schemeClr>
                  </a:solidFill>
                </a:rPr>
                <a:t>elit</a:t>
              </a:r>
              <a:r>
                <a:rPr lang="en-US" altLang="zh-CN" sz="1400" dirty="0">
                  <a:solidFill>
                    <a:schemeClr val="tx1">
                      <a:lumMod val="75000"/>
                      <a:lumOff val="25000"/>
                    </a:schemeClr>
                  </a:solidFill>
                </a:rPr>
                <a:t>. Maecenas </a:t>
              </a:r>
              <a:r>
                <a:rPr lang="en-US" altLang="zh-CN" sz="1400" dirty="0" err="1">
                  <a:solidFill>
                    <a:schemeClr val="tx1">
                      <a:lumMod val="75000"/>
                      <a:lumOff val="25000"/>
                    </a:schemeClr>
                  </a:solidFill>
                </a:rPr>
                <a:t>porttitor</a:t>
              </a:r>
              <a:r>
                <a:rPr lang="en-US" altLang="zh-CN" sz="1400" dirty="0">
                  <a:solidFill>
                    <a:schemeClr val="tx1">
                      <a:lumMod val="75000"/>
                      <a:lumOff val="25000"/>
                    </a:schemeClr>
                  </a:solidFill>
                </a:rPr>
                <a:t> </a:t>
              </a:r>
              <a:r>
                <a:rPr lang="en-US" altLang="zh-CN" sz="1400" dirty="0" err="1">
                  <a:solidFill>
                    <a:schemeClr val="tx1">
                      <a:lumMod val="75000"/>
                      <a:lumOff val="25000"/>
                    </a:schemeClr>
                  </a:solidFill>
                </a:rPr>
                <a:t>congue</a:t>
              </a:r>
              <a:r>
                <a:rPr lang="en-US" altLang="zh-CN" sz="1400" dirty="0">
                  <a:solidFill>
                    <a:schemeClr val="tx1">
                      <a:lumMod val="75000"/>
                      <a:lumOff val="25000"/>
                    </a:schemeClr>
                  </a:solidFill>
                </a:rPr>
                <a:t> Lorem ipsum dolor sit small</a:t>
              </a:r>
            </a:p>
          </p:txBody>
        </p:sp>
      </p:grpSp>
      <p:grpSp>
        <p:nvGrpSpPr>
          <p:cNvPr id="2" name="组合 1"/>
          <p:cNvGrpSpPr/>
          <p:nvPr/>
        </p:nvGrpSpPr>
        <p:grpSpPr>
          <a:xfrm>
            <a:off x="5443687" y="1561839"/>
            <a:ext cx="1335400" cy="1335398"/>
            <a:chOff x="5443687" y="1561839"/>
            <a:chExt cx="1335400" cy="1335398"/>
          </a:xfrm>
        </p:grpSpPr>
        <p:sp>
          <p:nvSpPr>
            <p:cNvPr id="5" name="椭圆 4"/>
            <p:cNvSpPr/>
            <p:nvPr/>
          </p:nvSpPr>
          <p:spPr>
            <a:xfrm>
              <a:off x="5443687" y="1561839"/>
              <a:ext cx="1335400" cy="13353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7" name="六边形 34"/>
            <p:cNvSpPr/>
            <p:nvPr/>
          </p:nvSpPr>
          <p:spPr>
            <a:xfrm>
              <a:off x="5758901" y="1868598"/>
              <a:ext cx="699242" cy="659068"/>
            </a:xfrm>
            <a:custGeom>
              <a:avLst/>
              <a:gdLst>
                <a:gd name="connsiteX0" fmla="*/ 256155 w 336853"/>
                <a:gd name="connsiteY0" fmla="*/ 263525 h 317500"/>
                <a:gd name="connsiteX1" fmla="*/ 268061 w 336853"/>
                <a:gd name="connsiteY1" fmla="*/ 299070 h 317500"/>
                <a:gd name="connsiteX2" fmla="*/ 269384 w 336853"/>
                <a:gd name="connsiteY2" fmla="*/ 303019 h 317500"/>
                <a:gd name="connsiteX3" fmla="*/ 274676 w 336853"/>
                <a:gd name="connsiteY3" fmla="*/ 289855 h 317500"/>
                <a:gd name="connsiteX4" fmla="*/ 277322 w 336853"/>
                <a:gd name="connsiteY4" fmla="*/ 272740 h 317500"/>
                <a:gd name="connsiteX5" fmla="*/ 279968 w 336853"/>
                <a:gd name="connsiteY5" fmla="*/ 289855 h 317500"/>
                <a:gd name="connsiteX6" fmla="*/ 285259 w 336853"/>
                <a:gd name="connsiteY6" fmla="*/ 303019 h 317500"/>
                <a:gd name="connsiteX7" fmla="*/ 286582 w 336853"/>
                <a:gd name="connsiteY7" fmla="*/ 299070 h 317500"/>
                <a:gd name="connsiteX8" fmla="*/ 298489 w 336853"/>
                <a:gd name="connsiteY8" fmla="*/ 263525 h 317500"/>
                <a:gd name="connsiteX9" fmla="*/ 320978 w 336853"/>
                <a:gd name="connsiteY9" fmla="*/ 275373 h 317500"/>
                <a:gd name="connsiteX10" fmla="*/ 336853 w 336853"/>
                <a:gd name="connsiteY10" fmla="*/ 317500 h 317500"/>
                <a:gd name="connsiteX11" fmla="*/ 217790 w 336853"/>
                <a:gd name="connsiteY11" fmla="*/ 317500 h 317500"/>
                <a:gd name="connsiteX12" fmla="*/ 233665 w 336853"/>
                <a:gd name="connsiteY12" fmla="*/ 275373 h 317500"/>
                <a:gd name="connsiteX13" fmla="*/ 256155 w 336853"/>
                <a:gd name="connsiteY13" fmla="*/ 263525 h 317500"/>
                <a:gd name="connsiteX14" fmla="*/ 37966 w 336853"/>
                <a:gd name="connsiteY14" fmla="*/ 263525 h 317500"/>
                <a:gd name="connsiteX15" fmla="*/ 48433 w 336853"/>
                <a:gd name="connsiteY15" fmla="*/ 299070 h 317500"/>
                <a:gd name="connsiteX16" fmla="*/ 51050 w 336853"/>
                <a:gd name="connsiteY16" fmla="*/ 303019 h 317500"/>
                <a:gd name="connsiteX17" fmla="*/ 54975 w 336853"/>
                <a:gd name="connsiteY17" fmla="*/ 289855 h 317500"/>
                <a:gd name="connsiteX18" fmla="*/ 58900 w 336853"/>
                <a:gd name="connsiteY18" fmla="*/ 272740 h 317500"/>
                <a:gd name="connsiteX19" fmla="*/ 61517 w 336853"/>
                <a:gd name="connsiteY19" fmla="*/ 289855 h 317500"/>
                <a:gd name="connsiteX20" fmla="*/ 66751 w 336853"/>
                <a:gd name="connsiteY20" fmla="*/ 303019 h 317500"/>
                <a:gd name="connsiteX21" fmla="*/ 68059 w 336853"/>
                <a:gd name="connsiteY21" fmla="*/ 299070 h 317500"/>
                <a:gd name="connsiteX22" fmla="*/ 78526 w 336853"/>
                <a:gd name="connsiteY22" fmla="*/ 263525 h 317500"/>
                <a:gd name="connsiteX23" fmla="*/ 102077 w 336853"/>
                <a:gd name="connsiteY23" fmla="*/ 275373 h 317500"/>
                <a:gd name="connsiteX24" fmla="*/ 116469 w 336853"/>
                <a:gd name="connsiteY24" fmla="*/ 317500 h 317500"/>
                <a:gd name="connsiteX25" fmla="*/ 23 w 336853"/>
                <a:gd name="connsiteY25" fmla="*/ 317500 h 317500"/>
                <a:gd name="connsiteX26" fmla="*/ 15724 w 336853"/>
                <a:gd name="connsiteY26" fmla="*/ 275373 h 317500"/>
                <a:gd name="connsiteX27" fmla="*/ 37966 w 336853"/>
                <a:gd name="connsiteY27" fmla="*/ 263525 h 317500"/>
                <a:gd name="connsiteX28" fmla="*/ 212235 w 336853"/>
                <a:gd name="connsiteY28" fmla="*/ 236538 h 317500"/>
                <a:gd name="connsiteX29" fmla="*/ 217792 w 336853"/>
                <a:gd name="connsiteY29" fmla="*/ 242888 h 317500"/>
                <a:gd name="connsiteX30" fmla="*/ 212235 w 336853"/>
                <a:gd name="connsiteY30" fmla="*/ 249238 h 317500"/>
                <a:gd name="connsiteX31" fmla="*/ 206678 w 336853"/>
                <a:gd name="connsiteY31" fmla="*/ 242888 h 317500"/>
                <a:gd name="connsiteX32" fmla="*/ 212235 w 336853"/>
                <a:gd name="connsiteY32" fmla="*/ 236538 h 317500"/>
                <a:gd name="connsiteX33" fmla="*/ 124128 w 336853"/>
                <a:gd name="connsiteY33" fmla="*/ 236538 h 317500"/>
                <a:gd name="connsiteX34" fmla="*/ 130478 w 336853"/>
                <a:gd name="connsiteY34" fmla="*/ 242888 h 317500"/>
                <a:gd name="connsiteX35" fmla="*/ 124128 w 336853"/>
                <a:gd name="connsiteY35" fmla="*/ 249238 h 317500"/>
                <a:gd name="connsiteX36" fmla="*/ 117778 w 336853"/>
                <a:gd name="connsiteY36" fmla="*/ 242888 h 317500"/>
                <a:gd name="connsiteX37" fmla="*/ 124128 w 336853"/>
                <a:gd name="connsiteY37" fmla="*/ 236538 h 317500"/>
                <a:gd name="connsiteX38" fmla="*/ 196360 w 336853"/>
                <a:gd name="connsiteY38" fmla="*/ 227013 h 317500"/>
                <a:gd name="connsiteX39" fmla="*/ 201917 w 336853"/>
                <a:gd name="connsiteY39" fmla="*/ 233363 h 317500"/>
                <a:gd name="connsiteX40" fmla="*/ 196360 w 336853"/>
                <a:gd name="connsiteY40" fmla="*/ 239713 h 317500"/>
                <a:gd name="connsiteX41" fmla="*/ 190803 w 336853"/>
                <a:gd name="connsiteY41" fmla="*/ 233363 h 317500"/>
                <a:gd name="connsiteX42" fmla="*/ 196360 w 336853"/>
                <a:gd name="connsiteY42" fmla="*/ 227013 h 317500"/>
                <a:gd name="connsiteX43" fmla="*/ 138415 w 336853"/>
                <a:gd name="connsiteY43" fmla="*/ 227013 h 317500"/>
                <a:gd name="connsiteX44" fmla="*/ 144765 w 336853"/>
                <a:gd name="connsiteY44" fmla="*/ 233363 h 317500"/>
                <a:gd name="connsiteX45" fmla="*/ 138415 w 336853"/>
                <a:gd name="connsiteY45" fmla="*/ 239713 h 317500"/>
                <a:gd name="connsiteX46" fmla="*/ 132065 w 336853"/>
                <a:gd name="connsiteY46" fmla="*/ 233363 h 317500"/>
                <a:gd name="connsiteX47" fmla="*/ 138415 w 336853"/>
                <a:gd name="connsiteY47" fmla="*/ 227013 h 317500"/>
                <a:gd name="connsiteX48" fmla="*/ 185405 w 336853"/>
                <a:gd name="connsiteY48" fmla="*/ 218758 h 317500"/>
                <a:gd name="connsiteX49" fmla="*/ 187945 w 336853"/>
                <a:gd name="connsiteY49" fmla="*/ 226378 h 317500"/>
                <a:gd name="connsiteX50" fmla="*/ 179055 w 336853"/>
                <a:gd name="connsiteY50" fmla="*/ 228918 h 317500"/>
                <a:gd name="connsiteX51" fmla="*/ 177785 w 336853"/>
                <a:gd name="connsiteY51" fmla="*/ 221298 h 317500"/>
                <a:gd name="connsiteX52" fmla="*/ 185405 w 336853"/>
                <a:gd name="connsiteY52" fmla="*/ 218758 h 317500"/>
                <a:gd name="connsiteX53" fmla="*/ 149210 w 336853"/>
                <a:gd name="connsiteY53" fmla="*/ 218758 h 317500"/>
                <a:gd name="connsiteX54" fmla="*/ 159212 w 336853"/>
                <a:gd name="connsiteY54" fmla="*/ 221298 h 317500"/>
                <a:gd name="connsiteX55" fmla="*/ 156354 w 336853"/>
                <a:gd name="connsiteY55" fmla="*/ 228918 h 317500"/>
                <a:gd name="connsiteX56" fmla="*/ 147782 w 336853"/>
                <a:gd name="connsiteY56" fmla="*/ 226378 h 317500"/>
                <a:gd name="connsiteX57" fmla="*/ 149210 w 336853"/>
                <a:gd name="connsiteY57" fmla="*/ 218758 h 317500"/>
                <a:gd name="connsiteX58" fmla="*/ 167785 w 336853"/>
                <a:gd name="connsiteY58" fmla="*/ 207963 h 317500"/>
                <a:gd name="connsiteX59" fmla="*/ 173342 w 336853"/>
                <a:gd name="connsiteY59" fmla="*/ 213520 h 317500"/>
                <a:gd name="connsiteX60" fmla="*/ 167785 w 336853"/>
                <a:gd name="connsiteY60" fmla="*/ 219077 h 317500"/>
                <a:gd name="connsiteX61" fmla="*/ 162228 w 336853"/>
                <a:gd name="connsiteY61" fmla="*/ 213520 h 317500"/>
                <a:gd name="connsiteX62" fmla="*/ 167785 w 336853"/>
                <a:gd name="connsiteY62" fmla="*/ 207963 h 317500"/>
                <a:gd name="connsiteX63" fmla="*/ 167785 w 336853"/>
                <a:gd name="connsiteY63" fmla="*/ 190500 h 317500"/>
                <a:gd name="connsiteX64" fmla="*/ 173342 w 336853"/>
                <a:gd name="connsiteY64" fmla="*/ 196850 h 317500"/>
                <a:gd name="connsiteX65" fmla="*/ 167785 w 336853"/>
                <a:gd name="connsiteY65" fmla="*/ 203200 h 317500"/>
                <a:gd name="connsiteX66" fmla="*/ 162228 w 336853"/>
                <a:gd name="connsiteY66" fmla="*/ 196850 h 317500"/>
                <a:gd name="connsiteX67" fmla="*/ 167785 w 336853"/>
                <a:gd name="connsiteY67" fmla="*/ 190500 h 317500"/>
                <a:gd name="connsiteX68" fmla="*/ 269512 w 336853"/>
                <a:gd name="connsiteY68" fmla="*/ 182286 h 317500"/>
                <a:gd name="connsiteX69" fmla="*/ 276020 w 336853"/>
                <a:gd name="connsiteY69" fmla="*/ 182286 h 317500"/>
                <a:gd name="connsiteX70" fmla="*/ 290340 w 336853"/>
                <a:gd name="connsiteY70" fmla="*/ 184906 h 317500"/>
                <a:gd name="connsiteX71" fmla="*/ 296849 w 336853"/>
                <a:gd name="connsiteY71" fmla="*/ 191458 h 317500"/>
                <a:gd name="connsiteX72" fmla="*/ 304659 w 336853"/>
                <a:gd name="connsiteY72" fmla="*/ 216354 h 317500"/>
                <a:gd name="connsiteX73" fmla="*/ 304659 w 336853"/>
                <a:gd name="connsiteY73" fmla="*/ 220285 h 317500"/>
                <a:gd name="connsiteX74" fmla="*/ 307263 w 336853"/>
                <a:gd name="connsiteY74" fmla="*/ 230767 h 317500"/>
                <a:gd name="connsiteX75" fmla="*/ 302056 w 336853"/>
                <a:gd name="connsiteY75" fmla="*/ 239940 h 317500"/>
                <a:gd name="connsiteX76" fmla="*/ 283831 w 336853"/>
                <a:gd name="connsiteY76" fmla="*/ 262215 h 317500"/>
                <a:gd name="connsiteX77" fmla="*/ 270813 w 336853"/>
                <a:gd name="connsiteY77" fmla="*/ 262215 h 317500"/>
                <a:gd name="connsiteX78" fmla="*/ 252589 w 336853"/>
                <a:gd name="connsiteY78" fmla="*/ 239940 h 317500"/>
                <a:gd name="connsiteX79" fmla="*/ 247382 w 336853"/>
                <a:gd name="connsiteY79" fmla="*/ 232078 h 317500"/>
                <a:gd name="connsiteX80" fmla="*/ 249985 w 336853"/>
                <a:gd name="connsiteY80" fmla="*/ 220285 h 317500"/>
                <a:gd name="connsiteX81" fmla="*/ 248684 w 336853"/>
                <a:gd name="connsiteY81" fmla="*/ 216354 h 317500"/>
                <a:gd name="connsiteX82" fmla="*/ 248684 w 336853"/>
                <a:gd name="connsiteY82" fmla="*/ 204561 h 317500"/>
                <a:gd name="connsiteX83" fmla="*/ 256494 w 336853"/>
                <a:gd name="connsiteY83" fmla="*/ 191458 h 317500"/>
                <a:gd name="connsiteX84" fmla="*/ 263003 w 336853"/>
                <a:gd name="connsiteY84" fmla="*/ 186217 h 317500"/>
                <a:gd name="connsiteX85" fmla="*/ 269512 w 336853"/>
                <a:gd name="connsiteY85" fmla="*/ 182286 h 317500"/>
                <a:gd name="connsiteX86" fmla="*/ 50941 w 336853"/>
                <a:gd name="connsiteY86" fmla="*/ 182286 h 317500"/>
                <a:gd name="connsiteX87" fmla="*/ 56254 w 336853"/>
                <a:gd name="connsiteY87" fmla="*/ 182286 h 317500"/>
                <a:gd name="connsiteX88" fmla="*/ 72194 w 336853"/>
                <a:gd name="connsiteY88" fmla="*/ 184906 h 317500"/>
                <a:gd name="connsiteX89" fmla="*/ 78836 w 336853"/>
                <a:gd name="connsiteY89" fmla="*/ 191458 h 317500"/>
                <a:gd name="connsiteX90" fmla="*/ 86806 w 336853"/>
                <a:gd name="connsiteY90" fmla="*/ 216354 h 317500"/>
                <a:gd name="connsiteX91" fmla="*/ 85477 w 336853"/>
                <a:gd name="connsiteY91" fmla="*/ 220285 h 317500"/>
                <a:gd name="connsiteX92" fmla="*/ 88134 w 336853"/>
                <a:gd name="connsiteY92" fmla="*/ 230767 h 317500"/>
                <a:gd name="connsiteX93" fmla="*/ 82821 w 336853"/>
                <a:gd name="connsiteY93" fmla="*/ 239940 h 317500"/>
                <a:gd name="connsiteX94" fmla="*/ 65553 w 336853"/>
                <a:gd name="connsiteY94" fmla="*/ 262215 h 317500"/>
                <a:gd name="connsiteX95" fmla="*/ 52269 w 336853"/>
                <a:gd name="connsiteY95" fmla="*/ 262215 h 317500"/>
                <a:gd name="connsiteX96" fmla="*/ 33673 w 336853"/>
                <a:gd name="connsiteY96" fmla="*/ 239940 h 317500"/>
                <a:gd name="connsiteX97" fmla="*/ 28359 w 336853"/>
                <a:gd name="connsiteY97" fmla="*/ 232078 h 317500"/>
                <a:gd name="connsiteX98" fmla="*/ 31016 w 336853"/>
                <a:gd name="connsiteY98" fmla="*/ 220285 h 317500"/>
                <a:gd name="connsiteX99" fmla="*/ 29688 w 336853"/>
                <a:gd name="connsiteY99" fmla="*/ 216354 h 317500"/>
                <a:gd name="connsiteX100" fmla="*/ 29688 w 336853"/>
                <a:gd name="connsiteY100" fmla="*/ 204561 h 317500"/>
                <a:gd name="connsiteX101" fmla="*/ 37658 w 336853"/>
                <a:gd name="connsiteY101" fmla="*/ 191458 h 317500"/>
                <a:gd name="connsiteX102" fmla="*/ 44299 w 336853"/>
                <a:gd name="connsiteY102" fmla="*/ 186217 h 317500"/>
                <a:gd name="connsiteX103" fmla="*/ 50941 w 336853"/>
                <a:gd name="connsiteY103" fmla="*/ 182286 h 317500"/>
                <a:gd name="connsiteX104" fmla="*/ 167785 w 336853"/>
                <a:gd name="connsiteY104" fmla="*/ 173038 h 317500"/>
                <a:gd name="connsiteX105" fmla="*/ 173342 w 336853"/>
                <a:gd name="connsiteY105" fmla="*/ 179388 h 317500"/>
                <a:gd name="connsiteX106" fmla="*/ 167785 w 336853"/>
                <a:gd name="connsiteY106" fmla="*/ 185738 h 317500"/>
                <a:gd name="connsiteX107" fmla="*/ 162228 w 336853"/>
                <a:gd name="connsiteY107" fmla="*/ 179388 h 317500"/>
                <a:gd name="connsiteX108" fmla="*/ 167785 w 336853"/>
                <a:gd name="connsiteY108" fmla="*/ 173038 h 317500"/>
                <a:gd name="connsiteX109" fmla="*/ 168402 w 336853"/>
                <a:gd name="connsiteY109" fmla="*/ 155575 h 317500"/>
                <a:gd name="connsiteX110" fmla="*/ 172106 w 336853"/>
                <a:gd name="connsiteY110" fmla="*/ 156986 h 317500"/>
                <a:gd name="connsiteX111" fmla="*/ 173341 w 336853"/>
                <a:gd name="connsiteY111" fmla="*/ 161219 h 317500"/>
                <a:gd name="connsiteX112" fmla="*/ 172106 w 336853"/>
                <a:gd name="connsiteY112" fmla="*/ 166864 h 317500"/>
                <a:gd name="connsiteX113" fmla="*/ 168402 w 336853"/>
                <a:gd name="connsiteY113" fmla="*/ 168275 h 317500"/>
                <a:gd name="connsiteX114" fmla="*/ 164697 w 336853"/>
                <a:gd name="connsiteY114" fmla="*/ 166864 h 317500"/>
                <a:gd name="connsiteX115" fmla="*/ 162228 w 336853"/>
                <a:gd name="connsiteY115" fmla="*/ 161219 h 317500"/>
                <a:gd name="connsiteX116" fmla="*/ 164697 w 336853"/>
                <a:gd name="connsiteY116" fmla="*/ 156986 h 317500"/>
                <a:gd name="connsiteX117" fmla="*/ 168402 w 336853"/>
                <a:gd name="connsiteY117" fmla="*/ 155575 h 317500"/>
                <a:gd name="connsiteX118" fmla="*/ 146617 w 336853"/>
                <a:gd name="connsiteY118" fmla="*/ 80963 h 317500"/>
                <a:gd name="connsiteX119" fmla="*/ 158524 w 336853"/>
                <a:gd name="connsiteY119" fmla="*/ 115191 h 317500"/>
                <a:gd name="connsiteX120" fmla="*/ 159847 w 336853"/>
                <a:gd name="connsiteY120" fmla="*/ 120457 h 317500"/>
                <a:gd name="connsiteX121" fmla="*/ 165138 w 336853"/>
                <a:gd name="connsiteY121" fmla="*/ 105976 h 317500"/>
                <a:gd name="connsiteX122" fmla="*/ 167784 w 336853"/>
                <a:gd name="connsiteY122" fmla="*/ 90178 h 317500"/>
                <a:gd name="connsiteX123" fmla="*/ 170430 w 336853"/>
                <a:gd name="connsiteY123" fmla="*/ 105976 h 317500"/>
                <a:gd name="connsiteX124" fmla="*/ 175722 w 336853"/>
                <a:gd name="connsiteY124" fmla="*/ 120457 h 317500"/>
                <a:gd name="connsiteX125" fmla="*/ 177045 w 336853"/>
                <a:gd name="connsiteY125" fmla="*/ 115191 h 317500"/>
                <a:gd name="connsiteX126" fmla="*/ 188951 w 336853"/>
                <a:gd name="connsiteY126" fmla="*/ 80963 h 317500"/>
                <a:gd name="connsiteX127" fmla="*/ 211441 w 336853"/>
                <a:gd name="connsiteY127" fmla="*/ 91494 h 317500"/>
                <a:gd name="connsiteX128" fmla="*/ 227316 w 336853"/>
                <a:gd name="connsiteY128" fmla="*/ 134938 h 317500"/>
                <a:gd name="connsiteX129" fmla="*/ 167784 w 336853"/>
                <a:gd name="connsiteY129" fmla="*/ 134938 h 317500"/>
                <a:gd name="connsiteX130" fmla="*/ 108253 w 336853"/>
                <a:gd name="connsiteY130" fmla="*/ 134938 h 317500"/>
                <a:gd name="connsiteX131" fmla="*/ 124128 w 336853"/>
                <a:gd name="connsiteY131" fmla="*/ 91494 h 317500"/>
                <a:gd name="connsiteX132" fmla="*/ 146617 w 336853"/>
                <a:gd name="connsiteY132" fmla="*/ 80963 h 317500"/>
                <a:gd name="connsiteX133" fmla="*/ 165180 w 336853"/>
                <a:gd name="connsiteY133" fmla="*/ 0 h 317500"/>
                <a:gd name="connsiteX134" fmla="*/ 180801 w 336853"/>
                <a:gd name="connsiteY134" fmla="*/ 3931 h 317500"/>
                <a:gd name="connsiteX135" fmla="*/ 187310 w 336853"/>
                <a:gd name="connsiteY135" fmla="*/ 10482 h 317500"/>
                <a:gd name="connsiteX136" fmla="*/ 195121 w 336853"/>
                <a:gd name="connsiteY136" fmla="*/ 35378 h 317500"/>
                <a:gd name="connsiteX137" fmla="*/ 195121 w 336853"/>
                <a:gd name="connsiteY137" fmla="*/ 39309 h 317500"/>
                <a:gd name="connsiteX138" fmla="*/ 196422 w 336853"/>
                <a:gd name="connsiteY138" fmla="*/ 49792 h 317500"/>
                <a:gd name="connsiteX139" fmla="*/ 192517 w 336853"/>
                <a:gd name="connsiteY139" fmla="*/ 58964 h 317500"/>
                <a:gd name="connsiteX140" fmla="*/ 174293 w 336853"/>
                <a:gd name="connsiteY140" fmla="*/ 81239 h 317500"/>
                <a:gd name="connsiteX141" fmla="*/ 161275 w 336853"/>
                <a:gd name="connsiteY141" fmla="*/ 81239 h 317500"/>
                <a:gd name="connsiteX142" fmla="*/ 143050 w 336853"/>
                <a:gd name="connsiteY142" fmla="*/ 58964 h 317500"/>
                <a:gd name="connsiteX143" fmla="*/ 137843 w 336853"/>
                <a:gd name="connsiteY143" fmla="*/ 49792 h 317500"/>
                <a:gd name="connsiteX144" fmla="*/ 140447 w 336853"/>
                <a:gd name="connsiteY144" fmla="*/ 39309 h 317500"/>
                <a:gd name="connsiteX145" fmla="*/ 139145 w 336853"/>
                <a:gd name="connsiteY145" fmla="*/ 35378 h 317500"/>
                <a:gd name="connsiteX146" fmla="*/ 139145 w 336853"/>
                <a:gd name="connsiteY146" fmla="*/ 23585 h 317500"/>
                <a:gd name="connsiteX147" fmla="*/ 146956 w 336853"/>
                <a:gd name="connsiteY147" fmla="*/ 10482 h 317500"/>
                <a:gd name="connsiteX148" fmla="*/ 153464 w 336853"/>
                <a:gd name="connsiteY148" fmla="*/ 5241 h 317500"/>
                <a:gd name="connsiteX149" fmla="*/ 159973 w 336853"/>
                <a:gd name="connsiteY149" fmla="*/ 1310 h 317500"/>
                <a:gd name="connsiteX150" fmla="*/ 165180 w 336853"/>
                <a:gd name="connsiteY150" fmla="*/ 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336853" h="317500">
                  <a:moveTo>
                    <a:pt x="256155" y="263525"/>
                  </a:moveTo>
                  <a:cubicBezTo>
                    <a:pt x="256155" y="263525"/>
                    <a:pt x="256155" y="263525"/>
                    <a:pt x="268061" y="299070"/>
                  </a:cubicBezTo>
                  <a:cubicBezTo>
                    <a:pt x="268061" y="299070"/>
                    <a:pt x="268061" y="299070"/>
                    <a:pt x="269384" y="303019"/>
                  </a:cubicBezTo>
                  <a:cubicBezTo>
                    <a:pt x="269384" y="303019"/>
                    <a:pt x="269384" y="303019"/>
                    <a:pt x="274676" y="289855"/>
                  </a:cubicBezTo>
                  <a:cubicBezTo>
                    <a:pt x="262770" y="274057"/>
                    <a:pt x="274676" y="272740"/>
                    <a:pt x="277322" y="272740"/>
                  </a:cubicBezTo>
                  <a:cubicBezTo>
                    <a:pt x="279968" y="272740"/>
                    <a:pt x="291874" y="274057"/>
                    <a:pt x="279968" y="289855"/>
                  </a:cubicBezTo>
                  <a:cubicBezTo>
                    <a:pt x="279968" y="289855"/>
                    <a:pt x="279968" y="289855"/>
                    <a:pt x="285259" y="303019"/>
                  </a:cubicBezTo>
                  <a:cubicBezTo>
                    <a:pt x="285259" y="303019"/>
                    <a:pt x="285259" y="303019"/>
                    <a:pt x="286582" y="299070"/>
                  </a:cubicBezTo>
                  <a:cubicBezTo>
                    <a:pt x="286582" y="299070"/>
                    <a:pt x="286582" y="299070"/>
                    <a:pt x="298489" y="263525"/>
                  </a:cubicBezTo>
                  <a:cubicBezTo>
                    <a:pt x="298489" y="263525"/>
                    <a:pt x="306426" y="268791"/>
                    <a:pt x="320978" y="275373"/>
                  </a:cubicBezTo>
                  <a:cubicBezTo>
                    <a:pt x="336853" y="280639"/>
                    <a:pt x="336853" y="293804"/>
                    <a:pt x="336853" y="317500"/>
                  </a:cubicBezTo>
                  <a:cubicBezTo>
                    <a:pt x="336853" y="317500"/>
                    <a:pt x="336853" y="317500"/>
                    <a:pt x="217790" y="317500"/>
                  </a:cubicBezTo>
                  <a:cubicBezTo>
                    <a:pt x="219113" y="293804"/>
                    <a:pt x="217790" y="280639"/>
                    <a:pt x="233665" y="275373"/>
                  </a:cubicBezTo>
                  <a:cubicBezTo>
                    <a:pt x="248217" y="268791"/>
                    <a:pt x="256155" y="263525"/>
                    <a:pt x="256155" y="263525"/>
                  </a:cubicBezTo>
                  <a:close/>
                  <a:moveTo>
                    <a:pt x="37966" y="263525"/>
                  </a:moveTo>
                  <a:cubicBezTo>
                    <a:pt x="37966" y="263525"/>
                    <a:pt x="37966" y="263525"/>
                    <a:pt x="48433" y="299070"/>
                  </a:cubicBezTo>
                  <a:cubicBezTo>
                    <a:pt x="48433" y="299070"/>
                    <a:pt x="48433" y="299070"/>
                    <a:pt x="51050" y="303019"/>
                  </a:cubicBezTo>
                  <a:cubicBezTo>
                    <a:pt x="51050" y="303019"/>
                    <a:pt x="51050" y="303019"/>
                    <a:pt x="54975" y="289855"/>
                  </a:cubicBezTo>
                  <a:cubicBezTo>
                    <a:pt x="44508" y="274057"/>
                    <a:pt x="56284" y="272740"/>
                    <a:pt x="58900" y="272740"/>
                  </a:cubicBezTo>
                  <a:cubicBezTo>
                    <a:pt x="60209" y="272740"/>
                    <a:pt x="73293" y="274057"/>
                    <a:pt x="61517" y="289855"/>
                  </a:cubicBezTo>
                  <a:cubicBezTo>
                    <a:pt x="61517" y="289855"/>
                    <a:pt x="61517" y="289855"/>
                    <a:pt x="66751" y="303019"/>
                  </a:cubicBezTo>
                  <a:cubicBezTo>
                    <a:pt x="66751" y="303019"/>
                    <a:pt x="66751" y="303019"/>
                    <a:pt x="68059" y="299070"/>
                  </a:cubicBezTo>
                  <a:cubicBezTo>
                    <a:pt x="68059" y="299070"/>
                    <a:pt x="68059" y="299070"/>
                    <a:pt x="78526" y="263525"/>
                  </a:cubicBezTo>
                  <a:cubicBezTo>
                    <a:pt x="78526" y="263525"/>
                    <a:pt x="87685" y="268791"/>
                    <a:pt x="102077" y="275373"/>
                  </a:cubicBezTo>
                  <a:cubicBezTo>
                    <a:pt x="117778" y="280639"/>
                    <a:pt x="116469" y="293804"/>
                    <a:pt x="116469" y="317500"/>
                  </a:cubicBezTo>
                  <a:cubicBezTo>
                    <a:pt x="116469" y="317500"/>
                    <a:pt x="116469" y="317500"/>
                    <a:pt x="23" y="317500"/>
                  </a:cubicBezTo>
                  <a:cubicBezTo>
                    <a:pt x="23" y="293804"/>
                    <a:pt x="-1285" y="280639"/>
                    <a:pt x="15724" y="275373"/>
                  </a:cubicBezTo>
                  <a:cubicBezTo>
                    <a:pt x="30116" y="268791"/>
                    <a:pt x="37966" y="263525"/>
                    <a:pt x="37966" y="263525"/>
                  </a:cubicBezTo>
                  <a:close/>
                  <a:moveTo>
                    <a:pt x="212235" y="236538"/>
                  </a:moveTo>
                  <a:cubicBezTo>
                    <a:pt x="215304" y="236538"/>
                    <a:pt x="217792" y="239381"/>
                    <a:pt x="217792" y="242888"/>
                  </a:cubicBezTo>
                  <a:cubicBezTo>
                    <a:pt x="217792" y="246395"/>
                    <a:pt x="215304" y="249238"/>
                    <a:pt x="212235" y="249238"/>
                  </a:cubicBezTo>
                  <a:cubicBezTo>
                    <a:pt x="209166" y="249238"/>
                    <a:pt x="206678" y="246395"/>
                    <a:pt x="206678" y="242888"/>
                  </a:cubicBezTo>
                  <a:cubicBezTo>
                    <a:pt x="206678" y="239381"/>
                    <a:pt x="209166" y="236538"/>
                    <a:pt x="212235" y="236538"/>
                  </a:cubicBezTo>
                  <a:close/>
                  <a:moveTo>
                    <a:pt x="124128" y="236538"/>
                  </a:moveTo>
                  <a:cubicBezTo>
                    <a:pt x="127635" y="236538"/>
                    <a:pt x="130478" y="239381"/>
                    <a:pt x="130478" y="242888"/>
                  </a:cubicBezTo>
                  <a:cubicBezTo>
                    <a:pt x="130478" y="246395"/>
                    <a:pt x="127635" y="249238"/>
                    <a:pt x="124128" y="249238"/>
                  </a:cubicBezTo>
                  <a:cubicBezTo>
                    <a:pt x="120621" y="249238"/>
                    <a:pt x="117778" y="246395"/>
                    <a:pt x="117778" y="242888"/>
                  </a:cubicBezTo>
                  <a:cubicBezTo>
                    <a:pt x="117778" y="239381"/>
                    <a:pt x="120621" y="236538"/>
                    <a:pt x="124128" y="236538"/>
                  </a:cubicBezTo>
                  <a:close/>
                  <a:moveTo>
                    <a:pt x="196360" y="227013"/>
                  </a:moveTo>
                  <a:cubicBezTo>
                    <a:pt x="199429" y="227013"/>
                    <a:pt x="201917" y="229856"/>
                    <a:pt x="201917" y="233363"/>
                  </a:cubicBezTo>
                  <a:cubicBezTo>
                    <a:pt x="201917" y="236870"/>
                    <a:pt x="199429" y="239713"/>
                    <a:pt x="196360" y="239713"/>
                  </a:cubicBezTo>
                  <a:cubicBezTo>
                    <a:pt x="193291" y="239713"/>
                    <a:pt x="190803" y="236870"/>
                    <a:pt x="190803" y="233363"/>
                  </a:cubicBezTo>
                  <a:cubicBezTo>
                    <a:pt x="190803" y="229856"/>
                    <a:pt x="193291" y="227013"/>
                    <a:pt x="196360" y="227013"/>
                  </a:cubicBezTo>
                  <a:close/>
                  <a:moveTo>
                    <a:pt x="138415" y="227013"/>
                  </a:moveTo>
                  <a:cubicBezTo>
                    <a:pt x="141922" y="227013"/>
                    <a:pt x="144765" y="229856"/>
                    <a:pt x="144765" y="233363"/>
                  </a:cubicBezTo>
                  <a:cubicBezTo>
                    <a:pt x="144765" y="236870"/>
                    <a:pt x="141922" y="239713"/>
                    <a:pt x="138415" y="239713"/>
                  </a:cubicBezTo>
                  <a:cubicBezTo>
                    <a:pt x="134908" y="239713"/>
                    <a:pt x="132065" y="236870"/>
                    <a:pt x="132065" y="233363"/>
                  </a:cubicBezTo>
                  <a:cubicBezTo>
                    <a:pt x="132065" y="229856"/>
                    <a:pt x="134908" y="227013"/>
                    <a:pt x="138415" y="227013"/>
                  </a:cubicBezTo>
                  <a:close/>
                  <a:moveTo>
                    <a:pt x="185405" y="218758"/>
                  </a:moveTo>
                  <a:cubicBezTo>
                    <a:pt x="187945" y="221298"/>
                    <a:pt x="189215" y="223838"/>
                    <a:pt x="187945" y="226378"/>
                  </a:cubicBezTo>
                  <a:cubicBezTo>
                    <a:pt x="185405" y="230188"/>
                    <a:pt x="182865" y="230188"/>
                    <a:pt x="179055" y="228918"/>
                  </a:cubicBezTo>
                  <a:cubicBezTo>
                    <a:pt x="176515" y="226378"/>
                    <a:pt x="176515" y="223838"/>
                    <a:pt x="177785" y="221298"/>
                  </a:cubicBezTo>
                  <a:cubicBezTo>
                    <a:pt x="179055" y="217488"/>
                    <a:pt x="182865" y="217488"/>
                    <a:pt x="185405" y="218758"/>
                  </a:cubicBezTo>
                  <a:close/>
                  <a:moveTo>
                    <a:pt x="149210" y="218758"/>
                  </a:moveTo>
                  <a:cubicBezTo>
                    <a:pt x="152068" y="217488"/>
                    <a:pt x="156354" y="217488"/>
                    <a:pt x="159212" y="221298"/>
                  </a:cubicBezTo>
                  <a:cubicBezTo>
                    <a:pt x="160641" y="223838"/>
                    <a:pt x="159212" y="226378"/>
                    <a:pt x="156354" y="228918"/>
                  </a:cubicBezTo>
                  <a:cubicBezTo>
                    <a:pt x="153497" y="230188"/>
                    <a:pt x="149210" y="230188"/>
                    <a:pt x="147782" y="226378"/>
                  </a:cubicBezTo>
                  <a:cubicBezTo>
                    <a:pt x="146353" y="223838"/>
                    <a:pt x="146353" y="221298"/>
                    <a:pt x="149210" y="218758"/>
                  </a:cubicBezTo>
                  <a:close/>
                  <a:moveTo>
                    <a:pt x="167785" y="207963"/>
                  </a:moveTo>
                  <a:cubicBezTo>
                    <a:pt x="170854" y="207963"/>
                    <a:pt x="173342" y="210451"/>
                    <a:pt x="173342" y="213520"/>
                  </a:cubicBezTo>
                  <a:cubicBezTo>
                    <a:pt x="173342" y="216589"/>
                    <a:pt x="170854" y="219077"/>
                    <a:pt x="167785" y="219077"/>
                  </a:cubicBezTo>
                  <a:cubicBezTo>
                    <a:pt x="164716" y="219077"/>
                    <a:pt x="162228" y="216589"/>
                    <a:pt x="162228" y="213520"/>
                  </a:cubicBezTo>
                  <a:cubicBezTo>
                    <a:pt x="162228" y="210451"/>
                    <a:pt x="164716" y="207963"/>
                    <a:pt x="167785" y="207963"/>
                  </a:cubicBezTo>
                  <a:close/>
                  <a:moveTo>
                    <a:pt x="167785" y="190500"/>
                  </a:moveTo>
                  <a:cubicBezTo>
                    <a:pt x="170854" y="190500"/>
                    <a:pt x="173342" y="193343"/>
                    <a:pt x="173342" y="196850"/>
                  </a:cubicBezTo>
                  <a:cubicBezTo>
                    <a:pt x="173342" y="200357"/>
                    <a:pt x="170854" y="203200"/>
                    <a:pt x="167785" y="203200"/>
                  </a:cubicBezTo>
                  <a:cubicBezTo>
                    <a:pt x="164716" y="203200"/>
                    <a:pt x="162228" y="200357"/>
                    <a:pt x="162228" y="196850"/>
                  </a:cubicBezTo>
                  <a:cubicBezTo>
                    <a:pt x="162228" y="193343"/>
                    <a:pt x="164716" y="190500"/>
                    <a:pt x="167785" y="190500"/>
                  </a:cubicBezTo>
                  <a:close/>
                  <a:moveTo>
                    <a:pt x="269512" y="182286"/>
                  </a:moveTo>
                  <a:cubicBezTo>
                    <a:pt x="270813" y="182286"/>
                    <a:pt x="273417" y="182286"/>
                    <a:pt x="276020" y="182286"/>
                  </a:cubicBezTo>
                  <a:cubicBezTo>
                    <a:pt x="281228" y="180975"/>
                    <a:pt x="286435" y="182286"/>
                    <a:pt x="290340" y="184906"/>
                  </a:cubicBezTo>
                  <a:cubicBezTo>
                    <a:pt x="295547" y="187527"/>
                    <a:pt x="296849" y="191458"/>
                    <a:pt x="296849" y="191458"/>
                  </a:cubicBezTo>
                  <a:cubicBezTo>
                    <a:pt x="296849" y="191458"/>
                    <a:pt x="309866" y="192768"/>
                    <a:pt x="304659" y="216354"/>
                  </a:cubicBezTo>
                  <a:cubicBezTo>
                    <a:pt x="304659" y="217664"/>
                    <a:pt x="304659" y="218974"/>
                    <a:pt x="304659" y="220285"/>
                  </a:cubicBezTo>
                  <a:cubicBezTo>
                    <a:pt x="307263" y="220285"/>
                    <a:pt x="309866" y="221595"/>
                    <a:pt x="307263" y="230767"/>
                  </a:cubicBezTo>
                  <a:cubicBezTo>
                    <a:pt x="304659" y="238629"/>
                    <a:pt x="303357" y="239940"/>
                    <a:pt x="302056" y="239940"/>
                  </a:cubicBezTo>
                  <a:cubicBezTo>
                    <a:pt x="300754" y="249112"/>
                    <a:pt x="294245" y="258284"/>
                    <a:pt x="283831" y="262215"/>
                  </a:cubicBezTo>
                  <a:cubicBezTo>
                    <a:pt x="279926" y="263525"/>
                    <a:pt x="274719" y="263525"/>
                    <a:pt x="270813" y="262215"/>
                  </a:cubicBezTo>
                  <a:cubicBezTo>
                    <a:pt x="260399" y="258284"/>
                    <a:pt x="253891" y="249112"/>
                    <a:pt x="252589" y="239940"/>
                  </a:cubicBezTo>
                  <a:cubicBezTo>
                    <a:pt x="251287" y="239940"/>
                    <a:pt x="249985" y="238629"/>
                    <a:pt x="247382" y="232078"/>
                  </a:cubicBezTo>
                  <a:cubicBezTo>
                    <a:pt x="244778" y="221595"/>
                    <a:pt x="247382" y="220285"/>
                    <a:pt x="249985" y="220285"/>
                  </a:cubicBezTo>
                  <a:cubicBezTo>
                    <a:pt x="249985" y="218974"/>
                    <a:pt x="249985" y="217664"/>
                    <a:pt x="248684" y="216354"/>
                  </a:cubicBezTo>
                  <a:cubicBezTo>
                    <a:pt x="248684" y="212423"/>
                    <a:pt x="248684" y="208492"/>
                    <a:pt x="248684" y="204561"/>
                  </a:cubicBezTo>
                  <a:cubicBezTo>
                    <a:pt x="249985" y="199320"/>
                    <a:pt x="252589" y="195389"/>
                    <a:pt x="256494" y="191458"/>
                  </a:cubicBezTo>
                  <a:cubicBezTo>
                    <a:pt x="257796" y="190147"/>
                    <a:pt x="260399" y="187527"/>
                    <a:pt x="263003" y="186217"/>
                  </a:cubicBezTo>
                  <a:cubicBezTo>
                    <a:pt x="264305" y="184906"/>
                    <a:pt x="266908" y="183596"/>
                    <a:pt x="269512" y="182286"/>
                  </a:cubicBezTo>
                  <a:close/>
                  <a:moveTo>
                    <a:pt x="50941" y="182286"/>
                  </a:moveTo>
                  <a:cubicBezTo>
                    <a:pt x="52269" y="182286"/>
                    <a:pt x="54926" y="182286"/>
                    <a:pt x="56254" y="182286"/>
                  </a:cubicBezTo>
                  <a:cubicBezTo>
                    <a:pt x="62896" y="180975"/>
                    <a:pt x="68209" y="182286"/>
                    <a:pt x="72194" y="184906"/>
                  </a:cubicBezTo>
                  <a:cubicBezTo>
                    <a:pt x="77507" y="187527"/>
                    <a:pt x="78836" y="191458"/>
                    <a:pt x="78836" y="191458"/>
                  </a:cubicBezTo>
                  <a:cubicBezTo>
                    <a:pt x="78836" y="191458"/>
                    <a:pt x="90791" y="192768"/>
                    <a:pt x="86806" y="216354"/>
                  </a:cubicBezTo>
                  <a:cubicBezTo>
                    <a:pt x="86806" y="217664"/>
                    <a:pt x="86806" y="218974"/>
                    <a:pt x="85477" y="220285"/>
                  </a:cubicBezTo>
                  <a:cubicBezTo>
                    <a:pt x="88134" y="220285"/>
                    <a:pt x="90791" y="221595"/>
                    <a:pt x="88134" y="230767"/>
                  </a:cubicBezTo>
                  <a:cubicBezTo>
                    <a:pt x="86806" y="238629"/>
                    <a:pt x="84149" y="239940"/>
                    <a:pt x="82821" y="239940"/>
                  </a:cubicBezTo>
                  <a:cubicBezTo>
                    <a:pt x="81492" y="249112"/>
                    <a:pt x="74851" y="258284"/>
                    <a:pt x="65553" y="262215"/>
                  </a:cubicBezTo>
                  <a:cubicBezTo>
                    <a:pt x="60239" y="263525"/>
                    <a:pt x="56254" y="263525"/>
                    <a:pt x="52269" y="262215"/>
                  </a:cubicBezTo>
                  <a:cubicBezTo>
                    <a:pt x="41643" y="258284"/>
                    <a:pt x="35001" y="249112"/>
                    <a:pt x="33673" y="239940"/>
                  </a:cubicBezTo>
                  <a:cubicBezTo>
                    <a:pt x="32344" y="239940"/>
                    <a:pt x="29688" y="238629"/>
                    <a:pt x="28359" y="232078"/>
                  </a:cubicBezTo>
                  <a:cubicBezTo>
                    <a:pt x="25703" y="221595"/>
                    <a:pt x="28359" y="220285"/>
                    <a:pt x="31016" y="220285"/>
                  </a:cubicBezTo>
                  <a:cubicBezTo>
                    <a:pt x="31016" y="218974"/>
                    <a:pt x="29688" y="217664"/>
                    <a:pt x="29688" y="216354"/>
                  </a:cubicBezTo>
                  <a:cubicBezTo>
                    <a:pt x="28359" y="212423"/>
                    <a:pt x="28359" y="208492"/>
                    <a:pt x="29688" y="204561"/>
                  </a:cubicBezTo>
                  <a:cubicBezTo>
                    <a:pt x="31016" y="199320"/>
                    <a:pt x="33673" y="195389"/>
                    <a:pt x="37658" y="191458"/>
                  </a:cubicBezTo>
                  <a:cubicBezTo>
                    <a:pt x="38986" y="190147"/>
                    <a:pt x="41643" y="187527"/>
                    <a:pt x="44299" y="186217"/>
                  </a:cubicBezTo>
                  <a:cubicBezTo>
                    <a:pt x="45628" y="184906"/>
                    <a:pt x="48284" y="183596"/>
                    <a:pt x="50941" y="182286"/>
                  </a:cubicBezTo>
                  <a:close/>
                  <a:moveTo>
                    <a:pt x="167785" y="173038"/>
                  </a:moveTo>
                  <a:cubicBezTo>
                    <a:pt x="170854" y="173038"/>
                    <a:pt x="173342" y="175881"/>
                    <a:pt x="173342" y="179388"/>
                  </a:cubicBezTo>
                  <a:cubicBezTo>
                    <a:pt x="173342" y="182895"/>
                    <a:pt x="170854" y="185738"/>
                    <a:pt x="167785" y="185738"/>
                  </a:cubicBezTo>
                  <a:cubicBezTo>
                    <a:pt x="164716" y="185738"/>
                    <a:pt x="162228" y="182895"/>
                    <a:pt x="162228" y="179388"/>
                  </a:cubicBezTo>
                  <a:cubicBezTo>
                    <a:pt x="162228" y="175881"/>
                    <a:pt x="164716" y="173038"/>
                    <a:pt x="167785" y="173038"/>
                  </a:cubicBezTo>
                  <a:close/>
                  <a:moveTo>
                    <a:pt x="168402" y="155575"/>
                  </a:moveTo>
                  <a:cubicBezTo>
                    <a:pt x="169636" y="155575"/>
                    <a:pt x="170871" y="155575"/>
                    <a:pt x="172106" y="156986"/>
                  </a:cubicBezTo>
                  <a:cubicBezTo>
                    <a:pt x="173341" y="158397"/>
                    <a:pt x="173341" y="159808"/>
                    <a:pt x="173341" y="161219"/>
                  </a:cubicBezTo>
                  <a:cubicBezTo>
                    <a:pt x="173341" y="164041"/>
                    <a:pt x="173341" y="165453"/>
                    <a:pt x="172106" y="166864"/>
                  </a:cubicBezTo>
                  <a:cubicBezTo>
                    <a:pt x="170871" y="166864"/>
                    <a:pt x="169636" y="168275"/>
                    <a:pt x="168402" y="168275"/>
                  </a:cubicBezTo>
                  <a:cubicBezTo>
                    <a:pt x="167167" y="168275"/>
                    <a:pt x="165932" y="166864"/>
                    <a:pt x="164697" y="166864"/>
                  </a:cubicBezTo>
                  <a:cubicBezTo>
                    <a:pt x="163463" y="165453"/>
                    <a:pt x="162228" y="164041"/>
                    <a:pt x="162228" y="161219"/>
                  </a:cubicBezTo>
                  <a:cubicBezTo>
                    <a:pt x="162228" y="159808"/>
                    <a:pt x="163463" y="158397"/>
                    <a:pt x="164697" y="156986"/>
                  </a:cubicBezTo>
                  <a:cubicBezTo>
                    <a:pt x="165932" y="155575"/>
                    <a:pt x="167167" y="155575"/>
                    <a:pt x="168402" y="155575"/>
                  </a:cubicBezTo>
                  <a:close/>
                  <a:moveTo>
                    <a:pt x="146617" y="80963"/>
                  </a:moveTo>
                  <a:cubicBezTo>
                    <a:pt x="146617" y="80963"/>
                    <a:pt x="146617" y="80963"/>
                    <a:pt x="158524" y="115191"/>
                  </a:cubicBezTo>
                  <a:cubicBezTo>
                    <a:pt x="158524" y="115191"/>
                    <a:pt x="158524" y="115191"/>
                    <a:pt x="159847" y="120457"/>
                  </a:cubicBezTo>
                  <a:cubicBezTo>
                    <a:pt x="159847" y="120457"/>
                    <a:pt x="159847" y="120457"/>
                    <a:pt x="165138" y="105976"/>
                  </a:cubicBezTo>
                  <a:cubicBezTo>
                    <a:pt x="153232" y="90178"/>
                    <a:pt x="165138" y="90178"/>
                    <a:pt x="167784" y="90178"/>
                  </a:cubicBezTo>
                  <a:cubicBezTo>
                    <a:pt x="170430" y="90178"/>
                    <a:pt x="182336" y="90178"/>
                    <a:pt x="170430" y="105976"/>
                  </a:cubicBezTo>
                  <a:cubicBezTo>
                    <a:pt x="170430" y="105976"/>
                    <a:pt x="170430" y="105976"/>
                    <a:pt x="175722" y="120457"/>
                  </a:cubicBezTo>
                  <a:cubicBezTo>
                    <a:pt x="175722" y="120457"/>
                    <a:pt x="175722" y="120457"/>
                    <a:pt x="177045" y="115191"/>
                  </a:cubicBezTo>
                  <a:cubicBezTo>
                    <a:pt x="177045" y="115191"/>
                    <a:pt x="177045" y="115191"/>
                    <a:pt x="188951" y="80963"/>
                  </a:cubicBezTo>
                  <a:cubicBezTo>
                    <a:pt x="188951" y="80963"/>
                    <a:pt x="196889" y="86229"/>
                    <a:pt x="211441" y="91494"/>
                  </a:cubicBezTo>
                  <a:cubicBezTo>
                    <a:pt x="227316" y="98077"/>
                    <a:pt x="225993" y="111241"/>
                    <a:pt x="227316" y="134938"/>
                  </a:cubicBezTo>
                  <a:cubicBezTo>
                    <a:pt x="227316" y="134938"/>
                    <a:pt x="227316" y="134938"/>
                    <a:pt x="167784" y="134938"/>
                  </a:cubicBezTo>
                  <a:lnTo>
                    <a:pt x="108253" y="134938"/>
                  </a:lnTo>
                  <a:cubicBezTo>
                    <a:pt x="108253" y="111241"/>
                    <a:pt x="108253" y="98077"/>
                    <a:pt x="124128" y="91494"/>
                  </a:cubicBezTo>
                  <a:cubicBezTo>
                    <a:pt x="138680" y="86229"/>
                    <a:pt x="146617" y="80963"/>
                    <a:pt x="146617" y="80963"/>
                  </a:cubicBezTo>
                  <a:close/>
                  <a:moveTo>
                    <a:pt x="165180" y="0"/>
                  </a:moveTo>
                  <a:cubicBezTo>
                    <a:pt x="171689" y="0"/>
                    <a:pt x="176896" y="1310"/>
                    <a:pt x="180801" y="3931"/>
                  </a:cubicBezTo>
                  <a:cubicBezTo>
                    <a:pt x="186008" y="6551"/>
                    <a:pt x="187310" y="10482"/>
                    <a:pt x="187310" y="10482"/>
                  </a:cubicBezTo>
                  <a:cubicBezTo>
                    <a:pt x="187310" y="10482"/>
                    <a:pt x="199026" y="10482"/>
                    <a:pt x="195121" y="35378"/>
                  </a:cubicBezTo>
                  <a:cubicBezTo>
                    <a:pt x="195121" y="36689"/>
                    <a:pt x="195121" y="37999"/>
                    <a:pt x="195121" y="39309"/>
                  </a:cubicBezTo>
                  <a:cubicBezTo>
                    <a:pt x="196422" y="39309"/>
                    <a:pt x="200328" y="40620"/>
                    <a:pt x="196422" y="49792"/>
                  </a:cubicBezTo>
                  <a:cubicBezTo>
                    <a:pt x="195121" y="56343"/>
                    <a:pt x="193819" y="58964"/>
                    <a:pt x="192517" y="58964"/>
                  </a:cubicBezTo>
                  <a:cubicBezTo>
                    <a:pt x="191215" y="66826"/>
                    <a:pt x="184707" y="77308"/>
                    <a:pt x="174293" y="81239"/>
                  </a:cubicBezTo>
                  <a:cubicBezTo>
                    <a:pt x="170387" y="82550"/>
                    <a:pt x="165180" y="82550"/>
                    <a:pt x="161275" y="81239"/>
                  </a:cubicBezTo>
                  <a:cubicBezTo>
                    <a:pt x="150861" y="77308"/>
                    <a:pt x="144352" y="66826"/>
                    <a:pt x="143050" y="58964"/>
                  </a:cubicBezTo>
                  <a:cubicBezTo>
                    <a:pt x="141749" y="58964"/>
                    <a:pt x="139145" y="56343"/>
                    <a:pt x="137843" y="49792"/>
                  </a:cubicBezTo>
                  <a:cubicBezTo>
                    <a:pt x="135240" y="40620"/>
                    <a:pt x="137843" y="39309"/>
                    <a:pt x="140447" y="39309"/>
                  </a:cubicBezTo>
                  <a:cubicBezTo>
                    <a:pt x="140447" y="37999"/>
                    <a:pt x="139145" y="36689"/>
                    <a:pt x="139145" y="35378"/>
                  </a:cubicBezTo>
                  <a:cubicBezTo>
                    <a:pt x="139145" y="31447"/>
                    <a:pt x="137843" y="27516"/>
                    <a:pt x="139145" y="23585"/>
                  </a:cubicBezTo>
                  <a:cubicBezTo>
                    <a:pt x="140447" y="18344"/>
                    <a:pt x="143050" y="13103"/>
                    <a:pt x="146956" y="10482"/>
                  </a:cubicBezTo>
                  <a:cubicBezTo>
                    <a:pt x="148257" y="7862"/>
                    <a:pt x="150861" y="6551"/>
                    <a:pt x="153464" y="5241"/>
                  </a:cubicBezTo>
                  <a:cubicBezTo>
                    <a:pt x="154766" y="3931"/>
                    <a:pt x="157370" y="2620"/>
                    <a:pt x="159973" y="1310"/>
                  </a:cubicBezTo>
                  <a:cubicBezTo>
                    <a:pt x="161275" y="1310"/>
                    <a:pt x="163878" y="0"/>
                    <a:pt x="16518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4" name="组合 3"/>
          <p:cNvGrpSpPr/>
          <p:nvPr/>
        </p:nvGrpSpPr>
        <p:grpSpPr>
          <a:xfrm>
            <a:off x="1805442" y="1561839"/>
            <a:ext cx="1335400" cy="1335398"/>
            <a:chOff x="1805442" y="1561839"/>
            <a:chExt cx="1335400" cy="1335398"/>
          </a:xfrm>
        </p:grpSpPr>
        <p:sp>
          <p:nvSpPr>
            <p:cNvPr id="124" name="椭圆 123"/>
            <p:cNvSpPr/>
            <p:nvPr/>
          </p:nvSpPr>
          <p:spPr>
            <a:xfrm>
              <a:off x="1805442" y="1561839"/>
              <a:ext cx="1335400" cy="13353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8" name="六边形 35"/>
            <p:cNvSpPr/>
            <p:nvPr/>
          </p:nvSpPr>
          <p:spPr>
            <a:xfrm>
              <a:off x="2138032" y="1892967"/>
              <a:ext cx="616785" cy="69924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 name="组合 2"/>
          <p:cNvGrpSpPr/>
          <p:nvPr/>
        </p:nvGrpSpPr>
        <p:grpSpPr>
          <a:xfrm>
            <a:off x="9042019" y="1561839"/>
            <a:ext cx="1335400" cy="1335398"/>
            <a:chOff x="9042019" y="1561839"/>
            <a:chExt cx="1335400" cy="1335398"/>
          </a:xfrm>
        </p:grpSpPr>
        <p:sp>
          <p:nvSpPr>
            <p:cNvPr id="125" name="椭圆 124"/>
            <p:cNvSpPr/>
            <p:nvPr/>
          </p:nvSpPr>
          <p:spPr>
            <a:xfrm>
              <a:off x="9042019" y="1561839"/>
              <a:ext cx="1335400" cy="13353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9" name="六边形 36"/>
            <p:cNvSpPr/>
            <p:nvPr/>
          </p:nvSpPr>
          <p:spPr>
            <a:xfrm>
              <a:off x="9447360" y="1900334"/>
              <a:ext cx="636574" cy="699242"/>
            </a:xfrm>
            <a:custGeom>
              <a:avLst/>
              <a:gdLst>
                <a:gd name="connsiteX0" fmla="*/ 265967 w 306388"/>
                <a:gd name="connsiteY0" fmla="*/ 243697 h 336550"/>
                <a:gd name="connsiteX1" fmla="*/ 232996 w 306388"/>
                <a:gd name="connsiteY1" fmla="*/ 278234 h 336550"/>
                <a:gd name="connsiteX2" fmla="*/ 219808 w 306388"/>
                <a:gd name="connsiteY2" fmla="*/ 264950 h 336550"/>
                <a:gd name="connsiteX3" fmla="*/ 203982 w 306388"/>
                <a:gd name="connsiteY3" fmla="*/ 264950 h 336550"/>
                <a:gd name="connsiteX4" fmla="*/ 203982 w 306388"/>
                <a:gd name="connsiteY4" fmla="*/ 280890 h 336550"/>
                <a:gd name="connsiteX5" fmla="*/ 225083 w 306388"/>
                <a:gd name="connsiteY5" fmla="*/ 300815 h 336550"/>
                <a:gd name="connsiteX6" fmla="*/ 232996 w 306388"/>
                <a:gd name="connsiteY6" fmla="*/ 304800 h 336550"/>
                <a:gd name="connsiteX7" fmla="*/ 239591 w 306388"/>
                <a:gd name="connsiteY7" fmla="*/ 300815 h 336550"/>
                <a:gd name="connsiteX8" fmla="*/ 281794 w 306388"/>
                <a:gd name="connsiteY8" fmla="*/ 259637 h 336550"/>
                <a:gd name="connsiteX9" fmla="*/ 281794 w 306388"/>
                <a:gd name="connsiteY9" fmla="*/ 243697 h 336550"/>
                <a:gd name="connsiteX10" fmla="*/ 265967 w 306388"/>
                <a:gd name="connsiteY10" fmla="*/ 243697 h 336550"/>
                <a:gd name="connsiteX11" fmla="*/ 242094 w 306388"/>
                <a:gd name="connsiteY11" fmla="*/ 209550 h 336550"/>
                <a:gd name="connsiteX12" fmla="*/ 306388 w 306388"/>
                <a:gd name="connsiteY12" fmla="*/ 273050 h 336550"/>
                <a:gd name="connsiteX13" fmla="*/ 242094 w 306388"/>
                <a:gd name="connsiteY13" fmla="*/ 336550 h 336550"/>
                <a:gd name="connsiteX14" fmla="*/ 177800 w 306388"/>
                <a:gd name="connsiteY14" fmla="*/ 273050 h 336550"/>
                <a:gd name="connsiteX15" fmla="*/ 242094 w 306388"/>
                <a:gd name="connsiteY15" fmla="*/ 209550 h 336550"/>
                <a:gd name="connsiteX16" fmla="*/ 65986 w 306388"/>
                <a:gd name="connsiteY16" fmla="*/ 133087 h 336550"/>
                <a:gd name="connsiteX17" fmla="*/ 69946 w 306388"/>
                <a:gd name="connsiteY17" fmla="*/ 135738 h 336550"/>
                <a:gd name="connsiteX18" fmla="*/ 104259 w 306388"/>
                <a:gd name="connsiteY18" fmla="*/ 228503 h 336550"/>
                <a:gd name="connsiteX19" fmla="*/ 116136 w 306388"/>
                <a:gd name="connsiteY19" fmla="*/ 228503 h 336550"/>
                <a:gd name="connsiteX20" fmla="*/ 149130 w 306388"/>
                <a:gd name="connsiteY20" fmla="*/ 135738 h 336550"/>
                <a:gd name="connsiteX21" fmla="*/ 155728 w 306388"/>
                <a:gd name="connsiteY21" fmla="*/ 133087 h 336550"/>
                <a:gd name="connsiteX22" fmla="*/ 184762 w 306388"/>
                <a:gd name="connsiteY22" fmla="*/ 138388 h 336550"/>
                <a:gd name="connsiteX23" fmla="*/ 219075 w 306388"/>
                <a:gd name="connsiteY23" fmla="*/ 184771 h 336550"/>
                <a:gd name="connsiteX24" fmla="*/ 219075 w 306388"/>
                <a:gd name="connsiteY24" fmla="*/ 195373 h 336550"/>
                <a:gd name="connsiteX25" fmla="*/ 161007 w 306388"/>
                <a:gd name="connsiteY25" fmla="*/ 273561 h 336550"/>
                <a:gd name="connsiteX26" fmla="*/ 162327 w 306388"/>
                <a:gd name="connsiteY26" fmla="*/ 284162 h 336550"/>
                <a:gd name="connsiteX27" fmla="*/ 21116 w 306388"/>
                <a:gd name="connsiteY27" fmla="*/ 284162 h 336550"/>
                <a:gd name="connsiteX28" fmla="*/ 0 w 306388"/>
                <a:gd name="connsiteY28" fmla="*/ 262959 h 336550"/>
                <a:gd name="connsiteX29" fmla="*/ 0 w 306388"/>
                <a:gd name="connsiteY29" fmla="*/ 186096 h 336550"/>
                <a:gd name="connsiteX30" fmla="*/ 34313 w 306388"/>
                <a:gd name="connsiteY30" fmla="*/ 138388 h 336550"/>
                <a:gd name="connsiteX31" fmla="*/ 65986 w 306388"/>
                <a:gd name="connsiteY31" fmla="*/ 133087 h 336550"/>
                <a:gd name="connsiteX32" fmla="*/ 103043 w 306388"/>
                <a:gd name="connsiteY32" fmla="*/ 125412 h 336550"/>
                <a:gd name="connsiteX33" fmla="*/ 117331 w 306388"/>
                <a:gd name="connsiteY33" fmla="*/ 125412 h 336550"/>
                <a:gd name="connsiteX34" fmla="*/ 122526 w 306388"/>
                <a:gd name="connsiteY34" fmla="*/ 128077 h 336550"/>
                <a:gd name="connsiteX35" fmla="*/ 122526 w 306388"/>
                <a:gd name="connsiteY35" fmla="*/ 136071 h 336550"/>
                <a:gd name="connsiteX36" fmla="*/ 116032 w 306388"/>
                <a:gd name="connsiteY36" fmla="*/ 148063 h 336550"/>
                <a:gd name="connsiteX37" fmla="*/ 118630 w 306388"/>
                <a:gd name="connsiteY37" fmla="*/ 178707 h 336550"/>
                <a:gd name="connsiteX38" fmla="*/ 112135 w 306388"/>
                <a:gd name="connsiteY38" fmla="*/ 197360 h 336550"/>
                <a:gd name="connsiteX39" fmla="*/ 108239 w 306388"/>
                <a:gd name="connsiteY39" fmla="*/ 197360 h 336550"/>
                <a:gd name="connsiteX40" fmla="*/ 100446 w 306388"/>
                <a:gd name="connsiteY40" fmla="*/ 178707 h 336550"/>
                <a:gd name="connsiteX41" fmla="*/ 104342 w 306388"/>
                <a:gd name="connsiteY41" fmla="*/ 148063 h 336550"/>
                <a:gd name="connsiteX42" fmla="*/ 96549 w 306388"/>
                <a:gd name="connsiteY42" fmla="*/ 136071 h 336550"/>
                <a:gd name="connsiteX43" fmla="*/ 97848 w 306388"/>
                <a:gd name="connsiteY43" fmla="*/ 128077 h 336550"/>
                <a:gd name="connsiteX44" fmla="*/ 103043 w 306388"/>
                <a:gd name="connsiteY44" fmla="*/ 125412 h 336550"/>
                <a:gd name="connsiteX45" fmla="*/ 110332 w 306388"/>
                <a:gd name="connsiteY45" fmla="*/ 0 h 336550"/>
                <a:gd name="connsiteX46" fmla="*/ 166689 w 306388"/>
                <a:gd name="connsiteY46" fmla="*/ 55563 h 336550"/>
                <a:gd name="connsiteX47" fmla="*/ 110332 w 306388"/>
                <a:gd name="connsiteY47" fmla="*/ 111126 h 336550"/>
                <a:gd name="connsiteX48" fmla="*/ 53975 w 306388"/>
                <a:gd name="connsiteY48" fmla="*/ 55563 h 336550"/>
                <a:gd name="connsiteX49" fmla="*/ 110332 w 306388"/>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6388" h="336550">
                  <a:moveTo>
                    <a:pt x="265967" y="243697"/>
                  </a:moveTo>
                  <a:cubicBezTo>
                    <a:pt x="265967" y="243697"/>
                    <a:pt x="265967" y="243697"/>
                    <a:pt x="232996" y="278234"/>
                  </a:cubicBezTo>
                  <a:cubicBezTo>
                    <a:pt x="232996" y="278234"/>
                    <a:pt x="232996" y="278234"/>
                    <a:pt x="219808" y="264950"/>
                  </a:cubicBezTo>
                  <a:cubicBezTo>
                    <a:pt x="214532" y="260965"/>
                    <a:pt x="207938" y="260965"/>
                    <a:pt x="203982" y="264950"/>
                  </a:cubicBezTo>
                  <a:cubicBezTo>
                    <a:pt x="200025" y="268935"/>
                    <a:pt x="200025" y="275577"/>
                    <a:pt x="203982" y="280890"/>
                  </a:cubicBezTo>
                  <a:cubicBezTo>
                    <a:pt x="203982" y="280890"/>
                    <a:pt x="203982" y="280890"/>
                    <a:pt x="225083" y="300815"/>
                  </a:cubicBezTo>
                  <a:cubicBezTo>
                    <a:pt x="227721" y="303472"/>
                    <a:pt x="230359" y="304800"/>
                    <a:pt x="232996" y="304800"/>
                  </a:cubicBezTo>
                  <a:cubicBezTo>
                    <a:pt x="235634" y="304800"/>
                    <a:pt x="238272" y="303472"/>
                    <a:pt x="239591" y="300815"/>
                  </a:cubicBezTo>
                  <a:cubicBezTo>
                    <a:pt x="239591" y="300815"/>
                    <a:pt x="239591" y="300815"/>
                    <a:pt x="281794" y="259637"/>
                  </a:cubicBezTo>
                  <a:cubicBezTo>
                    <a:pt x="285750" y="255652"/>
                    <a:pt x="285750" y="249011"/>
                    <a:pt x="281794" y="243697"/>
                  </a:cubicBezTo>
                  <a:cubicBezTo>
                    <a:pt x="277837" y="239712"/>
                    <a:pt x="271243" y="239712"/>
                    <a:pt x="265967" y="243697"/>
                  </a:cubicBezTo>
                  <a:close/>
                  <a:moveTo>
                    <a:pt x="242094" y="209550"/>
                  </a:moveTo>
                  <a:cubicBezTo>
                    <a:pt x="277603" y="209550"/>
                    <a:pt x="306388" y="237980"/>
                    <a:pt x="306388" y="273050"/>
                  </a:cubicBezTo>
                  <a:cubicBezTo>
                    <a:pt x="306388" y="308120"/>
                    <a:pt x="277603" y="336550"/>
                    <a:pt x="242094" y="336550"/>
                  </a:cubicBezTo>
                  <a:cubicBezTo>
                    <a:pt x="206585" y="336550"/>
                    <a:pt x="177800" y="308120"/>
                    <a:pt x="177800" y="273050"/>
                  </a:cubicBezTo>
                  <a:cubicBezTo>
                    <a:pt x="177800" y="237980"/>
                    <a:pt x="206585" y="209550"/>
                    <a:pt x="242094" y="209550"/>
                  </a:cubicBezTo>
                  <a:close/>
                  <a:moveTo>
                    <a:pt x="65986" y="133087"/>
                  </a:moveTo>
                  <a:cubicBezTo>
                    <a:pt x="67306" y="133087"/>
                    <a:pt x="69946" y="134413"/>
                    <a:pt x="69946" y="135738"/>
                  </a:cubicBezTo>
                  <a:cubicBezTo>
                    <a:pt x="69946" y="135738"/>
                    <a:pt x="69946" y="135738"/>
                    <a:pt x="104259" y="228503"/>
                  </a:cubicBezTo>
                  <a:cubicBezTo>
                    <a:pt x="105578" y="233804"/>
                    <a:pt x="113497" y="233804"/>
                    <a:pt x="116136" y="228503"/>
                  </a:cubicBezTo>
                  <a:cubicBezTo>
                    <a:pt x="116136" y="228503"/>
                    <a:pt x="116136" y="228503"/>
                    <a:pt x="149130" y="135738"/>
                  </a:cubicBezTo>
                  <a:cubicBezTo>
                    <a:pt x="150449" y="133087"/>
                    <a:pt x="153089" y="131762"/>
                    <a:pt x="155728" y="133087"/>
                  </a:cubicBezTo>
                  <a:cubicBezTo>
                    <a:pt x="155728" y="133087"/>
                    <a:pt x="155728" y="133087"/>
                    <a:pt x="184762" y="138388"/>
                  </a:cubicBezTo>
                  <a:cubicBezTo>
                    <a:pt x="205878" y="145014"/>
                    <a:pt x="219075" y="163567"/>
                    <a:pt x="219075" y="184771"/>
                  </a:cubicBezTo>
                  <a:cubicBezTo>
                    <a:pt x="219075" y="184771"/>
                    <a:pt x="219075" y="184771"/>
                    <a:pt x="219075" y="195373"/>
                  </a:cubicBezTo>
                  <a:cubicBezTo>
                    <a:pt x="186082" y="204649"/>
                    <a:pt x="161007" y="236454"/>
                    <a:pt x="161007" y="273561"/>
                  </a:cubicBezTo>
                  <a:cubicBezTo>
                    <a:pt x="161007" y="277536"/>
                    <a:pt x="161007" y="280187"/>
                    <a:pt x="162327" y="284162"/>
                  </a:cubicBezTo>
                  <a:cubicBezTo>
                    <a:pt x="162327" y="284162"/>
                    <a:pt x="162327" y="284162"/>
                    <a:pt x="21116" y="284162"/>
                  </a:cubicBezTo>
                  <a:cubicBezTo>
                    <a:pt x="9238" y="284162"/>
                    <a:pt x="0" y="274886"/>
                    <a:pt x="0" y="262959"/>
                  </a:cubicBezTo>
                  <a:cubicBezTo>
                    <a:pt x="0" y="262959"/>
                    <a:pt x="0" y="262959"/>
                    <a:pt x="0" y="186096"/>
                  </a:cubicBezTo>
                  <a:cubicBezTo>
                    <a:pt x="0" y="163567"/>
                    <a:pt x="14517" y="145014"/>
                    <a:pt x="34313" y="138388"/>
                  </a:cubicBezTo>
                  <a:cubicBezTo>
                    <a:pt x="34313" y="138388"/>
                    <a:pt x="65986" y="133087"/>
                    <a:pt x="65986" y="133087"/>
                  </a:cubicBezTo>
                  <a:close/>
                  <a:moveTo>
                    <a:pt x="103043" y="125412"/>
                  </a:moveTo>
                  <a:cubicBezTo>
                    <a:pt x="103043" y="125412"/>
                    <a:pt x="103043" y="125412"/>
                    <a:pt x="117331" y="125412"/>
                  </a:cubicBezTo>
                  <a:cubicBezTo>
                    <a:pt x="118630" y="125412"/>
                    <a:pt x="121227" y="126745"/>
                    <a:pt x="122526" y="128077"/>
                  </a:cubicBezTo>
                  <a:cubicBezTo>
                    <a:pt x="123825" y="129409"/>
                    <a:pt x="123825" y="133406"/>
                    <a:pt x="122526" y="136071"/>
                  </a:cubicBezTo>
                  <a:cubicBezTo>
                    <a:pt x="122526" y="136071"/>
                    <a:pt x="122526" y="136071"/>
                    <a:pt x="116032" y="148063"/>
                  </a:cubicBezTo>
                  <a:cubicBezTo>
                    <a:pt x="116032" y="148063"/>
                    <a:pt x="116032" y="148063"/>
                    <a:pt x="118630" y="178707"/>
                  </a:cubicBezTo>
                  <a:cubicBezTo>
                    <a:pt x="118630" y="178707"/>
                    <a:pt x="118630" y="178707"/>
                    <a:pt x="112135" y="197360"/>
                  </a:cubicBezTo>
                  <a:cubicBezTo>
                    <a:pt x="110836" y="200025"/>
                    <a:pt x="108239" y="200025"/>
                    <a:pt x="108239" y="197360"/>
                  </a:cubicBezTo>
                  <a:cubicBezTo>
                    <a:pt x="108239" y="197360"/>
                    <a:pt x="108239" y="197360"/>
                    <a:pt x="100446" y="178707"/>
                  </a:cubicBezTo>
                  <a:cubicBezTo>
                    <a:pt x="100446" y="178707"/>
                    <a:pt x="100446" y="178707"/>
                    <a:pt x="104342" y="148063"/>
                  </a:cubicBezTo>
                  <a:cubicBezTo>
                    <a:pt x="104342" y="148063"/>
                    <a:pt x="104342" y="148063"/>
                    <a:pt x="96549" y="136071"/>
                  </a:cubicBezTo>
                  <a:cubicBezTo>
                    <a:pt x="95250" y="133406"/>
                    <a:pt x="95250" y="129409"/>
                    <a:pt x="97848" y="128077"/>
                  </a:cubicBezTo>
                  <a:cubicBezTo>
                    <a:pt x="99147" y="126745"/>
                    <a:pt x="100446" y="125412"/>
                    <a:pt x="103043" y="125412"/>
                  </a:cubicBezTo>
                  <a:close/>
                  <a:moveTo>
                    <a:pt x="110332" y="0"/>
                  </a:moveTo>
                  <a:cubicBezTo>
                    <a:pt x="141457" y="0"/>
                    <a:pt x="166689" y="24876"/>
                    <a:pt x="166689" y="55563"/>
                  </a:cubicBezTo>
                  <a:cubicBezTo>
                    <a:pt x="166689" y="86250"/>
                    <a:pt x="141457" y="111126"/>
                    <a:pt x="110332" y="111126"/>
                  </a:cubicBezTo>
                  <a:cubicBezTo>
                    <a:pt x="79207" y="111126"/>
                    <a:pt x="53975" y="86250"/>
                    <a:pt x="53975" y="55563"/>
                  </a:cubicBezTo>
                  <a:cubicBezTo>
                    <a:pt x="53975" y="24876"/>
                    <a:pt x="79207" y="0"/>
                    <a:pt x="110332"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1" name="组合 10"/>
          <p:cNvGrpSpPr/>
          <p:nvPr/>
        </p:nvGrpSpPr>
        <p:grpSpPr>
          <a:xfrm>
            <a:off x="939614" y="3001156"/>
            <a:ext cx="3100566" cy="2695795"/>
            <a:chOff x="939614" y="3001156"/>
            <a:chExt cx="3100566" cy="2695795"/>
          </a:xfrm>
        </p:grpSpPr>
        <p:sp>
          <p:nvSpPr>
            <p:cNvPr id="113" name="íśḻîďè">
              <a:extLst>
                <a:ext uri="{FF2B5EF4-FFF2-40B4-BE49-F238E27FC236}">
                  <a16:creationId xmlns:a16="http://schemas.microsoft.com/office/drawing/2014/main" xmlns="" id="{5AEB8636-E565-4115-9508-A2D1E48C93CD}"/>
                </a:ext>
              </a:extLst>
            </p:cNvPr>
            <p:cNvSpPr txBox="1"/>
            <p:nvPr/>
          </p:nvSpPr>
          <p:spPr>
            <a:xfrm>
              <a:off x="1193908" y="5088494"/>
              <a:ext cx="2593304" cy="608457"/>
            </a:xfrm>
            <a:prstGeom prst="rect">
              <a:avLst/>
            </a:prstGeom>
            <a:noFill/>
          </p:spPr>
          <p:txBody>
            <a:bodyPr vert="horz" wrap="square" lIns="91440" tIns="45720" rIns="91440" bIns="45720" rtlCol="0" anchor="ctr">
              <a:normAutofit lnSpcReduction="10000"/>
            </a:bodyPr>
            <a:lstStyle>
              <a:defPPr>
                <a:defRPr lang="en-US"/>
              </a:defPPr>
              <a:lvl1pPr marR="0" lvl="0" indent="0" algn="ctr" defTabSz="914400" fontAlgn="auto">
                <a:lnSpc>
                  <a:spcPct val="150000"/>
                </a:lnSpc>
                <a:spcBef>
                  <a:spcPct val="20000"/>
                </a:spcBef>
                <a:spcAft>
                  <a:spcPts val="0"/>
                </a:spcAft>
                <a:buClrTx/>
                <a:buSzTx/>
                <a:buFont typeface="Arial" pitchFamily="34" charset="0"/>
                <a:buNone/>
                <a:tabLst/>
                <a:defRPr kumimoji="0" sz="2300" b="0" i="0" u="none" strike="noStrike" cap="none" spc="50" normalizeH="0" baseline="0">
                  <a:ln>
                    <a:noFill/>
                  </a:ln>
                  <a:solidFill>
                    <a:schemeClr val="bg1"/>
                  </a:solidFill>
                  <a:effectLst/>
                  <a:uLnTx/>
                  <a:uFillTx/>
                  <a:latin typeface="Impact" panose="020B0806030902050204" pitchFamily="34" charset="0"/>
                </a:defRPr>
              </a:lvl1pPr>
              <a:lvl2pPr marL="742950" indent="-285750" defTabSz="914400">
                <a:spcBef>
                  <a:spcPct val="20000"/>
                </a:spcBef>
                <a:buFont typeface="Arial" pitchFamily="34" charset="0"/>
                <a:buChar char="–"/>
                <a:defRPr sz="1200">
                  <a:solidFill>
                    <a:schemeClr val="bg2">
                      <a:lumMod val="65000"/>
                    </a:schemeClr>
                  </a:solidFill>
                </a:defRPr>
              </a:lvl2pPr>
              <a:lvl3pPr marL="1143000" indent="-228600" defTabSz="914400">
                <a:spcBef>
                  <a:spcPct val="20000"/>
                </a:spcBef>
                <a:buFont typeface="Arial" pitchFamily="34" charset="0"/>
                <a:buChar char="•"/>
                <a:defRPr sz="1100">
                  <a:solidFill>
                    <a:schemeClr val="bg2">
                      <a:lumMod val="65000"/>
                    </a:schemeClr>
                  </a:solidFill>
                </a:defRPr>
              </a:lvl3pPr>
              <a:lvl4pPr marL="1600200" indent="-228600" defTabSz="914400">
                <a:spcBef>
                  <a:spcPct val="20000"/>
                </a:spcBef>
                <a:buFont typeface="Arial" pitchFamily="34" charset="0"/>
                <a:buChar char="–"/>
                <a:defRPr sz="1050">
                  <a:solidFill>
                    <a:schemeClr val="bg2">
                      <a:lumMod val="65000"/>
                    </a:schemeClr>
                  </a:solidFill>
                </a:defRPr>
              </a:lvl4pPr>
              <a:lvl5pPr marL="2057400" indent="-228600" defTabSz="914400">
                <a:spcBef>
                  <a:spcPct val="20000"/>
                </a:spcBef>
                <a:buFont typeface="Arial" pitchFamily="34" charset="0"/>
                <a:buChar char="»"/>
                <a:defRPr sz="1050">
                  <a:solidFill>
                    <a:schemeClr val="bg2">
                      <a:lumMod val="65000"/>
                    </a:schemeClr>
                  </a:solidFill>
                </a:defRPr>
              </a:lvl5pPr>
              <a:lvl6pPr marL="2514600" indent="-228600" defTabSz="914400">
                <a:spcBef>
                  <a:spcPct val="20000"/>
                </a:spcBef>
                <a:buFont typeface="Arial" pitchFamily="34" charset="0"/>
                <a:buChar char="•"/>
                <a:defRPr sz="2000"/>
              </a:lvl6pPr>
              <a:lvl7pPr marL="2971800" indent="-228600" defTabSz="914400">
                <a:spcBef>
                  <a:spcPct val="20000"/>
                </a:spcBef>
                <a:buFont typeface="Arial" pitchFamily="34" charset="0"/>
                <a:buChar char="•"/>
                <a:defRPr sz="2000"/>
              </a:lvl7pPr>
              <a:lvl8pPr marL="3429000" indent="-228600" defTabSz="914400">
                <a:spcBef>
                  <a:spcPct val="20000"/>
                </a:spcBef>
                <a:buFont typeface="Arial" pitchFamily="34" charset="0"/>
                <a:buChar char="•"/>
                <a:defRPr sz="2000"/>
              </a:lvl8pPr>
              <a:lvl9pPr marL="3886200" indent="-228600" defTabSz="914400">
                <a:spcBef>
                  <a:spcPct val="20000"/>
                </a:spcBef>
                <a:buFont typeface="Arial" pitchFamily="34" charset="0"/>
                <a:buChar char="•"/>
                <a:defRPr sz="2000"/>
              </a:lvl9pPr>
            </a:lstStyle>
            <a:p>
              <a:r>
                <a:rPr lang="en-US" altLang="zh-CN" dirty="0">
                  <a:solidFill>
                    <a:schemeClr val="tx1">
                      <a:lumMod val="75000"/>
                      <a:lumOff val="25000"/>
                    </a:schemeClr>
                  </a:solidFill>
                </a:rPr>
                <a:t>¥</a:t>
              </a:r>
              <a:r>
                <a:rPr lang="en-US" dirty="0">
                  <a:solidFill>
                    <a:schemeClr val="tx1">
                      <a:lumMod val="75000"/>
                      <a:lumOff val="25000"/>
                    </a:schemeClr>
                  </a:solidFill>
                </a:rPr>
                <a:t>6,000</a:t>
              </a:r>
            </a:p>
          </p:txBody>
        </p:sp>
        <p:sp>
          <p:nvSpPr>
            <p:cNvPr id="115" name="î$1ïḑè">
              <a:extLst>
                <a:ext uri="{FF2B5EF4-FFF2-40B4-BE49-F238E27FC236}">
                  <a16:creationId xmlns:a16="http://schemas.microsoft.com/office/drawing/2014/main" xmlns="" id="{B15EFC71-557C-4135-9551-0272CC93551F}"/>
                </a:ext>
              </a:extLst>
            </p:cNvPr>
            <p:cNvSpPr/>
            <p:nvPr/>
          </p:nvSpPr>
          <p:spPr>
            <a:xfrm>
              <a:off x="946998" y="3001156"/>
              <a:ext cx="3077428" cy="373122"/>
            </a:xfrm>
            <a:prstGeom prst="frame">
              <a:avLst>
                <a:gd name="adj1" fmla="val 3389"/>
              </a:avLst>
            </a:prstGeom>
            <a:noFill/>
            <a:ln w="3175">
              <a:noFill/>
            </a:ln>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fontScale="92500" lnSpcReduction="20000"/>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1"/>
                  </a:solidFill>
                  <a:effectLst/>
                  <a:uLnTx/>
                  <a:uFillTx/>
                </a:rPr>
                <a:t>Text here</a:t>
              </a:r>
            </a:p>
          </p:txBody>
        </p:sp>
        <p:sp>
          <p:nvSpPr>
            <p:cNvPr id="131" name="矩形 130"/>
            <p:cNvSpPr/>
            <p:nvPr/>
          </p:nvSpPr>
          <p:spPr>
            <a:xfrm>
              <a:off x="939614" y="3571175"/>
              <a:ext cx="3100566" cy="1212640"/>
            </a:xfrm>
            <a:prstGeom prst="rect">
              <a:avLst/>
            </a:prstGeom>
          </p:spPr>
          <p:txBody>
            <a:bodyPr wrap="square">
              <a:spAutoFit/>
            </a:bodyPr>
            <a:lstStyle/>
            <a:p>
              <a:pPr algn="ctr" defTabSz="914400">
                <a:lnSpc>
                  <a:spcPct val="130000"/>
                </a:lnSpc>
                <a:defRPr/>
              </a:pPr>
              <a:r>
                <a:rPr lang="en-US" altLang="zh-CN" sz="1400" dirty="0">
                  <a:solidFill>
                    <a:schemeClr val="tx1">
                      <a:lumMod val="65000"/>
                      <a:lumOff val="35000"/>
                    </a:schemeClr>
                  </a:solidFill>
                </a:rPr>
                <a:t>Lorem ipsum dolor sit small and </a:t>
              </a:r>
              <a:r>
                <a:rPr lang="en-US" altLang="zh-CN" sz="1400" dirty="0" err="1">
                  <a:solidFill>
                    <a:schemeClr val="tx1">
                      <a:lumMod val="65000"/>
                      <a:lumOff val="35000"/>
                    </a:schemeClr>
                  </a:solidFill>
                </a:rPr>
                <a:t>amet</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consectetuer</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adipiscing</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elit</a:t>
              </a:r>
              <a:r>
                <a:rPr lang="en-US" altLang="zh-CN" sz="1400" dirty="0">
                  <a:solidFill>
                    <a:schemeClr val="tx1">
                      <a:lumMod val="65000"/>
                      <a:lumOff val="35000"/>
                    </a:schemeClr>
                  </a:solidFill>
                </a:rPr>
                <a:t>. Maecenas </a:t>
              </a:r>
              <a:r>
                <a:rPr lang="en-US" altLang="zh-CN" sz="1400" dirty="0" err="1">
                  <a:solidFill>
                    <a:schemeClr val="tx1">
                      <a:lumMod val="65000"/>
                      <a:lumOff val="35000"/>
                    </a:schemeClr>
                  </a:solidFill>
                </a:rPr>
                <a:t>porttitor</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congue</a:t>
              </a:r>
              <a:r>
                <a:rPr lang="en-US" altLang="zh-CN" sz="1400" dirty="0">
                  <a:solidFill>
                    <a:schemeClr val="tx1">
                      <a:lumMod val="65000"/>
                      <a:lumOff val="35000"/>
                    </a:schemeClr>
                  </a:solidFill>
                </a:rPr>
                <a:t> Lorem ipsum dolor sit small</a:t>
              </a:r>
            </a:p>
          </p:txBody>
        </p:sp>
      </p:grpSp>
      <p:grpSp>
        <p:nvGrpSpPr>
          <p:cNvPr id="13" name="组合 12"/>
          <p:cNvGrpSpPr/>
          <p:nvPr/>
        </p:nvGrpSpPr>
        <p:grpSpPr>
          <a:xfrm>
            <a:off x="8177296" y="3001156"/>
            <a:ext cx="3100566" cy="2695795"/>
            <a:chOff x="8177296" y="3001156"/>
            <a:chExt cx="3100566" cy="2695795"/>
          </a:xfrm>
        </p:grpSpPr>
        <p:sp>
          <p:nvSpPr>
            <p:cNvPr id="114" name="îş1ïde">
              <a:extLst>
                <a:ext uri="{FF2B5EF4-FFF2-40B4-BE49-F238E27FC236}">
                  <a16:creationId xmlns:a16="http://schemas.microsoft.com/office/drawing/2014/main" xmlns="" id="{31FEDB63-4443-48C6-8043-B71595E94CBE}"/>
                </a:ext>
              </a:extLst>
            </p:cNvPr>
            <p:cNvSpPr txBox="1"/>
            <p:nvPr/>
          </p:nvSpPr>
          <p:spPr>
            <a:xfrm>
              <a:off x="8426066" y="5088494"/>
              <a:ext cx="2593304" cy="608457"/>
            </a:xfrm>
            <a:prstGeom prst="rect">
              <a:avLst/>
            </a:prstGeom>
            <a:noFill/>
          </p:spPr>
          <p:txBody>
            <a:bodyPr vert="horz" wrap="square" lIns="91440" tIns="45720" rIns="91440" bIns="45720" rtlCol="0" anchor="ctr">
              <a:normAutofit lnSpcReduction="10000"/>
            </a:bodyPr>
            <a:lstStyle>
              <a:defPPr>
                <a:defRPr lang="en-US"/>
              </a:defPPr>
              <a:lvl1pPr marR="0" lvl="0" indent="0" algn="ctr" defTabSz="914400" fontAlgn="auto">
                <a:lnSpc>
                  <a:spcPct val="150000"/>
                </a:lnSpc>
                <a:spcBef>
                  <a:spcPct val="20000"/>
                </a:spcBef>
                <a:spcAft>
                  <a:spcPts val="0"/>
                </a:spcAft>
                <a:buClrTx/>
                <a:buSzTx/>
                <a:buFont typeface="Arial" pitchFamily="34" charset="0"/>
                <a:buNone/>
                <a:tabLst/>
                <a:defRPr kumimoji="0" sz="2300" b="0" i="0" u="none" strike="noStrike" cap="none" spc="50" normalizeH="0" baseline="0">
                  <a:ln>
                    <a:noFill/>
                  </a:ln>
                  <a:solidFill>
                    <a:schemeClr val="bg1"/>
                  </a:solidFill>
                  <a:effectLst/>
                  <a:uLnTx/>
                  <a:uFillTx/>
                  <a:latin typeface="Impact" panose="020B0806030902050204" pitchFamily="34" charset="0"/>
                </a:defRPr>
              </a:lvl1pPr>
              <a:lvl2pPr marL="742950" indent="-285750" defTabSz="914400">
                <a:spcBef>
                  <a:spcPct val="20000"/>
                </a:spcBef>
                <a:buFont typeface="Arial" pitchFamily="34" charset="0"/>
                <a:buChar char="–"/>
                <a:defRPr sz="1200">
                  <a:solidFill>
                    <a:schemeClr val="bg2">
                      <a:lumMod val="65000"/>
                    </a:schemeClr>
                  </a:solidFill>
                </a:defRPr>
              </a:lvl2pPr>
              <a:lvl3pPr marL="1143000" indent="-228600" defTabSz="914400">
                <a:spcBef>
                  <a:spcPct val="20000"/>
                </a:spcBef>
                <a:buFont typeface="Arial" pitchFamily="34" charset="0"/>
                <a:buChar char="•"/>
                <a:defRPr sz="1100">
                  <a:solidFill>
                    <a:schemeClr val="bg2">
                      <a:lumMod val="65000"/>
                    </a:schemeClr>
                  </a:solidFill>
                </a:defRPr>
              </a:lvl3pPr>
              <a:lvl4pPr marL="1600200" indent="-228600" defTabSz="914400">
                <a:spcBef>
                  <a:spcPct val="20000"/>
                </a:spcBef>
                <a:buFont typeface="Arial" pitchFamily="34" charset="0"/>
                <a:buChar char="–"/>
                <a:defRPr sz="1050">
                  <a:solidFill>
                    <a:schemeClr val="bg2">
                      <a:lumMod val="65000"/>
                    </a:schemeClr>
                  </a:solidFill>
                </a:defRPr>
              </a:lvl4pPr>
              <a:lvl5pPr marL="2057400" indent="-228600" defTabSz="914400">
                <a:spcBef>
                  <a:spcPct val="20000"/>
                </a:spcBef>
                <a:buFont typeface="Arial" pitchFamily="34" charset="0"/>
                <a:buChar char="»"/>
                <a:defRPr sz="1050">
                  <a:solidFill>
                    <a:schemeClr val="bg2">
                      <a:lumMod val="65000"/>
                    </a:schemeClr>
                  </a:solidFill>
                </a:defRPr>
              </a:lvl5pPr>
              <a:lvl6pPr marL="2514600" indent="-228600" defTabSz="914400">
                <a:spcBef>
                  <a:spcPct val="20000"/>
                </a:spcBef>
                <a:buFont typeface="Arial" pitchFamily="34" charset="0"/>
                <a:buChar char="•"/>
                <a:defRPr sz="2000"/>
              </a:lvl6pPr>
              <a:lvl7pPr marL="2971800" indent="-228600" defTabSz="914400">
                <a:spcBef>
                  <a:spcPct val="20000"/>
                </a:spcBef>
                <a:buFont typeface="Arial" pitchFamily="34" charset="0"/>
                <a:buChar char="•"/>
                <a:defRPr sz="2000"/>
              </a:lvl7pPr>
              <a:lvl8pPr marL="3429000" indent="-228600" defTabSz="914400">
                <a:spcBef>
                  <a:spcPct val="20000"/>
                </a:spcBef>
                <a:buFont typeface="Arial" pitchFamily="34" charset="0"/>
                <a:buChar char="•"/>
                <a:defRPr sz="2000"/>
              </a:lvl8pPr>
              <a:lvl9pPr marL="3886200" indent="-228600" defTabSz="914400">
                <a:spcBef>
                  <a:spcPct val="20000"/>
                </a:spcBef>
                <a:buFont typeface="Arial" pitchFamily="34" charset="0"/>
                <a:buChar char="•"/>
                <a:defRPr sz="2000"/>
              </a:lvl9pPr>
            </a:lstStyle>
            <a:p>
              <a:r>
                <a:rPr lang="en-US" altLang="zh-CN" dirty="0">
                  <a:solidFill>
                    <a:schemeClr val="tx1">
                      <a:lumMod val="75000"/>
                      <a:lumOff val="25000"/>
                    </a:schemeClr>
                  </a:solidFill>
                </a:rPr>
                <a:t>¥</a:t>
              </a:r>
              <a:r>
                <a:rPr lang="en-US" dirty="0">
                  <a:solidFill>
                    <a:schemeClr val="tx1">
                      <a:lumMod val="75000"/>
                      <a:lumOff val="25000"/>
                    </a:schemeClr>
                  </a:solidFill>
                </a:rPr>
                <a:t>8,000</a:t>
              </a:r>
            </a:p>
          </p:txBody>
        </p:sp>
        <p:sp>
          <p:nvSpPr>
            <p:cNvPr id="119" name="íṧľíḑè">
              <a:extLst>
                <a:ext uri="{FF2B5EF4-FFF2-40B4-BE49-F238E27FC236}">
                  <a16:creationId xmlns:a16="http://schemas.microsoft.com/office/drawing/2014/main" xmlns="" id="{1ED40CC1-4D97-4BAF-8C44-CB2D979D7FE9}"/>
                </a:ext>
              </a:extLst>
            </p:cNvPr>
            <p:cNvSpPr/>
            <p:nvPr/>
          </p:nvSpPr>
          <p:spPr>
            <a:xfrm>
              <a:off x="8184004" y="3001156"/>
              <a:ext cx="3077428" cy="373122"/>
            </a:xfrm>
            <a:prstGeom prst="frame">
              <a:avLst>
                <a:gd name="adj1" fmla="val 3389"/>
              </a:avLst>
            </a:prstGeom>
            <a:noFill/>
            <a:ln w="3175">
              <a:noFill/>
            </a:ln>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fontScale="92500" lnSpcReduction="20000"/>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1"/>
                  </a:solidFill>
                  <a:effectLst/>
                  <a:uLnTx/>
                  <a:uFillTx/>
                </a:rPr>
                <a:t>Text here</a:t>
              </a:r>
            </a:p>
          </p:txBody>
        </p:sp>
        <p:sp>
          <p:nvSpPr>
            <p:cNvPr id="132" name="矩形 131"/>
            <p:cNvSpPr/>
            <p:nvPr/>
          </p:nvSpPr>
          <p:spPr>
            <a:xfrm>
              <a:off x="8177296" y="3571175"/>
              <a:ext cx="3100566" cy="1212640"/>
            </a:xfrm>
            <a:prstGeom prst="rect">
              <a:avLst/>
            </a:prstGeom>
          </p:spPr>
          <p:txBody>
            <a:bodyPr wrap="square">
              <a:spAutoFit/>
            </a:bodyPr>
            <a:lstStyle/>
            <a:p>
              <a:pPr algn="ctr" defTabSz="914400">
                <a:lnSpc>
                  <a:spcPct val="130000"/>
                </a:lnSpc>
                <a:defRPr/>
              </a:pPr>
              <a:r>
                <a:rPr lang="en-US" altLang="zh-CN" sz="1400" dirty="0">
                  <a:solidFill>
                    <a:schemeClr val="tx1">
                      <a:lumMod val="65000"/>
                      <a:lumOff val="35000"/>
                    </a:schemeClr>
                  </a:solidFill>
                </a:rPr>
                <a:t>Lorem ipsum dolor sit small and </a:t>
              </a:r>
              <a:r>
                <a:rPr lang="en-US" altLang="zh-CN" sz="1400" dirty="0" err="1">
                  <a:solidFill>
                    <a:schemeClr val="tx1">
                      <a:lumMod val="65000"/>
                      <a:lumOff val="35000"/>
                    </a:schemeClr>
                  </a:solidFill>
                </a:rPr>
                <a:t>amet</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consectetuer</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adipiscing</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elit</a:t>
              </a:r>
              <a:r>
                <a:rPr lang="en-US" altLang="zh-CN" sz="1400" dirty="0">
                  <a:solidFill>
                    <a:schemeClr val="tx1">
                      <a:lumMod val="65000"/>
                      <a:lumOff val="35000"/>
                    </a:schemeClr>
                  </a:solidFill>
                </a:rPr>
                <a:t>. Maecenas </a:t>
              </a:r>
              <a:r>
                <a:rPr lang="en-US" altLang="zh-CN" sz="1400" dirty="0" err="1">
                  <a:solidFill>
                    <a:schemeClr val="tx1">
                      <a:lumMod val="65000"/>
                      <a:lumOff val="35000"/>
                    </a:schemeClr>
                  </a:solidFill>
                </a:rPr>
                <a:t>porttitor</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congue</a:t>
              </a:r>
              <a:r>
                <a:rPr lang="en-US" altLang="zh-CN" sz="1400" dirty="0">
                  <a:solidFill>
                    <a:schemeClr val="tx1">
                      <a:lumMod val="65000"/>
                      <a:lumOff val="35000"/>
                    </a:schemeClr>
                  </a:solidFill>
                </a:rPr>
                <a:t> Lorem ipsum dolor sit small</a:t>
              </a:r>
            </a:p>
          </p:txBody>
        </p:sp>
      </p:grpSp>
      <p:sp>
        <p:nvSpPr>
          <p:cNvPr id="104" name="矩形 103">
            <a:extLst>
              <a:ext uri="{FF2B5EF4-FFF2-40B4-BE49-F238E27FC236}">
                <a16:creationId xmlns:a16="http://schemas.microsoft.com/office/drawing/2014/main" xmlns="" id="{3BA8922E-D318-4E1E-B8DD-7EF01045DAD4}"/>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6594304"/>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2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20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42" presetClass="entr" presetSubtype="0" fill="hold" nodeType="withEffect">
                                  <p:stCondLst>
                                    <p:cond delay="2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20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2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1200"/>
                            </p:stCondLst>
                            <p:childTnLst>
                              <p:par>
                                <p:cTn id="41" presetID="10" presetClass="entr" presetSubtype="0" fill="hold" grpId="0" nodeType="after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fade">
                                      <p:cBhvr>
                                        <p:cTn id="43" dur="10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396140" y="0"/>
            <a:ext cx="13588140" cy="6858000"/>
            <a:chOff x="-1396140" y="0"/>
            <a:chExt cx="13588140" cy="685800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0" y="0"/>
              <a:ext cx="6858000" cy="6858000"/>
            </a:xfrm>
            <a:prstGeom prst="rect">
              <a:avLst/>
            </a:prstGeom>
          </p:spPr>
        </p:pic>
        <p:pic>
          <p:nvPicPr>
            <p:cNvPr id="57" name="图片 5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6140" y="0"/>
              <a:ext cx="6858000" cy="6858000"/>
            </a:xfrm>
            <a:prstGeom prst="rect">
              <a:avLst/>
            </a:prstGeom>
          </p:spPr>
        </p:pic>
      </p:grpSp>
      <p:sp>
        <p:nvSpPr>
          <p:cNvPr id="8" name="矩形 7"/>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0" y="2120253"/>
            <a:ext cx="12192000" cy="2820692"/>
          </a:xfrm>
          <a:prstGeom prst="rect">
            <a:avLst/>
          </a:prstGeom>
          <a:solidFill>
            <a:srgbClr val="1E2532"/>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1" name="直接连接符 50"/>
          <p:cNvCxnSpPr/>
          <p:nvPr/>
        </p:nvCxnSpPr>
        <p:spPr>
          <a:xfrm>
            <a:off x="6355834" y="2765942"/>
            <a:ext cx="0" cy="143033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4885937" y="2718991"/>
            <a:ext cx="1241622" cy="1600438"/>
          </a:xfrm>
          <a:prstGeom prst="rect">
            <a:avLst/>
          </a:prstGeom>
          <a:noFill/>
        </p:spPr>
        <p:txBody>
          <a:bodyPr wrap="none" rtlCol="0">
            <a:spAutoFit/>
            <a:scene3d>
              <a:camera prst="orthographicFront"/>
              <a:lightRig rig="threePt" dir="t"/>
            </a:scene3d>
            <a:sp3d contourW="12700"/>
          </a:bodyPr>
          <a:lstStyle/>
          <a:p>
            <a:pPr algn="ctr"/>
            <a:r>
              <a:rPr lang="en-US" altLang="zh-CN" sz="3200" dirty="0">
                <a:solidFill>
                  <a:schemeClr val="bg1"/>
                </a:solidFill>
                <a:latin typeface="+mj-lt"/>
                <a:cs typeface="经典综艺体简" panose="02010609000101010101" pitchFamily="49" charset="-122"/>
              </a:rPr>
              <a:t>PART</a:t>
            </a:r>
          </a:p>
          <a:p>
            <a:pPr algn="ctr"/>
            <a:r>
              <a:rPr lang="en-US" altLang="zh-CN" sz="6600" b="1" dirty="0">
                <a:solidFill>
                  <a:schemeClr val="bg1"/>
                </a:solidFill>
                <a:latin typeface="+mj-lt"/>
                <a:cs typeface="经典综艺体简" panose="02010609000101010101" pitchFamily="49" charset="-122"/>
              </a:rPr>
              <a:t>03</a:t>
            </a:r>
            <a:endParaRPr lang="zh-CN" altLang="en-US" sz="6600" b="1" dirty="0">
              <a:solidFill>
                <a:schemeClr val="bg1"/>
              </a:solidFill>
              <a:latin typeface="+mj-lt"/>
              <a:cs typeface="经典综艺体简" panose="02010609000101010101" pitchFamily="49" charset="-122"/>
            </a:endParaRPr>
          </a:p>
        </p:txBody>
      </p:sp>
      <p:sp>
        <p:nvSpPr>
          <p:cNvPr id="53" name="文本框 52"/>
          <p:cNvSpPr txBox="1"/>
          <p:nvPr/>
        </p:nvSpPr>
        <p:spPr>
          <a:xfrm>
            <a:off x="6653080" y="2684809"/>
            <a:ext cx="3262432" cy="707886"/>
          </a:xfrm>
          <a:prstGeom prst="rect">
            <a:avLst/>
          </a:prstGeom>
          <a:noFill/>
        </p:spPr>
        <p:txBody>
          <a:bodyPr wrap="none" rtlCol="0">
            <a:spAutoFit/>
            <a:scene3d>
              <a:camera prst="orthographicFront"/>
              <a:lightRig rig="threePt" dir="t"/>
            </a:scene3d>
            <a:sp3d contourW="12700"/>
          </a:bodyPr>
          <a:lstStyle/>
          <a:p>
            <a:pPr lvl="0" defTabSz="914400">
              <a:defRPr/>
            </a:pPr>
            <a:r>
              <a:rPr lang="zh-CN" altLang="en-US" sz="4000" b="1" dirty="0">
                <a:solidFill>
                  <a:schemeClr val="bg1"/>
                </a:solidFill>
                <a:latin typeface="+mj-ea"/>
                <a:ea typeface="+mj-ea"/>
                <a:cs typeface="经典综艺体简" panose="02010609000101010101" pitchFamily="49" charset="-122"/>
              </a:rPr>
              <a:t>销售技巧概述</a:t>
            </a:r>
          </a:p>
        </p:txBody>
      </p:sp>
      <p:sp>
        <p:nvSpPr>
          <p:cNvPr id="54" name="文本框 53"/>
          <p:cNvSpPr txBox="1"/>
          <p:nvPr/>
        </p:nvSpPr>
        <p:spPr>
          <a:xfrm>
            <a:off x="6653080" y="3413531"/>
            <a:ext cx="4782754" cy="58561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ea typeface="+mj-ea"/>
              </a:rPr>
              <a:t>The user can demonstrate on a projector or computer or print the it into a film to be used in a wider field</a:t>
            </a:r>
          </a:p>
        </p:txBody>
      </p:sp>
      <p:cxnSp>
        <p:nvCxnSpPr>
          <p:cNvPr id="4" name="直接连接符 3"/>
          <p:cNvCxnSpPr/>
          <p:nvPr/>
        </p:nvCxnSpPr>
        <p:spPr>
          <a:xfrm flipH="1">
            <a:off x="6096000" y="6489700"/>
            <a:ext cx="6096000" cy="0"/>
          </a:xfrm>
          <a:prstGeom prst="line">
            <a:avLst/>
          </a:prstGeom>
          <a:ln w="25400">
            <a:solidFill>
              <a:srgbClr val="04D195"/>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6858000" y="6337300"/>
            <a:ext cx="5334000" cy="0"/>
          </a:xfrm>
          <a:prstGeom prst="line">
            <a:avLst/>
          </a:prstGeom>
          <a:ln w="25400">
            <a:solidFill>
              <a:srgbClr val="04D195"/>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7581900" y="6159500"/>
            <a:ext cx="4610100" cy="0"/>
          </a:xfrm>
          <a:prstGeom prst="line">
            <a:avLst/>
          </a:prstGeom>
          <a:ln w="25400">
            <a:solidFill>
              <a:srgbClr val="04D195"/>
            </a:solidFill>
          </a:ln>
        </p:spPr>
        <p:style>
          <a:lnRef idx="1">
            <a:schemeClr val="accent1"/>
          </a:lnRef>
          <a:fillRef idx="0">
            <a:schemeClr val="accent1"/>
          </a:fillRef>
          <a:effectRef idx="0">
            <a:schemeClr val="accent1"/>
          </a:effectRef>
          <a:fontRef idx="minor">
            <a:schemeClr val="tx1"/>
          </a:fontRef>
        </p:style>
      </p:cxnSp>
      <p:sp>
        <p:nvSpPr>
          <p:cNvPr id="60" name="任意多边形 59"/>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4" name="组合 63"/>
          <p:cNvGrpSpPr/>
          <p:nvPr/>
        </p:nvGrpSpPr>
        <p:grpSpPr>
          <a:xfrm>
            <a:off x="11501439" y="333375"/>
            <a:ext cx="282574" cy="198117"/>
            <a:chOff x="11501439" y="333375"/>
            <a:chExt cx="282574" cy="198117"/>
          </a:xfrm>
        </p:grpSpPr>
        <p:sp>
          <p:nvSpPr>
            <p:cNvPr id="16" name="矩形 15"/>
            <p:cNvSpPr/>
            <p:nvPr/>
          </p:nvSpPr>
          <p:spPr>
            <a:xfrm>
              <a:off x="11501439" y="333375"/>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501439" y="409574"/>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501439" y="485773"/>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文本框 62"/>
          <p:cNvSpPr txBox="1"/>
          <p:nvPr/>
        </p:nvSpPr>
        <p:spPr>
          <a:xfrm>
            <a:off x="275030" y="246743"/>
            <a:ext cx="1493899" cy="461665"/>
          </a:xfrm>
          <a:prstGeom prst="rect">
            <a:avLst/>
          </a:prstGeom>
          <a:noFill/>
        </p:spPr>
        <p:txBody>
          <a:bodyPr wrap="square" rtlCol="0">
            <a:spAutoFit/>
          </a:bodyPr>
          <a:lstStyle/>
          <a:p>
            <a:r>
              <a:rPr lang="en-US" altLang="zh-CN" sz="2400" b="1" dirty="0">
                <a:solidFill>
                  <a:srgbClr val="161A29"/>
                </a:solidFill>
              </a:rPr>
              <a:t>LOGO</a:t>
            </a:r>
            <a:endParaRPr lang="zh-CN" altLang="en-US" sz="2400" b="1" dirty="0">
              <a:solidFill>
                <a:srgbClr val="161A29"/>
              </a:solidFill>
            </a:endParaRPr>
          </a:p>
        </p:txBody>
      </p:sp>
      <p:sp>
        <p:nvSpPr>
          <p:cNvPr id="23" name="矩形 22">
            <a:extLst>
              <a:ext uri="{FF2B5EF4-FFF2-40B4-BE49-F238E27FC236}">
                <a16:creationId xmlns:a16="http://schemas.microsoft.com/office/drawing/2014/main" xmlns="" id="{7796CF88-DC72-4F42-9B8F-E72F2AFA7DAA}"/>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34947088"/>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up)">
                                      <p:cBhvr>
                                        <p:cTn id="13" dur="500"/>
                                        <p:tgtEl>
                                          <p:spTgt spid="51"/>
                                        </p:tgtEl>
                                      </p:cBhvr>
                                    </p:animEffect>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1+#ppt_w/2"/>
                                          </p:val>
                                        </p:tav>
                                        <p:tav tm="100000">
                                          <p:val>
                                            <p:strVal val="#ppt_x"/>
                                          </p:val>
                                        </p:tav>
                                      </p:tavLst>
                                    </p:anim>
                                    <p:anim calcmode="lin" valueType="num">
                                      <p:cBhvr additive="base">
                                        <p:cTn id="18" dur="500" fill="hold"/>
                                        <p:tgtEl>
                                          <p:spTgt spid="5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椭圆 46"/>
          <p:cNvSpPr/>
          <p:nvPr/>
        </p:nvSpPr>
        <p:spPr>
          <a:xfrm>
            <a:off x="-3119496" y="-887570"/>
            <a:ext cx="8633140" cy="8633140"/>
          </a:xfrm>
          <a:prstGeom prst="ellipse">
            <a:avLst/>
          </a:prstGeom>
          <a:solidFill>
            <a:srgbClr val="04D195">
              <a:alpha val="1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latin typeface="Arial"/>
              <a:ea typeface="微软雅黑"/>
            </a:endParaRPr>
          </a:p>
        </p:txBody>
      </p:sp>
      <p:sp>
        <p:nvSpPr>
          <p:cNvPr id="46" name="椭圆 45"/>
          <p:cNvSpPr/>
          <p:nvPr/>
        </p:nvSpPr>
        <p:spPr>
          <a:xfrm>
            <a:off x="6663807" y="-887570"/>
            <a:ext cx="8633140" cy="8633140"/>
          </a:xfrm>
          <a:prstGeom prst="ellipse">
            <a:avLst/>
          </a:prstGeom>
          <a:solidFill>
            <a:srgbClr val="04D195">
              <a:alpha val="1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latin typeface="Arial"/>
              <a:ea typeface="微软雅黑"/>
            </a:endParaRPr>
          </a:p>
        </p:txBody>
      </p:sp>
      <p:sp>
        <p:nvSpPr>
          <p:cNvPr id="8" name="椭圆 7"/>
          <p:cNvSpPr/>
          <p:nvPr/>
        </p:nvSpPr>
        <p:spPr>
          <a:xfrm>
            <a:off x="2077938" y="1701264"/>
            <a:ext cx="3455471" cy="3455471"/>
          </a:xfrm>
          <a:prstGeom prst="ellipse">
            <a:avLst/>
          </a:prstGeom>
          <a:solidFill>
            <a:srgbClr val="04D195"/>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latin typeface="Arial"/>
              <a:ea typeface="微软雅黑"/>
            </a:endParaRPr>
          </a:p>
        </p:txBody>
      </p:sp>
      <p:sp>
        <p:nvSpPr>
          <p:cNvPr id="9" name="椭圆 8"/>
          <p:cNvSpPr/>
          <p:nvPr/>
        </p:nvSpPr>
        <p:spPr>
          <a:xfrm>
            <a:off x="6611838" y="1701263"/>
            <a:ext cx="3455471" cy="3455471"/>
          </a:xfrm>
          <a:prstGeom prst="ellipse">
            <a:avLst/>
          </a:prstGeom>
          <a:solidFill>
            <a:schemeClr val="accent2"/>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latin typeface="Arial"/>
              <a:ea typeface="微软雅黑"/>
            </a:endParaRPr>
          </a:p>
        </p:txBody>
      </p:sp>
      <p:grpSp>
        <p:nvGrpSpPr>
          <p:cNvPr id="26" name="组合 25"/>
          <p:cNvGrpSpPr/>
          <p:nvPr/>
        </p:nvGrpSpPr>
        <p:grpSpPr>
          <a:xfrm>
            <a:off x="5146577" y="2502953"/>
            <a:ext cx="1852094" cy="1852092"/>
            <a:chOff x="5146577" y="2705101"/>
            <a:chExt cx="1852094" cy="1852092"/>
          </a:xfrm>
          <a:effectLst>
            <a:outerShdw blurRad="127000" sx="102000" sy="102000" algn="ctr" rotWithShape="0">
              <a:prstClr val="black">
                <a:alpha val="40000"/>
              </a:prstClr>
            </a:outerShdw>
          </a:effectLst>
        </p:grpSpPr>
        <p:sp>
          <p:nvSpPr>
            <p:cNvPr id="10" name="椭圆 9"/>
            <p:cNvSpPr/>
            <p:nvPr/>
          </p:nvSpPr>
          <p:spPr>
            <a:xfrm>
              <a:off x="5146577" y="2705101"/>
              <a:ext cx="1852094" cy="185209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latin typeface="Arial"/>
                <a:ea typeface="微软雅黑"/>
              </a:endParaRPr>
            </a:p>
          </p:txBody>
        </p:sp>
        <p:cxnSp>
          <p:nvCxnSpPr>
            <p:cNvPr id="11" name="直接连接符 10"/>
            <p:cNvCxnSpPr>
              <a:cxnSpLocks/>
            </p:cNvCxnSpPr>
            <p:nvPr/>
          </p:nvCxnSpPr>
          <p:spPr>
            <a:xfrm flipH="1">
              <a:off x="5585379" y="3102653"/>
              <a:ext cx="974488" cy="1056985"/>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椭圆 12"/>
            <p:cNvSpPr/>
            <p:nvPr/>
          </p:nvSpPr>
          <p:spPr>
            <a:xfrm rot="16200000">
              <a:off x="5585379" y="3139623"/>
              <a:ext cx="396240" cy="322299"/>
            </a:xfrm>
            <a:custGeom>
              <a:avLst/>
              <a:gdLst>
                <a:gd name="T0" fmla="*/ 130 w 256"/>
                <a:gd name="T1" fmla="*/ 8 h 208"/>
                <a:gd name="T2" fmla="*/ 130 w 256"/>
                <a:gd name="T3" fmla="*/ 37 h 208"/>
                <a:gd name="T4" fmla="*/ 177 w 256"/>
                <a:gd name="T5" fmla="*/ 84 h 208"/>
                <a:gd name="T6" fmla="*/ 21 w 256"/>
                <a:gd name="T7" fmla="*/ 84 h 208"/>
                <a:gd name="T8" fmla="*/ 0 w 256"/>
                <a:gd name="T9" fmla="*/ 105 h 208"/>
                <a:gd name="T10" fmla="*/ 21 w 256"/>
                <a:gd name="T11" fmla="*/ 126 h 208"/>
                <a:gd name="T12" fmla="*/ 177 w 256"/>
                <a:gd name="T13" fmla="*/ 126 h 208"/>
                <a:gd name="T14" fmla="*/ 130 w 256"/>
                <a:gd name="T15" fmla="*/ 173 h 208"/>
                <a:gd name="T16" fmla="*/ 130 w 256"/>
                <a:gd name="T17" fmla="*/ 202 h 208"/>
                <a:gd name="T18" fmla="*/ 144 w 256"/>
                <a:gd name="T19" fmla="*/ 208 h 208"/>
                <a:gd name="T20" fmla="*/ 159 w 256"/>
                <a:gd name="T21" fmla="*/ 202 h 208"/>
                <a:gd name="T22" fmla="*/ 256 w 256"/>
                <a:gd name="T23" fmla="*/ 105 h 208"/>
                <a:gd name="T24" fmla="*/ 159 w 256"/>
                <a:gd name="T25" fmla="*/ 8 h 208"/>
                <a:gd name="T26" fmla="*/ 130 w 256"/>
                <a:gd name="T27" fmla="*/ 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6" h="208">
                  <a:moveTo>
                    <a:pt x="130" y="8"/>
                  </a:moveTo>
                  <a:cubicBezTo>
                    <a:pt x="122" y="16"/>
                    <a:pt x="122" y="29"/>
                    <a:pt x="130" y="37"/>
                  </a:cubicBezTo>
                  <a:cubicBezTo>
                    <a:pt x="177" y="84"/>
                    <a:pt x="177" y="84"/>
                    <a:pt x="177" y="84"/>
                  </a:cubicBezTo>
                  <a:cubicBezTo>
                    <a:pt x="21" y="84"/>
                    <a:pt x="21" y="84"/>
                    <a:pt x="21" y="84"/>
                  </a:cubicBezTo>
                  <a:cubicBezTo>
                    <a:pt x="9" y="84"/>
                    <a:pt x="0" y="94"/>
                    <a:pt x="0" y="105"/>
                  </a:cubicBezTo>
                  <a:cubicBezTo>
                    <a:pt x="0" y="116"/>
                    <a:pt x="9" y="126"/>
                    <a:pt x="21" y="126"/>
                  </a:cubicBezTo>
                  <a:cubicBezTo>
                    <a:pt x="177" y="126"/>
                    <a:pt x="177" y="126"/>
                    <a:pt x="177" y="126"/>
                  </a:cubicBezTo>
                  <a:cubicBezTo>
                    <a:pt x="130" y="173"/>
                    <a:pt x="130" y="173"/>
                    <a:pt x="130" y="173"/>
                  </a:cubicBezTo>
                  <a:cubicBezTo>
                    <a:pt x="122" y="181"/>
                    <a:pt x="122" y="194"/>
                    <a:pt x="130" y="202"/>
                  </a:cubicBezTo>
                  <a:cubicBezTo>
                    <a:pt x="134" y="206"/>
                    <a:pt x="139" y="208"/>
                    <a:pt x="144" y="208"/>
                  </a:cubicBezTo>
                  <a:cubicBezTo>
                    <a:pt x="150" y="208"/>
                    <a:pt x="155" y="206"/>
                    <a:pt x="159" y="202"/>
                  </a:cubicBezTo>
                  <a:cubicBezTo>
                    <a:pt x="256" y="105"/>
                    <a:pt x="256" y="105"/>
                    <a:pt x="256" y="105"/>
                  </a:cubicBezTo>
                  <a:cubicBezTo>
                    <a:pt x="159" y="8"/>
                    <a:pt x="159" y="8"/>
                    <a:pt x="159" y="8"/>
                  </a:cubicBezTo>
                  <a:cubicBezTo>
                    <a:pt x="151" y="0"/>
                    <a:pt x="138" y="0"/>
                    <a:pt x="130" y="8"/>
                  </a:cubicBez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椭圆 13"/>
            <p:cNvSpPr/>
            <p:nvPr/>
          </p:nvSpPr>
          <p:spPr>
            <a:xfrm rot="5400000">
              <a:off x="6215597" y="3800369"/>
              <a:ext cx="396240" cy="322299"/>
            </a:xfrm>
            <a:custGeom>
              <a:avLst/>
              <a:gdLst>
                <a:gd name="T0" fmla="*/ 130 w 256"/>
                <a:gd name="T1" fmla="*/ 8 h 208"/>
                <a:gd name="T2" fmla="*/ 130 w 256"/>
                <a:gd name="T3" fmla="*/ 37 h 208"/>
                <a:gd name="T4" fmla="*/ 177 w 256"/>
                <a:gd name="T5" fmla="*/ 84 h 208"/>
                <a:gd name="T6" fmla="*/ 21 w 256"/>
                <a:gd name="T7" fmla="*/ 84 h 208"/>
                <a:gd name="T8" fmla="*/ 0 w 256"/>
                <a:gd name="T9" fmla="*/ 105 h 208"/>
                <a:gd name="T10" fmla="*/ 21 w 256"/>
                <a:gd name="T11" fmla="*/ 126 h 208"/>
                <a:gd name="T12" fmla="*/ 177 w 256"/>
                <a:gd name="T13" fmla="*/ 126 h 208"/>
                <a:gd name="T14" fmla="*/ 130 w 256"/>
                <a:gd name="T15" fmla="*/ 173 h 208"/>
                <a:gd name="T16" fmla="*/ 130 w 256"/>
                <a:gd name="T17" fmla="*/ 202 h 208"/>
                <a:gd name="T18" fmla="*/ 144 w 256"/>
                <a:gd name="T19" fmla="*/ 208 h 208"/>
                <a:gd name="T20" fmla="*/ 159 w 256"/>
                <a:gd name="T21" fmla="*/ 202 h 208"/>
                <a:gd name="T22" fmla="*/ 256 w 256"/>
                <a:gd name="T23" fmla="*/ 105 h 208"/>
                <a:gd name="T24" fmla="*/ 159 w 256"/>
                <a:gd name="T25" fmla="*/ 8 h 208"/>
                <a:gd name="T26" fmla="*/ 130 w 256"/>
                <a:gd name="T27" fmla="*/ 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6" h="208">
                  <a:moveTo>
                    <a:pt x="130" y="8"/>
                  </a:moveTo>
                  <a:cubicBezTo>
                    <a:pt x="122" y="16"/>
                    <a:pt x="122" y="29"/>
                    <a:pt x="130" y="37"/>
                  </a:cubicBezTo>
                  <a:cubicBezTo>
                    <a:pt x="177" y="84"/>
                    <a:pt x="177" y="84"/>
                    <a:pt x="177" y="84"/>
                  </a:cubicBezTo>
                  <a:cubicBezTo>
                    <a:pt x="21" y="84"/>
                    <a:pt x="21" y="84"/>
                    <a:pt x="21" y="84"/>
                  </a:cubicBezTo>
                  <a:cubicBezTo>
                    <a:pt x="9" y="84"/>
                    <a:pt x="0" y="94"/>
                    <a:pt x="0" y="105"/>
                  </a:cubicBezTo>
                  <a:cubicBezTo>
                    <a:pt x="0" y="116"/>
                    <a:pt x="9" y="126"/>
                    <a:pt x="21" y="126"/>
                  </a:cubicBezTo>
                  <a:cubicBezTo>
                    <a:pt x="177" y="126"/>
                    <a:pt x="177" y="126"/>
                    <a:pt x="177" y="126"/>
                  </a:cubicBezTo>
                  <a:cubicBezTo>
                    <a:pt x="130" y="173"/>
                    <a:pt x="130" y="173"/>
                    <a:pt x="130" y="173"/>
                  </a:cubicBezTo>
                  <a:cubicBezTo>
                    <a:pt x="122" y="181"/>
                    <a:pt x="122" y="194"/>
                    <a:pt x="130" y="202"/>
                  </a:cubicBezTo>
                  <a:cubicBezTo>
                    <a:pt x="134" y="206"/>
                    <a:pt x="139" y="208"/>
                    <a:pt x="144" y="208"/>
                  </a:cubicBezTo>
                  <a:cubicBezTo>
                    <a:pt x="150" y="208"/>
                    <a:pt x="155" y="206"/>
                    <a:pt x="159" y="202"/>
                  </a:cubicBezTo>
                  <a:cubicBezTo>
                    <a:pt x="256" y="105"/>
                    <a:pt x="256" y="105"/>
                    <a:pt x="256" y="105"/>
                  </a:cubicBezTo>
                  <a:cubicBezTo>
                    <a:pt x="159" y="8"/>
                    <a:pt x="159" y="8"/>
                    <a:pt x="159" y="8"/>
                  </a:cubicBezTo>
                  <a:cubicBezTo>
                    <a:pt x="151" y="0"/>
                    <a:pt x="138" y="0"/>
                    <a:pt x="130" y="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16" name="直接连接符 15"/>
          <p:cNvCxnSpPr/>
          <p:nvPr/>
        </p:nvCxnSpPr>
        <p:spPr>
          <a:xfrm>
            <a:off x="3056643" y="2833424"/>
            <a:ext cx="14980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590543" y="2833424"/>
            <a:ext cx="14980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2738179" y="2365011"/>
            <a:ext cx="2241974" cy="2217137"/>
            <a:chOff x="6613765" y="1590700"/>
            <a:chExt cx="2241974" cy="2217137"/>
          </a:xfrm>
        </p:grpSpPr>
        <p:sp>
          <p:nvSpPr>
            <p:cNvPr id="21" name="矩形 20"/>
            <p:cNvSpPr/>
            <p:nvPr/>
          </p:nvSpPr>
          <p:spPr>
            <a:xfrm>
              <a:off x="6638758" y="2188098"/>
              <a:ext cx="2191988" cy="1619739"/>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400" dirty="0">
                  <a:solidFill>
                    <a:schemeClr val="bg1"/>
                  </a:solidFill>
                </a:rPr>
                <a:t>The user can demonstrate on a projector or computer, or print the presentation and make it into a film to be used</a:t>
              </a:r>
            </a:p>
          </p:txBody>
        </p:sp>
        <p:sp>
          <p:nvSpPr>
            <p:cNvPr id="22" name="矩形 21"/>
            <p:cNvSpPr/>
            <p:nvPr/>
          </p:nvSpPr>
          <p:spPr>
            <a:xfrm>
              <a:off x="6613765" y="1590700"/>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23" name="组合 22"/>
          <p:cNvGrpSpPr/>
          <p:nvPr/>
        </p:nvGrpSpPr>
        <p:grpSpPr>
          <a:xfrm>
            <a:off x="7216081" y="2365011"/>
            <a:ext cx="2241974" cy="2217137"/>
            <a:chOff x="6613765" y="1590700"/>
            <a:chExt cx="2241974" cy="2217137"/>
          </a:xfrm>
        </p:grpSpPr>
        <p:sp>
          <p:nvSpPr>
            <p:cNvPr id="24" name="矩形 23"/>
            <p:cNvSpPr/>
            <p:nvPr/>
          </p:nvSpPr>
          <p:spPr>
            <a:xfrm>
              <a:off x="6638758" y="2188098"/>
              <a:ext cx="2191988" cy="1619739"/>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400" dirty="0">
                  <a:solidFill>
                    <a:schemeClr val="bg1"/>
                  </a:solidFill>
                </a:rPr>
                <a:t>The user can demonstrate on a projector or computer, or print the presentation and make it into a film to be used</a:t>
              </a:r>
            </a:p>
          </p:txBody>
        </p:sp>
        <p:sp>
          <p:nvSpPr>
            <p:cNvPr id="25" name="矩形 24"/>
            <p:cNvSpPr/>
            <p:nvPr/>
          </p:nvSpPr>
          <p:spPr>
            <a:xfrm>
              <a:off x="6613765" y="1590700"/>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38" name="组合 37"/>
          <p:cNvGrpSpPr/>
          <p:nvPr/>
        </p:nvGrpSpPr>
        <p:grpSpPr>
          <a:xfrm>
            <a:off x="371475" y="333375"/>
            <a:ext cx="501817" cy="340501"/>
            <a:chOff x="-1159407" y="1739505"/>
            <a:chExt cx="5279281" cy="3582188"/>
          </a:xfrm>
        </p:grpSpPr>
        <p:sp>
          <p:nvSpPr>
            <p:cNvPr id="39" name="任意多边形 38"/>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3" name="文本框 42"/>
          <p:cNvSpPr txBox="1"/>
          <p:nvPr/>
        </p:nvSpPr>
        <p:spPr>
          <a:xfrm>
            <a:off x="922991" y="265292"/>
            <a:ext cx="2515446" cy="369332"/>
          </a:xfrm>
          <a:prstGeom prst="rect">
            <a:avLst/>
          </a:prstGeom>
          <a:noFill/>
        </p:spPr>
        <p:txBody>
          <a:bodyPr wrap="square" rtlCol="0">
            <a:spAutoFit/>
          </a:bodyPr>
          <a:lstStyle/>
          <a:p>
            <a:r>
              <a:rPr lang="zh-CN" altLang="en-US" b="1" dirty="0">
                <a:solidFill>
                  <a:schemeClr val="tx1">
                    <a:lumMod val="65000"/>
                    <a:lumOff val="35000"/>
                  </a:schemeClr>
                </a:solidFill>
                <a:latin typeface="+mj-ea"/>
                <a:ea typeface="+mj-ea"/>
              </a:rPr>
              <a:t>工作完成情况</a:t>
            </a:r>
          </a:p>
        </p:txBody>
      </p:sp>
      <p:sp>
        <p:nvSpPr>
          <p:cNvPr id="44" name="矩形 43"/>
          <p:cNvSpPr/>
          <p:nvPr/>
        </p:nvSpPr>
        <p:spPr>
          <a:xfrm>
            <a:off x="746579" y="574849"/>
            <a:ext cx="1635113" cy="261162"/>
          </a:xfrm>
          <a:prstGeom prst="rect">
            <a:avLst/>
          </a:prstGeom>
        </p:spPr>
        <p:txBody>
          <a:bodyPr wrap="square">
            <a:spAutoFit/>
          </a:bodyPr>
          <a:lstStyle/>
          <a:p>
            <a:pPr lvl="0" algn="ctr" defTabSz="914400">
              <a:lnSpc>
                <a:spcPct val="114000"/>
              </a:lnSpc>
              <a:defRPr/>
            </a:pPr>
            <a:r>
              <a:rPr lang="en-US" altLang="zh-CN" sz="1050" dirty="0">
                <a:solidFill>
                  <a:schemeClr val="tx1">
                    <a:lumMod val="65000"/>
                    <a:lumOff val="35000"/>
                  </a:schemeClr>
                </a:solidFill>
                <a:cs typeface="+mn-ea"/>
                <a:sym typeface="+mn-lt"/>
              </a:rPr>
              <a:t>PUT YOUR TITLE</a:t>
            </a:r>
          </a:p>
        </p:txBody>
      </p:sp>
      <p:sp>
        <p:nvSpPr>
          <p:cNvPr id="2" name="平行四边形 1"/>
          <p:cNvSpPr/>
          <p:nvPr/>
        </p:nvSpPr>
        <p:spPr>
          <a:xfrm>
            <a:off x="3438437" y="333375"/>
            <a:ext cx="9642563" cy="340501"/>
          </a:xfrm>
          <a:prstGeom prst="parallelogram">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flipH="1">
            <a:off x="3438437" y="777460"/>
            <a:ext cx="9007563" cy="0"/>
          </a:xfrm>
          <a:prstGeom prst="line">
            <a:avLst/>
          </a:prstGeom>
          <a:ln>
            <a:solidFill>
              <a:srgbClr val="04D195"/>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3157214" y="6304957"/>
            <a:ext cx="5887569" cy="292388"/>
          </a:xfrm>
          <a:prstGeom prst="rect">
            <a:avLst/>
          </a:prstGeom>
        </p:spPr>
        <p:txBody>
          <a:bodyPr wrap="square">
            <a:spAutoFit/>
          </a:bodyPr>
          <a:lstStyle/>
          <a:p>
            <a:pPr algn="ctr" defTabSz="914400">
              <a:lnSpc>
                <a:spcPct val="130000"/>
              </a:lnSpc>
              <a:defRPr/>
            </a:pPr>
            <a:r>
              <a:rPr lang="en-US" altLang="zh-CN" sz="1000" dirty="0">
                <a:solidFill>
                  <a:schemeClr val="tx1">
                    <a:lumMod val="65000"/>
                    <a:lumOff val="35000"/>
                  </a:schemeClr>
                </a:solidFill>
              </a:rPr>
              <a:t>Lorem ipsum dolor sit small and </a:t>
            </a:r>
            <a:r>
              <a:rPr lang="en-US" altLang="zh-CN" sz="1000" dirty="0" err="1">
                <a:solidFill>
                  <a:schemeClr val="tx1">
                    <a:lumMod val="65000"/>
                    <a:lumOff val="35000"/>
                  </a:schemeClr>
                </a:solidFill>
              </a:rPr>
              <a:t>amet</a:t>
            </a:r>
            <a:r>
              <a:rPr lang="en-US" altLang="zh-CN" sz="1000" dirty="0">
                <a:solidFill>
                  <a:schemeClr val="tx1">
                    <a:lumMod val="65000"/>
                    <a:lumOff val="35000"/>
                  </a:schemeClr>
                </a:solidFill>
              </a:rPr>
              <a:t>, </a:t>
            </a:r>
            <a:r>
              <a:rPr lang="en-US" altLang="zh-CN" sz="1000" dirty="0" err="1">
                <a:solidFill>
                  <a:schemeClr val="tx1">
                    <a:lumMod val="65000"/>
                    <a:lumOff val="35000"/>
                  </a:schemeClr>
                </a:solidFill>
              </a:rPr>
              <a:t>consectetuer</a:t>
            </a:r>
            <a:r>
              <a:rPr lang="en-US" altLang="zh-CN" sz="1000" dirty="0">
                <a:solidFill>
                  <a:schemeClr val="tx1">
                    <a:lumMod val="65000"/>
                    <a:lumOff val="35000"/>
                  </a:schemeClr>
                </a:solidFill>
              </a:rPr>
              <a:t> </a:t>
            </a:r>
            <a:r>
              <a:rPr lang="en-US" altLang="zh-CN" sz="1000" dirty="0" err="1">
                <a:solidFill>
                  <a:schemeClr val="tx1">
                    <a:lumMod val="65000"/>
                    <a:lumOff val="35000"/>
                  </a:schemeClr>
                </a:solidFill>
              </a:rPr>
              <a:t>adipiscing</a:t>
            </a:r>
            <a:r>
              <a:rPr lang="en-US" altLang="zh-CN" sz="1000" dirty="0">
                <a:solidFill>
                  <a:schemeClr val="tx1">
                    <a:lumMod val="65000"/>
                    <a:lumOff val="35000"/>
                  </a:schemeClr>
                </a:solidFill>
              </a:rPr>
              <a:t> </a:t>
            </a:r>
            <a:r>
              <a:rPr lang="en-US" altLang="zh-CN" sz="1000" dirty="0" err="1">
                <a:solidFill>
                  <a:schemeClr val="tx1">
                    <a:lumMod val="65000"/>
                    <a:lumOff val="35000"/>
                  </a:schemeClr>
                </a:solidFill>
              </a:rPr>
              <a:t>elit</a:t>
            </a:r>
            <a:r>
              <a:rPr lang="en-US" altLang="zh-CN" sz="1000" dirty="0">
                <a:solidFill>
                  <a:schemeClr val="tx1">
                    <a:lumMod val="65000"/>
                    <a:lumOff val="35000"/>
                  </a:schemeClr>
                </a:solidFill>
              </a:rPr>
              <a:t>. Maecenas </a:t>
            </a:r>
            <a:r>
              <a:rPr lang="en-US" altLang="zh-CN" sz="1000" dirty="0" err="1">
                <a:solidFill>
                  <a:schemeClr val="tx1">
                    <a:lumMod val="65000"/>
                    <a:lumOff val="35000"/>
                  </a:schemeClr>
                </a:solidFill>
              </a:rPr>
              <a:t>porttitor</a:t>
            </a:r>
            <a:r>
              <a:rPr lang="en-US" altLang="zh-CN" sz="1000" dirty="0">
                <a:solidFill>
                  <a:schemeClr val="tx1">
                    <a:lumMod val="65000"/>
                    <a:lumOff val="35000"/>
                  </a:schemeClr>
                </a:solidFill>
              </a:rPr>
              <a:t> </a:t>
            </a:r>
            <a:r>
              <a:rPr lang="en-US" altLang="zh-CN" sz="1000" dirty="0" err="1">
                <a:solidFill>
                  <a:schemeClr val="tx1">
                    <a:lumMod val="65000"/>
                    <a:lumOff val="35000"/>
                  </a:schemeClr>
                </a:solidFill>
              </a:rPr>
              <a:t>congue</a:t>
            </a:r>
            <a:endParaRPr lang="en-US" altLang="zh-CN" sz="1000" dirty="0">
              <a:solidFill>
                <a:schemeClr val="tx1">
                  <a:lumMod val="65000"/>
                  <a:lumOff val="35000"/>
                </a:schemeClr>
              </a:solidFill>
            </a:endParaRPr>
          </a:p>
        </p:txBody>
      </p:sp>
      <p:sp>
        <p:nvSpPr>
          <p:cNvPr id="29" name="矩形 28">
            <a:extLst>
              <a:ext uri="{FF2B5EF4-FFF2-40B4-BE49-F238E27FC236}">
                <a16:creationId xmlns:a16="http://schemas.microsoft.com/office/drawing/2014/main" xmlns="" id="{3C827BB6-6CE2-49FD-A2A1-93AAB318AACE}"/>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0148871"/>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31" presetClass="entr" presetSubtype="0"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1000" fill="hold"/>
                                            <p:tgtEl>
                                              <p:spTgt spid="26"/>
                                            </p:tgtEl>
                                            <p:attrNameLst>
                                              <p:attrName>ppt_w</p:attrName>
                                            </p:attrNameLst>
                                          </p:cBhvr>
                                          <p:tavLst>
                                            <p:tav tm="0">
                                              <p:val>
                                                <p:fltVal val="0"/>
                                              </p:val>
                                            </p:tav>
                                            <p:tav tm="100000">
                                              <p:val>
                                                <p:strVal val="#ppt_w"/>
                                              </p:val>
                                            </p:tav>
                                          </p:tavLst>
                                        </p:anim>
                                        <p:anim calcmode="lin" valueType="num">
                                          <p:cBhvr>
                                            <p:cTn id="19" dur="1000" fill="hold"/>
                                            <p:tgtEl>
                                              <p:spTgt spid="26"/>
                                            </p:tgtEl>
                                            <p:attrNameLst>
                                              <p:attrName>ppt_h</p:attrName>
                                            </p:attrNameLst>
                                          </p:cBhvr>
                                          <p:tavLst>
                                            <p:tav tm="0">
                                              <p:val>
                                                <p:fltVal val="0"/>
                                              </p:val>
                                            </p:tav>
                                            <p:tav tm="100000">
                                              <p:val>
                                                <p:strVal val="#ppt_h"/>
                                              </p:val>
                                            </p:tav>
                                          </p:tavLst>
                                        </p:anim>
                                        <p:anim calcmode="lin" valueType="num">
                                          <p:cBhvr>
                                            <p:cTn id="20" dur="1000" fill="hold"/>
                                            <p:tgtEl>
                                              <p:spTgt spid="26"/>
                                            </p:tgtEl>
                                            <p:attrNameLst>
                                              <p:attrName>style.rotation</p:attrName>
                                            </p:attrNameLst>
                                          </p:cBhvr>
                                          <p:tavLst>
                                            <p:tav tm="0">
                                              <p:val>
                                                <p:fltVal val="90"/>
                                              </p:val>
                                            </p:tav>
                                            <p:tav tm="100000">
                                              <p:val>
                                                <p:fltVal val="0"/>
                                              </p:val>
                                            </p:tav>
                                          </p:tavLst>
                                        </p:anim>
                                        <p:animEffect transition="in" filter="fade">
                                          <p:cBhvr>
                                            <p:cTn id="21" dur="1000"/>
                                            <p:tgtEl>
                                              <p:spTgt spid="26"/>
                                            </p:tgtEl>
                                          </p:cBhvr>
                                        </p:animEffect>
                                      </p:childTnLst>
                                    </p:cTn>
                                  </p:par>
                                </p:childTnLst>
                              </p:cTn>
                            </p:par>
                            <p:par>
                              <p:cTn id="22" fill="hold">
                                <p:stCondLst>
                                  <p:cond delay="1500"/>
                                </p:stCondLst>
                                <p:childTnLst>
                                  <p:par>
                                    <p:cTn id="23" presetID="2" presetClass="entr" presetSubtype="8" fill="hold" nodeType="afterEffect" p14:presetBounceEnd="60000">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14:bounceEnd="60000">
                                          <p:cBhvr additive="base">
                                            <p:cTn id="25" dur="1000" fill="hold"/>
                                            <p:tgtEl>
                                              <p:spTgt spid="20"/>
                                            </p:tgtEl>
                                            <p:attrNameLst>
                                              <p:attrName>ppt_x</p:attrName>
                                            </p:attrNameLst>
                                          </p:cBhvr>
                                          <p:tavLst>
                                            <p:tav tm="0">
                                              <p:val>
                                                <p:strVal val="0-#ppt_w/2"/>
                                              </p:val>
                                            </p:tav>
                                            <p:tav tm="100000">
                                              <p:val>
                                                <p:strVal val="#ppt_x"/>
                                              </p:val>
                                            </p:tav>
                                          </p:tavLst>
                                        </p:anim>
                                        <p:anim calcmode="lin" valueType="num" p14:bounceEnd="60000">
                                          <p:cBhvr additive="base">
                                            <p:cTn id="26" dur="1000" fill="hold"/>
                                            <p:tgtEl>
                                              <p:spTgt spid="20"/>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14:presetBounceEnd="60000">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14:bounceEnd="60000">
                                          <p:cBhvr additive="base">
                                            <p:cTn id="29" dur="100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30" dur="1000" fill="hold"/>
                                            <p:tgtEl>
                                              <p:spTgt spid="23"/>
                                            </p:tgtEl>
                                            <p:attrNameLst>
                                              <p:attrName>ppt_y</p:attrName>
                                            </p:attrNameLst>
                                          </p:cBhvr>
                                          <p:tavLst>
                                            <p:tav tm="0">
                                              <p:val>
                                                <p:strVal val="#ppt_y"/>
                                              </p:val>
                                            </p:tav>
                                            <p:tav tm="100000">
                                              <p:val>
                                                <p:strVal val="#ppt_y"/>
                                              </p:val>
                                            </p:tav>
                                          </p:tavLst>
                                        </p:anim>
                                      </p:childTnLst>
                                    </p:cTn>
                                  </p:par>
                                  <p:par>
                                    <p:cTn id="31" presetID="53" presetClass="entr" presetSubtype="16"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p:cTn id="33" dur="500" fill="hold"/>
                                            <p:tgtEl>
                                              <p:spTgt spid="46"/>
                                            </p:tgtEl>
                                            <p:attrNameLst>
                                              <p:attrName>ppt_w</p:attrName>
                                            </p:attrNameLst>
                                          </p:cBhvr>
                                          <p:tavLst>
                                            <p:tav tm="0">
                                              <p:val>
                                                <p:fltVal val="0"/>
                                              </p:val>
                                            </p:tav>
                                            <p:tav tm="100000">
                                              <p:val>
                                                <p:strVal val="#ppt_w"/>
                                              </p:val>
                                            </p:tav>
                                          </p:tavLst>
                                        </p:anim>
                                        <p:anim calcmode="lin" valueType="num">
                                          <p:cBhvr>
                                            <p:cTn id="34" dur="500" fill="hold"/>
                                            <p:tgtEl>
                                              <p:spTgt spid="46"/>
                                            </p:tgtEl>
                                            <p:attrNameLst>
                                              <p:attrName>ppt_h</p:attrName>
                                            </p:attrNameLst>
                                          </p:cBhvr>
                                          <p:tavLst>
                                            <p:tav tm="0">
                                              <p:val>
                                                <p:fltVal val="0"/>
                                              </p:val>
                                            </p:tav>
                                            <p:tav tm="100000">
                                              <p:val>
                                                <p:strVal val="#ppt_h"/>
                                              </p:val>
                                            </p:tav>
                                          </p:tavLst>
                                        </p:anim>
                                        <p:animEffect transition="in" filter="fade">
                                          <p:cBhvr>
                                            <p:cTn id="35" dur="500"/>
                                            <p:tgtEl>
                                              <p:spTgt spid="4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p:cTn id="38" dur="500" fill="hold"/>
                                            <p:tgtEl>
                                              <p:spTgt spid="47"/>
                                            </p:tgtEl>
                                            <p:attrNameLst>
                                              <p:attrName>ppt_w</p:attrName>
                                            </p:attrNameLst>
                                          </p:cBhvr>
                                          <p:tavLst>
                                            <p:tav tm="0">
                                              <p:val>
                                                <p:fltVal val="0"/>
                                              </p:val>
                                            </p:tav>
                                            <p:tav tm="100000">
                                              <p:val>
                                                <p:strVal val="#ppt_w"/>
                                              </p:val>
                                            </p:tav>
                                          </p:tavLst>
                                        </p:anim>
                                        <p:anim calcmode="lin" valueType="num">
                                          <p:cBhvr>
                                            <p:cTn id="39" dur="500" fill="hold"/>
                                            <p:tgtEl>
                                              <p:spTgt spid="47"/>
                                            </p:tgtEl>
                                            <p:attrNameLst>
                                              <p:attrName>ppt_h</p:attrName>
                                            </p:attrNameLst>
                                          </p:cBhvr>
                                          <p:tavLst>
                                            <p:tav tm="0">
                                              <p:val>
                                                <p:fltVal val="0"/>
                                              </p:val>
                                            </p:tav>
                                            <p:tav tm="100000">
                                              <p:val>
                                                <p:strVal val="#ppt_h"/>
                                              </p:val>
                                            </p:tav>
                                          </p:tavLst>
                                        </p:anim>
                                        <p:animEffect transition="in" filter="fade">
                                          <p:cBhvr>
                                            <p:cTn id="40" dur="500"/>
                                            <p:tgtEl>
                                              <p:spTgt spid="47"/>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6" grpId="0" animBg="1"/>
          <p:bldP spid="8" grpId="0" animBg="1"/>
          <p:bldP spid="9" grpId="0" animBg="1"/>
          <p:bldP spid="2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31" presetClass="entr" presetSubtype="0"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1000" fill="hold"/>
                                            <p:tgtEl>
                                              <p:spTgt spid="26"/>
                                            </p:tgtEl>
                                            <p:attrNameLst>
                                              <p:attrName>ppt_w</p:attrName>
                                            </p:attrNameLst>
                                          </p:cBhvr>
                                          <p:tavLst>
                                            <p:tav tm="0">
                                              <p:val>
                                                <p:fltVal val="0"/>
                                              </p:val>
                                            </p:tav>
                                            <p:tav tm="100000">
                                              <p:val>
                                                <p:strVal val="#ppt_w"/>
                                              </p:val>
                                            </p:tav>
                                          </p:tavLst>
                                        </p:anim>
                                        <p:anim calcmode="lin" valueType="num">
                                          <p:cBhvr>
                                            <p:cTn id="19" dur="1000" fill="hold"/>
                                            <p:tgtEl>
                                              <p:spTgt spid="26"/>
                                            </p:tgtEl>
                                            <p:attrNameLst>
                                              <p:attrName>ppt_h</p:attrName>
                                            </p:attrNameLst>
                                          </p:cBhvr>
                                          <p:tavLst>
                                            <p:tav tm="0">
                                              <p:val>
                                                <p:fltVal val="0"/>
                                              </p:val>
                                            </p:tav>
                                            <p:tav tm="100000">
                                              <p:val>
                                                <p:strVal val="#ppt_h"/>
                                              </p:val>
                                            </p:tav>
                                          </p:tavLst>
                                        </p:anim>
                                        <p:anim calcmode="lin" valueType="num">
                                          <p:cBhvr>
                                            <p:cTn id="20" dur="1000" fill="hold"/>
                                            <p:tgtEl>
                                              <p:spTgt spid="26"/>
                                            </p:tgtEl>
                                            <p:attrNameLst>
                                              <p:attrName>style.rotation</p:attrName>
                                            </p:attrNameLst>
                                          </p:cBhvr>
                                          <p:tavLst>
                                            <p:tav tm="0">
                                              <p:val>
                                                <p:fltVal val="90"/>
                                              </p:val>
                                            </p:tav>
                                            <p:tav tm="100000">
                                              <p:val>
                                                <p:fltVal val="0"/>
                                              </p:val>
                                            </p:tav>
                                          </p:tavLst>
                                        </p:anim>
                                        <p:animEffect transition="in" filter="fade">
                                          <p:cBhvr>
                                            <p:cTn id="21" dur="1000"/>
                                            <p:tgtEl>
                                              <p:spTgt spid="26"/>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1000" fill="hold"/>
                                            <p:tgtEl>
                                              <p:spTgt spid="20"/>
                                            </p:tgtEl>
                                            <p:attrNameLst>
                                              <p:attrName>ppt_x</p:attrName>
                                            </p:attrNameLst>
                                          </p:cBhvr>
                                          <p:tavLst>
                                            <p:tav tm="0">
                                              <p:val>
                                                <p:strVal val="0-#ppt_w/2"/>
                                              </p:val>
                                            </p:tav>
                                            <p:tav tm="100000">
                                              <p:val>
                                                <p:strVal val="#ppt_x"/>
                                              </p:val>
                                            </p:tav>
                                          </p:tavLst>
                                        </p:anim>
                                        <p:anim calcmode="lin" valueType="num">
                                          <p:cBhvr additive="base">
                                            <p:cTn id="26" dur="1000" fill="hold"/>
                                            <p:tgtEl>
                                              <p:spTgt spid="20"/>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1000" fill="hold"/>
                                            <p:tgtEl>
                                              <p:spTgt spid="23"/>
                                            </p:tgtEl>
                                            <p:attrNameLst>
                                              <p:attrName>ppt_x</p:attrName>
                                            </p:attrNameLst>
                                          </p:cBhvr>
                                          <p:tavLst>
                                            <p:tav tm="0">
                                              <p:val>
                                                <p:strVal val="1+#ppt_w/2"/>
                                              </p:val>
                                            </p:tav>
                                            <p:tav tm="100000">
                                              <p:val>
                                                <p:strVal val="#ppt_x"/>
                                              </p:val>
                                            </p:tav>
                                          </p:tavLst>
                                        </p:anim>
                                        <p:anim calcmode="lin" valueType="num">
                                          <p:cBhvr additive="base">
                                            <p:cTn id="30" dur="1000" fill="hold"/>
                                            <p:tgtEl>
                                              <p:spTgt spid="23"/>
                                            </p:tgtEl>
                                            <p:attrNameLst>
                                              <p:attrName>ppt_y</p:attrName>
                                            </p:attrNameLst>
                                          </p:cBhvr>
                                          <p:tavLst>
                                            <p:tav tm="0">
                                              <p:val>
                                                <p:strVal val="#ppt_y"/>
                                              </p:val>
                                            </p:tav>
                                            <p:tav tm="100000">
                                              <p:val>
                                                <p:strVal val="#ppt_y"/>
                                              </p:val>
                                            </p:tav>
                                          </p:tavLst>
                                        </p:anim>
                                      </p:childTnLst>
                                    </p:cTn>
                                  </p:par>
                                  <p:par>
                                    <p:cTn id="31" presetID="53" presetClass="entr" presetSubtype="16"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p:cTn id="33" dur="500" fill="hold"/>
                                            <p:tgtEl>
                                              <p:spTgt spid="46"/>
                                            </p:tgtEl>
                                            <p:attrNameLst>
                                              <p:attrName>ppt_w</p:attrName>
                                            </p:attrNameLst>
                                          </p:cBhvr>
                                          <p:tavLst>
                                            <p:tav tm="0">
                                              <p:val>
                                                <p:fltVal val="0"/>
                                              </p:val>
                                            </p:tav>
                                            <p:tav tm="100000">
                                              <p:val>
                                                <p:strVal val="#ppt_w"/>
                                              </p:val>
                                            </p:tav>
                                          </p:tavLst>
                                        </p:anim>
                                        <p:anim calcmode="lin" valueType="num">
                                          <p:cBhvr>
                                            <p:cTn id="34" dur="500" fill="hold"/>
                                            <p:tgtEl>
                                              <p:spTgt spid="46"/>
                                            </p:tgtEl>
                                            <p:attrNameLst>
                                              <p:attrName>ppt_h</p:attrName>
                                            </p:attrNameLst>
                                          </p:cBhvr>
                                          <p:tavLst>
                                            <p:tav tm="0">
                                              <p:val>
                                                <p:fltVal val="0"/>
                                              </p:val>
                                            </p:tav>
                                            <p:tav tm="100000">
                                              <p:val>
                                                <p:strVal val="#ppt_h"/>
                                              </p:val>
                                            </p:tav>
                                          </p:tavLst>
                                        </p:anim>
                                        <p:animEffect transition="in" filter="fade">
                                          <p:cBhvr>
                                            <p:cTn id="35" dur="500"/>
                                            <p:tgtEl>
                                              <p:spTgt spid="4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p:cTn id="38" dur="500" fill="hold"/>
                                            <p:tgtEl>
                                              <p:spTgt spid="47"/>
                                            </p:tgtEl>
                                            <p:attrNameLst>
                                              <p:attrName>ppt_w</p:attrName>
                                            </p:attrNameLst>
                                          </p:cBhvr>
                                          <p:tavLst>
                                            <p:tav tm="0">
                                              <p:val>
                                                <p:fltVal val="0"/>
                                              </p:val>
                                            </p:tav>
                                            <p:tav tm="100000">
                                              <p:val>
                                                <p:strVal val="#ppt_w"/>
                                              </p:val>
                                            </p:tav>
                                          </p:tavLst>
                                        </p:anim>
                                        <p:anim calcmode="lin" valueType="num">
                                          <p:cBhvr>
                                            <p:cTn id="39" dur="500" fill="hold"/>
                                            <p:tgtEl>
                                              <p:spTgt spid="47"/>
                                            </p:tgtEl>
                                            <p:attrNameLst>
                                              <p:attrName>ppt_h</p:attrName>
                                            </p:attrNameLst>
                                          </p:cBhvr>
                                          <p:tavLst>
                                            <p:tav tm="0">
                                              <p:val>
                                                <p:fltVal val="0"/>
                                              </p:val>
                                            </p:tav>
                                            <p:tav tm="100000">
                                              <p:val>
                                                <p:strVal val="#ppt_h"/>
                                              </p:val>
                                            </p:tav>
                                          </p:tavLst>
                                        </p:anim>
                                        <p:animEffect transition="in" filter="fade">
                                          <p:cBhvr>
                                            <p:cTn id="40" dur="500"/>
                                            <p:tgtEl>
                                              <p:spTgt spid="47"/>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6" grpId="0" animBg="1"/>
          <p:bldP spid="8" grpId="0" animBg="1"/>
          <p:bldP spid="9" grpId="0" animBg="1"/>
          <p:bldP spid="29"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screen">
            <a:extLst>
              <a:ext uri="{28A0092B-C50C-407E-A947-70E740481C1C}">
                <a14:useLocalDpi xmlns:a14="http://schemas.microsoft.com/office/drawing/2010/main"/>
              </a:ext>
            </a:extLst>
          </a:blip>
          <a:srcRect l="993" t="5702" r="3414" b="40356"/>
          <a:stretch>
            <a:fillRect/>
          </a:stretch>
        </p:blipFill>
        <p:spPr>
          <a:xfrm>
            <a:off x="0" y="1393372"/>
            <a:ext cx="12191999" cy="4586514"/>
          </a:xfrm>
          <a:custGeom>
            <a:avLst/>
            <a:gdLst>
              <a:gd name="connsiteX0" fmla="*/ 0 w 12191999"/>
              <a:gd name="connsiteY0" fmla="*/ 0 h 4586514"/>
              <a:gd name="connsiteX1" fmla="*/ 12191999 w 12191999"/>
              <a:gd name="connsiteY1" fmla="*/ 0 h 4586514"/>
              <a:gd name="connsiteX2" fmla="*/ 12191999 w 12191999"/>
              <a:gd name="connsiteY2" fmla="*/ 4586514 h 4586514"/>
              <a:gd name="connsiteX3" fmla="*/ 0 w 12191999"/>
              <a:gd name="connsiteY3" fmla="*/ 4586514 h 4586514"/>
            </a:gdLst>
            <a:ahLst/>
            <a:cxnLst>
              <a:cxn ang="0">
                <a:pos x="connsiteX0" y="connsiteY0"/>
              </a:cxn>
              <a:cxn ang="0">
                <a:pos x="connsiteX1" y="connsiteY1"/>
              </a:cxn>
              <a:cxn ang="0">
                <a:pos x="connsiteX2" y="connsiteY2"/>
              </a:cxn>
              <a:cxn ang="0">
                <a:pos x="connsiteX3" y="connsiteY3"/>
              </a:cxn>
            </a:cxnLst>
            <a:rect l="l" t="t" r="r" b="b"/>
            <a:pathLst>
              <a:path w="12191999" h="4586514">
                <a:moveTo>
                  <a:pt x="0" y="0"/>
                </a:moveTo>
                <a:lnTo>
                  <a:pt x="12191999" y="0"/>
                </a:lnTo>
                <a:lnTo>
                  <a:pt x="12191999" y="4586514"/>
                </a:lnTo>
                <a:lnTo>
                  <a:pt x="0" y="4586514"/>
                </a:lnTo>
                <a:close/>
              </a:path>
            </a:pathLst>
          </a:custGeom>
        </p:spPr>
      </p:pic>
      <p:grpSp>
        <p:nvGrpSpPr>
          <p:cNvPr id="38" name="组合 37"/>
          <p:cNvGrpSpPr/>
          <p:nvPr/>
        </p:nvGrpSpPr>
        <p:grpSpPr>
          <a:xfrm>
            <a:off x="371475" y="333375"/>
            <a:ext cx="501817" cy="340501"/>
            <a:chOff x="-1159407" y="1739505"/>
            <a:chExt cx="5279281" cy="3582188"/>
          </a:xfrm>
        </p:grpSpPr>
        <p:sp>
          <p:nvSpPr>
            <p:cNvPr id="39" name="任意多边形 38"/>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3" name="文本框 42"/>
          <p:cNvSpPr txBox="1"/>
          <p:nvPr/>
        </p:nvSpPr>
        <p:spPr>
          <a:xfrm>
            <a:off x="922991" y="265292"/>
            <a:ext cx="2515446" cy="369332"/>
          </a:xfrm>
          <a:prstGeom prst="rect">
            <a:avLst/>
          </a:prstGeom>
          <a:noFill/>
        </p:spPr>
        <p:txBody>
          <a:bodyPr wrap="square" rtlCol="0">
            <a:spAutoFit/>
          </a:bodyPr>
          <a:lstStyle/>
          <a:p>
            <a:r>
              <a:rPr lang="zh-CN" altLang="en-US" b="1" dirty="0">
                <a:solidFill>
                  <a:schemeClr val="tx1">
                    <a:lumMod val="65000"/>
                    <a:lumOff val="35000"/>
                  </a:schemeClr>
                </a:solidFill>
                <a:latin typeface="+mj-ea"/>
                <a:ea typeface="+mj-ea"/>
              </a:rPr>
              <a:t>工作完成情况</a:t>
            </a:r>
          </a:p>
        </p:txBody>
      </p:sp>
      <p:sp>
        <p:nvSpPr>
          <p:cNvPr id="44" name="矩形 43"/>
          <p:cNvSpPr/>
          <p:nvPr/>
        </p:nvSpPr>
        <p:spPr>
          <a:xfrm>
            <a:off x="746579" y="574849"/>
            <a:ext cx="1635113" cy="261162"/>
          </a:xfrm>
          <a:prstGeom prst="rect">
            <a:avLst/>
          </a:prstGeom>
        </p:spPr>
        <p:txBody>
          <a:bodyPr wrap="square">
            <a:spAutoFit/>
          </a:bodyPr>
          <a:lstStyle/>
          <a:p>
            <a:pPr lvl="0" algn="ctr" defTabSz="914400">
              <a:lnSpc>
                <a:spcPct val="114000"/>
              </a:lnSpc>
              <a:defRPr/>
            </a:pPr>
            <a:r>
              <a:rPr lang="en-US" altLang="zh-CN" sz="1050" dirty="0">
                <a:solidFill>
                  <a:schemeClr val="tx1">
                    <a:lumMod val="65000"/>
                    <a:lumOff val="35000"/>
                  </a:schemeClr>
                </a:solidFill>
                <a:cs typeface="+mn-ea"/>
                <a:sym typeface="+mn-lt"/>
              </a:rPr>
              <a:t>PUT YOUR TITLE</a:t>
            </a:r>
          </a:p>
        </p:txBody>
      </p:sp>
      <p:sp>
        <p:nvSpPr>
          <p:cNvPr id="2" name="平行四边形 1"/>
          <p:cNvSpPr/>
          <p:nvPr/>
        </p:nvSpPr>
        <p:spPr>
          <a:xfrm>
            <a:off x="3438437" y="333375"/>
            <a:ext cx="9642563" cy="340501"/>
          </a:xfrm>
          <a:prstGeom prst="parallelogram">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flipH="1">
            <a:off x="3438437" y="777460"/>
            <a:ext cx="9007563" cy="0"/>
          </a:xfrm>
          <a:prstGeom prst="line">
            <a:avLst/>
          </a:prstGeom>
          <a:ln>
            <a:solidFill>
              <a:srgbClr val="04D195"/>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6096000" y="1130300"/>
            <a:ext cx="5152571" cy="5112658"/>
          </a:xfrm>
          <a:prstGeom prst="rect">
            <a:avLst/>
          </a:prstGeom>
          <a:solidFill>
            <a:srgbClr val="04D195"/>
          </a:soli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7" name="组合 6"/>
          <p:cNvGrpSpPr/>
          <p:nvPr/>
        </p:nvGrpSpPr>
        <p:grpSpPr>
          <a:xfrm>
            <a:off x="5753100" y="2057400"/>
            <a:ext cx="685800" cy="685800"/>
            <a:chOff x="5753100" y="1924050"/>
            <a:chExt cx="685800" cy="685800"/>
          </a:xfrm>
        </p:grpSpPr>
        <p:sp>
          <p:nvSpPr>
            <p:cNvPr id="6" name="圆角矩形 5"/>
            <p:cNvSpPr/>
            <p:nvPr/>
          </p:nvSpPr>
          <p:spPr>
            <a:xfrm>
              <a:off x="5753100" y="1924050"/>
              <a:ext cx="685800" cy="685800"/>
            </a:xfrm>
            <a:prstGeom prst="roundRect">
              <a:avLst/>
            </a:prstGeom>
            <a:solidFill>
              <a:srgbClr val="FFC200"/>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矩形 8"/>
            <p:cNvSpPr/>
            <p:nvPr/>
          </p:nvSpPr>
          <p:spPr>
            <a:xfrm>
              <a:off x="5861753" y="2029628"/>
              <a:ext cx="472372" cy="474644"/>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13" name="组合 12"/>
          <p:cNvGrpSpPr/>
          <p:nvPr/>
        </p:nvGrpSpPr>
        <p:grpSpPr>
          <a:xfrm>
            <a:off x="5753100" y="3406211"/>
            <a:ext cx="685800" cy="685800"/>
            <a:chOff x="5753100" y="3429000"/>
            <a:chExt cx="685800" cy="685800"/>
          </a:xfrm>
        </p:grpSpPr>
        <p:sp>
          <p:nvSpPr>
            <p:cNvPr id="45" name="圆角矩形 44"/>
            <p:cNvSpPr/>
            <p:nvPr/>
          </p:nvSpPr>
          <p:spPr>
            <a:xfrm>
              <a:off x="5753100" y="3429000"/>
              <a:ext cx="685800" cy="685800"/>
            </a:xfrm>
            <a:prstGeom prst="roundRect">
              <a:avLst/>
            </a:prstGeom>
            <a:solidFill>
              <a:srgbClr val="FFC200"/>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矩形 11"/>
            <p:cNvSpPr/>
            <p:nvPr/>
          </p:nvSpPr>
          <p:spPr>
            <a:xfrm>
              <a:off x="5858717" y="3544838"/>
              <a:ext cx="475408" cy="473176"/>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12" name="组合 11"/>
          <p:cNvGrpSpPr/>
          <p:nvPr/>
        </p:nvGrpSpPr>
        <p:grpSpPr>
          <a:xfrm>
            <a:off x="5753100" y="4755022"/>
            <a:ext cx="685800" cy="685800"/>
            <a:chOff x="5753100" y="4621672"/>
            <a:chExt cx="685800" cy="685800"/>
          </a:xfrm>
        </p:grpSpPr>
        <p:sp>
          <p:nvSpPr>
            <p:cNvPr id="47" name="圆角矩形 46"/>
            <p:cNvSpPr/>
            <p:nvPr/>
          </p:nvSpPr>
          <p:spPr>
            <a:xfrm>
              <a:off x="5753100" y="4621672"/>
              <a:ext cx="685800" cy="685800"/>
            </a:xfrm>
            <a:prstGeom prst="roundRect">
              <a:avLst/>
            </a:prstGeom>
            <a:solidFill>
              <a:srgbClr val="FFC200"/>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矩形 14"/>
            <p:cNvSpPr/>
            <p:nvPr/>
          </p:nvSpPr>
          <p:spPr>
            <a:xfrm>
              <a:off x="5917270" y="4678582"/>
              <a:ext cx="362880" cy="561536"/>
            </a:xfrm>
            <a:custGeom>
              <a:avLst/>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8"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36" name="组合 35"/>
          <p:cNvGrpSpPr/>
          <p:nvPr/>
        </p:nvGrpSpPr>
        <p:grpSpPr>
          <a:xfrm>
            <a:off x="6781800" y="1907538"/>
            <a:ext cx="3629025" cy="985523"/>
            <a:chOff x="6781800" y="1718846"/>
            <a:chExt cx="3629025" cy="985523"/>
          </a:xfrm>
        </p:grpSpPr>
        <p:sp>
          <p:nvSpPr>
            <p:cNvPr id="15" name="文本框 14"/>
            <p:cNvSpPr txBox="1"/>
            <p:nvPr/>
          </p:nvSpPr>
          <p:spPr>
            <a:xfrm>
              <a:off x="6781800" y="1718846"/>
              <a:ext cx="3629025" cy="338554"/>
            </a:xfrm>
            <a:prstGeom prst="rect">
              <a:avLst/>
            </a:prstGeom>
            <a:noFill/>
          </p:spPr>
          <p:txBody>
            <a:bodyPr wrap="square" rtlCol="0">
              <a:spAutoFit/>
            </a:bodyPr>
            <a:lstStyle/>
            <a:p>
              <a:r>
                <a:rPr lang="zh-CN" altLang="en-US" sz="1600" dirty="0">
                  <a:solidFill>
                    <a:schemeClr val="bg1"/>
                  </a:solidFill>
                </a:rPr>
                <a:t>在这里添加你的标题</a:t>
              </a:r>
            </a:p>
          </p:txBody>
        </p:sp>
        <p:sp>
          <p:nvSpPr>
            <p:cNvPr id="49" name="文本框 48"/>
            <p:cNvSpPr txBox="1"/>
            <p:nvPr/>
          </p:nvSpPr>
          <p:spPr>
            <a:xfrm>
              <a:off x="6781800" y="2127288"/>
              <a:ext cx="3629025" cy="577081"/>
            </a:xfrm>
            <a:prstGeom prst="rect">
              <a:avLst/>
            </a:prstGeom>
            <a:noFill/>
          </p:spPr>
          <p:txBody>
            <a:bodyPr wrap="square" rtlCol="0">
              <a:spAutoFit/>
            </a:bodyPr>
            <a:lstStyle/>
            <a:p>
              <a:r>
                <a:rPr lang="en-US" altLang="zh-CN" sz="1050" dirty="0">
                  <a:solidFill>
                    <a:schemeClr val="bg1"/>
                  </a:solidFill>
                </a:rPr>
                <a:t>Lorem ipsum dolor sit amet, consectetuer adipiscing elit. Maecenas porttitor congue massa. Fusce posuere, magna sed pulvinar ultricies, purus </a:t>
              </a:r>
              <a:r>
                <a:rPr lang="en-US" altLang="zh-CN" sz="1050" dirty="0" err="1">
                  <a:solidFill>
                    <a:schemeClr val="bg1"/>
                  </a:solidFill>
                </a:rPr>
                <a:t>lectus</a:t>
              </a:r>
              <a:r>
                <a:rPr lang="en-US" altLang="zh-CN" sz="1050" dirty="0">
                  <a:solidFill>
                    <a:schemeClr val="bg1"/>
                  </a:solidFill>
                </a:rPr>
                <a:t> </a:t>
              </a:r>
              <a:r>
                <a:rPr lang="en-US" altLang="zh-CN" sz="1050" dirty="0" err="1">
                  <a:solidFill>
                    <a:schemeClr val="bg1"/>
                  </a:solidFill>
                </a:rPr>
                <a:t>malesuada</a:t>
              </a:r>
              <a:endParaRPr lang="en-US" altLang="zh-CN" sz="1050" dirty="0">
                <a:solidFill>
                  <a:schemeClr val="bg1"/>
                </a:solidFill>
              </a:endParaRPr>
            </a:p>
          </p:txBody>
        </p:sp>
        <p:cxnSp>
          <p:nvCxnSpPr>
            <p:cNvPr id="32" name="直接连接符 31"/>
            <p:cNvCxnSpPr/>
            <p:nvPr/>
          </p:nvCxnSpPr>
          <p:spPr>
            <a:xfrm>
              <a:off x="6876472" y="2096808"/>
              <a:ext cx="2743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6781800" y="3256349"/>
            <a:ext cx="3629025" cy="985523"/>
            <a:chOff x="6781800" y="1718846"/>
            <a:chExt cx="3629025" cy="985523"/>
          </a:xfrm>
        </p:grpSpPr>
        <p:sp>
          <p:nvSpPr>
            <p:cNvPr id="56" name="文本框 55"/>
            <p:cNvSpPr txBox="1"/>
            <p:nvPr/>
          </p:nvSpPr>
          <p:spPr>
            <a:xfrm>
              <a:off x="6781800" y="1718846"/>
              <a:ext cx="3629025" cy="338554"/>
            </a:xfrm>
            <a:prstGeom prst="rect">
              <a:avLst/>
            </a:prstGeom>
            <a:noFill/>
          </p:spPr>
          <p:txBody>
            <a:bodyPr wrap="square" rtlCol="0">
              <a:spAutoFit/>
            </a:bodyPr>
            <a:lstStyle/>
            <a:p>
              <a:r>
                <a:rPr lang="zh-CN" altLang="en-US" sz="1600" dirty="0">
                  <a:solidFill>
                    <a:schemeClr val="bg1"/>
                  </a:solidFill>
                </a:rPr>
                <a:t>在这里添加你的标题</a:t>
              </a:r>
            </a:p>
          </p:txBody>
        </p:sp>
        <p:sp>
          <p:nvSpPr>
            <p:cNvPr id="57" name="文本框 56"/>
            <p:cNvSpPr txBox="1"/>
            <p:nvPr/>
          </p:nvSpPr>
          <p:spPr>
            <a:xfrm>
              <a:off x="6781800" y="2127288"/>
              <a:ext cx="3629025" cy="577081"/>
            </a:xfrm>
            <a:prstGeom prst="rect">
              <a:avLst/>
            </a:prstGeom>
            <a:noFill/>
          </p:spPr>
          <p:txBody>
            <a:bodyPr wrap="square" rtlCol="0">
              <a:spAutoFit/>
            </a:bodyPr>
            <a:lstStyle/>
            <a:p>
              <a:r>
                <a:rPr lang="en-US" altLang="zh-CN" sz="1050" dirty="0">
                  <a:solidFill>
                    <a:schemeClr val="bg1"/>
                  </a:solidFill>
                </a:rPr>
                <a:t>Lorem ipsum dolor sit amet, consectetuer adipiscing elit. Maecenas porttitor congue massa. Fusce posuere, magna sed pulvinar ultricies, purus </a:t>
              </a:r>
              <a:r>
                <a:rPr lang="en-US" altLang="zh-CN" sz="1050" dirty="0" err="1">
                  <a:solidFill>
                    <a:schemeClr val="bg1"/>
                  </a:solidFill>
                </a:rPr>
                <a:t>lectus</a:t>
              </a:r>
              <a:r>
                <a:rPr lang="en-US" altLang="zh-CN" sz="1050" dirty="0">
                  <a:solidFill>
                    <a:schemeClr val="bg1"/>
                  </a:solidFill>
                </a:rPr>
                <a:t> </a:t>
              </a:r>
              <a:r>
                <a:rPr lang="en-US" altLang="zh-CN" sz="1050" dirty="0" err="1">
                  <a:solidFill>
                    <a:schemeClr val="bg1"/>
                  </a:solidFill>
                </a:rPr>
                <a:t>malesuada</a:t>
              </a:r>
              <a:endParaRPr lang="en-US" altLang="zh-CN" sz="1050" dirty="0">
                <a:solidFill>
                  <a:schemeClr val="bg1"/>
                </a:solidFill>
              </a:endParaRPr>
            </a:p>
          </p:txBody>
        </p:sp>
        <p:cxnSp>
          <p:nvCxnSpPr>
            <p:cNvPr id="58" name="直接连接符 57"/>
            <p:cNvCxnSpPr/>
            <p:nvPr/>
          </p:nvCxnSpPr>
          <p:spPr>
            <a:xfrm>
              <a:off x="6876472" y="2096808"/>
              <a:ext cx="2743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a:off x="6781800" y="4599938"/>
            <a:ext cx="3629025" cy="985523"/>
            <a:chOff x="6781800" y="1718846"/>
            <a:chExt cx="3629025" cy="985523"/>
          </a:xfrm>
        </p:grpSpPr>
        <p:sp>
          <p:nvSpPr>
            <p:cNvPr id="60" name="文本框 59"/>
            <p:cNvSpPr txBox="1"/>
            <p:nvPr/>
          </p:nvSpPr>
          <p:spPr>
            <a:xfrm>
              <a:off x="6781800" y="1718846"/>
              <a:ext cx="3629025" cy="338554"/>
            </a:xfrm>
            <a:prstGeom prst="rect">
              <a:avLst/>
            </a:prstGeom>
            <a:noFill/>
          </p:spPr>
          <p:txBody>
            <a:bodyPr wrap="square" rtlCol="0">
              <a:spAutoFit/>
            </a:bodyPr>
            <a:lstStyle/>
            <a:p>
              <a:r>
                <a:rPr lang="zh-CN" altLang="en-US" sz="1600" dirty="0">
                  <a:solidFill>
                    <a:schemeClr val="bg1"/>
                  </a:solidFill>
                </a:rPr>
                <a:t>在这里添加你的标题</a:t>
              </a:r>
            </a:p>
          </p:txBody>
        </p:sp>
        <p:sp>
          <p:nvSpPr>
            <p:cNvPr id="61" name="文本框 60"/>
            <p:cNvSpPr txBox="1"/>
            <p:nvPr/>
          </p:nvSpPr>
          <p:spPr>
            <a:xfrm>
              <a:off x="6781800" y="2127288"/>
              <a:ext cx="3629025" cy="577081"/>
            </a:xfrm>
            <a:prstGeom prst="rect">
              <a:avLst/>
            </a:prstGeom>
            <a:noFill/>
          </p:spPr>
          <p:txBody>
            <a:bodyPr wrap="square" rtlCol="0">
              <a:spAutoFit/>
            </a:bodyPr>
            <a:lstStyle/>
            <a:p>
              <a:r>
                <a:rPr lang="en-US" altLang="zh-CN" sz="1050" dirty="0">
                  <a:solidFill>
                    <a:schemeClr val="bg1"/>
                  </a:solidFill>
                </a:rPr>
                <a:t>Lorem ipsum dolor sit amet, consectetuer adipiscing elit. Maecenas porttitor congue massa. Fusce posuere, magna sed pulvinar ultricies, purus </a:t>
              </a:r>
              <a:r>
                <a:rPr lang="en-US" altLang="zh-CN" sz="1050" dirty="0" err="1">
                  <a:solidFill>
                    <a:schemeClr val="bg1"/>
                  </a:solidFill>
                </a:rPr>
                <a:t>lectus</a:t>
              </a:r>
              <a:r>
                <a:rPr lang="en-US" altLang="zh-CN" sz="1050" dirty="0">
                  <a:solidFill>
                    <a:schemeClr val="bg1"/>
                  </a:solidFill>
                </a:rPr>
                <a:t> </a:t>
              </a:r>
              <a:r>
                <a:rPr lang="en-US" altLang="zh-CN" sz="1050" dirty="0" err="1">
                  <a:solidFill>
                    <a:schemeClr val="bg1"/>
                  </a:solidFill>
                </a:rPr>
                <a:t>malesuada</a:t>
              </a:r>
              <a:endParaRPr lang="en-US" altLang="zh-CN" sz="1050" dirty="0">
                <a:solidFill>
                  <a:schemeClr val="bg1"/>
                </a:solidFill>
              </a:endParaRPr>
            </a:p>
          </p:txBody>
        </p:sp>
        <p:cxnSp>
          <p:nvCxnSpPr>
            <p:cNvPr id="62" name="直接连接符 61"/>
            <p:cNvCxnSpPr/>
            <p:nvPr/>
          </p:nvCxnSpPr>
          <p:spPr>
            <a:xfrm>
              <a:off x="6876472" y="2096808"/>
              <a:ext cx="2743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7" name="矩形 36">
            <a:extLst>
              <a:ext uri="{FF2B5EF4-FFF2-40B4-BE49-F238E27FC236}">
                <a16:creationId xmlns:a16="http://schemas.microsoft.com/office/drawing/2014/main" xmlns="" id="{7AB476D3-AA41-4A6B-ACEB-5FFF549AB58A}"/>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3802741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anim calcmode="lin" valueType="num">
                                      <p:cBhvr>
                                        <p:cTn id="23" dur="1000" fill="hold"/>
                                        <p:tgtEl>
                                          <p:spTgt spid="36"/>
                                        </p:tgtEl>
                                        <p:attrNameLst>
                                          <p:attrName>ppt_x</p:attrName>
                                        </p:attrNameLst>
                                      </p:cBhvr>
                                      <p:tavLst>
                                        <p:tav tm="0">
                                          <p:val>
                                            <p:strVal val="#ppt_x"/>
                                          </p:val>
                                        </p:tav>
                                        <p:tav tm="100000">
                                          <p:val>
                                            <p:strVal val="#ppt_x"/>
                                          </p:val>
                                        </p:tav>
                                      </p:tavLst>
                                    </p:anim>
                                    <p:anim calcmode="lin" valueType="num">
                                      <p:cBhvr>
                                        <p:cTn id="24" dur="1000" fill="hold"/>
                                        <p:tgtEl>
                                          <p:spTgt spid="3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1000"/>
                                        <p:tgtEl>
                                          <p:spTgt spid="55"/>
                                        </p:tgtEl>
                                      </p:cBhvr>
                                    </p:animEffect>
                                    <p:anim calcmode="lin" valueType="num">
                                      <p:cBhvr>
                                        <p:cTn id="28" dur="1000" fill="hold"/>
                                        <p:tgtEl>
                                          <p:spTgt spid="55"/>
                                        </p:tgtEl>
                                        <p:attrNameLst>
                                          <p:attrName>ppt_x</p:attrName>
                                        </p:attrNameLst>
                                      </p:cBhvr>
                                      <p:tavLst>
                                        <p:tav tm="0">
                                          <p:val>
                                            <p:strVal val="#ppt_x"/>
                                          </p:val>
                                        </p:tav>
                                        <p:tav tm="100000">
                                          <p:val>
                                            <p:strVal val="#ppt_x"/>
                                          </p:val>
                                        </p:tav>
                                      </p:tavLst>
                                    </p:anim>
                                    <p:anim calcmode="lin" valueType="num">
                                      <p:cBhvr>
                                        <p:cTn id="29" dur="1000" fill="hold"/>
                                        <p:tgtEl>
                                          <p:spTgt spid="5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1000"/>
                                        <p:tgtEl>
                                          <p:spTgt spid="59"/>
                                        </p:tgtEl>
                                      </p:cBhvr>
                                    </p:animEffect>
                                    <p:anim calcmode="lin" valueType="num">
                                      <p:cBhvr>
                                        <p:cTn id="33" dur="1000" fill="hold"/>
                                        <p:tgtEl>
                                          <p:spTgt spid="59"/>
                                        </p:tgtEl>
                                        <p:attrNameLst>
                                          <p:attrName>ppt_x</p:attrName>
                                        </p:attrNameLst>
                                      </p:cBhvr>
                                      <p:tavLst>
                                        <p:tav tm="0">
                                          <p:val>
                                            <p:strVal val="#ppt_x"/>
                                          </p:val>
                                        </p:tav>
                                        <p:tav tm="100000">
                                          <p:val>
                                            <p:strVal val="#ppt_x"/>
                                          </p:val>
                                        </p:tav>
                                      </p:tavLst>
                                    </p:anim>
                                    <p:anim calcmode="lin" valueType="num">
                                      <p:cBhvr>
                                        <p:cTn id="34" dur="1000" fill="hold"/>
                                        <p:tgtEl>
                                          <p:spTgt spid="59"/>
                                        </p:tgtEl>
                                        <p:attrNameLst>
                                          <p:attrName>ppt_y</p:attrName>
                                        </p:attrNameLst>
                                      </p:cBhvr>
                                      <p:tavLst>
                                        <p:tav tm="0">
                                          <p:val>
                                            <p:strVal val="#ppt_y+.1"/>
                                          </p:val>
                                        </p:tav>
                                        <p:tav tm="100000">
                                          <p:val>
                                            <p:strVal val="#ppt_y"/>
                                          </p:val>
                                        </p:tav>
                                      </p:tavLst>
                                    </p:anim>
                                  </p:childTnLst>
                                </p:cTn>
                              </p:par>
                            </p:childTnLst>
                          </p:cTn>
                        </p:par>
                        <p:par>
                          <p:cTn id="35" fill="hold">
                            <p:stCondLst>
                              <p:cond delay="1400"/>
                            </p:stCondLst>
                            <p:childTnLst>
                              <p:par>
                                <p:cTn id="36" presetID="10" presetClass="entr" presetSubtype="0"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965866" y="1077486"/>
            <a:ext cx="14084300" cy="5447140"/>
          </a:xfrm>
          <a:prstGeom prst="rect">
            <a:avLst/>
          </a:prstGeom>
          <a:solidFill>
            <a:srgbClr val="04D195">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8" name="组合 37"/>
          <p:cNvGrpSpPr/>
          <p:nvPr/>
        </p:nvGrpSpPr>
        <p:grpSpPr>
          <a:xfrm>
            <a:off x="371475" y="333375"/>
            <a:ext cx="501817" cy="340501"/>
            <a:chOff x="-1159407" y="1739505"/>
            <a:chExt cx="5279281" cy="3582188"/>
          </a:xfrm>
        </p:grpSpPr>
        <p:sp>
          <p:nvSpPr>
            <p:cNvPr id="39" name="任意多边形 38"/>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3" name="文本框 42"/>
          <p:cNvSpPr txBox="1"/>
          <p:nvPr/>
        </p:nvSpPr>
        <p:spPr>
          <a:xfrm>
            <a:off x="922991" y="265292"/>
            <a:ext cx="2515446" cy="369332"/>
          </a:xfrm>
          <a:prstGeom prst="rect">
            <a:avLst/>
          </a:prstGeom>
          <a:noFill/>
        </p:spPr>
        <p:txBody>
          <a:bodyPr wrap="square" rtlCol="0">
            <a:spAutoFit/>
          </a:bodyPr>
          <a:lstStyle/>
          <a:p>
            <a:r>
              <a:rPr lang="zh-CN" altLang="en-US" b="1" dirty="0">
                <a:solidFill>
                  <a:schemeClr val="tx1">
                    <a:lumMod val="65000"/>
                    <a:lumOff val="35000"/>
                  </a:schemeClr>
                </a:solidFill>
                <a:latin typeface="+mj-ea"/>
                <a:ea typeface="+mj-ea"/>
              </a:rPr>
              <a:t>工作完成情况</a:t>
            </a:r>
          </a:p>
        </p:txBody>
      </p:sp>
      <p:sp>
        <p:nvSpPr>
          <p:cNvPr id="44" name="矩形 43"/>
          <p:cNvSpPr/>
          <p:nvPr/>
        </p:nvSpPr>
        <p:spPr>
          <a:xfrm>
            <a:off x="746579" y="574849"/>
            <a:ext cx="1635113" cy="261162"/>
          </a:xfrm>
          <a:prstGeom prst="rect">
            <a:avLst/>
          </a:prstGeom>
        </p:spPr>
        <p:txBody>
          <a:bodyPr wrap="square">
            <a:spAutoFit/>
          </a:bodyPr>
          <a:lstStyle/>
          <a:p>
            <a:pPr lvl="0" algn="ctr" defTabSz="914400">
              <a:lnSpc>
                <a:spcPct val="114000"/>
              </a:lnSpc>
              <a:defRPr/>
            </a:pPr>
            <a:r>
              <a:rPr lang="en-US" altLang="zh-CN" sz="1050" dirty="0">
                <a:solidFill>
                  <a:schemeClr val="tx1">
                    <a:lumMod val="65000"/>
                    <a:lumOff val="35000"/>
                  </a:schemeClr>
                </a:solidFill>
                <a:cs typeface="+mn-ea"/>
                <a:sym typeface="+mn-lt"/>
              </a:rPr>
              <a:t>PUT YOUR TITLE</a:t>
            </a:r>
          </a:p>
        </p:txBody>
      </p:sp>
      <p:sp>
        <p:nvSpPr>
          <p:cNvPr id="2" name="平行四边形 1"/>
          <p:cNvSpPr/>
          <p:nvPr/>
        </p:nvSpPr>
        <p:spPr>
          <a:xfrm>
            <a:off x="3438437" y="333375"/>
            <a:ext cx="9642563" cy="340501"/>
          </a:xfrm>
          <a:prstGeom prst="parallelogram">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flipH="1">
            <a:off x="3438437" y="777460"/>
            <a:ext cx="9007563" cy="0"/>
          </a:xfrm>
          <a:prstGeom prst="line">
            <a:avLst/>
          </a:prstGeom>
          <a:ln>
            <a:solidFill>
              <a:srgbClr val="04D195"/>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4313512" y="1837354"/>
            <a:ext cx="3564976" cy="4245946"/>
            <a:chOff x="4313512" y="1837354"/>
            <a:chExt cx="3564976" cy="4245946"/>
          </a:xfrm>
        </p:grpSpPr>
        <p:sp>
          <p:nvSpPr>
            <p:cNvPr id="85" name="îs1ïḑê">
              <a:extLst>
                <a:ext uri="{FF2B5EF4-FFF2-40B4-BE49-F238E27FC236}">
                  <a16:creationId xmlns:a16="http://schemas.microsoft.com/office/drawing/2014/main" xmlns="" id="{CBA25B17-9501-425B-9E4C-7A422139D14A}"/>
                </a:ext>
              </a:extLst>
            </p:cNvPr>
            <p:cNvSpPr/>
            <p:nvPr/>
          </p:nvSpPr>
          <p:spPr bwMode="auto">
            <a:xfrm>
              <a:off x="4313512" y="2304402"/>
              <a:ext cx="1753691" cy="3778898"/>
            </a:xfrm>
            <a:custGeom>
              <a:avLst/>
              <a:gdLst>
                <a:gd name="T0" fmla="*/ 570 w 630"/>
                <a:gd name="T1" fmla="*/ 1270 h 1358"/>
                <a:gd name="T2" fmla="*/ 510 w 630"/>
                <a:gd name="T3" fmla="*/ 1183 h 1358"/>
                <a:gd name="T4" fmla="*/ 449 w 630"/>
                <a:gd name="T5" fmla="*/ 1096 h 1358"/>
                <a:gd name="T6" fmla="*/ 388 w 630"/>
                <a:gd name="T7" fmla="*/ 1009 h 1358"/>
                <a:gd name="T8" fmla="*/ 327 w 630"/>
                <a:gd name="T9" fmla="*/ 922 h 1358"/>
                <a:gd name="T10" fmla="*/ 265 w 630"/>
                <a:gd name="T11" fmla="*/ 836 h 1358"/>
                <a:gd name="T12" fmla="*/ 234 w 630"/>
                <a:gd name="T13" fmla="*/ 793 h 1358"/>
                <a:gd name="T14" fmla="*/ 203 w 630"/>
                <a:gd name="T15" fmla="*/ 750 h 1358"/>
                <a:gd name="T16" fmla="*/ 148 w 630"/>
                <a:gd name="T17" fmla="*/ 673 h 1358"/>
                <a:gd name="T18" fmla="*/ 214 w 630"/>
                <a:gd name="T19" fmla="*/ 621 h 1358"/>
                <a:gd name="T20" fmla="*/ 290 w 630"/>
                <a:gd name="T21" fmla="*/ 563 h 1358"/>
                <a:gd name="T22" fmla="*/ 302 w 630"/>
                <a:gd name="T23" fmla="*/ 553 h 1358"/>
                <a:gd name="T24" fmla="*/ 289 w 630"/>
                <a:gd name="T25" fmla="*/ 545 h 1358"/>
                <a:gd name="T26" fmla="*/ 220 w 630"/>
                <a:gd name="T27" fmla="*/ 501 h 1358"/>
                <a:gd name="T28" fmla="*/ 152 w 630"/>
                <a:gd name="T29" fmla="*/ 458 h 1358"/>
                <a:gd name="T30" fmla="*/ 83 w 630"/>
                <a:gd name="T31" fmla="*/ 415 h 1358"/>
                <a:gd name="T32" fmla="*/ 19 w 630"/>
                <a:gd name="T33" fmla="*/ 376 h 1358"/>
                <a:gd name="T34" fmla="*/ 46 w 630"/>
                <a:gd name="T35" fmla="*/ 287 h 1358"/>
                <a:gd name="T36" fmla="*/ 75 w 630"/>
                <a:gd name="T37" fmla="*/ 192 h 1358"/>
                <a:gd name="T38" fmla="*/ 103 w 630"/>
                <a:gd name="T39" fmla="*/ 96 h 1358"/>
                <a:gd name="T40" fmla="*/ 116 w 630"/>
                <a:gd name="T41" fmla="*/ 48 h 1358"/>
                <a:gd name="T42" fmla="*/ 130 w 630"/>
                <a:gd name="T43" fmla="*/ 0 h 1358"/>
                <a:gd name="T44" fmla="*/ 114 w 630"/>
                <a:gd name="T45" fmla="*/ 47 h 1358"/>
                <a:gd name="T46" fmla="*/ 97 w 630"/>
                <a:gd name="T47" fmla="*/ 94 h 1358"/>
                <a:gd name="T48" fmla="*/ 65 w 630"/>
                <a:gd name="T49" fmla="*/ 188 h 1358"/>
                <a:gd name="T50" fmla="*/ 33 w 630"/>
                <a:gd name="T51" fmla="*/ 283 h 1358"/>
                <a:gd name="T52" fmla="*/ 2 w 630"/>
                <a:gd name="T53" fmla="*/ 377 h 1358"/>
                <a:gd name="T54" fmla="*/ 0 w 630"/>
                <a:gd name="T55" fmla="*/ 383 h 1358"/>
                <a:gd name="T56" fmla="*/ 5 w 630"/>
                <a:gd name="T57" fmla="*/ 386 h 1358"/>
                <a:gd name="T58" fmla="*/ 73 w 630"/>
                <a:gd name="T59" fmla="*/ 431 h 1358"/>
                <a:gd name="T60" fmla="*/ 141 w 630"/>
                <a:gd name="T61" fmla="*/ 475 h 1358"/>
                <a:gd name="T62" fmla="*/ 209 w 630"/>
                <a:gd name="T63" fmla="*/ 519 h 1358"/>
                <a:gd name="T64" fmla="*/ 264 w 630"/>
                <a:gd name="T65" fmla="*/ 555 h 1358"/>
                <a:gd name="T66" fmla="*/ 201 w 630"/>
                <a:gd name="T67" fmla="*/ 603 h 1358"/>
                <a:gd name="T68" fmla="*/ 125 w 630"/>
                <a:gd name="T69" fmla="*/ 661 h 1358"/>
                <a:gd name="T70" fmla="*/ 117 w 630"/>
                <a:gd name="T71" fmla="*/ 668 h 1358"/>
                <a:gd name="T72" fmla="*/ 123 w 630"/>
                <a:gd name="T73" fmla="*/ 677 h 1358"/>
                <a:gd name="T74" fmla="*/ 186 w 630"/>
                <a:gd name="T75" fmla="*/ 763 h 1358"/>
                <a:gd name="T76" fmla="*/ 217 w 630"/>
                <a:gd name="T77" fmla="*/ 805 h 1358"/>
                <a:gd name="T78" fmla="*/ 248 w 630"/>
                <a:gd name="T79" fmla="*/ 848 h 1358"/>
                <a:gd name="T80" fmla="*/ 311 w 630"/>
                <a:gd name="T81" fmla="*/ 934 h 1358"/>
                <a:gd name="T82" fmla="*/ 374 w 630"/>
                <a:gd name="T83" fmla="*/ 1019 h 1358"/>
                <a:gd name="T84" fmla="*/ 437 w 630"/>
                <a:gd name="T85" fmla="*/ 1104 h 1358"/>
                <a:gd name="T86" fmla="*/ 501 w 630"/>
                <a:gd name="T87" fmla="*/ 1189 h 1358"/>
                <a:gd name="T88" fmla="*/ 565 w 630"/>
                <a:gd name="T89" fmla="*/ 1273 h 1358"/>
                <a:gd name="T90" fmla="*/ 598 w 630"/>
                <a:gd name="T91" fmla="*/ 1316 h 1358"/>
                <a:gd name="T92" fmla="*/ 630 w 630"/>
                <a:gd name="T93" fmla="*/ 1358 h 1358"/>
                <a:gd name="T94" fmla="*/ 600 w 630"/>
                <a:gd name="T95" fmla="*/ 1314 h 1358"/>
                <a:gd name="T96" fmla="*/ 570 w 630"/>
                <a:gd name="T97" fmla="*/ 127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0" h="1358">
                  <a:moveTo>
                    <a:pt x="570" y="1270"/>
                  </a:moveTo>
                  <a:cubicBezTo>
                    <a:pt x="510" y="1183"/>
                    <a:pt x="510" y="1183"/>
                    <a:pt x="510" y="1183"/>
                  </a:cubicBezTo>
                  <a:cubicBezTo>
                    <a:pt x="449" y="1096"/>
                    <a:pt x="449" y="1096"/>
                    <a:pt x="449" y="1096"/>
                  </a:cubicBezTo>
                  <a:cubicBezTo>
                    <a:pt x="429" y="1067"/>
                    <a:pt x="408" y="1038"/>
                    <a:pt x="388" y="1009"/>
                  </a:cubicBezTo>
                  <a:cubicBezTo>
                    <a:pt x="368" y="980"/>
                    <a:pt x="347" y="951"/>
                    <a:pt x="327" y="922"/>
                  </a:cubicBezTo>
                  <a:cubicBezTo>
                    <a:pt x="265" y="836"/>
                    <a:pt x="265" y="836"/>
                    <a:pt x="265" y="836"/>
                  </a:cubicBezTo>
                  <a:cubicBezTo>
                    <a:pt x="234" y="793"/>
                    <a:pt x="234" y="793"/>
                    <a:pt x="234" y="793"/>
                  </a:cubicBezTo>
                  <a:cubicBezTo>
                    <a:pt x="203" y="750"/>
                    <a:pt x="203" y="750"/>
                    <a:pt x="203" y="750"/>
                  </a:cubicBezTo>
                  <a:cubicBezTo>
                    <a:pt x="148" y="673"/>
                    <a:pt x="148" y="673"/>
                    <a:pt x="148" y="673"/>
                  </a:cubicBezTo>
                  <a:cubicBezTo>
                    <a:pt x="170" y="655"/>
                    <a:pt x="192" y="638"/>
                    <a:pt x="214" y="621"/>
                  </a:cubicBezTo>
                  <a:cubicBezTo>
                    <a:pt x="290" y="563"/>
                    <a:pt x="290" y="563"/>
                    <a:pt x="290" y="563"/>
                  </a:cubicBezTo>
                  <a:cubicBezTo>
                    <a:pt x="302" y="553"/>
                    <a:pt x="302" y="553"/>
                    <a:pt x="302" y="553"/>
                  </a:cubicBezTo>
                  <a:cubicBezTo>
                    <a:pt x="289" y="545"/>
                    <a:pt x="289" y="545"/>
                    <a:pt x="289" y="545"/>
                  </a:cubicBezTo>
                  <a:cubicBezTo>
                    <a:pt x="266" y="530"/>
                    <a:pt x="243" y="516"/>
                    <a:pt x="220" y="501"/>
                  </a:cubicBezTo>
                  <a:cubicBezTo>
                    <a:pt x="152" y="458"/>
                    <a:pt x="152" y="458"/>
                    <a:pt x="152" y="458"/>
                  </a:cubicBezTo>
                  <a:cubicBezTo>
                    <a:pt x="129" y="444"/>
                    <a:pt x="106" y="430"/>
                    <a:pt x="83" y="415"/>
                  </a:cubicBezTo>
                  <a:cubicBezTo>
                    <a:pt x="19" y="376"/>
                    <a:pt x="19" y="376"/>
                    <a:pt x="19" y="376"/>
                  </a:cubicBezTo>
                  <a:cubicBezTo>
                    <a:pt x="28" y="346"/>
                    <a:pt x="37" y="317"/>
                    <a:pt x="46" y="287"/>
                  </a:cubicBezTo>
                  <a:cubicBezTo>
                    <a:pt x="56" y="255"/>
                    <a:pt x="65" y="223"/>
                    <a:pt x="75" y="192"/>
                  </a:cubicBezTo>
                  <a:cubicBezTo>
                    <a:pt x="84" y="160"/>
                    <a:pt x="93" y="128"/>
                    <a:pt x="103" y="96"/>
                  </a:cubicBezTo>
                  <a:cubicBezTo>
                    <a:pt x="116" y="48"/>
                    <a:pt x="116" y="48"/>
                    <a:pt x="116" y="48"/>
                  </a:cubicBezTo>
                  <a:cubicBezTo>
                    <a:pt x="130" y="0"/>
                    <a:pt x="130" y="0"/>
                    <a:pt x="130" y="0"/>
                  </a:cubicBezTo>
                  <a:cubicBezTo>
                    <a:pt x="114" y="47"/>
                    <a:pt x="114" y="47"/>
                    <a:pt x="114" y="47"/>
                  </a:cubicBezTo>
                  <a:cubicBezTo>
                    <a:pt x="97" y="94"/>
                    <a:pt x="97" y="94"/>
                    <a:pt x="97" y="94"/>
                  </a:cubicBezTo>
                  <a:cubicBezTo>
                    <a:pt x="86" y="126"/>
                    <a:pt x="76" y="157"/>
                    <a:pt x="65" y="188"/>
                  </a:cubicBezTo>
                  <a:cubicBezTo>
                    <a:pt x="54" y="220"/>
                    <a:pt x="44" y="251"/>
                    <a:pt x="33" y="283"/>
                  </a:cubicBezTo>
                  <a:cubicBezTo>
                    <a:pt x="22" y="314"/>
                    <a:pt x="12" y="346"/>
                    <a:pt x="2" y="377"/>
                  </a:cubicBezTo>
                  <a:cubicBezTo>
                    <a:pt x="0" y="383"/>
                    <a:pt x="0" y="383"/>
                    <a:pt x="0" y="383"/>
                  </a:cubicBezTo>
                  <a:cubicBezTo>
                    <a:pt x="5" y="386"/>
                    <a:pt x="5" y="386"/>
                    <a:pt x="5" y="386"/>
                  </a:cubicBezTo>
                  <a:cubicBezTo>
                    <a:pt x="73" y="431"/>
                    <a:pt x="73" y="431"/>
                    <a:pt x="73" y="431"/>
                  </a:cubicBezTo>
                  <a:cubicBezTo>
                    <a:pt x="95" y="446"/>
                    <a:pt x="118" y="460"/>
                    <a:pt x="141" y="475"/>
                  </a:cubicBezTo>
                  <a:cubicBezTo>
                    <a:pt x="209" y="519"/>
                    <a:pt x="209" y="519"/>
                    <a:pt x="209" y="519"/>
                  </a:cubicBezTo>
                  <a:cubicBezTo>
                    <a:pt x="227" y="531"/>
                    <a:pt x="246" y="543"/>
                    <a:pt x="264" y="555"/>
                  </a:cubicBezTo>
                  <a:cubicBezTo>
                    <a:pt x="201" y="603"/>
                    <a:pt x="201" y="603"/>
                    <a:pt x="201" y="603"/>
                  </a:cubicBezTo>
                  <a:cubicBezTo>
                    <a:pt x="176" y="623"/>
                    <a:pt x="150" y="642"/>
                    <a:pt x="125" y="661"/>
                  </a:cubicBezTo>
                  <a:cubicBezTo>
                    <a:pt x="117" y="668"/>
                    <a:pt x="117" y="668"/>
                    <a:pt x="117" y="668"/>
                  </a:cubicBezTo>
                  <a:cubicBezTo>
                    <a:pt x="123" y="677"/>
                    <a:pt x="123" y="677"/>
                    <a:pt x="123" y="677"/>
                  </a:cubicBezTo>
                  <a:cubicBezTo>
                    <a:pt x="186" y="763"/>
                    <a:pt x="186" y="763"/>
                    <a:pt x="186" y="763"/>
                  </a:cubicBezTo>
                  <a:cubicBezTo>
                    <a:pt x="217" y="805"/>
                    <a:pt x="217" y="805"/>
                    <a:pt x="217" y="805"/>
                  </a:cubicBezTo>
                  <a:cubicBezTo>
                    <a:pt x="248" y="848"/>
                    <a:pt x="248" y="848"/>
                    <a:pt x="248" y="848"/>
                  </a:cubicBezTo>
                  <a:cubicBezTo>
                    <a:pt x="311" y="934"/>
                    <a:pt x="311" y="934"/>
                    <a:pt x="311" y="934"/>
                  </a:cubicBezTo>
                  <a:cubicBezTo>
                    <a:pt x="332" y="962"/>
                    <a:pt x="353" y="991"/>
                    <a:pt x="374" y="1019"/>
                  </a:cubicBezTo>
                  <a:cubicBezTo>
                    <a:pt x="395" y="1047"/>
                    <a:pt x="416" y="1076"/>
                    <a:pt x="437" y="1104"/>
                  </a:cubicBezTo>
                  <a:cubicBezTo>
                    <a:pt x="501" y="1189"/>
                    <a:pt x="501" y="1189"/>
                    <a:pt x="501" y="1189"/>
                  </a:cubicBezTo>
                  <a:cubicBezTo>
                    <a:pt x="565" y="1273"/>
                    <a:pt x="565" y="1273"/>
                    <a:pt x="565" y="1273"/>
                  </a:cubicBezTo>
                  <a:cubicBezTo>
                    <a:pt x="598" y="1316"/>
                    <a:pt x="598" y="1316"/>
                    <a:pt x="598" y="1316"/>
                  </a:cubicBezTo>
                  <a:cubicBezTo>
                    <a:pt x="630" y="1358"/>
                    <a:pt x="630" y="1358"/>
                    <a:pt x="630" y="1358"/>
                  </a:cubicBezTo>
                  <a:cubicBezTo>
                    <a:pt x="600" y="1314"/>
                    <a:pt x="600" y="1314"/>
                    <a:pt x="600" y="1314"/>
                  </a:cubicBezTo>
                  <a:lnTo>
                    <a:pt x="570" y="1270"/>
                  </a:lnTo>
                  <a:close/>
                </a:path>
              </a:pathLst>
            </a:custGeom>
            <a:solidFill>
              <a:srgbClr val="04D195"/>
            </a:solidFill>
            <a:ln>
              <a:noFill/>
            </a:ln>
            <a:extLst>
              <a:ext uri="{91240B29-F687-4f45-9708-019B960494DF}">
                <a14:hiddenLine xmlns="" xmlns:lc="http://schemas.openxmlformats.org/drawingml/2006/lockedCanvas" xmlns:a14="http://schemas.microsoft.com/office/drawing/2010/main" xmlns:p14="http://schemas.microsoft.com/office/powerpoint/2010/main" xmlns:a16="http://schemas.microsoft.com/office/drawing/2014/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solidFill>
                <a:effectLst/>
                <a:uLnTx/>
                <a:uFillTx/>
              </a:endParaRPr>
            </a:p>
          </p:txBody>
        </p:sp>
        <p:sp>
          <p:nvSpPr>
            <p:cNvPr id="86" name="íṥ1íḋè">
              <a:extLst>
                <a:ext uri="{FF2B5EF4-FFF2-40B4-BE49-F238E27FC236}">
                  <a16:creationId xmlns:a16="http://schemas.microsoft.com/office/drawing/2014/main" xmlns="" id="{B57214CF-45DE-466D-A552-557C28DA8449}"/>
                </a:ext>
              </a:extLst>
            </p:cNvPr>
            <p:cNvSpPr/>
            <p:nvPr/>
          </p:nvSpPr>
          <p:spPr bwMode="auto">
            <a:xfrm>
              <a:off x="6067203" y="2307928"/>
              <a:ext cx="1811285" cy="3773021"/>
            </a:xfrm>
            <a:custGeom>
              <a:avLst/>
              <a:gdLst>
                <a:gd name="T0" fmla="*/ 649 w 651"/>
                <a:gd name="T1" fmla="*/ 377 h 1356"/>
                <a:gd name="T2" fmla="*/ 634 w 651"/>
                <a:gd name="T3" fmla="*/ 330 h 1356"/>
                <a:gd name="T4" fmla="*/ 618 w 651"/>
                <a:gd name="T5" fmla="*/ 283 h 1356"/>
                <a:gd name="T6" fmla="*/ 586 w 651"/>
                <a:gd name="T7" fmla="*/ 188 h 1356"/>
                <a:gd name="T8" fmla="*/ 554 w 651"/>
                <a:gd name="T9" fmla="*/ 94 h 1356"/>
                <a:gd name="T10" fmla="*/ 537 w 651"/>
                <a:gd name="T11" fmla="*/ 47 h 1356"/>
                <a:gd name="T12" fmla="*/ 521 w 651"/>
                <a:gd name="T13" fmla="*/ 0 h 1356"/>
                <a:gd name="T14" fmla="*/ 534 w 651"/>
                <a:gd name="T15" fmla="*/ 48 h 1356"/>
                <a:gd name="T16" fmla="*/ 548 w 651"/>
                <a:gd name="T17" fmla="*/ 96 h 1356"/>
                <a:gd name="T18" fmla="*/ 576 w 651"/>
                <a:gd name="T19" fmla="*/ 191 h 1356"/>
                <a:gd name="T20" fmla="*/ 605 w 651"/>
                <a:gd name="T21" fmla="*/ 287 h 1356"/>
                <a:gd name="T22" fmla="*/ 619 w 651"/>
                <a:gd name="T23" fmla="*/ 334 h 1356"/>
                <a:gd name="T24" fmla="*/ 632 w 651"/>
                <a:gd name="T25" fmla="*/ 376 h 1356"/>
                <a:gd name="T26" fmla="*/ 568 w 651"/>
                <a:gd name="T27" fmla="*/ 415 h 1356"/>
                <a:gd name="T28" fmla="*/ 499 w 651"/>
                <a:gd name="T29" fmla="*/ 458 h 1356"/>
                <a:gd name="T30" fmla="*/ 431 w 651"/>
                <a:gd name="T31" fmla="*/ 501 h 1356"/>
                <a:gd name="T32" fmla="*/ 362 w 651"/>
                <a:gd name="T33" fmla="*/ 545 h 1356"/>
                <a:gd name="T34" fmla="*/ 350 w 651"/>
                <a:gd name="T35" fmla="*/ 552 h 1356"/>
                <a:gd name="T36" fmla="*/ 361 w 651"/>
                <a:gd name="T37" fmla="*/ 562 h 1356"/>
                <a:gd name="T38" fmla="*/ 426 w 651"/>
                <a:gd name="T39" fmla="*/ 620 h 1356"/>
                <a:gd name="T40" fmla="*/ 484 w 651"/>
                <a:gd name="T41" fmla="*/ 672 h 1356"/>
                <a:gd name="T42" fmla="*/ 428 w 651"/>
                <a:gd name="T43" fmla="*/ 749 h 1356"/>
                <a:gd name="T44" fmla="*/ 397 w 651"/>
                <a:gd name="T45" fmla="*/ 792 h 1356"/>
                <a:gd name="T46" fmla="*/ 366 w 651"/>
                <a:gd name="T47" fmla="*/ 835 h 1356"/>
                <a:gd name="T48" fmla="*/ 304 w 651"/>
                <a:gd name="T49" fmla="*/ 922 h 1356"/>
                <a:gd name="T50" fmla="*/ 243 w 651"/>
                <a:gd name="T51" fmla="*/ 1008 h 1356"/>
                <a:gd name="T52" fmla="*/ 181 w 651"/>
                <a:gd name="T53" fmla="*/ 1095 h 1356"/>
                <a:gd name="T54" fmla="*/ 120 w 651"/>
                <a:gd name="T55" fmla="*/ 1181 h 1356"/>
                <a:gd name="T56" fmla="*/ 60 w 651"/>
                <a:gd name="T57" fmla="*/ 1268 h 1356"/>
                <a:gd name="T58" fmla="*/ 30 w 651"/>
                <a:gd name="T59" fmla="*/ 1312 h 1356"/>
                <a:gd name="T60" fmla="*/ 0 w 651"/>
                <a:gd name="T61" fmla="*/ 1356 h 1356"/>
                <a:gd name="T62" fmla="*/ 32 w 651"/>
                <a:gd name="T63" fmla="*/ 1314 h 1356"/>
                <a:gd name="T64" fmla="*/ 65 w 651"/>
                <a:gd name="T65" fmla="*/ 1272 h 1356"/>
                <a:gd name="T66" fmla="*/ 129 w 651"/>
                <a:gd name="T67" fmla="*/ 1188 h 1356"/>
                <a:gd name="T68" fmla="*/ 193 w 651"/>
                <a:gd name="T69" fmla="*/ 1103 h 1356"/>
                <a:gd name="T70" fmla="*/ 257 w 651"/>
                <a:gd name="T71" fmla="*/ 1018 h 1356"/>
                <a:gd name="T72" fmla="*/ 320 w 651"/>
                <a:gd name="T73" fmla="*/ 933 h 1356"/>
                <a:gd name="T74" fmla="*/ 383 w 651"/>
                <a:gd name="T75" fmla="*/ 848 h 1356"/>
                <a:gd name="T76" fmla="*/ 414 w 651"/>
                <a:gd name="T77" fmla="*/ 805 h 1356"/>
                <a:gd name="T78" fmla="*/ 446 w 651"/>
                <a:gd name="T79" fmla="*/ 762 h 1356"/>
                <a:gd name="T80" fmla="*/ 508 w 651"/>
                <a:gd name="T81" fmla="*/ 677 h 1356"/>
                <a:gd name="T82" fmla="*/ 514 w 651"/>
                <a:gd name="T83" fmla="*/ 669 h 1356"/>
                <a:gd name="T84" fmla="*/ 507 w 651"/>
                <a:gd name="T85" fmla="*/ 662 h 1356"/>
                <a:gd name="T86" fmla="*/ 441 w 651"/>
                <a:gd name="T87" fmla="*/ 604 h 1356"/>
                <a:gd name="T88" fmla="*/ 386 w 651"/>
                <a:gd name="T89" fmla="*/ 555 h 1356"/>
                <a:gd name="T90" fmla="*/ 442 w 651"/>
                <a:gd name="T91" fmla="*/ 519 h 1356"/>
                <a:gd name="T92" fmla="*/ 510 w 651"/>
                <a:gd name="T93" fmla="*/ 475 h 1356"/>
                <a:gd name="T94" fmla="*/ 578 w 651"/>
                <a:gd name="T95" fmla="*/ 431 h 1356"/>
                <a:gd name="T96" fmla="*/ 646 w 651"/>
                <a:gd name="T97" fmla="*/ 386 h 1356"/>
                <a:gd name="T98" fmla="*/ 651 w 651"/>
                <a:gd name="T99" fmla="*/ 383 h 1356"/>
                <a:gd name="T100" fmla="*/ 649 w 651"/>
                <a:gd name="T101" fmla="*/ 377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1" h="1356">
                  <a:moveTo>
                    <a:pt x="649" y="377"/>
                  </a:moveTo>
                  <a:cubicBezTo>
                    <a:pt x="634" y="330"/>
                    <a:pt x="634" y="330"/>
                    <a:pt x="634" y="330"/>
                  </a:cubicBezTo>
                  <a:cubicBezTo>
                    <a:pt x="618" y="283"/>
                    <a:pt x="618" y="283"/>
                    <a:pt x="618" y="283"/>
                  </a:cubicBezTo>
                  <a:cubicBezTo>
                    <a:pt x="607" y="251"/>
                    <a:pt x="597" y="220"/>
                    <a:pt x="586" y="188"/>
                  </a:cubicBezTo>
                  <a:cubicBezTo>
                    <a:pt x="575" y="157"/>
                    <a:pt x="565" y="126"/>
                    <a:pt x="554" y="94"/>
                  </a:cubicBezTo>
                  <a:cubicBezTo>
                    <a:pt x="537" y="47"/>
                    <a:pt x="537" y="47"/>
                    <a:pt x="537" y="47"/>
                  </a:cubicBezTo>
                  <a:cubicBezTo>
                    <a:pt x="521" y="0"/>
                    <a:pt x="521" y="0"/>
                    <a:pt x="521" y="0"/>
                  </a:cubicBezTo>
                  <a:cubicBezTo>
                    <a:pt x="534" y="48"/>
                    <a:pt x="534" y="48"/>
                    <a:pt x="534" y="48"/>
                  </a:cubicBezTo>
                  <a:cubicBezTo>
                    <a:pt x="548" y="96"/>
                    <a:pt x="548" y="96"/>
                    <a:pt x="548" y="96"/>
                  </a:cubicBezTo>
                  <a:cubicBezTo>
                    <a:pt x="557" y="128"/>
                    <a:pt x="567" y="160"/>
                    <a:pt x="576" y="191"/>
                  </a:cubicBezTo>
                  <a:cubicBezTo>
                    <a:pt x="586" y="223"/>
                    <a:pt x="595" y="255"/>
                    <a:pt x="605" y="287"/>
                  </a:cubicBezTo>
                  <a:cubicBezTo>
                    <a:pt x="619" y="334"/>
                    <a:pt x="619" y="334"/>
                    <a:pt x="619" y="334"/>
                  </a:cubicBezTo>
                  <a:cubicBezTo>
                    <a:pt x="632" y="376"/>
                    <a:pt x="632" y="376"/>
                    <a:pt x="632" y="376"/>
                  </a:cubicBezTo>
                  <a:cubicBezTo>
                    <a:pt x="568" y="415"/>
                    <a:pt x="568" y="415"/>
                    <a:pt x="568" y="415"/>
                  </a:cubicBezTo>
                  <a:cubicBezTo>
                    <a:pt x="499" y="458"/>
                    <a:pt x="499" y="458"/>
                    <a:pt x="499" y="458"/>
                  </a:cubicBezTo>
                  <a:cubicBezTo>
                    <a:pt x="431" y="501"/>
                    <a:pt x="431" y="501"/>
                    <a:pt x="431" y="501"/>
                  </a:cubicBezTo>
                  <a:cubicBezTo>
                    <a:pt x="408" y="516"/>
                    <a:pt x="385" y="530"/>
                    <a:pt x="362" y="545"/>
                  </a:cubicBezTo>
                  <a:cubicBezTo>
                    <a:pt x="350" y="552"/>
                    <a:pt x="350" y="552"/>
                    <a:pt x="350" y="552"/>
                  </a:cubicBezTo>
                  <a:cubicBezTo>
                    <a:pt x="361" y="562"/>
                    <a:pt x="361" y="562"/>
                    <a:pt x="361" y="562"/>
                  </a:cubicBezTo>
                  <a:cubicBezTo>
                    <a:pt x="426" y="620"/>
                    <a:pt x="426" y="620"/>
                    <a:pt x="426" y="620"/>
                  </a:cubicBezTo>
                  <a:cubicBezTo>
                    <a:pt x="446" y="637"/>
                    <a:pt x="465" y="655"/>
                    <a:pt x="484" y="672"/>
                  </a:cubicBezTo>
                  <a:cubicBezTo>
                    <a:pt x="428" y="749"/>
                    <a:pt x="428" y="749"/>
                    <a:pt x="428" y="749"/>
                  </a:cubicBezTo>
                  <a:cubicBezTo>
                    <a:pt x="397" y="792"/>
                    <a:pt x="397" y="792"/>
                    <a:pt x="397" y="792"/>
                  </a:cubicBezTo>
                  <a:cubicBezTo>
                    <a:pt x="366" y="835"/>
                    <a:pt x="366" y="835"/>
                    <a:pt x="366" y="835"/>
                  </a:cubicBezTo>
                  <a:cubicBezTo>
                    <a:pt x="304" y="922"/>
                    <a:pt x="304" y="922"/>
                    <a:pt x="304" y="922"/>
                  </a:cubicBezTo>
                  <a:cubicBezTo>
                    <a:pt x="283" y="950"/>
                    <a:pt x="263" y="979"/>
                    <a:pt x="243" y="1008"/>
                  </a:cubicBezTo>
                  <a:cubicBezTo>
                    <a:pt x="222" y="1037"/>
                    <a:pt x="202" y="1066"/>
                    <a:pt x="181" y="1095"/>
                  </a:cubicBezTo>
                  <a:cubicBezTo>
                    <a:pt x="120" y="1181"/>
                    <a:pt x="120" y="1181"/>
                    <a:pt x="120" y="1181"/>
                  </a:cubicBezTo>
                  <a:cubicBezTo>
                    <a:pt x="60" y="1268"/>
                    <a:pt x="60" y="1268"/>
                    <a:pt x="60" y="1268"/>
                  </a:cubicBezTo>
                  <a:cubicBezTo>
                    <a:pt x="30" y="1312"/>
                    <a:pt x="30" y="1312"/>
                    <a:pt x="30" y="1312"/>
                  </a:cubicBezTo>
                  <a:cubicBezTo>
                    <a:pt x="0" y="1356"/>
                    <a:pt x="0" y="1356"/>
                    <a:pt x="0" y="1356"/>
                  </a:cubicBezTo>
                  <a:cubicBezTo>
                    <a:pt x="32" y="1314"/>
                    <a:pt x="32" y="1314"/>
                    <a:pt x="32" y="1314"/>
                  </a:cubicBezTo>
                  <a:cubicBezTo>
                    <a:pt x="65" y="1272"/>
                    <a:pt x="65" y="1272"/>
                    <a:pt x="65" y="1272"/>
                  </a:cubicBezTo>
                  <a:cubicBezTo>
                    <a:pt x="129" y="1188"/>
                    <a:pt x="129" y="1188"/>
                    <a:pt x="129" y="1188"/>
                  </a:cubicBezTo>
                  <a:cubicBezTo>
                    <a:pt x="193" y="1103"/>
                    <a:pt x="193" y="1103"/>
                    <a:pt x="193" y="1103"/>
                  </a:cubicBezTo>
                  <a:cubicBezTo>
                    <a:pt x="214" y="1075"/>
                    <a:pt x="235" y="1046"/>
                    <a:pt x="257" y="1018"/>
                  </a:cubicBezTo>
                  <a:cubicBezTo>
                    <a:pt x="278" y="990"/>
                    <a:pt x="299" y="962"/>
                    <a:pt x="320" y="933"/>
                  </a:cubicBezTo>
                  <a:cubicBezTo>
                    <a:pt x="383" y="848"/>
                    <a:pt x="383" y="848"/>
                    <a:pt x="383" y="848"/>
                  </a:cubicBezTo>
                  <a:cubicBezTo>
                    <a:pt x="414" y="805"/>
                    <a:pt x="414" y="805"/>
                    <a:pt x="414" y="805"/>
                  </a:cubicBezTo>
                  <a:cubicBezTo>
                    <a:pt x="446" y="762"/>
                    <a:pt x="446" y="762"/>
                    <a:pt x="446" y="762"/>
                  </a:cubicBezTo>
                  <a:cubicBezTo>
                    <a:pt x="508" y="677"/>
                    <a:pt x="508" y="677"/>
                    <a:pt x="508" y="677"/>
                  </a:cubicBezTo>
                  <a:cubicBezTo>
                    <a:pt x="514" y="669"/>
                    <a:pt x="514" y="669"/>
                    <a:pt x="514" y="669"/>
                  </a:cubicBezTo>
                  <a:cubicBezTo>
                    <a:pt x="507" y="662"/>
                    <a:pt x="507" y="662"/>
                    <a:pt x="507" y="662"/>
                  </a:cubicBezTo>
                  <a:cubicBezTo>
                    <a:pt x="485" y="642"/>
                    <a:pt x="463" y="623"/>
                    <a:pt x="441" y="604"/>
                  </a:cubicBezTo>
                  <a:cubicBezTo>
                    <a:pt x="386" y="555"/>
                    <a:pt x="386" y="555"/>
                    <a:pt x="386" y="555"/>
                  </a:cubicBezTo>
                  <a:cubicBezTo>
                    <a:pt x="405" y="543"/>
                    <a:pt x="423" y="531"/>
                    <a:pt x="442" y="519"/>
                  </a:cubicBezTo>
                  <a:cubicBezTo>
                    <a:pt x="510" y="475"/>
                    <a:pt x="510" y="475"/>
                    <a:pt x="510" y="475"/>
                  </a:cubicBezTo>
                  <a:cubicBezTo>
                    <a:pt x="578" y="431"/>
                    <a:pt x="578" y="431"/>
                    <a:pt x="578" y="431"/>
                  </a:cubicBezTo>
                  <a:cubicBezTo>
                    <a:pt x="646" y="386"/>
                    <a:pt x="646" y="386"/>
                    <a:pt x="646" y="386"/>
                  </a:cubicBezTo>
                  <a:cubicBezTo>
                    <a:pt x="651" y="383"/>
                    <a:pt x="651" y="383"/>
                    <a:pt x="651" y="383"/>
                  </a:cubicBezTo>
                  <a:lnTo>
                    <a:pt x="649" y="377"/>
                  </a:lnTo>
                  <a:close/>
                </a:path>
              </a:pathLst>
            </a:custGeom>
            <a:solidFill>
              <a:srgbClr val="04D195"/>
            </a:solidFill>
            <a:ln>
              <a:noFill/>
            </a:ln>
            <a:extLst>
              <a:ext uri="{91240B29-F687-4f45-9708-019B960494DF}">
                <a14:hiddenLine xmlns="" xmlns:lc="http://schemas.openxmlformats.org/drawingml/2006/lockedCanvas" xmlns:a14="http://schemas.microsoft.com/office/drawing/2010/main" xmlns:p14="http://schemas.microsoft.com/office/powerpoint/2010/main" xmlns:a16="http://schemas.microsoft.com/office/drawing/2014/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solidFill>
                <a:effectLst/>
                <a:uLnTx/>
                <a:uFillTx/>
              </a:endParaRPr>
            </a:p>
          </p:txBody>
        </p:sp>
        <p:sp>
          <p:nvSpPr>
            <p:cNvPr id="87" name="îsḻiḋe">
              <a:extLst>
                <a:ext uri="{FF2B5EF4-FFF2-40B4-BE49-F238E27FC236}">
                  <a16:creationId xmlns:a16="http://schemas.microsoft.com/office/drawing/2014/main" xmlns="" id="{BDAE9AEE-DA16-4669-A983-E3A931C6F545}"/>
                </a:ext>
              </a:extLst>
            </p:cNvPr>
            <p:cNvSpPr/>
            <p:nvPr/>
          </p:nvSpPr>
          <p:spPr bwMode="auto">
            <a:xfrm>
              <a:off x="5212154" y="1837354"/>
              <a:ext cx="1728261" cy="708655"/>
            </a:xfrm>
            <a:custGeom>
              <a:avLst/>
              <a:gdLst>
                <a:gd name="T0" fmla="*/ 0 w 648"/>
                <a:gd name="T1" fmla="*/ 0 h 266"/>
                <a:gd name="T2" fmla="*/ 648 w 648"/>
                <a:gd name="T3" fmla="*/ 0 h 266"/>
                <a:gd name="T4" fmla="*/ 321 w 648"/>
                <a:gd name="T5" fmla="*/ 266 h 266"/>
                <a:gd name="T6" fmla="*/ 0 w 648"/>
                <a:gd name="T7" fmla="*/ 0 h 266"/>
              </a:gdLst>
              <a:ahLst/>
              <a:cxnLst>
                <a:cxn ang="0">
                  <a:pos x="T0" y="T1"/>
                </a:cxn>
                <a:cxn ang="0">
                  <a:pos x="T2" y="T3"/>
                </a:cxn>
                <a:cxn ang="0">
                  <a:pos x="T4" y="T5"/>
                </a:cxn>
                <a:cxn ang="0">
                  <a:pos x="T6" y="T7"/>
                </a:cxn>
              </a:cxnLst>
              <a:rect l="0" t="0" r="r" b="b"/>
              <a:pathLst>
                <a:path w="648" h="266">
                  <a:moveTo>
                    <a:pt x="0" y="0"/>
                  </a:moveTo>
                  <a:cubicBezTo>
                    <a:pt x="4" y="2"/>
                    <a:pt x="648" y="0"/>
                    <a:pt x="648" y="0"/>
                  </a:cubicBezTo>
                  <a:cubicBezTo>
                    <a:pt x="608" y="88"/>
                    <a:pt x="560" y="163"/>
                    <a:pt x="321" y="266"/>
                  </a:cubicBezTo>
                  <a:cubicBezTo>
                    <a:pt x="321" y="266"/>
                    <a:pt x="160" y="224"/>
                    <a:pt x="0" y="0"/>
                  </a:cubicBezTo>
                  <a:close/>
                </a:path>
              </a:pathLst>
            </a:custGeom>
            <a:solidFill>
              <a:srgbClr val="16FAB9"/>
            </a:solidFill>
            <a:ln>
              <a:noFill/>
            </a:ln>
          </p:spPr>
          <p:txBody>
            <a:bodyPr vert="horz" wrap="square" lIns="91440" tIns="45720" rIns="91440" bIns="45720" numCol="1" anchor="t" anchorCtr="0" compatLnSpc="1">
              <a:prstTxWarp prst="textNoShape">
                <a:avLst/>
              </a:prstTxWarp>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solidFill>
                <a:effectLst/>
                <a:uLnTx/>
                <a:uFillTx/>
              </a:endParaRPr>
            </a:p>
          </p:txBody>
        </p:sp>
        <p:sp>
          <p:nvSpPr>
            <p:cNvPr id="88" name="íṩḻïḍè">
              <a:extLst>
                <a:ext uri="{FF2B5EF4-FFF2-40B4-BE49-F238E27FC236}">
                  <a16:creationId xmlns:a16="http://schemas.microsoft.com/office/drawing/2014/main" xmlns="" id="{3796D1B1-77C2-4C4E-848C-9426F2D94834}"/>
                </a:ext>
              </a:extLst>
            </p:cNvPr>
            <p:cNvSpPr/>
            <p:nvPr/>
          </p:nvSpPr>
          <p:spPr bwMode="auto">
            <a:xfrm>
              <a:off x="4820085" y="1837354"/>
              <a:ext cx="1248314" cy="2938269"/>
            </a:xfrm>
            <a:custGeom>
              <a:avLst/>
              <a:gdLst>
                <a:gd name="T0" fmla="*/ 0 w 468"/>
                <a:gd name="T1" fmla="*/ 161 h 1102"/>
                <a:gd name="T2" fmla="*/ 147 w 468"/>
                <a:gd name="T3" fmla="*/ 0 h 1102"/>
                <a:gd name="T4" fmla="*/ 468 w 468"/>
                <a:gd name="T5" fmla="*/ 266 h 1102"/>
                <a:gd name="T6" fmla="*/ 350 w 468"/>
                <a:gd name="T7" fmla="*/ 509 h 1102"/>
                <a:gd name="T8" fmla="*/ 419 w 468"/>
                <a:gd name="T9" fmla="*/ 650 h 1102"/>
                <a:gd name="T10" fmla="*/ 313 w 468"/>
                <a:gd name="T11" fmla="*/ 1102 h 1102"/>
                <a:gd name="T12" fmla="*/ 0 w 468"/>
                <a:gd name="T13" fmla="*/ 161 h 1102"/>
              </a:gdLst>
              <a:ahLst/>
              <a:cxnLst>
                <a:cxn ang="0">
                  <a:pos x="T0" y="T1"/>
                </a:cxn>
                <a:cxn ang="0">
                  <a:pos x="T2" y="T3"/>
                </a:cxn>
                <a:cxn ang="0">
                  <a:pos x="T4" y="T5"/>
                </a:cxn>
                <a:cxn ang="0">
                  <a:pos x="T6" y="T7"/>
                </a:cxn>
                <a:cxn ang="0">
                  <a:pos x="T8" y="T9"/>
                </a:cxn>
                <a:cxn ang="0">
                  <a:pos x="T10" y="T11"/>
                </a:cxn>
                <a:cxn ang="0">
                  <a:pos x="T12" y="T13"/>
                </a:cxn>
              </a:cxnLst>
              <a:rect l="0" t="0" r="r" b="b"/>
              <a:pathLst>
                <a:path w="468" h="1102">
                  <a:moveTo>
                    <a:pt x="0" y="161"/>
                  </a:moveTo>
                  <a:cubicBezTo>
                    <a:pt x="147" y="0"/>
                    <a:pt x="147" y="0"/>
                    <a:pt x="147" y="0"/>
                  </a:cubicBezTo>
                  <a:cubicBezTo>
                    <a:pt x="147" y="0"/>
                    <a:pt x="267" y="176"/>
                    <a:pt x="468" y="266"/>
                  </a:cubicBezTo>
                  <a:cubicBezTo>
                    <a:pt x="466" y="270"/>
                    <a:pt x="350" y="509"/>
                    <a:pt x="350" y="509"/>
                  </a:cubicBezTo>
                  <a:cubicBezTo>
                    <a:pt x="419" y="650"/>
                    <a:pt x="419" y="650"/>
                    <a:pt x="419" y="650"/>
                  </a:cubicBezTo>
                  <a:cubicBezTo>
                    <a:pt x="313" y="1102"/>
                    <a:pt x="313" y="1102"/>
                    <a:pt x="313" y="1102"/>
                  </a:cubicBezTo>
                  <a:lnTo>
                    <a:pt x="0" y="161"/>
                  </a:lnTo>
                  <a:close/>
                </a:path>
              </a:pathLst>
            </a:custGeom>
            <a:solidFill>
              <a:srgbClr val="04D195"/>
            </a:solidFill>
            <a:ln>
              <a:noFill/>
            </a:ln>
          </p:spPr>
          <p:txBody>
            <a:bodyPr vert="horz" wrap="square" lIns="91440" tIns="45720" rIns="91440" bIns="45720" numCol="1" anchor="t" anchorCtr="0" compatLnSpc="1">
              <a:prstTxWarp prst="textNoShape">
                <a:avLst/>
              </a:prstTxWarp>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solidFill>
                <a:effectLst/>
                <a:uLnTx/>
                <a:uFillTx/>
              </a:endParaRPr>
            </a:p>
          </p:txBody>
        </p:sp>
        <p:sp>
          <p:nvSpPr>
            <p:cNvPr id="89" name="íS1iḑê">
              <a:extLst>
                <a:ext uri="{FF2B5EF4-FFF2-40B4-BE49-F238E27FC236}">
                  <a16:creationId xmlns:a16="http://schemas.microsoft.com/office/drawing/2014/main" xmlns="" id="{215BC065-7BE9-4C6B-8CBA-BFCC0E4720B0}"/>
                </a:ext>
              </a:extLst>
            </p:cNvPr>
            <p:cNvSpPr/>
            <p:nvPr/>
          </p:nvSpPr>
          <p:spPr bwMode="auto">
            <a:xfrm>
              <a:off x="6057132" y="1837354"/>
              <a:ext cx="1273100" cy="2938269"/>
            </a:xfrm>
            <a:custGeom>
              <a:avLst/>
              <a:gdLst>
                <a:gd name="T0" fmla="*/ 477 w 477"/>
                <a:gd name="T1" fmla="*/ 161 h 1102"/>
                <a:gd name="T2" fmla="*/ 331 w 477"/>
                <a:gd name="T3" fmla="*/ 0 h 1102"/>
                <a:gd name="T4" fmla="*/ 4 w 477"/>
                <a:gd name="T5" fmla="*/ 266 h 1102"/>
                <a:gd name="T6" fmla="*/ 128 w 477"/>
                <a:gd name="T7" fmla="*/ 509 h 1102"/>
                <a:gd name="T8" fmla="*/ 58 w 477"/>
                <a:gd name="T9" fmla="*/ 650 h 1102"/>
                <a:gd name="T10" fmla="*/ 165 w 477"/>
                <a:gd name="T11" fmla="*/ 1102 h 1102"/>
                <a:gd name="T12" fmla="*/ 477 w 477"/>
                <a:gd name="T13" fmla="*/ 161 h 1102"/>
              </a:gdLst>
              <a:ahLst/>
              <a:cxnLst>
                <a:cxn ang="0">
                  <a:pos x="T0" y="T1"/>
                </a:cxn>
                <a:cxn ang="0">
                  <a:pos x="T2" y="T3"/>
                </a:cxn>
                <a:cxn ang="0">
                  <a:pos x="T4" y="T5"/>
                </a:cxn>
                <a:cxn ang="0">
                  <a:pos x="T6" y="T7"/>
                </a:cxn>
                <a:cxn ang="0">
                  <a:pos x="T8" y="T9"/>
                </a:cxn>
                <a:cxn ang="0">
                  <a:pos x="T10" y="T11"/>
                </a:cxn>
                <a:cxn ang="0">
                  <a:pos x="T12" y="T13"/>
                </a:cxn>
              </a:cxnLst>
              <a:rect l="0" t="0" r="r" b="b"/>
              <a:pathLst>
                <a:path w="477" h="1102">
                  <a:moveTo>
                    <a:pt x="477" y="161"/>
                  </a:moveTo>
                  <a:cubicBezTo>
                    <a:pt x="331" y="0"/>
                    <a:pt x="331" y="0"/>
                    <a:pt x="331" y="0"/>
                  </a:cubicBezTo>
                  <a:cubicBezTo>
                    <a:pt x="331" y="0"/>
                    <a:pt x="190" y="180"/>
                    <a:pt x="4" y="266"/>
                  </a:cubicBezTo>
                  <a:cubicBezTo>
                    <a:pt x="0" y="266"/>
                    <a:pt x="128" y="509"/>
                    <a:pt x="128" y="509"/>
                  </a:cubicBezTo>
                  <a:cubicBezTo>
                    <a:pt x="58" y="650"/>
                    <a:pt x="58" y="650"/>
                    <a:pt x="58" y="650"/>
                  </a:cubicBezTo>
                  <a:cubicBezTo>
                    <a:pt x="165" y="1102"/>
                    <a:pt x="165" y="1102"/>
                    <a:pt x="165" y="1102"/>
                  </a:cubicBezTo>
                  <a:lnTo>
                    <a:pt x="477" y="161"/>
                  </a:lnTo>
                  <a:close/>
                </a:path>
              </a:pathLst>
            </a:custGeom>
            <a:solidFill>
              <a:srgbClr val="04D195"/>
            </a:solidFill>
            <a:ln>
              <a:noFill/>
            </a:ln>
          </p:spPr>
          <p:txBody>
            <a:bodyPr vert="horz" wrap="square" lIns="91440" tIns="45720" rIns="91440" bIns="45720" numCol="1" anchor="t" anchorCtr="0" compatLnSpc="1">
              <a:prstTxWarp prst="textNoShape">
                <a:avLst/>
              </a:prstTxWarp>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solidFill>
                <a:effectLst/>
                <a:uLnTx/>
                <a:uFillTx/>
              </a:endParaRPr>
            </a:p>
          </p:txBody>
        </p:sp>
        <p:sp>
          <p:nvSpPr>
            <p:cNvPr id="90" name="îṩļïḍê">
              <a:extLst>
                <a:ext uri="{FF2B5EF4-FFF2-40B4-BE49-F238E27FC236}">
                  <a16:creationId xmlns:a16="http://schemas.microsoft.com/office/drawing/2014/main" xmlns="" id="{C566E92D-194A-4BBA-AF5D-DF725E1454FC}"/>
                </a:ext>
              </a:extLst>
            </p:cNvPr>
            <p:cNvSpPr/>
            <p:nvPr/>
          </p:nvSpPr>
          <p:spPr bwMode="auto">
            <a:xfrm>
              <a:off x="4820085" y="2266603"/>
              <a:ext cx="1248314" cy="1149170"/>
            </a:xfrm>
            <a:custGeom>
              <a:avLst/>
              <a:gdLst>
                <a:gd name="T0" fmla="*/ 445 w 468"/>
                <a:gd name="T1" fmla="*/ 142 h 431"/>
                <a:gd name="T2" fmla="*/ 422 w 468"/>
                <a:gd name="T3" fmla="*/ 179 h 431"/>
                <a:gd name="T4" fmla="*/ 400 w 468"/>
                <a:gd name="T5" fmla="*/ 216 h 431"/>
                <a:gd name="T6" fmla="*/ 379 w 468"/>
                <a:gd name="T7" fmla="*/ 253 h 431"/>
                <a:gd name="T8" fmla="*/ 357 w 468"/>
                <a:gd name="T9" fmla="*/ 291 h 431"/>
                <a:gd name="T10" fmla="*/ 336 w 468"/>
                <a:gd name="T11" fmla="*/ 328 h 431"/>
                <a:gd name="T12" fmla="*/ 315 w 468"/>
                <a:gd name="T13" fmla="*/ 366 h 431"/>
                <a:gd name="T14" fmla="*/ 302 w 468"/>
                <a:gd name="T15" fmla="*/ 389 h 431"/>
                <a:gd name="T16" fmla="*/ 280 w 468"/>
                <a:gd name="T17" fmla="*/ 360 h 431"/>
                <a:gd name="T18" fmla="*/ 248 w 468"/>
                <a:gd name="T19" fmla="*/ 319 h 431"/>
                <a:gd name="T20" fmla="*/ 214 w 468"/>
                <a:gd name="T21" fmla="*/ 278 h 431"/>
                <a:gd name="T22" fmla="*/ 198 w 468"/>
                <a:gd name="T23" fmla="*/ 257 h 431"/>
                <a:gd name="T24" fmla="*/ 181 w 468"/>
                <a:gd name="T25" fmla="*/ 236 h 431"/>
                <a:gd name="T26" fmla="*/ 147 w 468"/>
                <a:gd name="T27" fmla="*/ 196 h 431"/>
                <a:gd name="T28" fmla="*/ 130 w 468"/>
                <a:gd name="T29" fmla="*/ 175 h 431"/>
                <a:gd name="T30" fmla="*/ 113 w 468"/>
                <a:gd name="T31" fmla="*/ 155 h 431"/>
                <a:gd name="T32" fmla="*/ 96 w 468"/>
                <a:gd name="T33" fmla="*/ 135 h 431"/>
                <a:gd name="T34" fmla="*/ 79 w 468"/>
                <a:gd name="T35" fmla="*/ 115 h 431"/>
                <a:gd name="T36" fmla="*/ 0 w 468"/>
                <a:gd name="T37" fmla="*/ 0 h 431"/>
                <a:gd name="T38" fmla="*/ 73 w 468"/>
                <a:gd name="T39" fmla="*/ 119 h 431"/>
                <a:gd name="T40" fmla="*/ 89 w 468"/>
                <a:gd name="T41" fmla="*/ 141 h 431"/>
                <a:gd name="T42" fmla="*/ 104 w 468"/>
                <a:gd name="T43" fmla="*/ 162 h 431"/>
                <a:gd name="T44" fmla="*/ 119 w 468"/>
                <a:gd name="T45" fmla="*/ 184 h 431"/>
                <a:gd name="T46" fmla="*/ 135 w 468"/>
                <a:gd name="T47" fmla="*/ 205 h 431"/>
                <a:gd name="T48" fmla="*/ 166 w 468"/>
                <a:gd name="T49" fmla="*/ 248 h 431"/>
                <a:gd name="T50" fmla="*/ 182 w 468"/>
                <a:gd name="T51" fmla="*/ 269 h 431"/>
                <a:gd name="T52" fmla="*/ 198 w 468"/>
                <a:gd name="T53" fmla="*/ 290 h 431"/>
                <a:gd name="T54" fmla="*/ 230 w 468"/>
                <a:gd name="T55" fmla="*/ 332 h 431"/>
                <a:gd name="T56" fmla="*/ 263 w 468"/>
                <a:gd name="T57" fmla="*/ 374 h 431"/>
                <a:gd name="T58" fmla="*/ 295 w 468"/>
                <a:gd name="T59" fmla="*/ 416 h 431"/>
                <a:gd name="T60" fmla="*/ 307 w 468"/>
                <a:gd name="T61" fmla="*/ 431 h 431"/>
                <a:gd name="T62" fmla="*/ 316 w 468"/>
                <a:gd name="T63" fmla="*/ 415 h 431"/>
                <a:gd name="T64" fmla="*/ 336 w 468"/>
                <a:gd name="T65" fmla="*/ 377 h 431"/>
                <a:gd name="T66" fmla="*/ 354 w 468"/>
                <a:gd name="T67" fmla="*/ 340 h 431"/>
                <a:gd name="T68" fmla="*/ 374 w 468"/>
                <a:gd name="T69" fmla="*/ 300 h 431"/>
                <a:gd name="T70" fmla="*/ 393 w 468"/>
                <a:gd name="T71" fmla="*/ 261 h 431"/>
                <a:gd name="T72" fmla="*/ 412 w 468"/>
                <a:gd name="T73" fmla="*/ 223 h 431"/>
                <a:gd name="T74" fmla="*/ 431 w 468"/>
                <a:gd name="T75" fmla="*/ 184 h 431"/>
                <a:gd name="T76" fmla="*/ 450 w 468"/>
                <a:gd name="T77" fmla="*/ 145 h 431"/>
                <a:gd name="T78" fmla="*/ 468 w 468"/>
                <a:gd name="T79" fmla="*/ 105 h 431"/>
                <a:gd name="T80" fmla="*/ 445 w 468"/>
                <a:gd name="T81" fmla="*/ 142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68" h="431">
                  <a:moveTo>
                    <a:pt x="445" y="142"/>
                  </a:moveTo>
                  <a:cubicBezTo>
                    <a:pt x="437" y="154"/>
                    <a:pt x="430" y="167"/>
                    <a:pt x="422" y="179"/>
                  </a:cubicBezTo>
                  <a:cubicBezTo>
                    <a:pt x="415" y="191"/>
                    <a:pt x="408" y="204"/>
                    <a:pt x="400" y="216"/>
                  </a:cubicBezTo>
                  <a:cubicBezTo>
                    <a:pt x="393" y="228"/>
                    <a:pt x="386" y="241"/>
                    <a:pt x="379" y="253"/>
                  </a:cubicBezTo>
                  <a:cubicBezTo>
                    <a:pt x="357" y="291"/>
                    <a:pt x="357" y="291"/>
                    <a:pt x="357" y="291"/>
                  </a:cubicBezTo>
                  <a:cubicBezTo>
                    <a:pt x="336" y="328"/>
                    <a:pt x="336" y="328"/>
                    <a:pt x="336" y="328"/>
                  </a:cubicBezTo>
                  <a:cubicBezTo>
                    <a:pt x="315" y="366"/>
                    <a:pt x="315" y="366"/>
                    <a:pt x="315" y="366"/>
                  </a:cubicBezTo>
                  <a:cubicBezTo>
                    <a:pt x="302" y="389"/>
                    <a:pt x="302" y="389"/>
                    <a:pt x="302" y="389"/>
                  </a:cubicBezTo>
                  <a:cubicBezTo>
                    <a:pt x="280" y="360"/>
                    <a:pt x="280" y="360"/>
                    <a:pt x="280" y="360"/>
                  </a:cubicBezTo>
                  <a:cubicBezTo>
                    <a:pt x="269" y="347"/>
                    <a:pt x="259" y="333"/>
                    <a:pt x="248" y="319"/>
                  </a:cubicBezTo>
                  <a:cubicBezTo>
                    <a:pt x="237" y="305"/>
                    <a:pt x="226" y="291"/>
                    <a:pt x="214" y="278"/>
                  </a:cubicBezTo>
                  <a:cubicBezTo>
                    <a:pt x="198" y="257"/>
                    <a:pt x="198" y="257"/>
                    <a:pt x="198" y="257"/>
                  </a:cubicBezTo>
                  <a:cubicBezTo>
                    <a:pt x="181" y="236"/>
                    <a:pt x="181" y="236"/>
                    <a:pt x="181" y="236"/>
                  </a:cubicBezTo>
                  <a:cubicBezTo>
                    <a:pt x="147" y="196"/>
                    <a:pt x="147" y="196"/>
                    <a:pt x="147" y="196"/>
                  </a:cubicBezTo>
                  <a:cubicBezTo>
                    <a:pt x="142" y="189"/>
                    <a:pt x="136" y="182"/>
                    <a:pt x="130" y="175"/>
                  </a:cubicBezTo>
                  <a:cubicBezTo>
                    <a:pt x="113" y="155"/>
                    <a:pt x="113" y="155"/>
                    <a:pt x="113" y="155"/>
                  </a:cubicBezTo>
                  <a:cubicBezTo>
                    <a:pt x="108" y="148"/>
                    <a:pt x="102" y="142"/>
                    <a:pt x="96" y="135"/>
                  </a:cubicBezTo>
                  <a:cubicBezTo>
                    <a:pt x="79" y="115"/>
                    <a:pt x="79" y="115"/>
                    <a:pt x="79" y="115"/>
                  </a:cubicBezTo>
                  <a:cubicBezTo>
                    <a:pt x="67" y="102"/>
                    <a:pt x="12" y="13"/>
                    <a:pt x="0" y="0"/>
                  </a:cubicBezTo>
                  <a:cubicBezTo>
                    <a:pt x="10" y="15"/>
                    <a:pt x="63" y="105"/>
                    <a:pt x="73" y="119"/>
                  </a:cubicBezTo>
                  <a:cubicBezTo>
                    <a:pt x="89" y="141"/>
                    <a:pt x="89" y="141"/>
                    <a:pt x="89" y="141"/>
                  </a:cubicBezTo>
                  <a:cubicBezTo>
                    <a:pt x="94" y="148"/>
                    <a:pt x="99" y="155"/>
                    <a:pt x="104" y="162"/>
                  </a:cubicBezTo>
                  <a:cubicBezTo>
                    <a:pt x="119" y="184"/>
                    <a:pt x="119" y="184"/>
                    <a:pt x="119" y="184"/>
                  </a:cubicBezTo>
                  <a:cubicBezTo>
                    <a:pt x="125" y="191"/>
                    <a:pt x="130" y="198"/>
                    <a:pt x="135" y="205"/>
                  </a:cubicBezTo>
                  <a:cubicBezTo>
                    <a:pt x="166" y="248"/>
                    <a:pt x="166" y="248"/>
                    <a:pt x="166" y="248"/>
                  </a:cubicBezTo>
                  <a:cubicBezTo>
                    <a:pt x="182" y="269"/>
                    <a:pt x="182" y="269"/>
                    <a:pt x="182" y="269"/>
                  </a:cubicBezTo>
                  <a:cubicBezTo>
                    <a:pt x="198" y="290"/>
                    <a:pt x="198" y="290"/>
                    <a:pt x="198" y="290"/>
                  </a:cubicBezTo>
                  <a:cubicBezTo>
                    <a:pt x="209" y="304"/>
                    <a:pt x="219" y="318"/>
                    <a:pt x="230" y="332"/>
                  </a:cubicBezTo>
                  <a:cubicBezTo>
                    <a:pt x="241" y="346"/>
                    <a:pt x="252" y="360"/>
                    <a:pt x="263" y="374"/>
                  </a:cubicBezTo>
                  <a:cubicBezTo>
                    <a:pt x="295" y="416"/>
                    <a:pt x="295" y="416"/>
                    <a:pt x="295" y="416"/>
                  </a:cubicBezTo>
                  <a:cubicBezTo>
                    <a:pt x="307" y="431"/>
                    <a:pt x="307" y="431"/>
                    <a:pt x="307" y="431"/>
                  </a:cubicBezTo>
                  <a:cubicBezTo>
                    <a:pt x="316" y="415"/>
                    <a:pt x="316" y="415"/>
                    <a:pt x="316" y="415"/>
                  </a:cubicBezTo>
                  <a:cubicBezTo>
                    <a:pt x="336" y="377"/>
                    <a:pt x="336" y="377"/>
                    <a:pt x="336" y="377"/>
                  </a:cubicBezTo>
                  <a:cubicBezTo>
                    <a:pt x="354" y="340"/>
                    <a:pt x="354" y="340"/>
                    <a:pt x="354" y="340"/>
                  </a:cubicBezTo>
                  <a:cubicBezTo>
                    <a:pt x="374" y="300"/>
                    <a:pt x="374" y="300"/>
                    <a:pt x="374" y="300"/>
                  </a:cubicBezTo>
                  <a:cubicBezTo>
                    <a:pt x="393" y="261"/>
                    <a:pt x="393" y="261"/>
                    <a:pt x="393" y="261"/>
                  </a:cubicBezTo>
                  <a:cubicBezTo>
                    <a:pt x="400" y="248"/>
                    <a:pt x="406" y="235"/>
                    <a:pt x="412" y="223"/>
                  </a:cubicBezTo>
                  <a:cubicBezTo>
                    <a:pt x="419" y="210"/>
                    <a:pt x="425" y="197"/>
                    <a:pt x="431" y="184"/>
                  </a:cubicBezTo>
                  <a:cubicBezTo>
                    <a:pt x="437" y="171"/>
                    <a:pt x="444" y="158"/>
                    <a:pt x="450" y="145"/>
                  </a:cubicBezTo>
                  <a:cubicBezTo>
                    <a:pt x="456" y="132"/>
                    <a:pt x="462" y="119"/>
                    <a:pt x="468" y="105"/>
                  </a:cubicBezTo>
                  <a:cubicBezTo>
                    <a:pt x="460" y="118"/>
                    <a:pt x="452" y="130"/>
                    <a:pt x="445" y="142"/>
                  </a:cubicBezTo>
                  <a:close/>
                </a:path>
              </a:pathLst>
            </a:custGeom>
            <a:solidFill>
              <a:srgbClr val="16FAB9"/>
            </a:solidFill>
            <a:ln>
              <a:noFill/>
            </a:ln>
          </p:spPr>
          <p:txBody>
            <a:bodyPr vert="horz" wrap="square" lIns="91440" tIns="45720" rIns="91440" bIns="45720" numCol="1" anchor="t" anchorCtr="0" compatLnSpc="1">
              <a:prstTxWarp prst="textNoShape">
                <a:avLst/>
              </a:prstTxWarp>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solidFill>
                <a:effectLst/>
                <a:uLnTx/>
                <a:uFillTx/>
              </a:endParaRPr>
            </a:p>
          </p:txBody>
        </p:sp>
        <p:sp>
          <p:nvSpPr>
            <p:cNvPr id="91" name="îšḻiḓé">
              <a:extLst>
                <a:ext uri="{FF2B5EF4-FFF2-40B4-BE49-F238E27FC236}">
                  <a16:creationId xmlns:a16="http://schemas.microsoft.com/office/drawing/2014/main" xmlns="" id="{05271EA7-5ADA-4F46-B0E6-8CA87E910A91}"/>
                </a:ext>
              </a:extLst>
            </p:cNvPr>
            <p:cNvSpPr/>
            <p:nvPr/>
          </p:nvSpPr>
          <p:spPr bwMode="auto">
            <a:xfrm>
              <a:off x="6068398" y="2266603"/>
              <a:ext cx="1264086" cy="1149170"/>
            </a:xfrm>
            <a:custGeom>
              <a:avLst/>
              <a:gdLst>
                <a:gd name="T0" fmla="*/ 389 w 474"/>
                <a:gd name="T1" fmla="*/ 117 h 431"/>
                <a:gd name="T2" fmla="*/ 372 w 474"/>
                <a:gd name="T3" fmla="*/ 137 h 431"/>
                <a:gd name="T4" fmla="*/ 355 w 474"/>
                <a:gd name="T5" fmla="*/ 157 h 431"/>
                <a:gd name="T6" fmla="*/ 338 w 474"/>
                <a:gd name="T7" fmla="*/ 177 h 431"/>
                <a:gd name="T8" fmla="*/ 321 w 474"/>
                <a:gd name="T9" fmla="*/ 197 h 431"/>
                <a:gd name="T10" fmla="*/ 287 w 474"/>
                <a:gd name="T11" fmla="*/ 238 h 431"/>
                <a:gd name="T12" fmla="*/ 270 w 474"/>
                <a:gd name="T13" fmla="*/ 259 h 431"/>
                <a:gd name="T14" fmla="*/ 253 w 474"/>
                <a:gd name="T15" fmla="*/ 279 h 431"/>
                <a:gd name="T16" fmla="*/ 220 w 474"/>
                <a:gd name="T17" fmla="*/ 321 h 431"/>
                <a:gd name="T18" fmla="*/ 188 w 474"/>
                <a:gd name="T19" fmla="*/ 362 h 431"/>
                <a:gd name="T20" fmla="*/ 166 w 474"/>
                <a:gd name="T21" fmla="*/ 390 h 431"/>
                <a:gd name="T22" fmla="*/ 153 w 474"/>
                <a:gd name="T23" fmla="*/ 367 h 431"/>
                <a:gd name="T24" fmla="*/ 132 w 474"/>
                <a:gd name="T25" fmla="*/ 330 h 431"/>
                <a:gd name="T26" fmla="*/ 111 w 474"/>
                <a:gd name="T27" fmla="*/ 292 h 431"/>
                <a:gd name="T28" fmla="*/ 89 w 474"/>
                <a:gd name="T29" fmla="*/ 254 h 431"/>
                <a:gd name="T30" fmla="*/ 67 w 474"/>
                <a:gd name="T31" fmla="*/ 217 h 431"/>
                <a:gd name="T32" fmla="*/ 45 w 474"/>
                <a:gd name="T33" fmla="*/ 179 h 431"/>
                <a:gd name="T34" fmla="*/ 23 w 474"/>
                <a:gd name="T35" fmla="*/ 142 h 431"/>
                <a:gd name="T36" fmla="*/ 0 w 474"/>
                <a:gd name="T37" fmla="*/ 105 h 431"/>
                <a:gd name="T38" fmla="*/ 18 w 474"/>
                <a:gd name="T39" fmla="*/ 145 h 431"/>
                <a:gd name="T40" fmla="*/ 36 w 474"/>
                <a:gd name="T41" fmla="*/ 184 h 431"/>
                <a:gd name="T42" fmla="*/ 55 w 474"/>
                <a:gd name="T43" fmla="*/ 223 h 431"/>
                <a:gd name="T44" fmla="*/ 74 w 474"/>
                <a:gd name="T45" fmla="*/ 262 h 431"/>
                <a:gd name="T46" fmla="*/ 94 w 474"/>
                <a:gd name="T47" fmla="*/ 301 h 431"/>
                <a:gd name="T48" fmla="*/ 114 w 474"/>
                <a:gd name="T49" fmla="*/ 339 h 431"/>
                <a:gd name="T50" fmla="*/ 134 w 474"/>
                <a:gd name="T51" fmla="*/ 378 h 431"/>
                <a:gd name="T52" fmla="*/ 154 w 474"/>
                <a:gd name="T53" fmla="*/ 416 h 431"/>
                <a:gd name="T54" fmla="*/ 162 w 474"/>
                <a:gd name="T55" fmla="*/ 431 h 431"/>
                <a:gd name="T56" fmla="*/ 173 w 474"/>
                <a:gd name="T57" fmla="*/ 418 h 431"/>
                <a:gd name="T58" fmla="*/ 205 w 474"/>
                <a:gd name="T59" fmla="*/ 376 h 431"/>
                <a:gd name="T60" fmla="*/ 238 w 474"/>
                <a:gd name="T61" fmla="*/ 334 h 431"/>
                <a:gd name="T62" fmla="*/ 270 w 474"/>
                <a:gd name="T63" fmla="*/ 292 h 431"/>
                <a:gd name="T64" fmla="*/ 286 w 474"/>
                <a:gd name="T65" fmla="*/ 271 h 431"/>
                <a:gd name="T66" fmla="*/ 302 w 474"/>
                <a:gd name="T67" fmla="*/ 250 h 431"/>
                <a:gd name="T68" fmla="*/ 333 w 474"/>
                <a:gd name="T69" fmla="*/ 207 h 431"/>
                <a:gd name="T70" fmla="*/ 349 w 474"/>
                <a:gd name="T71" fmla="*/ 186 h 431"/>
                <a:gd name="T72" fmla="*/ 364 w 474"/>
                <a:gd name="T73" fmla="*/ 164 h 431"/>
                <a:gd name="T74" fmla="*/ 379 w 474"/>
                <a:gd name="T75" fmla="*/ 142 h 431"/>
                <a:gd name="T76" fmla="*/ 395 w 474"/>
                <a:gd name="T77" fmla="*/ 121 h 431"/>
                <a:gd name="T78" fmla="*/ 474 w 474"/>
                <a:gd name="T79" fmla="*/ 0 h 431"/>
                <a:gd name="T80" fmla="*/ 389 w 474"/>
                <a:gd name="T81" fmla="*/ 1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4" h="431">
                  <a:moveTo>
                    <a:pt x="389" y="117"/>
                  </a:moveTo>
                  <a:cubicBezTo>
                    <a:pt x="372" y="137"/>
                    <a:pt x="372" y="137"/>
                    <a:pt x="372" y="137"/>
                  </a:cubicBezTo>
                  <a:cubicBezTo>
                    <a:pt x="366" y="143"/>
                    <a:pt x="360" y="150"/>
                    <a:pt x="355" y="157"/>
                  </a:cubicBezTo>
                  <a:cubicBezTo>
                    <a:pt x="338" y="177"/>
                    <a:pt x="338" y="177"/>
                    <a:pt x="338" y="177"/>
                  </a:cubicBezTo>
                  <a:cubicBezTo>
                    <a:pt x="332" y="184"/>
                    <a:pt x="326" y="190"/>
                    <a:pt x="321" y="197"/>
                  </a:cubicBezTo>
                  <a:cubicBezTo>
                    <a:pt x="287" y="238"/>
                    <a:pt x="287" y="238"/>
                    <a:pt x="287" y="238"/>
                  </a:cubicBezTo>
                  <a:cubicBezTo>
                    <a:pt x="270" y="259"/>
                    <a:pt x="270" y="259"/>
                    <a:pt x="270" y="259"/>
                  </a:cubicBezTo>
                  <a:cubicBezTo>
                    <a:pt x="253" y="279"/>
                    <a:pt x="253" y="279"/>
                    <a:pt x="253" y="279"/>
                  </a:cubicBezTo>
                  <a:cubicBezTo>
                    <a:pt x="242" y="293"/>
                    <a:pt x="231" y="307"/>
                    <a:pt x="220" y="321"/>
                  </a:cubicBezTo>
                  <a:cubicBezTo>
                    <a:pt x="209" y="334"/>
                    <a:pt x="198" y="348"/>
                    <a:pt x="188" y="362"/>
                  </a:cubicBezTo>
                  <a:cubicBezTo>
                    <a:pt x="166" y="390"/>
                    <a:pt x="166" y="390"/>
                    <a:pt x="166" y="390"/>
                  </a:cubicBezTo>
                  <a:cubicBezTo>
                    <a:pt x="153" y="367"/>
                    <a:pt x="153" y="367"/>
                    <a:pt x="153" y="367"/>
                  </a:cubicBezTo>
                  <a:cubicBezTo>
                    <a:pt x="132" y="330"/>
                    <a:pt x="132" y="330"/>
                    <a:pt x="132" y="330"/>
                  </a:cubicBezTo>
                  <a:cubicBezTo>
                    <a:pt x="111" y="292"/>
                    <a:pt x="111" y="292"/>
                    <a:pt x="111" y="292"/>
                  </a:cubicBezTo>
                  <a:cubicBezTo>
                    <a:pt x="89" y="254"/>
                    <a:pt x="89" y="254"/>
                    <a:pt x="89" y="254"/>
                  </a:cubicBezTo>
                  <a:cubicBezTo>
                    <a:pt x="82" y="242"/>
                    <a:pt x="75" y="229"/>
                    <a:pt x="67" y="217"/>
                  </a:cubicBezTo>
                  <a:cubicBezTo>
                    <a:pt x="60" y="204"/>
                    <a:pt x="53" y="192"/>
                    <a:pt x="45" y="179"/>
                  </a:cubicBezTo>
                  <a:cubicBezTo>
                    <a:pt x="38" y="167"/>
                    <a:pt x="30" y="155"/>
                    <a:pt x="23" y="142"/>
                  </a:cubicBezTo>
                  <a:cubicBezTo>
                    <a:pt x="15" y="130"/>
                    <a:pt x="7" y="118"/>
                    <a:pt x="0" y="105"/>
                  </a:cubicBezTo>
                  <a:cubicBezTo>
                    <a:pt x="5" y="119"/>
                    <a:pt x="12" y="132"/>
                    <a:pt x="18" y="145"/>
                  </a:cubicBezTo>
                  <a:cubicBezTo>
                    <a:pt x="24" y="158"/>
                    <a:pt x="30" y="171"/>
                    <a:pt x="36" y="184"/>
                  </a:cubicBezTo>
                  <a:cubicBezTo>
                    <a:pt x="42" y="197"/>
                    <a:pt x="49" y="210"/>
                    <a:pt x="55" y="223"/>
                  </a:cubicBezTo>
                  <a:cubicBezTo>
                    <a:pt x="62" y="236"/>
                    <a:pt x="68" y="249"/>
                    <a:pt x="74" y="262"/>
                  </a:cubicBezTo>
                  <a:cubicBezTo>
                    <a:pt x="94" y="301"/>
                    <a:pt x="94" y="301"/>
                    <a:pt x="94" y="301"/>
                  </a:cubicBezTo>
                  <a:cubicBezTo>
                    <a:pt x="114" y="339"/>
                    <a:pt x="114" y="339"/>
                    <a:pt x="114" y="339"/>
                  </a:cubicBezTo>
                  <a:cubicBezTo>
                    <a:pt x="134" y="378"/>
                    <a:pt x="134" y="378"/>
                    <a:pt x="134" y="378"/>
                  </a:cubicBezTo>
                  <a:cubicBezTo>
                    <a:pt x="154" y="416"/>
                    <a:pt x="154" y="416"/>
                    <a:pt x="154" y="416"/>
                  </a:cubicBezTo>
                  <a:cubicBezTo>
                    <a:pt x="162" y="431"/>
                    <a:pt x="162" y="431"/>
                    <a:pt x="162" y="431"/>
                  </a:cubicBezTo>
                  <a:cubicBezTo>
                    <a:pt x="173" y="418"/>
                    <a:pt x="173" y="418"/>
                    <a:pt x="173" y="418"/>
                  </a:cubicBezTo>
                  <a:cubicBezTo>
                    <a:pt x="205" y="376"/>
                    <a:pt x="205" y="376"/>
                    <a:pt x="205" y="376"/>
                  </a:cubicBezTo>
                  <a:cubicBezTo>
                    <a:pt x="216" y="362"/>
                    <a:pt x="227" y="348"/>
                    <a:pt x="238" y="334"/>
                  </a:cubicBezTo>
                  <a:cubicBezTo>
                    <a:pt x="248" y="320"/>
                    <a:pt x="259" y="306"/>
                    <a:pt x="270" y="292"/>
                  </a:cubicBezTo>
                  <a:cubicBezTo>
                    <a:pt x="286" y="271"/>
                    <a:pt x="286" y="271"/>
                    <a:pt x="286" y="271"/>
                  </a:cubicBezTo>
                  <a:cubicBezTo>
                    <a:pt x="302" y="250"/>
                    <a:pt x="302" y="250"/>
                    <a:pt x="302" y="250"/>
                  </a:cubicBezTo>
                  <a:cubicBezTo>
                    <a:pt x="333" y="207"/>
                    <a:pt x="333" y="207"/>
                    <a:pt x="333" y="207"/>
                  </a:cubicBezTo>
                  <a:cubicBezTo>
                    <a:pt x="338" y="200"/>
                    <a:pt x="343" y="193"/>
                    <a:pt x="349" y="186"/>
                  </a:cubicBezTo>
                  <a:cubicBezTo>
                    <a:pt x="364" y="164"/>
                    <a:pt x="364" y="164"/>
                    <a:pt x="364" y="164"/>
                  </a:cubicBezTo>
                  <a:cubicBezTo>
                    <a:pt x="369" y="157"/>
                    <a:pt x="374" y="150"/>
                    <a:pt x="379" y="142"/>
                  </a:cubicBezTo>
                  <a:cubicBezTo>
                    <a:pt x="395" y="121"/>
                    <a:pt x="395" y="121"/>
                    <a:pt x="395" y="121"/>
                  </a:cubicBezTo>
                  <a:cubicBezTo>
                    <a:pt x="405" y="106"/>
                    <a:pt x="464" y="15"/>
                    <a:pt x="474" y="0"/>
                  </a:cubicBezTo>
                  <a:cubicBezTo>
                    <a:pt x="462" y="13"/>
                    <a:pt x="401" y="103"/>
                    <a:pt x="389" y="117"/>
                  </a:cubicBezTo>
                  <a:close/>
                </a:path>
              </a:pathLst>
            </a:custGeom>
            <a:solidFill>
              <a:srgbClr val="16FAB9"/>
            </a:solidFill>
            <a:ln>
              <a:noFill/>
            </a:ln>
          </p:spPr>
          <p:txBody>
            <a:bodyPr vert="horz" wrap="square" lIns="91440" tIns="45720" rIns="91440" bIns="45720" numCol="1" anchor="t" anchorCtr="0" compatLnSpc="1">
              <a:prstTxWarp prst="textNoShape">
                <a:avLst/>
              </a:prstTxWarp>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solidFill>
                <a:effectLst/>
                <a:uLnTx/>
                <a:uFillTx/>
              </a:endParaRPr>
            </a:p>
          </p:txBody>
        </p:sp>
      </p:grpSp>
      <p:grpSp>
        <p:nvGrpSpPr>
          <p:cNvPr id="6" name="组合 5"/>
          <p:cNvGrpSpPr/>
          <p:nvPr/>
        </p:nvGrpSpPr>
        <p:grpSpPr>
          <a:xfrm>
            <a:off x="2145400" y="1789729"/>
            <a:ext cx="695812" cy="697654"/>
            <a:chOff x="2145400" y="1789729"/>
            <a:chExt cx="695812" cy="697654"/>
          </a:xfrm>
        </p:grpSpPr>
        <p:sp>
          <p:nvSpPr>
            <p:cNvPr id="81" name="îṧḷîḋé">
              <a:extLst>
                <a:ext uri="{FF2B5EF4-FFF2-40B4-BE49-F238E27FC236}">
                  <a16:creationId xmlns:a16="http://schemas.microsoft.com/office/drawing/2014/main" xmlns="" id="{D4E946F3-BD75-43E0-A5AC-72AB7F159DCC}"/>
                </a:ext>
              </a:extLst>
            </p:cNvPr>
            <p:cNvSpPr/>
            <p:nvPr/>
          </p:nvSpPr>
          <p:spPr bwMode="auto">
            <a:xfrm>
              <a:off x="2145400" y="1789729"/>
              <a:ext cx="695812" cy="697654"/>
            </a:xfrm>
            <a:prstGeom prst="ellipse">
              <a:avLst/>
            </a:prstGeom>
            <a:solidFill>
              <a:srgbClr val="FFC200"/>
            </a:solidFill>
            <a:ln w="38100">
              <a:noFill/>
            </a:ln>
          </p:spPr>
          <p:txBody>
            <a:bodyPr vert="horz" wrap="square" lIns="91440" tIns="45720" rIns="91440" bIns="45720" numCol="1" anchor="ctr" anchorCtr="0" compatLnSpc="1">
              <a:prstTxWarp prst="textNoShape">
                <a:avLst/>
              </a:prstTxWarp>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FFFFFF"/>
                </a:solidFill>
                <a:effectLst/>
                <a:uLnTx/>
                <a:uFillTx/>
              </a:endParaRPr>
            </a:p>
          </p:txBody>
        </p:sp>
        <p:sp>
          <p:nvSpPr>
            <p:cNvPr id="92" name="六边形 33"/>
            <p:cNvSpPr/>
            <p:nvPr/>
          </p:nvSpPr>
          <p:spPr>
            <a:xfrm>
              <a:off x="2292128" y="1939101"/>
              <a:ext cx="416266" cy="414312"/>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9" name="组合 8"/>
          <p:cNvGrpSpPr/>
          <p:nvPr/>
        </p:nvGrpSpPr>
        <p:grpSpPr>
          <a:xfrm>
            <a:off x="2145400" y="4004959"/>
            <a:ext cx="695812" cy="697654"/>
            <a:chOff x="2145400" y="4004959"/>
            <a:chExt cx="695812" cy="697654"/>
          </a:xfrm>
        </p:grpSpPr>
        <p:sp>
          <p:nvSpPr>
            <p:cNvPr id="77" name="iṩḻíḍê">
              <a:extLst>
                <a:ext uri="{FF2B5EF4-FFF2-40B4-BE49-F238E27FC236}">
                  <a16:creationId xmlns:a16="http://schemas.microsoft.com/office/drawing/2014/main" xmlns="" id="{D4E946F3-BD75-43E0-A5AC-72AB7F159DCC}"/>
                </a:ext>
              </a:extLst>
            </p:cNvPr>
            <p:cNvSpPr/>
            <p:nvPr/>
          </p:nvSpPr>
          <p:spPr bwMode="auto">
            <a:xfrm>
              <a:off x="2145400" y="4004959"/>
              <a:ext cx="695812" cy="697654"/>
            </a:xfrm>
            <a:prstGeom prst="ellipse">
              <a:avLst/>
            </a:prstGeom>
            <a:solidFill>
              <a:srgbClr val="FFC200"/>
            </a:solidFill>
            <a:ln w="38100">
              <a:noFill/>
            </a:ln>
          </p:spPr>
          <p:txBody>
            <a:bodyPr vert="horz" wrap="square" lIns="91440" tIns="45720" rIns="91440" bIns="45720" numCol="1" anchor="ctr" anchorCtr="0" compatLnSpc="1">
              <a:prstTxWarp prst="textNoShape">
                <a:avLst/>
              </a:prstTxWarp>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FFFFFF"/>
                </a:solidFill>
                <a:effectLst/>
                <a:uLnTx/>
                <a:uFillTx/>
              </a:endParaRPr>
            </a:p>
          </p:txBody>
        </p:sp>
        <p:sp>
          <p:nvSpPr>
            <p:cNvPr id="96" name="六边形 33"/>
            <p:cNvSpPr/>
            <p:nvPr/>
          </p:nvSpPr>
          <p:spPr>
            <a:xfrm>
              <a:off x="2292128" y="4165102"/>
              <a:ext cx="416266" cy="414312"/>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0" name="组合 9"/>
          <p:cNvGrpSpPr/>
          <p:nvPr/>
        </p:nvGrpSpPr>
        <p:grpSpPr>
          <a:xfrm>
            <a:off x="9350788" y="4004959"/>
            <a:ext cx="695812" cy="697654"/>
            <a:chOff x="9350788" y="4004959"/>
            <a:chExt cx="695812" cy="697654"/>
          </a:xfrm>
        </p:grpSpPr>
        <p:sp>
          <p:nvSpPr>
            <p:cNvPr id="69" name="ïsliďê">
              <a:extLst>
                <a:ext uri="{FF2B5EF4-FFF2-40B4-BE49-F238E27FC236}">
                  <a16:creationId xmlns:a16="http://schemas.microsoft.com/office/drawing/2014/main" xmlns="" id="{D4E946F3-BD75-43E0-A5AC-72AB7F159DCC}"/>
                </a:ext>
              </a:extLst>
            </p:cNvPr>
            <p:cNvSpPr/>
            <p:nvPr/>
          </p:nvSpPr>
          <p:spPr bwMode="auto">
            <a:xfrm>
              <a:off x="9350788" y="4004959"/>
              <a:ext cx="695812" cy="697654"/>
            </a:xfrm>
            <a:prstGeom prst="ellipse">
              <a:avLst/>
            </a:prstGeom>
            <a:solidFill>
              <a:srgbClr val="FFC200"/>
            </a:solidFill>
            <a:ln w="38100">
              <a:noFill/>
            </a:ln>
          </p:spPr>
          <p:txBody>
            <a:bodyPr vert="horz" wrap="square" lIns="91440" tIns="45720" rIns="91440" bIns="45720" numCol="1" anchor="ctr" anchorCtr="0" compatLnSpc="1">
              <a:prstTxWarp prst="textNoShape">
                <a:avLst/>
              </a:prstTxWarp>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FFFFFF"/>
                </a:solidFill>
                <a:effectLst/>
                <a:uLnTx/>
                <a:uFillTx/>
              </a:endParaRPr>
            </a:p>
          </p:txBody>
        </p:sp>
        <p:sp>
          <p:nvSpPr>
            <p:cNvPr id="97" name="六边形 33"/>
            <p:cNvSpPr/>
            <p:nvPr/>
          </p:nvSpPr>
          <p:spPr>
            <a:xfrm>
              <a:off x="9490560" y="4165102"/>
              <a:ext cx="416266" cy="414312"/>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7" name="组合 6"/>
          <p:cNvGrpSpPr/>
          <p:nvPr/>
        </p:nvGrpSpPr>
        <p:grpSpPr>
          <a:xfrm>
            <a:off x="9350788" y="1789729"/>
            <a:ext cx="695812" cy="697654"/>
            <a:chOff x="9350788" y="1789729"/>
            <a:chExt cx="695812" cy="697654"/>
          </a:xfrm>
        </p:grpSpPr>
        <p:sp>
          <p:nvSpPr>
            <p:cNvPr id="73" name="ïŝliḑè">
              <a:extLst>
                <a:ext uri="{FF2B5EF4-FFF2-40B4-BE49-F238E27FC236}">
                  <a16:creationId xmlns:a16="http://schemas.microsoft.com/office/drawing/2014/main" xmlns="" id="{D4E946F3-BD75-43E0-A5AC-72AB7F159DCC}"/>
                </a:ext>
              </a:extLst>
            </p:cNvPr>
            <p:cNvSpPr/>
            <p:nvPr/>
          </p:nvSpPr>
          <p:spPr bwMode="auto">
            <a:xfrm>
              <a:off x="9350788" y="1789729"/>
              <a:ext cx="695812" cy="697654"/>
            </a:xfrm>
            <a:prstGeom prst="ellipse">
              <a:avLst/>
            </a:prstGeom>
            <a:solidFill>
              <a:srgbClr val="FFC200"/>
            </a:solidFill>
            <a:ln w="38100">
              <a:noFill/>
            </a:ln>
          </p:spPr>
          <p:txBody>
            <a:bodyPr vert="horz" wrap="square" lIns="91440" tIns="45720" rIns="91440" bIns="45720" numCol="1" anchor="ctr" anchorCtr="0" compatLnSpc="1">
              <a:prstTxWarp prst="textNoShape">
                <a:avLst/>
              </a:prstTxWarp>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FFFFFF"/>
                </a:solidFill>
                <a:effectLst/>
                <a:uLnTx/>
                <a:uFillTx/>
              </a:endParaRPr>
            </a:p>
          </p:txBody>
        </p:sp>
        <p:sp>
          <p:nvSpPr>
            <p:cNvPr id="98" name="六边形 33"/>
            <p:cNvSpPr/>
            <p:nvPr/>
          </p:nvSpPr>
          <p:spPr>
            <a:xfrm>
              <a:off x="9490560" y="1953611"/>
              <a:ext cx="416266" cy="414312"/>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1" name="组合 10"/>
          <p:cNvGrpSpPr/>
          <p:nvPr/>
        </p:nvGrpSpPr>
        <p:grpSpPr>
          <a:xfrm>
            <a:off x="1121295" y="2487383"/>
            <a:ext cx="2744021" cy="1174024"/>
            <a:chOff x="1121295" y="2487383"/>
            <a:chExt cx="2744021" cy="1174024"/>
          </a:xfrm>
        </p:grpSpPr>
        <p:sp>
          <p:nvSpPr>
            <p:cNvPr id="84" name="îŝľïḑê">
              <a:extLst>
                <a:ext uri="{FF2B5EF4-FFF2-40B4-BE49-F238E27FC236}">
                  <a16:creationId xmlns:a16="http://schemas.microsoft.com/office/drawing/2014/main" xmlns="" id="{A4F65C1A-7BD6-4271-893B-D692484C7BD6}"/>
                </a:ext>
              </a:extLst>
            </p:cNvPr>
            <p:cNvSpPr txBox="1"/>
            <p:nvPr/>
          </p:nvSpPr>
          <p:spPr bwMode="auto">
            <a:xfrm>
              <a:off x="1121295" y="2487383"/>
              <a:ext cx="2744021" cy="44266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chemeClr val="tx1">
                      <a:lumMod val="75000"/>
                      <a:lumOff val="25000"/>
                    </a:schemeClr>
                  </a:solidFill>
                  <a:effectLst/>
                  <a:uLnTx/>
                  <a:uFillTx/>
                </a:rPr>
                <a:t>Text here</a:t>
              </a:r>
            </a:p>
          </p:txBody>
        </p:sp>
        <p:sp>
          <p:nvSpPr>
            <p:cNvPr id="3" name="矩形 2"/>
            <p:cNvSpPr/>
            <p:nvPr/>
          </p:nvSpPr>
          <p:spPr>
            <a:xfrm>
              <a:off x="1175172" y="2908893"/>
              <a:ext cx="2654033" cy="752514"/>
            </a:xfrm>
            <a:prstGeom prst="rect">
              <a:avLst/>
            </a:prstGeom>
          </p:spPr>
          <p:txBody>
            <a:bodyPr wrap="square">
              <a:spAutoFit/>
            </a:bodyPr>
            <a:lstStyle/>
            <a:p>
              <a:pPr lvl="0" algn="ctr" defTabSz="914400">
                <a:lnSpc>
                  <a:spcPct val="130000"/>
                </a:lnSpc>
                <a:defRPr/>
              </a:pPr>
              <a:r>
                <a:rPr lang="en-US" altLang="zh-CN" sz="1100" dirty="0"/>
                <a:t>Lorem ipsum dolor sit small and </a:t>
              </a:r>
              <a:r>
                <a:rPr lang="en-US" altLang="zh-CN" sz="1100" dirty="0" err="1"/>
                <a:t>amet</a:t>
              </a:r>
              <a:r>
                <a:rPr lang="en-US" altLang="zh-CN" sz="1100" dirty="0"/>
                <a:t>, </a:t>
              </a:r>
              <a:r>
                <a:rPr lang="en-US" altLang="zh-CN" sz="1100" dirty="0" err="1"/>
                <a:t>consectetuer</a:t>
              </a:r>
              <a:r>
                <a:rPr lang="en-US" altLang="zh-CN" sz="1100" dirty="0"/>
                <a:t> </a:t>
              </a:r>
              <a:r>
                <a:rPr lang="en-US" altLang="zh-CN" sz="1100" dirty="0" err="1"/>
                <a:t>adipiscing</a:t>
              </a:r>
              <a:r>
                <a:rPr lang="en-US" altLang="zh-CN" sz="1100" dirty="0"/>
                <a:t> </a:t>
              </a:r>
              <a:r>
                <a:rPr lang="en-US" altLang="zh-CN" sz="1100" dirty="0" err="1"/>
                <a:t>elit</a:t>
              </a:r>
              <a:r>
                <a:rPr lang="en-US" altLang="zh-CN" sz="1100" dirty="0"/>
                <a:t>. Maecenas </a:t>
              </a:r>
              <a:r>
                <a:rPr lang="en-US" altLang="zh-CN" sz="1100" dirty="0" err="1"/>
                <a:t>porttitor</a:t>
              </a:r>
              <a:r>
                <a:rPr lang="en-US" altLang="zh-CN" sz="1100" dirty="0"/>
                <a:t> </a:t>
              </a:r>
              <a:r>
                <a:rPr lang="en-US" altLang="zh-CN" sz="1100" dirty="0" err="1"/>
                <a:t>congue</a:t>
              </a:r>
              <a:endParaRPr lang="en-US" altLang="zh-CN" sz="1100" dirty="0"/>
            </a:p>
          </p:txBody>
        </p:sp>
      </p:grpSp>
      <p:grpSp>
        <p:nvGrpSpPr>
          <p:cNvPr id="13" name="组合 12"/>
          <p:cNvGrpSpPr/>
          <p:nvPr/>
        </p:nvGrpSpPr>
        <p:grpSpPr>
          <a:xfrm>
            <a:off x="8326683" y="2487383"/>
            <a:ext cx="2744021" cy="1174024"/>
            <a:chOff x="8326683" y="2487383"/>
            <a:chExt cx="2744021" cy="1174024"/>
          </a:xfrm>
        </p:grpSpPr>
        <p:sp>
          <p:nvSpPr>
            <p:cNvPr id="76" name="îṡ1îḋè">
              <a:extLst>
                <a:ext uri="{FF2B5EF4-FFF2-40B4-BE49-F238E27FC236}">
                  <a16:creationId xmlns:a16="http://schemas.microsoft.com/office/drawing/2014/main" xmlns="" id="{A4F65C1A-7BD6-4271-893B-D692484C7BD6}"/>
                </a:ext>
              </a:extLst>
            </p:cNvPr>
            <p:cNvSpPr txBox="1"/>
            <p:nvPr/>
          </p:nvSpPr>
          <p:spPr bwMode="auto">
            <a:xfrm>
              <a:off x="8326683" y="2487383"/>
              <a:ext cx="2744021" cy="44266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chemeClr val="tx1"/>
                  </a:solidFill>
                  <a:effectLst/>
                  <a:uLnTx/>
                  <a:uFillTx/>
                </a:rPr>
                <a:t>Text here</a:t>
              </a:r>
            </a:p>
          </p:txBody>
        </p:sp>
        <p:sp>
          <p:nvSpPr>
            <p:cNvPr id="100" name="矩形 99"/>
            <p:cNvSpPr/>
            <p:nvPr/>
          </p:nvSpPr>
          <p:spPr>
            <a:xfrm>
              <a:off x="8371676" y="2908893"/>
              <a:ext cx="2654033" cy="752514"/>
            </a:xfrm>
            <a:prstGeom prst="rect">
              <a:avLst/>
            </a:prstGeom>
          </p:spPr>
          <p:txBody>
            <a:bodyPr wrap="square">
              <a:spAutoFit/>
            </a:bodyPr>
            <a:lstStyle/>
            <a:p>
              <a:pPr lvl="0" algn="ctr" defTabSz="914400">
                <a:lnSpc>
                  <a:spcPct val="130000"/>
                </a:lnSpc>
                <a:defRPr/>
              </a:pPr>
              <a:r>
                <a:rPr lang="en-US" altLang="zh-CN" sz="1100" dirty="0"/>
                <a:t>Lorem ipsum dolor sit small and </a:t>
              </a:r>
              <a:r>
                <a:rPr lang="en-US" altLang="zh-CN" sz="1100" dirty="0" err="1"/>
                <a:t>amet</a:t>
              </a:r>
              <a:r>
                <a:rPr lang="en-US" altLang="zh-CN" sz="1100" dirty="0"/>
                <a:t>, </a:t>
              </a:r>
              <a:r>
                <a:rPr lang="en-US" altLang="zh-CN" sz="1100" dirty="0" err="1"/>
                <a:t>consectetuer</a:t>
              </a:r>
              <a:r>
                <a:rPr lang="en-US" altLang="zh-CN" sz="1100" dirty="0"/>
                <a:t> </a:t>
              </a:r>
              <a:r>
                <a:rPr lang="en-US" altLang="zh-CN" sz="1100" dirty="0" err="1"/>
                <a:t>adipiscing</a:t>
              </a:r>
              <a:r>
                <a:rPr lang="en-US" altLang="zh-CN" sz="1100" dirty="0"/>
                <a:t> </a:t>
              </a:r>
              <a:r>
                <a:rPr lang="en-US" altLang="zh-CN" sz="1100" dirty="0" err="1"/>
                <a:t>elit</a:t>
              </a:r>
              <a:r>
                <a:rPr lang="en-US" altLang="zh-CN" sz="1100" dirty="0"/>
                <a:t>. Maecenas </a:t>
              </a:r>
              <a:r>
                <a:rPr lang="en-US" altLang="zh-CN" sz="1100" dirty="0" err="1"/>
                <a:t>porttitor</a:t>
              </a:r>
              <a:r>
                <a:rPr lang="en-US" altLang="zh-CN" sz="1100" dirty="0"/>
                <a:t> </a:t>
              </a:r>
              <a:r>
                <a:rPr lang="en-US" altLang="zh-CN" sz="1100" dirty="0" err="1"/>
                <a:t>congue</a:t>
              </a:r>
              <a:endParaRPr lang="en-US" altLang="zh-CN" sz="1100" dirty="0"/>
            </a:p>
          </p:txBody>
        </p:sp>
      </p:grpSp>
      <p:grpSp>
        <p:nvGrpSpPr>
          <p:cNvPr id="14" name="组合 13"/>
          <p:cNvGrpSpPr/>
          <p:nvPr/>
        </p:nvGrpSpPr>
        <p:grpSpPr>
          <a:xfrm>
            <a:off x="8326683" y="4702613"/>
            <a:ext cx="2744021" cy="1195180"/>
            <a:chOff x="8326683" y="4702613"/>
            <a:chExt cx="2744021" cy="1195180"/>
          </a:xfrm>
        </p:grpSpPr>
        <p:sp>
          <p:nvSpPr>
            <p:cNvPr id="72" name="ïsḷiḓé">
              <a:extLst>
                <a:ext uri="{FF2B5EF4-FFF2-40B4-BE49-F238E27FC236}">
                  <a16:creationId xmlns:a16="http://schemas.microsoft.com/office/drawing/2014/main" xmlns="" id="{A4F65C1A-7BD6-4271-893B-D692484C7BD6}"/>
                </a:ext>
              </a:extLst>
            </p:cNvPr>
            <p:cNvSpPr txBox="1"/>
            <p:nvPr/>
          </p:nvSpPr>
          <p:spPr bwMode="auto">
            <a:xfrm>
              <a:off x="8326683" y="4702613"/>
              <a:ext cx="2744021" cy="44266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chemeClr val="tx1"/>
                  </a:solidFill>
                  <a:effectLst/>
                  <a:uLnTx/>
                  <a:uFillTx/>
                </a:rPr>
                <a:t>Text here</a:t>
              </a:r>
            </a:p>
          </p:txBody>
        </p:sp>
        <p:sp>
          <p:nvSpPr>
            <p:cNvPr id="102" name="矩形 101"/>
            <p:cNvSpPr/>
            <p:nvPr/>
          </p:nvSpPr>
          <p:spPr>
            <a:xfrm>
              <a:off x="8371676" y="5145279"/>
              <a:ext cx="2654033" cy="752514"/>
            </a:xfrm>
            <a:prstGeom prst="rect">
              <a:avLst/>
            </a:prstGeom>
          </p:spPr>
          <p:txBody>
            <a:bodyPr wrap="square">
              <a:spAutoFit/>
            </a:bodyPr>
            <a:lstStyle/>
            <a:p>
              <a:pPr lvl="0" algn="ctr" defTabSz="914400">
                <a:lnSpc>
                  <a:spcPct val="130000"/>
                </a:lnSpc>
                <a:defRPr/>
              </a:pPr>
              <a:r>
                <a:rPr lang="en-US" altLang="zh-CN" sz="1100" dirty="0"/>
                <a:t>Lorem ipsum dolor sit small and </a:t>
              </a:r>
              <a:r>
                <a:rPr lang="en-US" altLang="zh-CN" sz="1100" dirty="0" err="1"/>
                <a:t>amet</a:t>
              </a:r>
              <a:r>
                <a:rPr lang="en-US" altLang="zh-CN" sz="1100" dirty="0"/>
                <a:t>, </a:t>
              </a:r>
              <a:r>
                <a:rPr lang="en-US" altLang="zh-CN" sz="1100" dirty="0" err="1"/>
                <a:t>consectetuer</a:t>
              </a:r>
              <a:r>
                <a:rPr lang="en-US" altLang="zh-CN" sz="1100" dirty="0"/>
                <a:t> </a:t>
              </a:r>
              <a:r>
                <a:rPr lang="en-US" altLang="zh-CN" sz="1100" dirty="0" err="1"/>
                <a:t>adipiscing</a:t>
              </a:r>
              <a:r>
                <a:rPr lang="en-US" altLang="zh-CN" sz="1100" dirty="0"/>
                <a:t> </a:t>
              </a:r>
              <a:r>
                <a:rPr lang="en-US" altLang="zh-CN" sz="1100" dirty="0" err="1"/>
                <a:t>elit</a:t>
              </a:r>
              <a:r>
                <a:rPr lang="en-US" altLang="zh-CN" sz="1100" dirty="0"/>
                <a:t>. Maecenas </a:t>
              </a:r>
              <a:r>
                <a:rPr lang="en-US" altLang="zh-CN" sz="1100" dirty="0" err="1"/>
                <a:t>porttitor</a:t>
              </a:r>
              <a:r>
                <a:rPr lang="en-US" altLang="zh-CN" sz="1100" dirty="0"/>
                <a:t> </a:t>
              </a:r>
              <a:r>
                <a:rPr lang="en-US" altLang="zh-CN" sz="1100" dirty="0" err="1"/>
                <a:t>congue</a:t>
              </a:r>
              <a:endParaRPr lang="en-US" altLang="zh-CN" sz="1100" dirty="0"/>
            </a:p>
          </p:txBody>
        </p:sp>
      </p:grpSp>
      <p:grpSp>
        <p:nvGrpSpPr>
          <p:cNvPr id="12" name="组合 11"/>
          <p:cNvGrpSpPr/>
          <p:nvPr/>
        </p:nvGrpSpPr>
        <p:grpSpPr>
          <a:xfrm>
            <a:off x="1121295" y="4702613"/>
            <a:ext cx="2744021" cy="1195180"/>
            <a:chOff x="1121295" y="4702613"/>
            <a:chExt cx="2744021" cy="1195180"/>
          </a:xfrm>
        </p:grpSpPr>
        <p:sp>
          <p:nvSpPr>
            <p:cNvPr id="80" name="íṡḷíḋè">
              <a:extLst>
                <a:ext uri="{FF2B5EF4-FFF2-40B4-BE49-F238E27FC236}">
                  <a16:creationId xmlns:a16="http://schemas.microsoft.com/office/drawing/2014/main" xmlns="" id="{A4F65C1A-7BD6-4271-893B-D692484C7BD6}"/>
                </a:ext>
              </a:extLst>
            </p:cNvPr>
            <p:cNvSpPr txBox="1"/>
            <p:nvPr/>
          </p:nvSpPr>
          <p:spPr bwMode="auto">
            <a:xfrm>
              <a:off x="1121295" y="4702613"/>
              <a:ext cx="2744021" cy="44266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chemeClr val="tx1"/>
                  </a:solidFill>
                  <a:effectLst/>
                  <a:uLnTx/>
                  <a:uFillTx/>
                </a:rPr>
                <a:t>Text here</a:t>
              </a:r>
            </a:p>
          </p:txBody>
        </p:sp>
        <p:sp>
          <p:nvSpPr>
            <p:cNvPr id="104" name="矩形 103"/>
            <p:cNvSpPr/>
            <p:nvPr/>
          </p:nvSpPr>
          <p:spPr>
            <a:xfrm>
              <a:off x="1166288" y="5145279"/>
              <a:ext cx="2654033" cy="752514"/>
            </a:xfrm>
            <a:prstGeom prst="rect">
              <a:avLst/>
            </a:prstGeom>
          </p:spPr>
          <p:txBody>
            <a:bodyPr wrap="square">
              <a:spAutoFit/>
            </a:bodyPr>
            <a:lstStyle/>
            <a:p>
              <a:pPr lvl="0" algn="ctr" defTabSz="914400">
                <a:lnSpc>
                  <a:spcPct val="130000"/>
                </a:lnSpc>
                <a:defRPr/>
              </a:pPr>
              <a:r>
                <a:rPr lang="en-US" altLang="zh-CN" sz="1100" dirty="0"/>
                <a:t>Lorem ipsum dolor sit small and </a:t>
              </a:r>
              <a:r>
                <a:rPr lang="en-US" altLang="zh-CN" sz="1100" dirty="0" err="1"/>
                <a:t>amet</a:t>
              </a:r>
              <a:r>
                <a:rPr lang="en-US" altLang="zh-CN" sz="1100" dirty="0"/>
                <a:t>, </a:t>
              </a:r>
              <a:r>
                <a:rPr lang="en-US" altLang="zh-CN" sz="1100" dirty="0" err="1"/>
                <a:t>consectetuer</a:t>
              </a:r>
              <a:r>
                <a:rPr lang="en-US" altLang="zh-CN" sz="1100" dirty="0"/>
                <a:t> </a:t>
              </a:r>
              <a:r>
                <a:rPr lang="en-US" altLang="zh-CN" sz="1100" dirty="0" err="1"/>
                <a:t>adipiscing</a:t>
              </a:r>
              <a:r>
                <a:rPr lang="en-US" altLang="zh-CN" sz="1100" dirty="0"/>
                <a:t> </a:t>
              </a:r>
              <a:r>
                <a:rPr lang="en-US" altLang="zh-CN" sz="1100" dirty="0" err="1"/>
                <a:t>elit</a:t>
              </a:r>
              <a:r>
                <a:rPr lang="en-US" altLang="zh-CN" sz="1100" dirty="0"/>
                <a:t>. Maecenas </a:t>
              </a:r>
              <a:r>
                <a:rPr lang="en-US" altLang="zh-CN" sz="1100" dirty="0" err="1"/>
                <a:t>porttitor</a:t>
              </a:r>
              <a:r>
                <a:rPr lang="en-US" altLang="zh-CN" sz="1100" dirty="0"/>
                <a:t> </a:t>
              </a:r>
              <a:r>
                <a:rPr lang="en-US" altLang="zh-CN" sz="1100" dirty="0" err="1"/>
                <a:t>congue</a:t>
              </a:r>
              <a:endParaRPr lang="en-US" altLang="zh-CN" sz="1100" dirty="0"/>
            </a:p>
          </p:txBody>
        </p:sp>
      </p:grpSp>
      <p:cxnSp>
        <p:nvCxnSpPr>
          <p:cNvPr id="8" name="直接连接符 7"/>
          <p:cNvCxnSpPr>
            <a:stCxn id="86" idx="37"/>
            <a:endCxn id="72" idx="0"/>
          </p:cNvCxnSpPr>
          <p:nvPr/>
        </p:nvCxnSpPr>
        <p:spPr>
          <a:xfrm>
            <a:off x="7132828" y="4667457"/>
            <a:ext cx="2565866" cy="35156"/>
          </a:xfrm>
          <a:prstGeom prst="line">
            <a:avLst/>
          </a:prstGeom>
          <a:ln>
            <a:solidFill>
              <a:srgbClr val="FFC200"/>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80" idx="0"/>
          </p:cNvCxnSpPr>
          <p:nvPr/>
        </p:nvCxnSpPr>
        <p:spPr>
          <a:xfrm>
            <a:off x="2493306" y="4702613"/>
            <a:ext cx="2536482" cy="0"/>
          </a:xfrm>
          <a:prstGeom prst="line">
            <a:avLst/>
          </a:prstGeom>
          <a:ln>
            <a:solidFill>
              <a:srgbClr val="FFC200"/>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endCxn id="73" idx="4"/>
          </p:cNvCxnSpPr>
          <p:nvPr/>
        </p:nvCxnSpPr>
        <p:spPr>
          <a:xfrm>
            <a:off x="7239000" y="2487383"/>
            <a:ext cx="2459694" cy="0"/>
          </a:xfrm>
          <a:prstGeom prst="line">
            <a:avLst/>
          </a:prstGeom>
          <a:ln>
            <a:solidFill>
              <a:srgbClr val="FFC200"/>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2507868" y="2487383"/>
            <a:ext cx="2400682" cy="0"/>
          </a:xfrm>
          <a:prstGeom prst="line">
            <a:avLst/>
          </a:prstGeom>
          <a:ln>
            <a:solidFill>
              <a:srgbClr val="FFC200"/>
            </a:solidFill>
          </a:ln>
        </p:spPr>
        <p:style>
          <a:lnRef idx="1">
            <a:schemeClr val="accent1"/>
          </a:lnRef>
          <a:fillRef idx="0">
            <a:schemeClr val="accent1"/>
          </a:fillRef>
          <a:effectRef idx="0">
            <a:schemeClr val="accent1"/>
          </a:effectRef>
          <a:fontRef idx="minor">
            <a:schemeClr val="tx1"/>
          </a:fontRef>
        </p:style>
      </p:cxnSp>
      <p:sp>
        <p:nvSpPr>
          <p:cNvPr id="48" name="矩形 47">
            <a:extLst>
              <a:ext uri="{FF2B5EF4-FFF2-40B4-BE49-F238E27FC236}">
                <a16:creationId xmlns:a16="http://schemas.microsoft.com/office/drawing/2014/main" xmlns="" id="{F0FBBCA9-5D1E-4C36-B49D-06EB6680D752}"/>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9597547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107"/>
                                        </p:tgtEl>
                                        <p:attrNameLst>
                                          <p:attrName>style.visibility</p:attrName>
                                        </p:attrNameLst>
                                      </p:cBhvr>
                                      <p:to>
                                        <p:strVal val="visible"/>
                                      </p:to>
                                    </p:set>
                                    <p:animEffect transition="in" filter="wipe(right)">
                                      <p:cBhvr>
                                        <p:cTn id="14" dur="500"/>
                                        <p:tgtEl>
                                          <p:spTgt spid="107"/>
                                        </p:tgtEl>
                                      </p:cBhvr>
                                    </p:animEffect>
                                  </p:childTnLst>
                                </p:cTn>
                              </p:par>
                              <p:par>
                                <p:cTn id="15" presetID="53" presetClass="entr" presetSubtype="16" fill="hold" nodeType="withEffect">
                                  <p:stCondLst>
                                    <p:cond delay="1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42" presetClass="entr" presetSubtype="0" fill="hold" nodeType="withEffect">
                                  <p:stCondLst>
                                    <p:cond delay="1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06"/>
                                        </p:tgtEl>
                                        <p:attrNameLst>
                                          <p:attrName>style.visibility</p:attrName>
                                        </p:attrNameLst>
                                      </p:cBhvr>
                                      <p:to>
                                        <p:strVal val="visible"/>
                                      </p:to>
                                    </p:set>
                                    <p:animEffect transition="in" filter="wipe(left)">
                                      <p:cBhvr>
                                        <p:cTn id="29" dur="500"/>
                                        <p:tgtEl>
                                          <p:spTgt spid="106"/>
                                        </p:tgtEl>
                                      </p:cBhvr>
                                    </p:animEffect>
                                  </p:childTnLst>
                                </p:cTn>
                              </p:par>
                              <p:par>
                                <p:cTn id="30" presetID="53" presetClass="entr" presetSubtype="16" fill="hold" nodeType="withEffect">
                                  <p:stCondLst>
                                    <p:cond delay="1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42" presetClass="entr" presetSubtype="0" fill="hold" nodeType="withEffect">
                                  <p:stCondLst>
                                    <p:cond delay="1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nodeType="clickEffect">
                                  <p:stCondLst>
                                    <p:cond delay="0"/>
                                  </p:stCondLst>
                                  <p:childTnLst>
                                    <p:set>
                                      <p:cBhvr>
                                        <p:cTn id="43" dur="1" fill="hold">
                                          <p:stCondLst>
                                            <p:cond delay="0"/>
                                          </p:stCondLst>
                                        </p:cTn>
                                        <p:tgtEl>
                                          <p:spTgt spid="105"/>
                                        </p:tgtEl>
                                        <p:attrNameLst>
                                          <p:attrName>style.visibility</p:attrName>
                                        </p:attrNameLst>
                                      </p:cBhvr>
                                      <p:to>
                                        <p:strVal val="visible"/>
                                      </p:to>
                                    </p:set>
                                    <p:animEffect transition="in" filter="wipe(right)">
                                      <p:cBhvr>
                                        <p:cTn id="44" dur="500"/>
                                        <p:tgtEl>
                                          <p:spTgt spid="105"/>
                                        </p:tgtEl>
                                      </p:cBhvr>
                                    </p:animEffect>
                                  </p:childTnLst>
                                </p:cTn>
                              </p:par>
                              <p:par>
                                <p:cTn id="45" presetID="53" presetClass="entr" presetSubtype="16" fill="hold" nodeType="withEffect">
                                  <p:stCondLst>
                                    <p:cond delay="10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par>
                                <p:cTn id="50" presetID="42" presetClass="entr" presetSubtype="0" fill="hold" nodeType="withEffect">
                                  <p:stCondLst>
                                    <p:cond delay="10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par>
                                <p:cTn id="60" presetID="53" presetClass="entr" presetSubtype="16" fill="hold" nodeType="withEffect">
                                  <p:stCondLst>
                                    <p:cond delay="10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animEffect transition="in" filter="fade">
                                      <p:cBhvr>
                                        <p:cTn id="64" dur="500"/>
                                        <p:tgtEl>
                                          <p:spTgt spid="10"/>
                                        </p:tgtEl>
                                      </p:cBhvr>
                                    </p:animEffect>
                                  </p:childTnLst>
                                </p:cTn>
                              </p:par>
                              <p:par>
                                <p:cTn id="65" presetID="42" presetClass="entr" presetSubtype="0" fill="hold" nodeType="withEffect">
                                  <p:stCondLst>
                                    <p:cond delay="10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1000"/>
                                        <p:tgtEl>
                                          <p:spTgt spid="14"/>
                                        </p:tgtEl>
                                      </p:cBhvr>
                                    </p:animEffect>
                                    <p:anim calcmode="lin" valueType="num">
                                      <p:cBhvr>
                                        <p:cTn id="68" dur="1000" fill="hold"/>
                                        <p:tgtEl>
                                          <p:spTgt spid="14"/>
                                        </p:tgtEl>
                                        <p:attrNameLst>
                                          <p:attrName>ppt_x</p:attrName>
                                        </p:attrNameLst>
                                      </p:cBhvr>
                                      <p:tavLst>
                                        <p:tav tm="0">
                                          <p:val>
                                            <p:strVal val="#ppt_x"/>
                                          </p:val>
                                        </p:tav>
                                        <p:tav tm="100000">
                                          <p:val>
                                            <p:strVal val="#ppt_x"/>
                                          </p:val>
                                        </p:tav>
                                      </p:tavLst>
                                    </p:anim>
                                    <p:anim calcmode="lin" valueType="num">
                                      <p:cBhvr>
                                        <p:cTn id="69" dur="1000" fill="hold"/>
                                        <p:tgtEl>
                                          <p:spTgt spid="14"/>
                                        </p:tgtEl>
                                        <p:attrNameLst>
                                          <p:attrName>ppt_y</p:attrName>
                                        </p:attrNameLst>
                                      </p:cBhvr>
                                      <p:tavLst>
                                        <p:tav tm="0">
                                          <p:val>
                                            <p:strVal val="#ppt_y+.1"/>
                                          </p:val>
                                        </p:tav>
                                        <p:tav tm="100000">
                                          <p:val>
                                            <p:strVal val="#ppt_y"/>
                                          </p:val>
                                        </p:tav>
                                      </p:tavLst>
                                    </p:anim>
                                  </p:childTnLst>
                                </p:cTn>
                              </p:par>
                            </p:childTnLst>
                          </p:cTn>
                        </p:par>
                        <p:par>
                          <p:cTn id="70" fill="hold">
                            <p:stCondLst>
                              <p:cond delay="1100"/>
                            </p:stCondLst>
                            <p:childTnLst>
                              <p:par>
                                <p:cTn id="71" presetID="10" presetClass="entr" presetSubtype="0" fill="hold" grpId="0" nodeType="after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3429000"/>
            <a:ext cx="12192000" cy="3429000"/>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45" name="图片 44"/>
          <p:cNvPicPr>
            <a:picLocks noChangeAspect="1"/>
          </p:cNvPicPr>
          <p:nvPr/>
        </p:nvPicPr>
        <p:blipFill rotWithShape="1">
          <a:blip r:embed="rId3">
            <a:extLst>
              <a:ext uri="{28A0092B-C50C-407E-A947-70E740481C1C}">
                <a14:useLocalDpi xmlns:a14="http://schemas.microsoft.com/office/drawing/2010/main" val="0"/>
              </a:ext>
            </a:extLst>
          </a:blip>
          <a:srcRect l="1345" t="21735" r="1218" b="27261"/>
          <a:stretch/>
        </p:blipFill>
        <p:spPr>
          <a:xfrm>
            <a:off x="0" y="0"/>
            <a:ext cx="12192000" cy="4251960"/>
          </a:xfrm>
          <a:custGeom>
            <a:avLst/>
            <a:gdLst>
              <a:gd name="connsiteX0" fmla="*/ 0 w 12192000"/>
              <a:gd name="connsiteY0" fmla="*/ 0 h 4419600"/>
              <a:gd name="connsiteX1" fmla="*/ 12192000 w 12192000"/>
              <a:gd name="connsiteY1" fmla="*/ 0 h 4419600"/>
              <a:gd name="connsiteX2" fmla="*/ 12192000 w 12192000"/>
              <a:gd name="connsiteY2" fmla="*/ 4419600 h 4419600"/>
              <a:gd name="connsiteX3" fmla="*/ 0 w 12192000"/>
              <a:gd name="connsiteY3" fmla="*/ 4419600 h 4419600"/>
            </a:gdLst>
            <a:ahLst/>
            <a:cxnLst>
              <a:cxn ang="0">
                <a:pos x="connsiteX0" y="connsiteY0"/>
              </a:cxn>
              <a:cxn ang="0">
                <a:pos x="connsiteX1" y="connsiteY1"/>
              </a:cxn>
              <a:cxn ang="0">
                <a:pos x="connsiteX2" y="connsiteY2"/>
              </a:cxn>
              <a:cxn ang="0">
                <a:pos x="connsiteX3" y="connsiteY3"/>
              </a:cxn>
            </a:cxnLst>
            <a:rect l="l" t="t" r="r" b="b"/>
            <a:pathLst>
              <a:path w="12192000" h="4419600">
                <a:moveTo>
                  <a:pt x="0" y="0"/>
                </a:moveTo>
                <a:lnTo>
                  <a:pt x="12192000" y="0"/>
                </a:lnTo>
                <a:lnTo>
                  <a:pt x="12192000" y="4419600"/>
                </a:lnTo>
                <a:lnTo>
                  <a:pt x="0" y="4419600"/>
                </a:lnTo>
                <a:close/>
              </a:path>
            </a:pathLst>
          </a:custGeom>
        </p:spPr>
      </p:pic>
      <p:sp>
        <p:nvSpPr>
          <p:cNvPr id="47" name="文本框 46"/>
          <p:cNvSpPr txBox="1"/>
          <p:nvPr/>
        </p:nvSpPr>
        <p:spPr>
          <a:xfrm>
            <a:off x="2320282" y="1520342"/>
            <a:ext cx="7581780" cy="3770263"/>
          </a:xfrm>
          <a:prstGeom prst="rect">
            <a:avLst/>
          </a:prstGeom>
          <a:noFill/>
        </p:spPr>
        <p:txBody>
          <a:bodyPr wrap="square" rtlCol="0">
            <a:spAutoFit/>
          </a:bodyPr>
          <a:lstStyle/>
          <a:p>
            <a:pPr algn="ctr"/>
            <a:r>
              <a:rPr lang="en-US" altLang="zh-CN" sz="23900" dirty="0">
                <a:solidFill>
                  <a:srgbClr val="04D195">
                    <a:alpha val="20000"/>
                  </a:srgbClr>
                </a:solidFill>
                <a:latin typeface="Impact" panose="020B0806030902050204" pitchFamily="34" charset="0"/>
              </a:rPr>
              <a:t>2019</a:t>
            </a:r>
            <a:endParaRPr lang="zh-CN" altLang="en-US" sz="23900" dirty="0">
              <a:solidFill>
                <a:srgbClr val="04D195">
                  <a:alpha val="20000"/>
                </a:srgbClr>
              </a:solidFill>
              <a:latin typeface="Impact" panose="020B0806030902050204" pitchFamily="34" charset="0"/>
            </a:endParaRPr>
          </a:p>
        </p:txBody>
      </p:sp>
      <p:sp>
        <p:nvSpPr>
          <p:cNvPr id="9" name="圆角矩形 8"/>
          <p:cNvSpPr/>
          <p:nvPr/>
        </p:nvSpPr>
        <p:spPr>
          <a:xfrm>
            <a:off x="5021580" y="4693961"/>
            <a:ext cx="2148840" cy="52553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schemeClr val="tx1">
                    <a:lumMod val="65000"/>
                    <a:lumOff val="35000"/>
                  </a:schemeClr>
                </a:solidFill>
              </a:rPr>
              <a:t>放入标题</a:t>
            </a:r>
          </a:p>
        </p:txBody>
      </p:sp>
      <p:sp>
        <p:nvSpPr>
          <p:cNvPr id="10" name="文本框 9"/>
          <p:cNvSpPr txBox="1"/>
          <p:nvPr/>
        </p:nvSpPr>
        <p:spPr>
          <a:xfrm>
            <a:off x="418647" y="5392414"/>
            <a:ext cx="11372850" cy="1200329"/>
          </a:xfrm>
          <a:prstGeom prst="rect">
            <a:avLst/>
          </a:prstGeom>
          <a:noFill/>
        </p:spPr>
        <p:txBody>
          <a:bodyPr wrap="square" rtlCol="0">
            <a:spAutoFit/>
          </a:bodyPr>
          <a:lstStyle/>
          <a:p>
            <a:pPr algn="ctr"/>
            <a:r>
              <a:rPr lang="en-US" altLang="zh-CN" dirty="0">
                <a:solidFill>
                  <a:schemeClr val="bg1"/>
                </a:solidFill>
              </a:rPr>
              <a:t>Lorem ipsum dolor sit amet, consectetuer adipiscing elit. Maecenas porttitor congue massa. Fusce posuere, magna sed pulvinar ultricies, purus lectus malesuada libero, sit amet commodo magna eros quis </a:t>
            </a:r>
            <a:r>
              <a:rPr lang="en-US" altLang="zh-CN" dirty="0" err="1">
                <a:solidFill>
                  <a:schemeClr val="bg1"/>
                </a:solidFill>
              </a:rPr>
              <a:t>urna</a:t>
            </a:r>
            <a:r>
              <a:rPr lang="en-US" altLang="zh-CN" dirty="0">
                <a:solidFill>
                  <a:schemeClr val="bg1"/>
                </a:solidFill>
              </a:rPr>
              <a:t>. </a:t>
            </a:r>
            <a:r>
              <a:rPr lang="en-US" altLang="zh-CN" dirty="0" err="1">
                <a:solidFill>
                  <a:schemeClr val="bg1"/>
                </a:solidFill>
              </a:rPr>
              <a:t>sed</a:t>
            </a:r>
            <a:r>
              <a:rPr lang="en-US" altLang="zh-CN" dirty="0">
                <a:solidFill>
                  <a:schemeClr val="bg1"/>
                </a:solidFill>
              </a:rPr>
              <a:t> </a:t>
            </a:r>
            <a:r>
              <a:rPr lang="en-US" altLang="zh-CN" dirty="0" err="1">
                <a:solidFill>
                  <a:schemeClr val="bg1"/>
                </a:solidFill>
              </a:rPr>
              <a:t>pulvinar</a:t>
            </a:r>
            <a:r>
              <a:rPr lang="en-US" altLang="zh-CN" dirty="0">
                <a:solidFill>
                  <a:schemeClr val="bg1"/>
                </a:solidFill>
              </a:rPr>
              <a:t> </a:t>
            </a:r>
            <a:r>
              <a:rPr lang="en-US" altLang="zh-CN" dirty="0" err="1">
                <a:solidFill>
                  <a:schemeClr val="bg1"/>
                </a:solidFill>
              </a:rPr>
              <a:t>ultricies</a:t>
            </a:r>
            <a:r>
              <a:rPr lang="en-US" altLang="zh-CN" dirty="0">
                <a:solidFill>
                  <a:schemeClr val="bg1"/>
                </a:solidFill>
              </a:rPr>
              <a:t>, </a:t>
            </a:r>
            <a:r>
              <a:rPr lang="en-US" altLang="zh-CN" dirty="0" err="1">
                <a:solidFill>
                  <a:schemeClr val="bg1"/>
                </a:solidFill>
              </a:rPr>
              <a:t>purus</a:t>
            </a:r>
            <a:r>
              <a:rPr lang="en-US" altLang="zh-CN" dirty="0">
                <a:solidFill>
                  <a:schemeClr val="bg1"/>
                </a:solidFill>
              </a:rPr>
              <a:t> </a:t>
            </a:r>
            <a:r>
              <a:rPr lang="en-US" altLang="zh-CN" dirty="0" err="1">
                <a:solidFill>
                  <a:schemeClr val="bg1"/>
                </a:solidFill>
              </a:rPr>
              <a:t>lectus</a:t>
            </a:r>
            <a:r>
              <a:rPr lang="en-US" altLang="zh-CN" dirty="0">
                <a:solidFill>
                  <a:schemeClr val="bg1"/>
                </a:solidFill>
              </a:rPr>
              <a:t> </a:t>
            </a:r>
            <a:r>
              <a:rPr lang="en-US" altLang="zh-CN" dirty="0" err="1">
                <a:solidFill>
                  <a:schemeClr val="bg1"/>
                </a:solidFill>
              </a:rPr>
              <a:t>malesuada</a:t>
            </a:r>
            <a:r>
              <a:rPr lang="en-US" altLang="zh-CN" dirty="0">
                <a:solidFill>
                  <a:schemeClr val="bg1"/>
                </a:solidFill>
              </a:rPr>
              <a:t> libero, sit </a:t>
            </a:r>
            <a:r>
              <a:rPr lang="en-US" altLang="zh-CN" dirty="0" err="1">
                <a:solidFill>
                  <a:schemeClr val="bg1"/>
                </a:solidFill>
              </a:rPr>
              <a:t>amet</a:t>
            </a:r>
            <a:r>
              <a:rPr lang="en-US" altLang="zh-CN" dirty="0">
                <a:solidFill>
                  <a:schemeClr val="bg1"/>
                </a:solidFill>
              </a:rPr>
              <a:t> </a:t>
            </a:r>
            <a:r>
              <a:rPr lang="en-US" altLang="zh-CN" dirty="0" err="1">
                <a:solidFill>
                  <a:schemeClr val="bg1"/>
                </a:solidFill>
              </a:rPr>
              <a:t>commodo</a:t>
            </a:r>
            <a:r>
              <a:rPr lang="en-US" altLang="zh-CN" dirty="0">
                <a:solidFill>
                  <a:schemeClr val="bg1"/>
                </a:solidFill>
              </a:rPr>
              <a:t> magna </a:t>
            </a:r>
            <a:r>
              <a:rPr lang="en-US" altLang="zh-CN" dirty="0" err="1">
                <a:solidFill>
                  <a:schemeClr val="bg1"/>
                </a:solidFill>
              </a:rPr>
              <a:t>eros</a:t>
            </a:r>
            <a:r>
              <a:rPr lang="en-US" altLang="zh-CN" dirty="0">
                <a:solidFill>
                  <a:schemeClr val="bg1"/>
                </a:solidFill>
              </a:rPr>
              <a:t> </a:t>
            </a:r>
            <a:r>
              <a:rPr lang="en-US" altLang="zh-CN" dirty="0" err="1">
                <a:solidFill>
                  <a:schemeClr val="bg1"/>
                </a:solidFill>
              </a:rPr>
              <a:t>quis</a:t>
            </a:r>
            <a:r>
              <a:rPr lang="en-US" altLang="zh-CN" dirty="0">
                <a:solidFill>
                  <a:schemeClr val="bg1"/>
                </a:solidFill>
              </a:rPr>
              <a:t> </a:t>
            </a:r>
            <a:r>
              <a:rPr lang="en-US" altLang="zh-CN" dirty="0" err="1">
                <a:solidFill>
                  <a:schemeClr val="bg1"/>
                </a:solidFill>
              </a:rPr>
              <a:t>urna</a:t>
            </a:r>
            <a:r>
              <a:rPr lang="en-US" altLang="zh-CN" dirty="0">
                <a:solidFill>
                  <a:schemeClr val="bg1"/>
                </a:solidFill>
              </a:rPr>
              <a:t>.</a:t>
            </a:r>
          </a:p>
          <a:p>
            <a:pPr algn="ctr"/>
            <a:endParaRPr lang="en-US" altLang="zh-CN" dirty="0">
              <a:solidFill>
                <a:schemeClr val="bg1"/>
              </a:solidFill>
            </a:endParaRPr>
          </a:p>
        </p:txBody>
      </p:sp>
      <p:sp>
        <p:nvSpPr>
          <p:cNvPr id="48" name="矩形 47"/>
          <p:cNvSpPr/>
          <p:nvPr/>
        </p:nvSpPr>
        <p:spPr>
          <a:xfrm>
            <a:off x="0" y="0"/>
            <a:ext cx="12192000" cy="333375"/>
          </a:xfrm>
          <a:prstGeom prst="rect">
            <a:avLst/>
          </a:prstGeom>
          <a:solidFill>
            <a:srgbClr val="04D19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a:extLst>
              <a:ext uri="{FF2B5EF4-FFF2-40B4-BE49-F238E27FC236}">
                <a16:creationId xmlns:a16="http://schemas.microsoft.com/office/drawing/2014/main" xmlns="" id="{57DF75BE-F477-4AB8-9DC1-3D0B95777170}"/>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8802263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3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6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1600"/>
                            </p:stCondLst>
                            <p:childTnLst>
                              <p:par>
                                <p:cTn id="31" presetID="10"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7" grpId="0"/>
      <p:bldP spid="9" grpId="0" animBg="1"/>
      <p:bldP spid="10" grpId="0"/>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396140" y="0"/>
            <a:ext cx="13588140" cy="6858000"/>
            <a:chOff x="-1396140" y="0"/>
            <a:chExt cx="13588140" cy="685800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0" y="0"/>
              <a:ext cx="6858000" cy="6858000"/>
            </a:xfrm>
            <a:prstGeom prst="rect">
              <a:avLst/>
            </a:prstGeom>
          </p:spPr>
        </p:pic>
        <p:pic>
          <p:nvPicPr>
            <p:cNvPr id="57" name="图片 5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6140" y="0"/>
              <a:ext cx="6858000" cy="6858000"/>
            </a:xfrm>
            <a:prstGeom prst="rect">
              <a:avLst/>
            </a:prstGeom>
          </p:spPr>
        </p:pic>
      </p:grpSp>
      <p:sp>
        <p:nvSpPr>
          <p:cNvPr id="8" name="矩形 7"/>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0" y="2120253"/>
            <a:ext cx="12192000" cy="2820692"/>
          </a:xfrm>
          <a:prstGeom prst="rect">
            <a:avLst/>
          </a:prstGeom>
          <a:solidFill>
            <a:srgbClr val="1E2532"/>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1" name="直接连接符 50"/>
          <p:cNvCxnSpPr/>
          <p:nvPr/>
        </p:nvCxnSpPr>
        <p:spPr>
          <a:xfrm>
            <a:off x="6355834" y="2765942"/>
            <a:ext cx="0" cy="143033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4885937" y="2718991"/>
            <a:ext cx="1241622" cy="1600438"/>
          </a:xfrm>
          <a:prstGeom prst="rect">
            <a:avLst/>
          </a:prstGeom>
          <a:noFill/>
        </p:spPr>
        <p:txBody>
          <a:bodyPr wrap="none" rtlCol="0">
            <a:spAutoFit/>
            <a:scene3d>
              <a:camera prst="orthographicFront"/>
              <a:lightRig rig="threePt" dir="t"/>
            </a:scene3d>
            <a:sp3d contourW="12700"/>
          </a:bodyPr>
          <a:lstStyle/>
          <a:p>
            <a:pPr algn="ctr"/>
            <a:r>
              <a:rPr lang="en-US" altLang="zh-CN" sz="3200" dirty="0">
                <a:solidFill>
                  <a:schemeClr val="bg1"/>
                </a:solidFill>
                <a:latin typeface="+mj-lt"/>
                <a:cs typeface="经典综艺体简" panose="02010609000101010101" pitchFamily="49" charset="-122"/>
              </a:rPr>
              <a:t>PART</a:t>
            </a:r>
          </a:p>
          <a:p>
            <a:pPr algn="ctr"/>
            <a:r>
              <a:rPr lang="en-US" altLang="zh-CN" sz="6600" b="1" dirty="0">
                <a:solidFill>
                  <a:schemeClr val="bg1"/>
                </a:solidFill>
                <a:latin typeface="+mj-lt"/>
                <a:cs typeface="经典综艺体简" panose="02010609000101010101" pitchFamily="49" charset="-122"/>
              </a:rPr>
              <a:t>04</a:t>
            </a:r>
            <a:endParaRPr lang="zh-CN" altLang="en-US" sz="6600" b="1" dirty="0">
              <a:solidFill>
                <a:schemeClr val="bg1"/>
              </a:solidFill>
              <a:latin typeface="+mj-lt"/>
              <a:cs typeface="经典综艺体简" panose="02010609000101010101" pitchFamily="49" charset="-122"/>
            </a:endParaRPr>
          </a:p>
        </p:txBody>
      </p:sp>
      <p:sp>
        <p:nvSpPr>
          <p:cNvPr id="53" name="文本框 52"/>
          <p:cNvSpPr txBox="1"/>
          <p:nvPr/>
        </p:nvSpPr>
        <p:spPr>
          <a:xfrm>
            <a:off x="6653080" y="2684809"/>
            <a:ext cx="3262432" cy="707886"/>
          </a:xfrm>
          <a:prstGeom prst="rect">
            <a:avLst/>
          </a:prstGeom>
          <a:noFill/>
        </p:spPr>
        <p:txBody>
          <a:bodyPr wrap="none" rtlCol="0">
            <a:spAutoFit/>
            <a:scene3d>
              <a:camera prst="orthographicFront"/>
              <a:lightRig rig="threePt" dir="t"/>
            </a:scene3d>
            <a:sp3d contourW="12700"/>
          </a:bodyPr>
          <a:lstStyle/>
          <a:p>
            <a:pPr lvl="0" defTabSz="914400">
              <a:defRPr/>
            </a:pPr>
            <a:r>
              <a:rPr lang="zh-CN" altLang="en-US" sz="4000" b="1" dirty="0">
                <a:solidFill>
                  <a:schemeClr val="bg1"/>
                </a:solidFill>
                <a:latin typeface="+mj-ea"/>
                <a:ea typeface="+mj-ea"/>
                <a:cs typeface="经典综艺体简" panose="02010609000101010101" pitchFamily="49" charset="-122"/>
              </a:rPr>
              <a:t>销售技巧概述</a:t>
            </a:r>
          </a:p>
        </p:txBody>
      </p:sp>
      <p:sp>
        <p:nvSpPr>
          <p:cNvPr id="54" name="文本框 53"/>
          <p:cNvSpPr txBox="1"/>
          <p:nvPr/>
        </p:nvSpPr>
        <p:spPr>
          <a:xfrm>
            <a:off x="6653080" y="3413531"/>
            <a:ext cx="4782754" cy="609398"/>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ea typeface="+mj-ea"/>
              </a:rPr>
              <a:t>The user can demonstrate on a projector or computer or print the it into a film to be used in a wider field</a:t>
            </a:r>
          </a:p>
        </p:txBody>
      </p:sp>
      <p:cxnSp>
        <p:nvCxnSpPr>
          <p:cNvPr id="4" name="直接连接符 3"/>
          <p:cNvCxnSpPr/>
          <p:nvPr/>
        </p:nvCxnSpPr>
        <p:spPr>
          <a:xfrm flipH="1">
            <a:off x="6096000" y="6489700"/>
            <a:ext cx="6096000" cy="0"/>
          </a:xfrm>
          <a:prstGeom prst="line">
            <a:avLst/>
          </a:prstGeom>
          <a:ln w="25400">
            <a:solidFill>
              <a:srgbClr val="04D195"/>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6858000" y="6337300"/>
            <a:ext cx="5334000" cy="0"/>
          </a:xfrm>
          <a:prstGeom prst="line">
            <a:avLst/>
          </a:prstGeom>
          <a:ln w="25400">
            <a:solidFill>
              <a:srgbClr val="04D195"/>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7581900" y="6159500"/>
            <a:ext cx="4610100" cy="0"/>
          </a:xfrm>
          <a:prstGeom prst="line">
            <a:avLst/>
          </a:prstGeom>
          <a:ln w="25400">
            <a:solidFill>
              <a:srgbClr val="04D195"/>
            </a:solidFill>
          </a:ln>
        </p:spPr>
        <p:style>
          <a:lnRef idx="1">
            <a:schemeClr val="accent1"/>
          </a:lnRef>
          <a:fillRef idx="0">
            <a:schemeClr val="accent1"/>
          </a:fillRef>
          <a:effectRef idx="0">
            <a:schemeClr val="accent1"/>
          </a:effectRef>
          <a:fontRef idx="minor">
            <a:schemeClr val="tx1"/>
          </a:fontRef>
        </p:style>
      </p:cxnSp>
      <p:sp>
        <p:nvSpPr>
          <p:cNvPr id="60" name="任意多边形 59"/>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4" name="组合 63"/>
          <p:cNvGrpSpPr/>
          <p:nvPr/>
        </p:nvGrpSpPr>
        <p:grpSpPr>
          <a:xfrm>
            <a:off x="11501439" y="333375"/>
            <a:ext cx="282574" cy="198117"/>
            <a:chOff x="11501439" y="333375"/>
            <a:chExt cx="282574" cy="198117"/>
          </a:xfrm>
        </p:grpSpPr>
        <p:sp>
          <p:nvSpPr>
            <p:cNvPr id="16" name="矩形 15"/>
            <p:cNvSpPr/>
            <p:nvPr/>
          </p:nvSpPr>
          <p:spPr>
            <a:xfrm>
              <a:off x="11501439" y="333375"/>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501439" y="409574"/>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501439" y="485773"/>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文本框 62"/>
          <p:cNvSpPr txBox="1"/>
          <p:nvPr/>
        </p:nvSpPr>
        <p:spPr>
          <a:xfrm>
            <a:off x="275030" y="246743"/>
            <a:ext cx="1493899" cy="461665"/>
          </a:xfrm>
          <a:prstGeom prst="rect">
            <a:avLst/>
          </a:prstGeom>
          <a:noFill/>
        </p:spPr>
        <p:txBody>
          <a:bodyPr wrap="square" rtlCol="0">
            <a:spAutoFit/>
          </a:bodyPr>
          <a:lstStyle/>
          <a:p>
            <a:r>
              <a:rPr lang="en-US" altLang="zh-CN" sz="2400" b="1" dirty="0">
                <a:solidFill>
                  <a:srgbClr val="161A29"/>
                </a:solidFill>
              </a:rPr>
              <a:t>LOGO</a:t>
            </a:r>
            <a:endParaRPr lang="zh-CN" altLang="en-US" sz="2400" b="1" dirty="0">
              <a:solidFill>
                <a:srgbClr val="161A29"/>
              </a:solidFill>
            </a:endParaRPr>
          </a:p>
        </p:txBody>
      </p:sp>
      <p:sp>
        <p:nvSpPr>
          <p:cNvPr id="23" name="矩形 22">
            <a:extLst>
              <a:ext uri="{FF2B5EF4-FFF2-40B4-BE49-F238E27FC236}">
                <a16:creationId xmlns:a16="http://schemas.microsoft.com/office/drawing/2014/main" xmlns="" id="{0ED75EBD-8D26-472A-8A80-CE69E3ABEDDF}"/>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42057215"/>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up)">
                                      <p:cBhvr>
                                        <p:cTn id="13" dur="500"/>
                                        <p:tgtEl>
                                          <p:spTgt spid="51"/>
                                        </p:tgtEl>
                                      </p:cBhvr>
                                    </p:animEffect>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1+#ppt_w/2"/>
                                          </p:val>
                                        </p:tav>
                                        <p:tav tm="100000">
                                          <p:val>
                                            <p:strVal val="#ppt_x"/>
                                          </p:val>
                                        </p:tav>
                                      </p:tavLst>
                                    </p:anim>
                                    <p:anim calcmode="lin" valueType="num">
                                      <p:cBhvr additive="base">
                                        <p:cTn id="18" dur="500" fill="hold"/>
                                        <p:tgtEl>
                                          <p:spTgt spid="5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 name="图片 162"/>
          <p:cNvPicPr>
            <a:picLocks noChangeAspect="1"/>
          </p:cNvPicPr>
          <p:nvPr/>
        </p:nvPicPr>
        <p:blipFill rotWithShape="1">
          <a:blip r:embed="rId3" cstate="print">
            <a:extLst>
              <a:ext uri="{28A0092B-C50C-407E-A947-70E740481C1C}">
                <a14:useLocalDpi xmlns:a14="http://schemas.microsoft.com/office/drawing/2010/main" val="0"/>
              </a:ext>
            </a:extLst>
          </a:blip>
          <a:srcRect l="20839" t="35858" r="853" b="52260"/>
          <a:stretch/>
        </p:blipFill>
        <p:spPr>
          <a:xfrm>
            <a:off x="-35887" y="0"/>
            <a:ext cx="12307448" cy="1244600"/>
          </a:xfrm>
          <a:custGeom>
            <a:avLst/>
            <a:gdLst>
              <a:gd name="connsiteX0" fmla="*/ 0 w 12307448"/>
              <a:gd name="connsiteY0" fmla="*/ 0 h 1244600"/>
              <a:gd name="connsiteX1" fmla="*/ 12307448 w 12307448"/>
              <a:gd name="connsiteY1" fmla="*/ 0 h 1244600"/>
              <a:gd name="connsiteX2" fmla="*/ 12307448 w 12307448"/>
              <a:gd name="connsiteY2" fmla="*/ 1244600 h 1244600"/>
              <a:gd name="connsiteX3" fmla="*/ 0 w 12307448"/>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12307448" h="1244600">
                <a:moveTo>
                  <a:pt x="0" y="0"/>
                </a:moveTo>
                <a:lnTo>
                  <a:pt x="12307448" y="0"/>
                </a:lnTo>
                <a:lnTo>
                  <a:pt x="12307448" y="1244600"/>
                </a:lnTo>
                <a:lnTo>
                  <a:pt x="0" y="1244600"/>
                </a:lnTo>
                <a:close/>
              </a:path>
            </a:pathLst>
          </a:custGeom>
        </p:spPr>
      </p:pic>
      <p:sp>
        <p:nvSpPr>
          <p:cNvPr id="2" name="矩形 1"/>
          <p:cNvSpPr/>
          <p:nvPr/>
        </p:nvSpPr>
        <p:spPr>
          <a:xfrm>
            <a:off x="-40798" y="0"/>
            <a:ext cx="12307448" cy="1244600"/>
          </a:xfrm>
          <a:prstGeom prst="rect">
            <a:avLst/>
          </a:prstGeom>
          <a:solidFill>
            <a:srgbClr val="04D1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039083" y="2353355"/>
            <a:ext cx="4782754" cy="1431111"/>
            <a:chOff x="1039083" y="2469469"/>
            <a:chExt cx="4782754" cy="1431111"/>
          </a:xfrm>
        </p:grpSpPr>
        <p:grpSp>
          <p:nvGrpSpPr>
            <p:cNvPr id="36" name="组合 35"/>
            <p:cNvGrpSpPr/>
            <p:nvPr/>
          </p:nvGrpSpPr>
          <p:grpSpPr>
            <a:xfrm>
              <a:off x="1112363" y="2469469"/>
              <a:ext cx="4709474" cy="868137"/>
              <a:chOff x="806160" y="2046513"/>
              <a:chExt cx="3927022" cy="723901"/>
            </a:xfrm>
          </p:grpSpPr>
          <p:sp>
            <p:nvSpPr>
              <p:cNvPr id="35" name="任意多边形 34"/>
              <p:cNvSpPr/>
              <p:nvPr/>
            </p:nvSpPr>
            <p:spPr>
              <a:xfrm>
                <a:off x="844261" y="2117271"/>
                <a:ext cx="3888921" cy="582384"/>
              </a:xfrm>
              <a:custGeom>
                <a:avLst/>
                <a:gdLst>
                  <a:gd name="connsiteX0" fmla="*/ 145596 w 3888921"/>
                  <a:gd name="connsiteY0" fmla="*/ 0 h 582384"/>
                  <a:gd name="connsiteX1" fmla="*/ 209472 w 3888921"/>
                  <a:gd name="connsiteY1" fmla="*/ 0 h 582384"/>
                  <a:gd name="connsiteX2" fmla="*/ 224391 w 3888921"/>
                  <a:gd name="connsiteY2" fmla="*/ 0 h 582384"/>
                  <a:gd name="connsiteX3" fmla="*/ 277956 w 3888921"/>
                  <a:gd name="connsiteY3" fmla="*/ 0 h 582384"/>
                  <a:gd name="connsiteX4" fmla="*/ 288267 w 3888921"/>
                  <a:gd name="connsiteY4" fmla="*/ 0 h 582384"/>
                  <a:gd name="connsiteX5" fmla="*/ 312846 w 3888921"/>
                  <a:gd name="connsiteY5" fmla="*/ 0 h 582384"/>
                  <a:gd name="connsiteX6" fmla="*/ 356751 w 3888921"/>
                  <a:gd name="connsiteY6" fmla="*/ 0 h 582384"/>
                  <a:gd name="connsiteX7" fmla="*/ 376723 w 3888921"/>
                  <a:gd name="connsiteY7" fmla="*/ 0 h 582384"/>
                  <a:gd name="connsiteX8" fmla="*/ 391641 w 3888921"/>
                  <a:gd name="connsiteY8" fmla="*/ 0 h 582384"/>
                  <a:gd name="connsiteX9" fmla="*/ 436790 w 3888921"/>
                  <a:gd name="connsiteY9" fmla="*/ 0 h 582384"/>
                  <a:gd name="connsiteX10" fmla="*/ 445206 w 3888921"/>
                  <a:gd name="connsiteY10" fmla="*/ 0 h 582384"/>
                  <a:gd name="connsiteX11" fmla="*/ 455517 w 3888921"/>
                  <a:gd name="connsiteY11" fmla="*/ 0 h 582384"/>
                  <a:gd name="connsiteX12" fmla="*/ 500666 w 3888921"/>
                  <a:gd name="connsiteY12" fmla="*/ 0 h 582384"/>
                  <a:gd name="connsiteX13" fmla="*/ 515584 w 3888921"/>
                  <a:gd name="connsiteY13" fmla="*/ 0 h 582384"/>
                  <a:gd name="connsiteX14" fmla="*/ 524001 w 3888921"/>
                  <a:gd name="connsiteY14" fmla="*/ 0 h 582384"/>
                  <a:gd name="connsiteX15" fmla="*/ 569150 w 3888921"/>
                  <a:gd name="connsiteY15" fmla="*/ 0 h 582384"/>
                  <a:gd name="connsiteX16" fmla="*/ 579460 w 3888921"/>
                  <a:gd name="connsiteY16" fmla="*/ 0 h 582384"/>
                  <a:gd name="connsiteX17" fmla="*/ 604040 w 3888921"/>
                  <a:gd name="connsiteY17" fmla="*/ 0 h 582384"/>
                  <a:gd name="connsiteX18" fmla="*/ 647944 w 3888921"/>
                  <a:gd name="connsiteY18" fmla="*/ 0 h 582384"/>
                  <a:gd name="connsiteX19" fmla="*/ 667916 w 3888921"/>
                  <a:gd name="connsiteY19" fmla="*/ 0 h 582384"/>
                  <a:gd name="connsiteX20" fmla="*/ 682835 w 3888921"/>
                  <a:gd name="connsiteY20" fmla="*/ 0 h 582384"/>
                  <a:gd name="connsiteX21" fmla="*/ 736400 w 3888921"/>
                  <a:gd name="connsiteY21" fmla="*/ 0 h 582384"/>
                  <a:gd name="connsiteX22" fmla="*/ 746711 w 3888921"/>
                  <a:gd name="connsiteY22" fmla="*/ 0 h 582384"/>
                  <a:gd name="connsiteX23" fmla="*/ 780924 w 3888921"/>
                  <a:gd name="connsiteY23" fmla="*/ 0 h 582384"/>
                  <a:gd name="connsiteX24" fmla="*/ 815195 w 3888921"/>
                  <a:gd name="connsiteY24" fmla="*/ 0 h 582384"/>
                  <a:gd name="connsiteX25" fmla="*/ 844800 w 3888921"/>
                  <a:gd name="connsiteY25" fmla="*/ 0 h 582384"/>
                  <a:gd name="connsiteX26" fmla="*/ 859719 w 3888921"/>
                  <a:gd name="connsiteY26" fmla="*/ 0 h 582384"/>
                  <a:gd name="connsiteX27" fmla="*/ 913284 w 3888921"/>
                  <a:gd name="connsiteY27" fmla="*/ 0 h 582384"/>
                  <a:gd name="connsiteX28" fmla="*/ 923595 w 3888921"/>
                  <a:gd name="connsiteY28" fmla="*/ 0 h 582384"/>
                  <a:gd name="connsiteX29" fmla="*/ 948174 w 3888921"/>
                  <a:gd name="connsiteY29" fmla="*/ 0 h 582384"/>
                  <a:gd name="connsiteX30" fmla="*/ 992079 w 3888921"/>
                  <a:gd name="connsiteY30" fmla="*/ 0 h 582384"/>
                  <a:gd name="connsiteX31" fmla="*/ 1012050 w 3888921"/>
                  <a:gd name="connsiteY31" fmla="*/ 0 h 582384"/>
                  <a:gd name="connsiteX32" fmla="*/ 1026969 w 3888921"/>
                  <a:gd name="connsiteY32" fmla="*/ 0 h 582384"/>
                  <a:gd name="connsiteX33" fmla="*/ 1042662 w 3888921"/>
                  <a:gd name="connsiteY33" fmla="*/ 0 h 582384"/>
                  <a:gd name="connsiteX34" fmla="*/ 1072118 w 3888921"/>
                  <a:gd name="connsiteY34" fmla="*/ 0 h 582384"/>
                  <a:gd name="connsiteX35" fmla="*/ 1080534 w 3888921"/>
                  <a:gd name="connsiteY35" fmla="*/ 0 h 582384"/>
                  <a:gd name="connsiteX36" fmla="*/ 1090845 w 3888921"/>
                  <a:gd name="connsiteY36" fmla="*/ 0 h 582384"/>
                  <a:gd name="connsiteX37" fmla="*/ 1106538 w 3888921"/>
                  <a:gd name="connsiteY37" fmla="*/ 0 h 582384"/>
                  <a:gd name="connsiteX38" fmla="*/ 1121457 w 3888921"/>
                  <a:gd name="connsiteY38" fmla="*/ 0 h 582384"/>
                  <a:gd name="connsiteX39" fmla="*/ 1135994 w 3888921"/>
                  <a:gd name="connsiteY39" fmla="*/ 0 h 582384"/>
                  <a:gd name="connsiteX40" fmla="*/ 1150912 w 3888921"/>
                  <a:gd name="connsiteY40" fmla="*/ 0 h 582384"/>
                  <a:gd name="connsiteX41" fmla="*/ 1159329 w 3888921"/>
                  <a:gd name="connsiteY41" fmla="*/ 0 h 582384"/>
                  <a:gd name="connsiteX42" fmla="*/ 1175022 w 3888921"/>
                  <a:gd name="connsiteY42" fmla="*/ 0 h 582384"/>
                  <a:gd name="connsiteX43" fmla="*/ 1185333 w 3888921"/>
                  <a:gd name="connsiteY43" fmla="*/ 0 h 582384"/>
                  <a:gd name="connsiteX44" fmla="*/ 1204478 w 3888921"/>
                  <a:gd name="connsiteY44" fmla="*/ 0 h 582384"/>
                  <a:gd name="connsiteX45" fmla="*/ 1209912 w 3888921"/>
                  <a:gd name="connsiteY45" fmla="*/ 0 h 582384"/>
                  <a:gd name="connsiteX46" fmla="*/ 1214789 w 3888921"/>
                  <a:gd name="connsiteY46" fmla="*/ 0 h 582384"/>
                  <a:gd name="connsiteX47" fmla="*/ 1239368 w 3888921"/>
                  <a:gd name="connsiteY47" fmla="*/ 0 h 582384"/>
                  <a:gd name="connsiteX48" fmla="*/ 1253817 w 3888921"/>
                  <a:gd name="connsiteY48" fmla="*/ 0 h 582384"/>
                  <a:gd name="connsiteX49" fmla="*/ 1273788 w 3888921"/>
                  <a:gd name="connsiteY49" fmla="*/ 0 h 582384"/>
                  <a:gd name="connsiteX50" fmla="*/ 1283272 w 3888921"/>
                  <a:gd name="connsiteY50" fmla="*/ 0 h 582384"/>
                  <a:gd name="connsiteX51" fmla="*/ 1288707 w 3888921"/>
                  <a:gd name="connsiteY51" fmla="*/ 0 h 582384"/>
                  <a:gd name="connsiteX52" fmla="*/ 1303244 w 3888921"/>
                  <a:gd name="connsiteY52" fmla="*/ 0 h 582384"/>
                  <a:gd name="connsiteX53" fmla="*/ 1318163 w 3888921"/>
                  <a:gd name="connsiteY53" fmla="*/ 0 h 582384"/>
                  <a:gd name="connsiteX54" fmla="*/ 1333856 w 3888921"/>
                  <a:gd name="connsiteY54" fmla="*/ 0 h 582384"/>
                  <a:gd name="connsiteX55" fmla="*/ 1342272 w 3888921"/>
                  <a:gd name="connsiteY55" fmla="*/ 0 h 582384"/>
                  <a:gd name="connsiteX56" fmla="*/ 1352583 w 3888921"/>
                  <a:gd name="connsiteY56" fmla="*/ 0 h 582384"/>
                  <a:gd name="connsiteX57" fmla="*/ 1371728 w 3888921"/>
                  <a:gd name="connsiteY57" fmla="*/ 0 h 582384"/>
                  <a:gd name="connsiteX58" fmla="*/ 1382039 w 3888921"/>
                  <a:gd name="connsiteY58" fmla="*/ 0 h 582384"/>
                  <a:gd name="connsiteX59" fmla="*/ 1397732 w 3888921"/>
                  <a:gd name="connsiteY59" fmla="*/ 0 h 582384"/>
                  <a:gd name="connsiteX60" fmla="*/ 1412650 w 3888921"/>
                  <a:gd name="connsiteY60" fmla="*/ 0 h 582384"/>
                  <a:gd name="connsiteX61" fmla="*/ 1421067 w 3888921"/>
                  <a:gd name="connsiteY61" fmla="*/ 0 h 582384"/>
                  <a:gd name="connsiteX62" fmla="*/ 1450523 w 3888921"/>
                  <a:gd name="connsiteY62" fmla="*/ 0 h 582384"/>
                  <a:gd name="connsiteX63" fmla="*/ 1466215 w 3888921"/>
                  <a:gd name="connsiteY63" fmla="*/ 0 h 582384"/>
                  <a:gd name="connsiteX64" fmla="*/ 1476526 w 3888921"/>
                  <a:gd name="connsiteY64" fmla="*/ 0 h 582384"/>
                  <a:gd name="connsiteX65" fmla="*/ 1501106 w 3888921"/>
                  <a:gd name="connsiteY65" fmla="*/ 0 h 582384"/>
                  <a:gd name="connsiteX66" fmla="*/ 1545010 w 3888921"/>
                  <a:gd name="connsiteY66" fmla="*/ 0 h 582384"/>
                  <a:gd name="connsiteX67" fmla="*/ 1564982 w 3888921"/>
                  <a:gd name="connsiteY67" fmla="*/ 0 h 582384"/>
                  <a:gd name="connsiteX68" fmla="*/ 1579901 w 3888921"/>
                  <a:gd name="connsiteY68" fmla="*/ 0 h 582384"/>
                  <a:gd name="connsiteX69" fmla="*/ 1633466 w 3888921"/>
                  <a:gd name="connsiteY69" fmla="*/ 0 h 582384"/>
                  <a:gd name="connsiteX70" fmla="*/ 1643777 w 3888921"/>
                  <a:gd name="connsiteY70" fmla="*/ 0 h 582384"/>
                  <a:gd name="connsiteX71" fmla="*/ 1677990 w 3888921"/>
                  <a:gd name="connsiteY71" fmla="*/ 0 h 582384"/>
                  <a:gd name="connsiteX72" fmla="*/ 1712261 w 3888921"/>
                  <a:gd name="connsiteY72" fmla="*/ 0 h 582384"/>
                  <a:gd name="connsiteX73" fmla="*/ 1741866 w 3888921"/>
                  <a:gd name="connsiteY73" fmla="*/ 0 h 582384"/>
                  <a:gd name="connsiteX74" fmla="*/ 1756785 w 3888921"/>
                  <a:gd name="connsiteY74" fmla="*/ 0 h 582384"/>
                  <a:gd name="connsiteX75" fmla="*/ 1810350 w 3888921"/>
                  <a:gd name="connsiteY75" fmla="*/ 0 h 582384"/>
                  <a:gd name="connsiteX76" fmla="*/ 1820661 w 3888921"/>
                  <a:gd name="connsiteY76" fmla="*/ 0 h 582384"/>
                  <a:gd name="connsiteX77" fmla="*/ 1845240 w 3888921"/>
                  <a:gd name="connsiteY77" fmla="*/ 0 h 582384"/>
                  <a:gd name="connsiteX78" fmla="*/ 1889145 w 3888921"/>
                  <a:gd name="connsiteY78" fmla="*/ 0 h 582384"/>
                  <a:gd name="connsiteX79" fmla="*/ 1909116 w 3888921"/>
                  <a:gd name="connsiteY79" fmla="*/ 0 h 582384"/>
                  <a:gd name="connsiteX80" fmla="*/ 1924035 w 3888921"/>
                  <a:gd name="connsiteY80" fmla="*/ 0 h 582384"/>
                  <a:gd name="connsiteX81" fmla="*/ 1969183 w 3888921"/>
                  <a:gd name="connsiteY81" fmla="*/ 0 h 582384"/>
                  <a:gd name="connsiteX82" fmla="*/ 1977600 w 3888921"/>
                  <a:gd name="connsiteY82" fmla="*/ 0 h 582384"/>
                  <a:gd name="connsiteX83" fmla="*/ 1987911 w 3888921"/>
                  <a:gd name="connsiteY83" fmla="*/ 0 h 582384"/>
                  <a:gd name="connsiteX84" fmla="*/ 2033059 w 3888921"/>
                  <a:gd name="connsiteY84" fmla="*/ 0 h 582384"/>
                  <a:gd name="connsiteX85" fmla="*/ 2047978 w 3888921"/>
                  <a:gd name="connsiteY85" fmla="*/ 0 h 582384"/>
                  <a:gd name="connsiteX86" fmla="*/ 2056395 w 3888921"/>
                  <a:gd name="connsiteY86" fmla="*/ 0 h 582384"/>
                  <a:gd name="connsiteX87" fmla="*/ 2078052 w 3888921"/>
                  <a:gd name="connsiteY87" fmla="*/ 0 h 582384"/>
                  <a:gd name="connsiteX88" fmla="*/ 2101544 w 3888921"/>
                  <a:gd name="connsiteY88" fmla="*/ 0 h 582384"/>
                  <a:gd name="connsiteX89" fmla="*/ 2111854 w 3888921"/>
                  <a:gd name="connsiteY89" fmla="*/ 0 h 582384"/>
                  <a:gd name="connsiteX90" fmla="*/ 2136434 w 3888921"/>
                  <a:gd name="connsiteY90" fmla="*/ 0 h 582384"/>
                  <a:gd name="connsiteX91" fmla="*/ 2141928 w 3888921"/>
                  <a:gd name="connsiteY91" fmla="*/ 0 h 582384"/>
                  <a:gd name="connsiteX92" fmla="*/ 2156847 w 3888921"/>
                  <a:gd name="connsiteY92" fmla="*/ 0 h 582384"/>
                  <a:gd name="connsiteX93" fmla="*/ 2180338 w 3888921"/>
                  <a:gd name="connsiteY93" fmla="*/ 0 h 582384"/>
                  <a:gd name="connsiteX94" fmla="*/ 2200310 w 3888921"/>
                  <a:gd name="connsiteY94" fmla="*/ 0 h 582384"/>
                  <a:gd name="connsiteX95" fmla="*/ 2210412 w 3888921"/>
                  <a:gd name="connsiteY95" fmla="*/ 0 h 582384"/>
                  <a:gd name="connsiteX96" fmla="*/ 2215228 w 3888921"/>
                  <a:gd name="connsiteY96" fmla="*/ 0 h 582384"/>
                  <a:gd name="connsiteX97" fmla="*/ 2220723 w 3888921"/>
                  <a:gd name="connsiteY97" fmla="*/ 0 h 582384"/>
                  <a:gd name="connsiteX98" fmla="*/ 2245302 w 3888921"/>
                  <a:gd name="connsiteY98" fmla="*/ 0 h 582384"/>
                  <a:gd name="connsiteX99" fmla="*/ 2268794 w 3888921"/>
                  <a:gd name="connsiteY99" fmla="*/ 0 h 582384"/>
                  <a:gd name="connsiteX100" fmla="*/ 2279104 w 3888921"/>
                  <a:gd name="connsiteY100" fmla="*/ 0 h 582384"/>
                  <a:gd name="connsiteX101" fmla="*/ 2289207 w 3888921"/>
                  <a:gd name="connsiteY101" fmla="*/ 0 h 582384"/>
                  <a:gd name="connsiteX102" fmla="*/ 2309179 w 3888921"/>
                  <a:gd name="connsiteY102" fmla="*/ 0 h 582384"/>
                  <a:gd name="connsiteX103" fmla="*/ 2324097 w 3888921"/>
                  <a:gd name="connsiteY103" fmla="*/ 0 h 582384"/>
                  <a:gd name="connsiteX104" fmla="*/ 2347589 w 3888921"/>
                  <a:gd name="connsiteY104" fmla="*/ 0 h 582384"/>
                  <a:gd name="connsiteX105" fmla="*/ 2369246 w 3888921"/>
                  <a:gd name="connsiteY105" fmla="*/ 0 h 582384"/>
                  <a:gd name="connsiteX106" fmla="*/ 2377662 w 3888921"/>
                  <a:gd name="connsiteY106" fmla="*/ 0 h 582384"/>
                  <a:gd name="connsiteX107" fmla="*/ 2387973 w 3888921"/>
                  <a:gd name="connsiteY107" fmla="*/ 0 h 582384"/>
                  <a:gd name="connsiteX108" fmla="*/ 2433122 w 3888921"/>
                  <a:gd name="connsiteY108" fmla="*/ 0 h 582384"/>
                  <a:gd name="connsiteX109" fmla="*/ 2448040 w 3888921"/>
                  <a:gd name="connsiteY109" fmla="*/ 0 h 582384"/>
                  <a:gd name="connsiteX110" fmla="*/ 2456457 w 3888921"/>
                  <a:gd name="connsiteY110" fmla="*/ 0 h 582384"/>
                  <a:gd name="connsiteX111" fmla="*/ 2501605 w 3888921"/>
                  <a:gd name="connsiteY111" fmla="*/ 0 h 582384"/>
                  <a:gd name="connsiteX112" fmla="*/ 2511917 w 3888921"/>
                  <a:gd name="connsiteY112" fmla="*/ 0 h 582384"/>
                  <a:gd name="connsiteX113" fmla="*/ 2536496 w 3888921"/>
                  <a:gd name="connsiteY113" fmla="*/ 0 h 582384"/>
                  <a:gd name="connsiteX114" fmla="*/ 2580400 w 3888921"/>
                  <a:gd name="connsiteY114" fmla="*/ 0 h 582384"/>
                  <a:gd name="connsiteX115" fmla="*/ 2600372 w 3888921"/>
                  <a:gd name="connsiteY115" fmla="*/ 0 h 582384"/>
                  <a:gd name="connsiteX116" fmla="*/ 2615291 w 3888921"/>
                  <a:gd name="connsiteY116" fmla="*/ 0 h 582384"/>
                  <a:gd name="connsiteX117" fmla="*/ 2668856 w 3888921"/>
                  <a:gd name="connsiteY117" fmla="*/ 0 h 582384"/>
                  <a:gd name="connsiteX118" fmla="*/ 2679167 w 3888921"/>
                  <a:gd name="connsiteY118" fmla="*/ 0 h 582384"/>
                  <a:gd name="connsiteX119" fmla="*/ 2713380 w 3888921"/>
                  <a:gd name="connsiteY119" fmla="*/ 0 h 582384"/>
                  <a:gd name="connsiteX120" fmla="*/ 2747650 w 3888921"/>
                  <a:gd name="connsiteY120" fmla="*/ 0 h 582384"/>
                  <a:gd name="connsiteX121" fmla="*/ 2777256 w 3888921"/>
                  <a:gd name="connsiteY121" fmla="*/ 0 h 582384"/>
                  <a:gd name="connsiteX122" fmla="*/ 2792175 w 3888921"/>
                  <a:gd name="connsiteY122" fmla="*/ 0 h 582384"/>
                  <a:gd name="connsiteX123" fmla="*/ 2845740 w 3888921"/>
                  <a:gd name="connsiteY123" fmla="*/ 0 h 582384"/>
                  <a:gd name="connsiteX124" fmla="*/ 2856051 w 3888921"/>
                  <a:gd name="connsiteY124" fmla="*/ 0 h 582384"/>
                  <a:gd name="connsiteX125" fmla="*/ 2858976 w 3888921"/>
                  <a:gd name="connsiteY125" fmla="*/ 0 h 582384"/>
                  <a:gd name="connsiteX126" fmla="*/ 2880630 w 3888921"/>
                  <a:gd name="connsiteY126" fmla="*/ 0 h 582384"/>
                  <a:gd name="connsiteX127" fmla="*/ 2922852 w 3888921"/>
                  <a:gd name="connsiteY127" fmla="*/ 0 h 582384"/>
                  <a:gd name="connsiteX128" fmla="*/ 2924535 w 3888921"/>
                  <a:gd name="connsiteY128" fmla="*/ 0 h 582384"/>
                  <a:gd name="connsiteX129" fmla="*/ 2937771 w 3888921"/>
                  <a:gd name="connsiteY129" fmla="*/ 0 h 582384"/>
                  <a:gd name="connsiteX130" fmla="*/ 2944506 w 3888921"/>
                  <a:gd name="connsiteY130" fmla="*/ 0 h 582384"/>
                  <a:gd name="connsiteX131" fmla="*/ 2959425 w 3888921"/>
                  <a:gd name="connsiteY131" fmla="*/ 0 h 582384"/>
                  <a:gd name="connsiteX132" fmla="*/ 2975118 w 3888921"/>
                  <a:gd name="connsiteY132" fmla="*/ 0 h 582384"/>
                  <a:gd name="connsiteX133" fmla="*/ 2991336 w 3888921"/>
                  <a:gd name="connsiteY133" fmla="*/ 0 h 582384"/>
                  <a:gd name="connsiteX134" fmla="*/ 3001647 w 3888921"/>
                  <a:gd name="connsiteY134" fmla="*/ 0 h 582384"/>
                  <a:gd name="connsiteX135" fmla="*/ 3004574 w 3888921"/>
                  <a:gd name="connsiteY135" fmla="*/ 0 h 582384"/>
                  <a:gd name="connsiteX136" fmla="*/ 3012990 w 3888921"/>
                  <a:gd name="connsiteY136" fmla="*/ 0 h 582384"/>
                  <a:gd name="connsiteX137" fmla="*/ 3023301 w 3888921"/>
                  <a:gd name="connsiteY137" fmla="*/ 0 h 582384"/>
                  <a:gd name="connsiteX138" fmla="*/ 3026226 w 3888921"/>
                  <a:gd name="connsiteY138" fmla="*/ 0 h 582384"/>
                  <a:gd name="connsiteX139" fmla="*/ 3038994 w 3888921"/>
                  <a:gd name="connsiteY139" fmla="*/ 0 h 582384"/>
                  <a:gd name="connsiteX140" fmla="*/ 3053913 w 3888921"/>
                  <a:gd name="connsiteY140" fmla="*/ 0 h 582384"/>
                  <a:gd name="connsiteX141" fmla="*/ 3068450 w 3888921"/>
                  <a:gd name="connsiteY141" fmla="*/ 0 h 582384"/>
                  <a:gd name="connsiteX142" fmla="*/ 3070131 w 3888921"/>
                  <a:gd name="connsiteY142" fmla="*/ 0 h 582384"/>
                  <a:gd name="connsiteX143" fmla="*/ 3083368 w 3888921"/>
                  <a:gd name="connsiteY143" fmla="*/ 0 h 582384"/>
                  <a:gd name="connsiteX144" fmla="*/ 3090102 w 3888921"/>
                  <a:gd name="connsiteY144" fmla="*/ 0 h 582384"/>
                  <a:gd name="connsiteX145" fmla="*/ 3091785 w 3888921"/>
                  <a:gd name="connsiteY145" fmla="*/ 0 h 582384"/>
                  <a:gd name="connsiteX146" fmla="*/ 3105021 w 3888921"/>
                  <a:gd name="connsiteY146" fmla="*/ 0 h 582384"/>
                  <a:gd name="connsiteX147" fmla="*/ 3107478 w 3888921"/>
                  <a:gd name="connsiteY147" fmla="*/ 0 h 582384"/>
                  <a:gd name="connsiteX148" fmla="*/ 3117789 w 3888921"/>
                  <a:gd name="connsiteY148" fmla="*/ 0 h 582384"/>
                  <a:gd name="connsiteX149" fmla="*/ 3136934 w 3888921"/>
                  <a:gd name="connsiteY149" fmla="*/ 0 h 582384"/>
                  <a:gd name="connsiteX150" fmla="*/ 3142368 w 3888921"/>
                  <a:gd name="connsiteY150" fmla="*/ 0 h 582384"/>
                  <a:gd name="connsiteX151" fmla="*/ 3147244 w 3888921"/>
                  <a:gd name="connsiteY151" fmla="*/ 0 h 582384"/>
                  <a:gd name="connsiteX152" fmla="*/ 3150170 w 3888921"/>
                  <a:gd name="connsiteY152" fmla="*/ 0 h 582384"/>
                  <a:gd name="connsiteX153" fmla="*/ 3158586 w 3888921"/>
                  <a:gd name="connsiteY153" fmla="*/ 0 h 582384"/>
                  <a:gd name="connsiteX154" fmla="*/ 3168897 w 3888921"/>
                  <a:gd name="connsiteY154" fmla="*/ 0 h 582384"/>
                  <a:gd name="connsiteX155" fmla="*/ 3171824 w 3888921"/>
                  <a:gd name="connsiteY155" fmla="*/ 0 h 582384"/>
                  <a:gd name="connsiteX156" fmla="*/ 3186273 w 3888921"/>
                  <a:gd name="connsiteY156" fmla="*/ 0 h 582384"/>
                  <a:gd name="connsiteX157" fmla="*/ 3206244 w 3888921"/>
                  <a:gd name="connsiteY157" fmla="*/ 0 h 582384"/>
                  <a:gd name="connsiteX158" fmla="*/ 3214046 w 3888921"/>
                  <a:gd name="connsiteY158" fmla="*/ 0 h 582384"/>
                  <a:gd name="connsiteX159" fmla="*/ 3215728 w 3888921"/>
                  <a:gd name="connsiteY159" fmla="*/ 0 h 582384"/>
                  <a:gd name="connsiteX160" fmla="*/ 3221163 w 3888921"/>
                  <a:gd name="connsiteY160" fmla="*/ 0 h 582384"/>
                  <a:gd name="connsiteX161" fmla="*/ 3228964 w 3888921"/>
                  <a:gd name="connsiteY161" fmla="*/ 0 h 582384"/>
                  <a:gd name="connsiteX162" fmla="*/ 3235700 w 3888921"/>
                  <a:gd name="connsiteY162" fmla="*/ 0 h 582384"/>
                  <a:gd name="connsiteX163" fmla="*/ 3237381 w 3888921"/>
                  <a:gd name="connsiteY163" fmla="*/ 0 h 582384"/>
                  <a:gd name="connsiteX164" fmla="*/ 3250618 w 3888921"/>
                  <a:gd name="connsiteY164" fmla="*/ 0 h 582384"/>
                  <a:gd name="connsiteX165" fmla="*/ 3266311 w 3888921"/>
                  <a:gd name="connsiteY165" fmla="*/ 0 h 582384"/>
                  <a:gd name="connsiteX166" fmla="*/ 3274728 w 3888921"/>
                  <a:gd name="connsiteY166" fmla="*/ 0 h 582384"/>
                  <a:gd name="connsiteX167" fmla="*/ 3282529 w 3888921"/>
                  <a:gd name="connsiteY167" fmla="*/ 0 h 582384"/>
                  <a:gd name="connsiteX168" fmla="*/ 3285039 w 3888921"/>
                  <a:gd name="connsiteY168" fmla="*/ 0 h 582384"/>
                  <a:gd name="connsiteX169" fmla="*/ 3292840 w 3888921"/>
                  <a:gd name="connsiteY169" fmla="*/ 0 h 582384"/>
                  <a:gd name="connsiteX170" fmla="*/ 3304184 w 3888921"/>
                  <a:gd name="connsiteY170" fmla="*/ 0 h 582384"/>
                  <a:gd name="connsiteX171" fmla="*/ 3314495 w 3888921"/>
                  <a:gd name="connsiteY171" fmla="*/ 0 h 582384"/>
                  <a:gd name="connsiteX172" fmla="*/ 3317420 w 3888921"/>
                  <a:gd name="connsiteY172" fmla="*/ 0 h 582384"/>
                  <a:gd name="connsiteX173" fmla="*/ 3330188 w 3888921"/>
                  <a:gd name="connsiteY173" fmla="*/ 0 h 582384"/>
                  <a:gd name="connsiteX174" fmla="*/ 3345106 w 3888921"/>
                  <a:gd name="connsiteY174" fmla="*/ 0 h 582384"/>
                  <a:gd name="connsiteX175" fmla="*/ 3353523 w 3888921"/>
                  <a:gd name="connsiteY175" fmla="*/ 0 h 582384"/>
                  <a:gd name="connsiteX176" fmla="*/ 3361324 w 3888921"/>
                  <a:gd name="connsiteY176" fmla="*/ 0 h 582384"/>
                  <a:gd name="connsiteX177" fmla="*/ 3381296 w 3888921"/>
                  <a:gd name="connsiteY177" fmla="*/ 0 h 582384"/>
                  <a:gd name="connsiteX178" fmla="*/ 3382978 w 3888921"/>
                  <a:gd name="connsiteY178" fmla="*/ 0 h 582384"/>
                  <a:gd name="connsiteX179" fmla="*/ 3396214 w 3888921"/>
                  <a:gd name="connsiteY179" fmla="*/ 0 h 582384"/>
                  <a:gd name="connsiteX180" fmla="*/ 3398671 w 3888921"/>
                  <a:gd name="connsiteY180" fmla="*/ 0 h 582384"/>
                  <a:gd name="connsiteX181" fmla="*/ 3408982 w 3888921"/>
                  <a:gd name="connsiteY181" fmla="*/ 0 h 582384"/>
                  <a:gd name="connsiteX182" fmla="*/ 3433561 w 3888921"/>
                  <a:gd name="connsiteY182" fmla="*/ 0 h 582384"/>
                  <a:gd name="connsiteX183" fmla="*/ 3449780 w 3888921"/>
                  <a:gd name="connsiteY183" fmla="*/ 0 h 582384"/>
                  <a:gd name="connsiteX184" fmla="*/ 3460090 w 3888921"/>
                  <a:gd name="connsiteY184" fmla="*/ 0 h 582384"/>
                  <a:gd name="connsiteX185" fmla="*/ 3477466 w 3888921"/>
                  <a:gd name="connsiteY185" fmla="*/ 0 h 582384"/>
                  <a:gd name="connsiteX186" fmla="*/ 3494304 w 3888921"/>
                  <a:gd name="connsiteY186" fmla="*/ 0 h 582384"/>
                  <a:gd name="connsiteX187" fmla="*/ 3497437 w 3888921"/>
                  <a:gd name="connsiteY187" fmla="*/ 0 h 582384"/>
                  <a:gd name="connsiteX188" fmla="*/ 3512356 w 3888921"/>
                  <a:gd name="connsiteY188" fmla="*/ 0 h 582384"/>
                  <a:gd name="connsiteX189" fmla="*/ 3528574 w 3888921"/>
                  <a:gd name="connsiteY189" fmla="*/ 0 h 582384"/>
                  <a:gd name="connsiteX190" fmla="*/ 3558180 w 3888921"/>
                  <a:gd name="connsiteY190" fmla="*/ 0 h 582384"/>
                  <a:gd name="connsiteX191" fmla="*/ 3565921 w 3888921"/>
                  <a:gd name="connsiteY191" fmla="*/ 0 h 582384"/>
                  <a:gd name="connsiteX192" fmla="*/ 3573099 w 3888921"/>
                  <a:gd name="connsiteY192" fmla="*/ 0 h 582384"/>
                  <a:gd name="connsiteX193" fmla="*/ 3576232 w 3888921"/>
                  <a:gd name="connsiteY193" fmla="*/ 0 h 582384"/>
                  <a:gd name="connsiteX194" fmla="*/ 3610446 w 3888921"/>
                  <a:gd name="connsiteY194" fmla="*/ 0 h 582384"/>
                  <a:gd name="connsiteX195" fmla="*/ 3626664 w 3888921"/>
                  <a:gd name="connsiteY195" fmla="*/ 0 h 582384"/>
                  <a:gd name="connsiteX196" fmla="*/ 3636975 w 3888921"/>
                  <a:gd name="connsiteY196" fmla="*/ 0 h 582384"/>
                  <a:gd name="connsiteX197" fmla="*/ 3644716 w 3888921"/>
                  <a:gd name="connsiteY197" fmla="*/ 0 h 582384"/>
                  <a:gd name="connsiteX198" fmla="*/ 3661554 w 3888921"/>
                  <a:gd name="connsiteY198" fmla="*/ 0 h 582384"/>
                  <a:gd name="connsiteX199" fmla="*/ 3674322 w 3888921"/>
                  <a:gd name="connsiteY199" fmla="*/ 0 h 582384"/>
                  <a:gd name="connsiteX200" fmla="*/ 3689241 w 3888921"/>
                  <a:gd name="connsiteY200" fmla="*/ 0 h 582384"/>
                  <a:gd name="connsiteX201" fmla="*/ 3705459 w 3888921"/>
                  <a:gd name="connsiteY201" fmla="*/ 0 h 582384"/>
                  <a:gd name="connsiteX202" fmla="*/ 3725430 w 3888921"/>
                  <a:gd name="connsiteY202" fmla="*/ 0 h 582384"/>
                  <a:gd name="connsiteX203" fmla="*/ 3740349 w 3888921"/>
                  <a:gd name="connsiteY203" fmla="*/ 0 h 582384"/>
                  <a:gd name="connsiteX204" fmla="*/ 3742806 w 3888921"/>
                  <a:gd name="connsiteY204" fmla="*/ 0 h 582384"/>
                  <a:gd name="connsiteX205" fmla="*/ 3753117 w 3888921"/>
                  <a:gd name="connsiteY205" fmla="*/ 0 h 582384"/>
                  <a:gd name="connsiteX206" fmla="*/ 3756042 w 3888921"/>
                  <a:gd name="connsiteY206" fmla="*/ 0 h 582384"/>
                  <a:gd name="connsiteX207" fmla="*/ 3777696 w 3888921"/>
                  <a:gd name="connsiteY207" fmla="*/ 0 h 582384"/>
                  <a:gd name="connsiteX208" fmla="*/ 3785497 w 3888921"/>
                  <a:gd name="connsiteY208" fmla="*/ 0 h 582384"/>
                  <a:gd name="connsiteX209" fmla="*/ 3793914 w 3888921"/>
                  <a:gd name="connsiteY209" fmla="*/ 0 h 582384"/>
                  <a:gd name="connsiteX210" fmla="*/ 3804225 w 3888921"/>
                  <a:gd name="connsiteY210" fmla="*/ 0 h 582384"/>
                  <a:gd name="connsiteX211" fmla="*/ 3819918 w 3888921"/>
                  <a:gd name="connsiteY211" fmla="*/ 0 h 582384"/>
                  <a:gd name="connsiteX212" fmla="*/ 3821601 w 3888921"/>
                  <a:gd name="connsiteY212" fmla="*/ 0 h 582384"/>
                  <a:gd name="connsiteX213" fmla="*/ 3834837 w 3888921"/>
                  <a:gd name="connsiteY213" fmla="*/ 0 h 582384"/>
                  <a:gd name="connsiteX214" fmla="*/ 3841572 w 3888921"/>
                  <a:gd name="connsiteY214" fmla="*/ 0 h 582384"/>
                  <a:gd name="connsiteX215" fmla="*/ 3849373 w 3888921"/>
                  <a:gd name="connsiteY215" fmla="*/ 0 h 582384"/>
                  <a:gd name="connsiteX216" fmla="*/ 3856491 w 3888921"/>
                  <a:gd name="connsiteY216" fmla="*/ 0 h 582384"/>
                  <a:gd name="connsiteX217" fmla="*/ 3864292 w 3888921"/>
                  <a:gd name="connsiteY217" fmla="*/ 0 h 582384"/>
                  <a:gd name="connsiteX218" fmla="*/ 3872709 w 3888921"/>
                  <a:gd name="connsiteY218" fmla="*/ 0 h 582384"/>
                  <a:gd name="connsiteX219" fmla="*/ 3888402 w 3888921"/>
                  <a:gd name="connsiteY219" fmla="*/ 0 h 582384"/>
                  <a:gd name="connsiteX220" fmla="*/ 3888921 w 3888921"/>
                  <a:gd name="connsiteY220" fmla="*/ 0 h 582384"/>
                  <a:gd name="connsiteX221" fmla="*/ 3743325 w 3888921"/>
                  <a:gd name="connsiteY221" fmla="*/ 582384 h 582384"/>
                  <a:gd name="connsiteX222" fmla="*/ 3742806 w 3888921"/>
                  <a:gd name="connsiteY222" fmla="*/ 582384 h 582384"/>
                  <a:gd name="connsiteX223" fmla="*/ 3727113 w 3888921"/>
                  <a:gd name="connsiteY223" fmla="*/ 582384 h 582384"/>
                  <a:gd name="connsiteX224" fmla="*/ 3718696 w 3888921"/>
                  <a:gd name="connsiteY224" fmla="*/ 582384 h 582384"/>
                  <a:gd name="connsiteX225" fmla="*/ 3710895 w 3888921"/>
                  <a:gd name="connsiteY225" fmla="*/ 582384 h 582384"/>
                  <a:gd name="connsiteX226" fmla="*/ 3703777 w 3888921"/>
                  <a:gd name="connsiteY226" fmla="*/ 582384 h 582384"/>
                  <a:gd name="connsiteX227" fmla="*/ 3695976 w 3888921"/>
                  <a:gd name="connsiteY227" fmla="*/ 582384 h 582384"/>
                  <a:gd name="connsiteX228" fmla="*/ 3689241 w 3888921"/>
                  <a:gd name="connsiteY228" fmla="*/ 582384 h 582384"/>
                  <a:gd name="connsiteX229" fmla="*/ 3676005 w 3888921"/>
                  <a:gd name="connsiteY229" fmla="*/ 582384 h 582384"/>
                  <a:gd name="connsiteX230" fmla="*/ 3674322 w 3888921"/>
                  <a:gd name="connsiteY230" fmla="*/ 582384 h 582384"/>
                  <a:gd name="connsiteX231" fmla="*/ 3658629 w 3888921"/>
                  <a:gd name="connsiteY231" fmla="*/ 582384 h 582384"/>
                  <a:gd name="connsiteX232" fmla="*/ 3648318 w 3888921"/>
                  <a:gd name="connsiteY232" fmla="*/ 582384 h 582384"/>
                  <a:gd name="connsiteX233" fmla="*/ 3639901 w 3888921"/>
                  <a:gd name="connsiteY233" fmla="*/ 582384 h 582384"/>
                  <a:gd name="connsiteX234" fmla="*/ 3632100 w 3888921"/>
                  <a:gd name="connsiteY234" fmla="*/ 582384 h 582384"/>
                  <a:gd name="connsiteX235" fmla="*/ 3610446 w 3888921"/>
                  <a:gd name="connsiteY235" fmla="*/ 582384 h 582384"/>
                  <a:gd name="connsiteX236" fmla="*/ 3607521 w 3888921"/>
                  <a:gd name="connsiteY236" fmla="*/ 582384 h 582384"/>
                  <a:gd name="connsiteX237" fmla="*/ 3597210 w 3888921"/>
                  <a:gd name="connsiteY237" fmla="*/ 582384 h 582384"/>
                  <a:gd name="connsiteX238" fmla="*/ 3594753 w 3888921"/>
                  <a:gd name="connsiteY238" fmla="*/ 582384 h 582384"/>
                  <a:gd name="connsiteX239" fmla="*/ 3579834 w 3888921"/>
                  <a:gd name="connsiteY239" fmla="*/ 582384 h 582384"/>
                  <a:gd name="connsiteX240" fmla="*/ 3559863 w 3888921"/>
                  <a:gd name="connsiteY240" fmla="*/ 582384 h 582384"/>
                  <a:gd name="connsiteX241" fmla="*/ 3543645 w 3888921"/>
                  <a:gd name="connsiteY241" fmla="*/ 582384 h 582384"/>
                  <a:gd name="connsiteX242" fmla="*/ 3528726 w 3888921"/>
                  <a:gd name="connsiteY242" fmla="*/ 582384 h 582384"/>
                  <a:gd name="connsiteX243" fmla="*/ 3515958 w 3888921"/>
                  <a:gd name="connsiteY243" fmla="*/ 582384 h 582384"/>
                  <a:gd name="connsiteX244" fmla="*/ 3499120 w 3888921"/>
                  <a:gd name="connsiteY244" fmla="*/ 582384 h 582384"/>
                  <a:gd name="connsiteX245" fmla="*/ 3491379 w 3888921"/>
                  <a:gd name="connsiteY245" fmla="*/ 582384 h 582384"/>
                  <a:gd name="connsiteX246" fmla="*/ 3481068 w 3888921"/>
                  <a:gd name="connsiteY246" fmla="*/ 582384 h 582384"/>
                  <a:gd name="connsiteX247" fmla="*/ 3464850 w 3888921"/>
                  <a:gd name="connsiteY247" fmla="*/ 582384 h 582384"/>
                  <a:gd name="connsiteX248" fmla="*/ 3430636 w 3888921"/>
                  <a:gd name="connsiteY248" fmla="*/ 582384 h 582384"/>
                  <a:gd name="connsiteX249" fmla="*/ 3427503 w 3888921"/>
                  <a:gd name="connsiteY249" fmla="*/ 582384 h 582384"/>
                  <a:gd name="connsiteX250" fmla="*/ 3420325 w 3888921"/>
                  <a:gd name="connsiteY250" fmla="*/ 582384 h 582384"/>
                  <a:gd name="connsiteX251" fmla="*/ 3412584 w 3888921"/>
                  <a:gd name="connsiteY251" fmla="*/ 582384 h 582384"/>
                  <a:gd name="connsiteX252" fmla="*/ 3382978 w 3888921"/>
                  <a:gd name="connsiteY252" fmla="*/ 582384 h 582384"/>
                  <a:gd name="connsiteX253" fmla="*/ 3366760 w 3888921"/>
                  <a:gd name="connsiteY253" fmla="*/ 582384 h 582384"/>
                  <a:gd name="connsiteX254" fmla="*/ 3351842 w 3888921"/>
                  <a:gd name="connsiteY254" fmla="*/ 582384 h 582384"/>
                  <a:gd name="connsiteX255" fmla="*/ 3348708 w 3888921"/>
                  <a:gd name="connsiteY255" fmla="*/ 582384 h 582384"/>
                  <a:gd name="connsiteX256" fmla="*/ 3331870 w 3888921"/>
                  <a:gd name="connsiteY256" fmla="*/ 582384 h 582384"/>
                  <a:gd name="connsiteX257" fmla="*/ 3314495 w 3888921"/>
                  <a:gd name="connsiteY257" fmla="*/ 582384 h 582384"/>
                  <a:gd name="connsiteX258" fmla="*/ 3304184 w 3888921"/>
                  <a:gd name="connsiteY258" fmla="*/ 582384 h 582384"/>
                  <a:gd name="connsiteX259" fmla="*/ 3287966 w 3888921"/>
                  <a:gd name="connsiteY259" fmla="*/ 582384 h 582384"/>
                  <a:gd name="connsiteX260" fmla="*/ 3263386 w 3888921"/>
                  <a:gd name="connsiteY260" fmla="*/ 582384 h 582384"/>
                  <a:gd name="connsiteX261" fmla="*/ 3253075 w 3888921"/>
                  <a:gd name="connsiteY261" fmla="*/ 582384 h 582384"/>
                  <a:gd name="connsiteX262" fmla="*/ 3250618 w 3888921"/>
                  <a:gd name="connsiteY262" fmla="*/ 582384 h 582384"/>
                  <a:gd name="connsiteX263" fmla="*/ 3237383 w 3888921"/>
                  <a:gd name="connsiteY263" fmla="*/ 582384 h 582384"/>
                  <a:gd name="connsiteX264" fmla="*/ 3235700 w 3888921"/>
                  <a:gd name="connsiteY264" fmla="*/ 582384 h 582384"/>
                  <a:gd name="connsiteX265" fmla="*/ 3215728 w 3888921"/>
                  <a:gd name="connsiteY265" fmla="*/ 582384 h 582384"/>
                  <a:gd name="connsiteX266" fmla="*/ 3207927 w 3888921"/>
                  <a:gd name="connsiteY266" fmla="*/ 582384 h 582384"/>
                  <a:gd name="connsiteX267" fmla="*/ 3199510 w 3888921"/>
                  <a:gd name="connsiteY267" fmla="*/ 582384 h 582384"/>
                  <a:gd name="connsiteX268" fmla="*/ 3184592 w 3888921"/>
                  <a:gd name="connsiteY268" fmla="*/ 582384 h 582384"/>
                  <a:gd name="connsiteX269" fmla="*/ 3171824 w 3888921"/>
                  <a:gd name="connsiteY269" fmla="*/ 582384 h 582384"/>
                  <a:gd name="connsiteX270" fmla="*/ 3168898 w 3888921"/>
                  <a:gd name="connsiteY270" fmla="*/ 582384 h 582384"/>
                  <a:gd name="connsiteX271" fmla="*/ 3158588 w 3888921"/>
                  <a:gd name="connsiteY271" fmla="*/ 582384 h 582384"/>
                  <a:gd name="connsiteX272" fmla="*/ 3147244 w 3888921"/>
                  <a:gd name="connsiteY272" fmla="*/ 582384 h 582384"/>
                  <a:gd name="connsiteX273" fmla="*/ 3139443 w 3888921"/>
                  <a:gd name="connsiteY273" fmla="*/ 582384 h 582384"/>
                  <a:gd name="connsiteX274" fmla="*/ 3136934 w 3888921"/>
                  <a:gd name="connsiteY274" fmla="*/ 582384 h 582384"/>
                  <a:gd name="connsiteX275" fmla="*/ 3129132 w 3888921"/>
                  <a:gd name="connsiteY275" fmla="*/ 582384 h 582384"/>
                  <a:gd name="connsiteX276" fmla="*/ 3120716 w 3888921"/>
                  <a:gd name="connsiteY276" fmla="*/ 582384 h 582384"/>
                  <a:gd name="connsiteX277" fmla="*/ 3105023 w 3888921"/>
                  <a:gd name="connsiteY277" fmla="*/ 582384 h 582384"/>
                  <a:gd name="connsiteX278" fmla="*/ 3091785 w 3888921"/>
                  <a:gd name="connsiteY278" fmla="*/ 582384 h 582384"/>
                  <a:gd name="connsiteX279" fmla="*/ 3090104 w 3888921"/>
                  <a:gd name="connsiteY279" fmla="*/ 582384 h 582384"/>
                  <a:gd name="connsiteX280" fmla="*/ 3083368 w 3888921"/>
                  <a:gd name="connsiteY280" fmla="*/ 582384 h 582384"/>
                  <a:gd name="connsiteX281" fmla="*/ 3075567 w 3888921"/>
                  <a:gd name="connsiteY281" fmla="*/ 582384 h 582384"/>
                  <a:gd name="connsiteX282" fmla="*/ 3070132 w 3888921"/>
                  <a:gd name="connsiteY282" fmla="*/ 582384 h 582384"/>
                  <a:gd name="connsiteX283" fmla="*/ 3068450 w 3888921"/>
                  <a:gd name="connsiteY283" fmla="*/ 582384 h 582384"/>
                  <a:gd name="connsiteX284" fmla="*/ 3060648 w 3888921"/>
                  <a:gd name="connsiteY284" fmla="*/ 582384 h 582384"/>
                  <a:gd name="connsiteX285" fmla="*/ 3040677 w 3888921"/>
                  <a:gd name="connsiteY285" fmla="*/ 582384 h 582384"/>
                  <a:gd name="connsiteX286" fmla="*/ 3026228 w 3888921"/>
                  <a:gd name="connsiteY286" fmla="*/ 582384 h 582384"/>
                  <a:gd name="connsiteX287" fmla="*/ 3023301 w 3888921"/>
                  <a:gd name="connsiteY287" fmla="*/ 582384 h 582384"/>
                  <a:gd name="connsiteX288" fmla="*/ 3012990 w 3888921"/>
                  <a:gd name="connsiteY288" fmla="*/ 582384 h 582384"/>
                  <a:gd name="connsiteX289" fmla="*/ 3004574 w 3888921"/>
                  <a:gd name="connsiteY289" fmla="*/ 582384 h 582384"/>
                  <a:gd name="connsiteX290" fmla="*/ 3001648 w 3888921"/>
                  <a:gd name="connsiteY290" fmla="*/ 582384 h 582384"/>
                  <a:gd name="connsiteX291" fmla="*/ 2996772 w 3888921"/>
                  <a:gd name="connsiteY291" fmla="*/ 582384 h 582384"/>
                  <a:gd name="connsiteX292" fmla="*/ 2991338 w 3888921"/>
                  <a:gd name="connsiteY292" fmla="*/ 582384 h 582384"/>
                  <a:gd name="connsiteX293" fmla="*/ 2972193 w 3888921"/>
                  <a:gd name="connsiteY293" fmla="*/ 582384 h 582384"/>
                  <a:gd name="connsiteX294" fmla="*/ 2961882 w 3888921"/>
                  <a:gd name="connsiteY294" fmla="*/ 582384 h 582384"/>
                  <a:gd name="connsiteX295" fmla="*/ 2959425 w 3888921"/>
                  <a:gd name="connsiteY295" fmla="*/ 582384 h 582384"/>
                  <a:gd name="connsiteX296" fmla="*/ 2946189 w 3888921"/>
                  <a:gd name="connsiteY296" fmla="*/ 582384 h 582384"/>
                  <a:gd name="connsiteX297" fmla="*/ 2944506 w 3888921"/>
                  <a:gd name="connsiteY297" fmla="*/ 582384 h 582384"/>
                  <a:gd name="connsiteX298" fmla="*/ 2937772 w 3888921"/>
                  <a:gd name="connsiteY298" fmla="*/ 582384 h 582384"/>
                  <a:gd name="connsiteX299" fmla="*/ 2924535 w 3888921"/>
                  <a:gd name="connsiteY299" fmla="*/ 582384 h 582384"/>
                  <a:gd name="connsiteX300" fmla="*/ 2922853 w 3888921"/>
                  <a:gd name="connsiteY300" fmla="*/ 582384 h 582384"/>
                  <a:gd name="connsiteX301" fmla="*/ 2908317 w 3888921"/>
                  <a:gd name="connsiteY301" fmla="*/ 582384 h 582384"/>
                  <a:gd name="connsiteX302" fmla="*/ 2893398 w 3888921"/>
                  <a:gd name="connsiteY302" fmla="*/ 582384 h 582384"/>
                  <a:gd name="connsiteX303" fmla="*/ 2880630 w 3888921"/>
                  <a:gd name="connsiteY303" fmla="*/ 582384 h 582384"/>
                  <a:gd name="connsiteX304" fmla="*/ 2877705 w 3888921"/>
                  <a:gd name="connsiteY304" fmla="*/ 582384 h 582384"/>
                  <a:gd name="connsiteX305" fmla="*/ 2867394 w 3888921"/>
                  <a:gd name="connsiteY305" fmla="*/ 582384 h 582384"/>
                  <a:gd name="connsiteX306" fmla="*/ 2858977 w 3888921"/>
                  <a:gd name="connsiteY306" fmla="*/ 582384 h 582384"/>
                  <a:gd name="connsiteX307" fmla="*/ 2856051 w 3888921"/>
                  <a:gd name="connsiteY307" fmla="*/ 582384 h 582384"/>
                  <a:gd name="connsiteX308" fmla="*/ 2845740 w 3888921"/>
                  <a:gd name="connsiteY308" fmla="*/ 582384 h 582384"/>
                  <a:gd name="connsiteX309" fmla="*/ 2829522 w 3888921"/>
                  <a:gd name="connsiteY309" fmla="*/ 582384 h 582384"/>
                  <a:gd name="connsiteX310" fmla="*/ 2813829 w 3888921"/>
                  <a:gd name="connsiteY310" fmla="*/ 582384 h 582384"/>
                  <a:gd name="connsiteX311" fmla="*/ 2798910 w 3888921"/>
                  <a:gd name="connsiteY311" fmla="*/ 582384 h 582384"/>
                  <a:gd name="connsiteX312" fmla="*/ 2792175 w 3888921"/>
                  <a:gd name="connsiteY312" fmla="*/ 582384 h 582384"/>
                  <a:gd name="connsiteX313" fmla="*/ 2778939 w 3888921"/>
                  <a:gd name="connsiteY313" fmla="*/ 582384 h 582384"/>
                  <a:gd name="connsiteX314" fmla="*/ 2777256 w 3888921"/>
                  <a:gd name="connsiteY314" fmla="*/ 582384 h 582384"/>
                  <a:gd name="connsiteX315" fmla="*/ 2735034 w 3888921"/>
                  <a:gd name="connsiteY315" fmla="*/ 582384 h 582384"/>
                  <a:gd name="connsiteX316" fmla="*/ 2713380 w 3888921"/>
                  <a:gd name="connsiteY316" fmla="*/ 582384 h 582384"/>
                  <a:gd name="connsiteX317" fmla="*/ 2710455 w 3888921"/>
                  <a:gd name="connsiteY317" fmla="*/ 582384 h 582384"/>
                  <a:gd name="connsiteX318" fmla="*/ 2700144 w 3888921"/>
                  <a:gd name="connsiteY318" fmla="*/ 582384 h 582384"/>
                  <a:gd name="connsiteX319" fmla="*/ 2646579 w 3888921"/>
                  <a:gd name="connsiteY319" fmla="*/ 582384 h 582384"/>
                  <a:gd name="connsiteX320" fmla="*/ 2631660 w 3888921"/>
                  <a:gd name="connsiteY320" fmla="*/ 582384 h 582384"/>
                  <a:gd name="connsiteX321" fmla="*/ 2602055 w 3888921"/>
                  <a:gd name="connsiteY321" fmla="*/ 582384 h 582384"/>
                  <a:gd name="connsiteX322" fmla="*/ 2567784 w 3888921"/>
                  <a:gd name="connsiteY322" fmla="*/ 582384 h 582384"/>
                  <a:gd name="connsiteX323" fmla="*/ 2533571 w 3888921"/>
                  <a:gd name="connsiteY323" fmla="*/ 582384 h 582384"/>
                  <a:gd name="connsiteX324" fmla="*/ 2523260 w 3888921"/>
                  <a:gd name="connsiteY324" fmla="*/ 582384 h 582384"/>
                  <a:gd name="connsiteX325" fmla="*/ 2469695 w 3888921"/>
                  <a:gd name="connsiteY325" fmla="*/ 582384 h 582384"/>
                  <a:gd name="connsiteX326" fmla="*/ 2454776 w 3888921"/>
                  <a:gd name="connsiteY326" fmla="*/ 582384 h 582384"/>
                  <a:gd name="connsiteX327" fmla="*/ 2434804 w 3888921"/>
                  <a:gd name="connsiteY327" fmla="*/ 582384 h 582384"/>
                  <a:gd name="connsiteX328" fmla="*/ 2390900 w 3888921"/>
                  <a:gd name="connsiteY328" fmla="*/ 582384 h 582384"/>
                  <a:gd name="connsiteX329" fmla="*/ 2366320 w 3888921"/>
                  <a:gd name="connsiteY329" fmla="*/ 582384 h 582384"/>
                  <a:gd name="connsiteX330" fmla="*/ 2356010 w 3888921"/>
                  <a:gd name="connsiteY330" fmla="*/ 582384 h 582384"/>
                  <a:gd name="connsiteX331" fmla="*/ 2310861 w 3888921"/>
                  <a:gd name="connsiteY331" fmla="*/ 582384 h 582384"/>
                  <a:gd name="connsiteX332" fmla="*/ 2302444 w 3888921"/>
                  <a:gd name="connsiteY332" fmla="*/ 582384 h 582384"/>
                  <a:gd name="connsiteX333" fmla="*/ 2287526 w 3888921"/>
                  <a:gd name="connsiteY333" fmla="*/ 582384 h 582384"/>
                  <a:gd name="connsiteX334" fmla="*/ 2242377 w 3888921"/>
                  <a:gd name="connsiteY334" fmla="*/ 582384 h 582384"/>
                  <a:gd name="connsiteX335" fmla="*/ 2232066 w 3888921"/>
                  <a:gd name="connsiteY335" fmla="*/ 582384 h 582384"/>
                  <a:gd name="connsiteX336" fmla="*/ 2223650 w 3888921"/>
                  <a:gd name="connsiteY336" fmla="*/ 582384 h 582384"/>
                  <a:gd name="connsiteX337" fmla="*/ 2201992 w 3888921"/>
                  <a:gd name="connsiteY337" fmla="*/ 582384 h 582384"/>
                  <a:gd name="connsiteX338" fmla="*/ 2178501 w 3888921"/>
                  <a:gd name="connsiteY338" fmla="*/ 582384 h 582384"/>
                  <a:gd name="connsiteX339" fmla="*/ 2163583 w 3888921"/>
                  <a:gd name="connsiteY339" fmla="*/ 582384 h 582384"/>
                  <a:gd name="connsiteX340" fmla="*/ 2143611 w 3888921"/>
                  <a:gd name="connsiteY340" fmla="*/ 582384 h 582384"/>
                  <a:gd name="connsiteX341" fmla="*/ 2133509 w 3888921"/>
                  <a:gd name="connsiteY341" fmla="*/ 582384 h 582384"/>
                  <a:gd name="connsiteX342" fmla="*/ 2123198 w 3888921"/>
                  <a:gd name="connsiteY342" fmla="*/ 582384 h 582384"/>
                  <a:gd name="connsiteX343" fmla="*/ 2099706 w 3888921"/>
                  <a:gd name="connsiteY343" fmla="*/ 582384 h 582384"/>
                  <a:gd name="connsiteX344" fmla="*/ 2075127 w 3888921"/>
                  <a:gd name="connsiteY344" fmla="*/ 582384 h 582384"/>
                  <a:gd name="connsiteX345" fmla="*/ 2069633 w 3888921"/>
                  <a:gd name="connsiteY345" fmla="*/ 582384 h 582384"/>
                  <a:gd name="connsiteX346" fmla="*/ 2064816 w 3888921"/>
                  <a:gd name="connsiteY346" fmla="*/ 582384 h 582384"/>
                  <a:gd name="connsiteX347" fmla="*/ 2054714 w 3888921"/>
                  <a:gd name="connsiteY347" fmla="*/ 582384 h 582384"/>
                  <a:gd name="connsiteX348" fmla="*/ 2034742 w 3888921"/>
                  <a:gd name="connsiteY348" fmla="*/ 582384 h 582384"/>
                  <a:gd name="connsiteX349" fmla="*/ 2011251 w 3888921"/>
                  <a:gd name="connsiteY349" fmla="*/ 582384 h 582384"/>
                  <a:gd name="connsiteX350" fmla="*/ 1996332 w 3888921"/>
                  <a:gd name="connsiteY350" fmla="*/ 582384 h 582384"/>
                  <a:gd name="connsiteX351" fmla="*/ 1990838 w 3888921"/>
                  <a:gd name="connsiteY351" fmla="*/ 582384 h 582384"/>
                  <a:gd name="connsiteX352" fmla="*/ 1966258 w 3888921"/>
                  <a:gd name="connsiteY352" fmla="*/ 582384 h 582384"/>
                  <a:gd name="connsiteX353" fmla="*/ 1955948 w 3888921"/>
                  <a:gd name="connsiteY353" fmla="*/ 582384 h 582384"/>
                  <a:gd name="connsiteX354" fmla="*/ 1932456 w 3888921"/>
                  <a:gd name="connsiteY354" fmla="*/ 582384 h 582384"/>
                  <a:gd name="connsiteX355" fmla="*/ 1910799 w 3888921"/>
                  <a:gd name="connsiteY355" fmla="*/ 582384 h 582384"/>
                  <a:gd name="connsiteX356" fmla="*/ 1902382 w 3888921"/>
                  <a:gd name="connsiteY356" fmla="*/ 582384 h 582384"/>
                  <a:gd name="connsiteX357" fmla="*/ 1887464 w 3888921"/>
                  <a:gd name="connsiteY357" fmla="*/ 582384 h 582384"/>
                  <a:gd name="connsiteX358" fmla="*/ 1842315 w 3888921"/>
                  <a:gd name="connsiteY358" fmla="*/ 582384 h 582384"/>
                  <a:gd name="connsiteX359" fmla="*/ 1832004 w 3888921"/>
                  <a:gd name="connsiteY359" fmla="*/ 582384 h 582384"/>
                  <a:gd name="connsiteX360" fmla="*/ 1823588 w 3888921"/>
                  <a:gd name="connsiteY360" fmla="*/ 582384 h 582384"/>
                  <a:gd name="connsiteX361" fmla="*/ 1778439 w 3888921"/>
                  <a:gd name="connsiteY361" fmla="*/ 582384 h 582384"/>
                  <a:gd name="connsiteX362" fmla="*/ 1763520 w 3888921"/>
                  <a:gd name="connsiteY362" fmla="*/ 582384 h 582384"/>
                  <a:gd name="connsiteX363" fmla="*/ 1743549 w 3888921"/>
                  <a:gd name="connsiteY363" fmla="*/ 582384 h 582384"/>
                  <a:gd name="connsiteX364" fmla="*/ 1699644 w 3888921"/>
                  <a:gd name="connsiteY364" fmla="*/ 582384 h 582384"/>
                  <a:gd name="connsiteX365" fmla="*/ 1675065 w 3888921"/>
                  <a:gd name="connsiteY365" fmla="*/ 582384 h 582384"/>
                  <a:gd name="connsiteX366" fmla="*/ 1664754 w 3888921"/>
                  <a:gd name="connsiteY366" fmla="*/ 582384 h 582384"/>
                  <a:gd name="connsiteX367" fmla="*/ 1611189 w 3888921"/>
                  <a:gd name="connsiteY367" fmla="*/ 582384 h 582384"/>
                  <a:gd name="connsiteX368" fmla="*/ 1596270 w 3888921"/>
                  <a:gd name="connsiteY368" fmla="*/ 582384 h 582384"/>
                  <a:gd name="connsiteX369" fmla="*/ 1566665 w 3888921"/>
                  <a:gd name="connsiteY369" fmla="*/ 582384 h 582384"/>
                  <a:gd name="connsiteX370" fmla="*/ 1532394 w 3888921"/>
                  <a:gd name="connsiteY370" fmla="*/ 582384 h 582384"/>
                  <a:gd name="connsiteX371" fmla="*/ 1498181 w 3888921"/>
                  <a:gd name="connsiteY371" fmla="*/ 582384 h 582384"/>
                  <a:gd name="connsiteX372" fmla="*/ 1487870 w 3888921"/>
                  <a:gd name="connsiteY372" fmla="*/ 582384 h 582384"/>
                  <a:gd name="connsiteX373" fmla="*/ 1434304 w 3888921"/>
                  <a:gd name="connsiteY373" fmla="*/ 582384 h 582384"/>
                  <a:gd name="connsiteX374" fmla="*/ 1419386 w 3888921"/>
                  <a:gd name="connsiteY374" fmla="*/ 582384 h 582384"/>
                  <a:gd name="connsiteX375" fmla="*/ 1399414 w 3888921"/>
                  <a:gd name="connsiteY375" fmla="*/ 582384 h 582384"/>
                  <a:gd name="connsiteX376" fmla="*/ 1355510 w 3888921"/>
                  <a:gd name="connsiteY376" fmla="*/ 582384 h 582384"/>
                  <a:gd name="connsiteX377" fmla="*/ 1330930 w 3888921"/>
                  <a:gd name="connsiteY377" fmla="*/ 582384 h 582384"/>
                  <a:gd name="connsiteX378" fmla="*/ 1320620 w 3888921"/>
                  <a:gd name="connsiteY378" fmla="*/ 582384 h 582384"/>
                  <a:gd name="connsiteX379" fmla="*/ 1304927 w 3888921"/>
                  <a:gd name="connsiteY379" fmla="*/ 582384 h 582384"/>
                  <a:gd name="connsiteX380" fmla="*/ 1275471 w 3888921"/>
                  <a:gd name="connsiteY380" fmla="*/ 582384 h 582384"/>
                  <a:gd name="connsiteX381" fmla="*/ 1267054 w 3888921"/>
                  <a:gd name="connsiteY381" fmla="*/ 582384 h 582384"/>
                  <a:gd name="connsiteX382" fmla="*/ 1252135 w 3888921"/>
                  <a:gd name="connsiteY382" fmla="*/ 582384 h 582384"/>
                  <a:gd name="connsiteX383" fmla="*/ 1236443 w 3888921"/>
                  <a:gd name="connsiteY383" fmla="*/ 582384 h 582384"/>
                  <a:gd name="connsiteX384" fmla="*/ 1226132 w 3888921"/>
                  <a:gd name="connsiteY384" fmla="*/ 582384 h 582384"/>
                  <a:gd name="connsiteX385" fmla="*/ 1206987 w 3888921"/>
                  <a:gd name="connsiteY385" fmla="*/ 582384 h 582384"/>
                  <a:gd name="connsiteX386" fmla="*/ 1196676 w 3888921"/>
                  <a:gd name="connsiteY386" fmla="*/ 582384 h 582384"/>
                  <a:gd name="connsiteX387" fmla="*/ 1188259 w 3888921"/>
                  <a:gd name="connsiteY387" fmla="*/ 582384 h 582384"/>
                  <a:gd name="connsiteX388" fmla="*/ 1172567 w 3888921"/>
                  <a:gd name="connsiteY388" fmla="*/ 582384 h 582384"/>
                  <a:gd name="connsiteX389" fmla="*/ 1157648 w 3888921"/>
                  <a:gd name="connsiteY389" fmla="*/ 582384 h 582384"/>
                  <a:gd name="connsiteX390" fmla="*/ 1143111 w 3888921"/>
                  <a:gd name="connsiteY390" fmla="*/ 582384 h 582384"/>
                  <a:gd name="connsiteX391" fmla="*/ 1137676 w 3888921"/>
                  <a:gd name="connsiteY391" fmla="*/ 582384 h 582384"/>
                  <a:gd name="connsiteX392" fmla="*/ 1128192 w 3888921"/>
                  <a:gd name="connsiteY392" fmla="*/ 582384 h 582384"/>
                  <a:gd name="connsiteX393" fmla="*/ 1108221 w 3888921"/>
                  <a:gd name="connsiteY393" fmla="*/ 582384 h 582384"/>
                  <a:gd name="connsiteX394" fmla="*/ 1093772 w 3888921"/>
                  <a:gd name="connsiteY394" fmla="*/ 582384 h 582384"/>
                  <a:gd name="connsiteX395" fmla="*/ 1069192 w 3888921"/>
                  <a:gd name="connsiteY395" fmla="*/ 582384 h 582384"/>
                  <a:gd name="connsiteX396" fmla="*/ 1064316 w 3888921"/>
                  <a:gd name="connsiteY396" fmla="*/ 582384 h 582384"/>
                  <a:gd name="connsiteX397" fmla="*/ 1058882 w 3888921"/>
                  <a:gd name="connsiteY397" fmla="*/ 582384 h 582384"/>
                  <a:gd name="connsiteX398" fmla="*/ 1039737 w 3888921"/>
                  <a:gd name="connsiteY398" fmla="*/ 582384 h 582384"/>
                  <a:gd name="connsiteX399" fmla="*/ 1029426 w 3888921"/>
                  <a:gd name="connsiteY399" fmla="*/ 582384 h 582384"/>
                  <a:gd name="connsiteX400" fmla="*/ 1013733 w 3888921"/>
                  <a:gd name="connsiteY400" fmla="*/ 582384 h 582384"/>
                  <a:gd name="connsiteX401" fmla="*/ 1005316 w 3888921"/>
                  <a:gd name="connsiteY401" fmla="*/ 582384 h 582384"/>
                  <a:gd name="connsiteX402" fmla="*/ 990398 w 3888921"/>
                  <a:gd name="connsiteY402" fmla="*/ 582384 h 582384"/>
                  <a:gd name="connsiteX403" fmla="*/ 975861 w 3888921"/>
                  <a:gd name="connsiteY403" fmla="*/ 582384 h 582384"/>
                  <a:gd name="connsiteX404" fmla="*/ 960942 w 3888921"/>
                  <a:gd name="connsiteY404" fmla="*/ 582384 h 582384"/>
                  <a:gd name="connsiteX405" fmla="*/ 945249 w 3888921"/>
                  <a:gd name="connsiteY405" fmla="*/ 582384 h 582384"/>
                  <a:gd name="connsiteX406" fmla="*/ 934938 w 3888921"/>
                  <a:gd name="connsiteY406" fmla="*/ 582384 h 582384"/>
                  <a:gd name="connsiteX407" fmla="*/ 926522 w 3888921"/>
                  <a:gd name="connsiteY407" fmla="*/ 582384 h 582384"/>
                  <a:gd name="connsiteX408" fmla="*/ 897066 w 3888921"/>
                  <a:gd name="connsiteY408" fmla="*/ 582384 h 582384"/>
                  <a:gd name="connsiteX409" fmla="*/ 881373 w 3888921"/>
                  <a:gd name="connsiteY409" fmla="*/ 582384 h 582384"/>
                  <a:gd name="connsiteX410" fmla="*/ 866455 w 3888921"/>
                  <a:gd name="connsiteY410" fmla="*/ 582384 h 582384"/>
                  <a:gd name="connsiteX411" fmla="*/ 846483 w 3888921"/>
                  <a:gd name="connsiteY411" fmla="*/ 582384 h 582384"/>
                  <a:gd name="connsiteX412" fmla="*/ 802579 w 3888921"/>
                  <a:gd name="connsiteY412" fmla="*/ 582384 h 582384"/>
                  <a:gd name="connsiteX413" fmla="*/ 777999 w 3888921"/>
                  <a:gd name="connsiteY413" fmla="*/ 582384 h 582384"/>
                  <a:gd name="connsiteX414" fmla="*/ 767688 w 3888921"/>
                  <a:gd name="connsiteY414" fmla="*/ 582384 h 582384"/>
                  <a:gd name="connsiteX415" fmla="*/ 714123 w 3888921"/>
                  <a:gd name="connsiteY415" fmla="*/ 582384 h 582384"/>
                  <a:gd name="connsiteX416" fmla="*/ 699204 w 3888921"/>
                  <a:gd name="connsiteY416" fmla="*/ 582384 h 582384"/>
                  <a:gd name="connsiteX417" fmla="*/ 669599 w 3888921"/>
                  <a:gd name="connsiteY417" fmla="*/ 582384 h 582384"/>
                  <a:gd name="connsiteX418" fmla="*/ 635328 w 3888921"/>
                  <a:gd name="connsiteY418" fmla="*/ 582384 h 582384"/>
                  <a:gd name="connsiteX419" fmla="*/ 601115 w 3888921"/>
                  <a:gd name="connsiteY419" fmla="*/ 582384 h 582384"/>
                  <a:gd name="connsiteX420" fmla="*/ 590804 w 3888921"/>
                  <a:gd name="connsiteY420" fmla="*/ 582384 h 582384"/>
                  <a:gd name="connsiteX421" fmla="*/ 537239 w 3888921"/>
                  <a:gd name="connsiteY421" fmla="*/ 582384 h 582384"/>
                  <a:gd name="connsiteX422" fmla="*/ 522320 w 3888921"/>
                  <a:gd name="connsiteY422" fmla="*/ 582384 h 582384"/>
                  <a:gd name="connsiteX423" fmla="*/ 502348 w 3888921"/>
                  <a:gd name="connsiteY423" fmla="*/ 582384 h 582384"/>
                  <a:gd name="connsiteX424" fmla="*/ 458444 w 3888921"/>
                  <a:gd name="connsiteY424" fmla="*/ 582384 h 582384"/>
                  <a:gd name="connsiteX425" fmla="*/ 433864 w 3888921"/>
                  <a:gd name="connsiteY425" fmla="*/ 582384 h 582384"/>
                  <a:gd name="connsiteX426" fmla="*/ 423554 w 3888921"/>
                  <a:gd name="connsiteY426" fmla="*/ 582384 h 582384"/>
                  <a:gd name="connsiteX427" fmla="*/ 378405 w 3888921"/>
                  <a:gd name="connsiteY427" fmla="*/ 582384 h 582384"/>
                  <a:gd name="connsiteX428" fmla="*/ 369989 w 3888921"/>
                  <a:gd name="connsiteY428" fmla="*/ 582384 h 582384"/>
                  <a:gd name="connsiteX429" fmla="*/ 355070 w 3888921"/>
                  <a:gd name="connsiteY429" fmla="*/ 582384 h 582384"/>
                  <a:gd name="connsiteX430" fmla="*/ 309921 w 3888921"/>
                  <a:gd name="connsiteY430" fmla="*/ 582384 h 582384"/>
                  <a:gd name="connsiteX431" fmla="*/ 299611 w 3888921"/>
                  <a:gd name="connsiteY431" fmla="*/ 582384 h 582384"/>
                  <a:gd name="connsiteX432" fmla="*/ 291194 w 3888921"/>
                  <a:gd name="connsiteY432" fmla="*/ 582384 h 582384"/>
                  <a:gd name="connsiteX433" fmla="*/ 246045 w 3888921"/>
                  <a:gd name="connsiteY433" fmla="*/ 582384 h 582384"/>
                  <a:gd name="connsiteX434" fmla="*/ 231126 w 3888921"/>
                  <a:gd name="connsiteY434" fmla="*/ 582384 h 582384"/>
                  <a:gd name="connsiteX435" fmla="*/ 211155 w 3888921"/>
                  <a:gd name="connsiteY435" fmla="*/ 582384 h 582384"/>
                  <a:gd name="connsiteX436" fmla="*/ 167250 w 3888921"/>
                  <a:gd name="connsiteY436" fmla="*/ 582384 h 582384"/>
                  <a:gd name="connsiteX437" fmla="*/ 142671 w 3888921"/>
                  <a:gd name="connsiteY437" fmla="*/ 582384 h 582384"/>
                  <a:gd name="connsiteX438" fmla="*/ 132360 w 3888921"/>
                  <a:gd name="connsiteY438" fmla="*/ 582384 h 582384"/>
                  <a:gd name="connsiteX439" fmla="*/ 78795 w 3888921"/>
                  <a:gd name="connsiteY439" fmla="*/ 582384 h 582384"/>
                  <a:gd name="connsiteX440" fmla="*/ 63876 w 3888921"/>
                  <a:gd name="connsiteY440" fmla="*/ 582384 h 582384"/>
                  <a:gd name="connsiteX441" fmla="*/ 0 w 3888921"/>
                  <a:gd name="connsiteY441" fmla="*/ 582384 h 58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Lst>
                <a:rect l="l" t="t" r="r" b="b"/>
                <a:pathLst>
                  <a:path w="3888921" h="582384">
                    <a:moveTo>
                      <a:pt x="145596" y="0"/>
                    </a:moveTo>
                    <a:lnTo>
                      <a:pt x="209472" y="0"/>
                    </a:lnTo>
                    <a:lnTo>
                      <a:pt x="224391" y="0"/>
                    </a:lnTo>
                    <a:lnTo>
                      <a:pt x="277956" y="0"/>
                    </a:lnTo>
                    <a:lnTo>
                      <a:pt x="288267" y="0"/>
                    </a:lnTo>
                    <a:lnTo>
                      <a:pt x="312846" y="0"/>
                    </a:lnTo>
                    <a:lnTo>
                      <a:pt x="356751" y="0"/>
                    </a:lnTo>
                    <a:lnTo>
                      <a:pt x="376723" y="0"/>
                    </a:lnTo>
                    <a:lnTo>
                      <a:pt x="391641" y="0"/>
                    </a:lnTo>
                    <a:lnTo>
                      <a:pt x="436790" y="0"/>
                    </a:lnTo>
                    <a:lnTo>
                      <a:pt x="445206" y="0"/>
                    </a:lnTo>
                    <a:lnTo>
                      <a:pt x="455517" y="0"/>
                    </a:lnTo>
                    <a:lnTo>
                      <a:pt x="500666" y="0"/>
                    </a:lnTo>
                    <a:lnTo>
                      <a:pt x="515584" y="0"/>
                    </a:lnTo>
                    <a:lnTo>
                      <a:pt x="524001" y="0"/>
                    </a:lnTo>
                    <a:lnTo>
                      <a:pt x="569150" y="0"/>
                    </a:lnTo>
                    <a:lnTo>
                      <a:pt x="579460" y="0"/>
                    </a:lnTo>
                    <a:lnTo>
                      <a:pt x="604040" y="0"/>
                    </a:lnTo>
                    <a:lnTo>
                      <a:pt x="647944" y="0"/>
                    </a:lnTo>
                    <a:lnTo>
                      <a:pt x="667916" y="0"/>
                    </a:lnTo>
                    <a:lnTo>
                      <a:pt x="682835" y="0"/>
                    </a:lnTo>
                    <a:lnTo>
                      <a:pt x="736400" y="0"/>
                    </a:lnTo>
                    <a:lnTo>
                      <a:pt x="746711" y="0"/>
                    </a:lnTo>
                    <a:lnTo>
                      <a:pt x="780924" y="0"/>
                    </a:lnTo>
                    <a:lnTo>
                      <a:pt x="815195" y="0"/>
                    </a:lnTo>
                    <a:lnTo>
                      <a:pt x="844800" y="0"/>
                    </a:lnTo>
                    <a:lnTo>
                      <a:pt x="859719" y="0"/>
                    </a:lnTo>
                    <a:lnTo>
                      <a:pt x="913284" y="0"/>
                    </a:lnTo>
                    <a:lnTo>
                      <a:pt x="923595" y="0"/>
                    </a:lnTo>
                    <a:lnTo>
                      <a:pt x="948174" y="0"/>
                    </a:lnTo>
                    <a:lnTo>
                      <a:pt x="992079" y="0"/>
                    </a:lnTo>
                    <a:lnTo>
                      <a:pt x="1012050" y="0"/>
                    </a:lnTo>
                    <a:lnTo>
                      <a:pt x="1026969" y="0"/>
                    </a:lnTo>
                    <a:lnTo>
                      <a:pt x="1042662" y="0"/>
                    </a:lnTo>
                    <a:lnTo>
                      <a:pt x="1072118" y="0"/>
                    </a:lnTo>
                    <a:lnTo>
                      <a:pt x="1080534" y="0"/>
                    </a:lnTo>
                    <a:lnTo>
                      <a:pt x="1090845" y="0"/>
                    </a:lnTo>
                    <a:lnTo>
                      <a:pt x="1106538" y="0"/>
                    </a:lnTo>
                    <a:lnTo>
                      <a:pt x="1121457" y="0"/>
                    </a:lnTo>
                    <a:lnTo>
                      <a:pt x="1135994" y="0"/>
                    </a:lnTo>
                    <a:lnTo>
                      <a:pt x="1150912" y="0"/>
                    </a:lnTo>
                    <a:lnTo>
                      <a:pt x="1159329" y="0"/>
                    </a:lnTo>
                    <a:lnTo>
                      <a:pt x="1175022" y="0"/>
                    </a:lnTo>
                    <a:lnTo>
                      <a:pt x="1185333" y="0"/>
                    </a:lnTo>
                    <a:lnTo>
                      <a:pt x="1204478" y="0"/>
                    </a:lnTo>
                    <a:lnTo>
                      <a:pt x="1209912" y="0"/>
                    </a:lnTo>
                    <a:lnTo>
                      <a:pt x="1214789" y="0"/>
                    </a:lnTo>
                    <a:lnTo>
                      <a:pt x="1239368" y="0"/>
                    </a:lnTo>
                    <a:lnTo>
                      <a:pt x="1253817" y="0"/>
                    </a:lnTo>
                    <a:lnTo>
                      <a:pt x="1273788" y="0"/>
                    </a:lnTo>
                    <a:lnTo>
                      <a:pt x="1283272" y="0"/>
                    </a:lnTo>
                    <a:lnTo>
                      <a:pt x="1288707" y="0"/>
                    </a:lnTo>
                    <a:lnTo>
                      <a:pt x="1303244" y="0"/>
                    </a:lnTo>
                    <a:lnTo>
                      <a:pt x="1318163" y="0"/>
                    </a:lnTo>
                    <a:lnTo>
                      <a:pt x="1333856" y="0"/>
                    </a:lnTo>
                    <a:lnTo>
                      <a:pt x="1342272" y="0"/>
                    </a:lnTo>
                    <a:lnTo>
                      <a:pt x="1352583" y="0"/>
                    </a:lnTo>
                    <a:lnTo>
                      <a:pt x="1371728" y="0"/>
                    </a:lnTo>
                    <a:lnTo>
                      <a:pt x="1382039" y="0"/>
                    </a:lnTo>
                    <a:lnTo>
                      <a:pt x="1397732" y="0"/>
                    </a:lnTo>
                    <a:lnTo>
                      <a:pt x="1412650" y="0"/>
                    </a:lnTo>
                    <a:lnTo>
                      <a:pt x="1421067" y="0"/>
                    </a:lnTo>
                    <a:lnTo>
                      <a:pt x="1450523" y="0"/>
                    </a:lnTo>
                    <a:lnTo>
                      <a:pt x="1466215" y="0"/>
                    </a:lnTo>
                    <a:lnTo>
                      <a:pt x="1476526" y="0"/>
                    </a:lnTo>
                    <a:lnTo>
                      <a:pt x="1501106" y="0"/>
                    </a:lnTo>
                    <a:lnTo>
                      <a:pt x="1545010" y="0"/>
                    </a:lnTo>
                    <a:lnTo>
                      <a:pt x="1564982" y="0"/>
                    </a:lnTo>
                    <a:lnTo>
                      <a:pt x="1579901" y="0"/>
                    </a:lnTo>
                    <a:lnTo>
                      <a:pt x="1633466" y="0"/>
                    </a:lnTo>
                    <a:lnTo>
                      <a:pt x="1643777" y="0"/>
                    </a:lnTo>
                    <a:lnTo>
                      <a:pt x="1677990" y="0"/>
                    </a:lnTo>
                    <a:lnTo>
                      <a:pt x="1712261" y="0"/>
                    </a:lnTo>
                    <a:lnTo>
                      <a:pt x="1741866" y="0"/>
                    </a:lnTo>
                    <a:lnTo>
                      <a:pt x="1756785" y="0"/>
                    </a:lnTo>
                    <a:lnTo>
                      <a:pt x="1810350" y="0"/>
                    </a:lnTo>
                    <a:lnTo>
                      <a:pt x="1820661" y="0"/>
                    </a:lnTo>
                    <a:lnTo>
                      <a:pt x="1845240" y="0"/>
                    </a:lnTo>
                    <a:lnTo>
                      <a:pt x="1889145" y="0"/>
                    </a:lnTo>
                    <a:lnTo>
                      <a:pt x="1909116" y="0"/>
                    </a:lnTo>
                    <a:lnTo>
                      <a:pt x="1924035" y="0"/>
                    </a:lnTo>
                    <a:lnTo>
                      <a:pt x="1969183" y="0"/>
                    </a:lnTo>
                    <a:lnTo>
                      <a:pt x="1977600" y="0"/>
                    </a:lnTo>
                    <a:lnTo>
                      <a:pt x="1987911" y="0"/>
                    </a:lnTo>
                    <a:lnTo>
                      <a:pt x="2033059" y="0"/>
                    </a:lnTo>
                    <a:lnTo>
                      <a:pt x="2047978" y="0"/>
                    </a:lnTo>
                    <a:lnTo>
                      <a:pt x="2056395" y="0"/>
                    </a:lnTo>
                    <a:lnTo>
                      <a:pt x="2078052" y="0"/>
                    </a:lnTo>
                    <a:lnTo>
                      <a:pt x="2101544" y="0"/>
                    </a:lnTo>
                    <a:lnTo>
                      <a:pt x="2111854" y="0"/>
                    </a:lnTo>
                    <a:lnTo>
                      <a:pt x="2136434" y="0"/>
                    </a:lnTo>
                    <a:lnTo>
                      <a:pt x="2141928" y="0"/>
                    </a:lnTo>
                    <a:lnTo>
                      <a:pt x="2156847" y="0"/>
                    </a:lnTo>
                    <a:lnTo>
                      <a:pt x="2180338" y="0"/>
                    </a:lnTo>
                    <a:lnTo>
                      <a:pt x="2200310" y="0"/>
                    </a:lnTo>
                    <a:lnTo>
                      <a:pt x="2210412" y="0"/>
                    </a:lnTo>
                    <a:lnTo>
                      <a:pt x="2215228" y="0"/>
                    </a:lnTo>
                    <a:lnTo>
                      <a:pt x="2220723" y="0"/>
                    </a:lnTo>
                    <a:lnTo>
                      <a:pt x="2245302" y="0"/>
                    </a:lnTo>
                    <a:lnTo>
                      <a:pt x="2268794" y="0"/>
                    </a:lnTo>
                    <a:lnTo>
                      <a:pt x="2279104" y="0"/>
                    </a:lnTo>
                    <a:lnTo>
                      <a:pt x="2289207" y="0"/>
                    </a:lnTo>
                    <a:lnTo>
                      <a:pt x="2309179" y="0"/>
                    </a:lnTo>
                    <a:lnTo>
                      <a:pt x="2324097" y="0"/>
                    </a:lnTo>
                    <a:lnTo>
                      <a:pt x="2347589" y="0"/>
                    </a:lnTo>
                    <a:lnTo>
                      <a:pt x="2369246" y="0"/>
                    </a:lnTo>
                    <a:lnTo>
                      <a:pt x="2377662" y="0"/>
                    </a:lnTo>
                    <a:lnTo>
                      <a:pt x="2387973" y="0"/>
                    </a:lnTo>
                    <a:lnTo>
                      <a:pt x="2433122" y="0"/>
                    </a:lnTo>
                    <a:lnTo>
                      <a:pt x="2448040" y="0"/>
                    </a:lnTo>
                    <a:lnTo>
                      <a:pt x="2456457" y="0"/>
                    </a:lnTo>
                    <a:lnTo>
                      <a:pt x="2501605" y="0"/>
                    </a:lnTo>
                    <a:lnTo>
                      <a:pt x="2511917" y="0"/>
                    </a:lnTo>
                    <a:lnTo>
                      <a:pt x="2536496" y="0"/>
                    </a:lnTo>
                    <a:lnTo>
                      <a:pt x="2580400" y="0"/>
                    </a:lnTo>
                    <a:lnTo>
                      <a:pt x="2600372" y="0"/>
                    </a:lnTo>
                    <a:lnTo>
                      <a:pt x="2615291" y="0"/>
                    </a:lnTo>
                    <a:lnTo>
                      <a:pt x="2668856" y="0"/>
                    </a:lnTo>
                    <a:lnTo>
                      <a:pt x="2679167" y="0"/>
                    </a:lnTo>
                    <a:lnTo>
                      <a:pt x="2713380" y="0"/>
                    </a:lnTo>
                    <a:lnTo>
                      <a:pt x="2747650" y="0"/>
                    </a:lnTo>
                    <a:lnTo>
                      <a:pt x="2777256" y="0"/>
                    </a:lnTo>
                    <a:lnTo>
                      <a:pt x="2792175" y="0"/>
                    </a:lnTo>
                    <a:lnTo>
                      <a:pt x="2845740" y="0"/>
                    </a:lnTo>
                    <a:lnTo>
                      <a:pt x="2856051" y="0"/>
                    </a:lnTo>
                    <a:lnTo>
                      <a:pt x="2858976" y="0"/>
                    </a:lnTo>
                    <a:lnTo>
                      <a:pt x="2880630" y="0"/>
                    </a:lnTo>
                    <a:lnTo>
                      <a:pt x="2922852" y="0"/>
                    </a:lnTo>
                    <a:lnTo>
                      <a:pt x="2924535" y="0"/>
                    </a:lnTo>
                    <a:lnTo>
                      <a:pt x="2937771" y="0"/>
                    </a:lnTo>
                    <a:lnTo>
                      <a:pt x="2944506" y="0"/>
                    </a:lnTo>
                    <a:lnTo>
                      <a:pt x="2959425" y="0"/>
                    </a:lnTo>
                    <a:lnTo>
                      <a:pt x="2975118" y="0"/>
                    </a:lnTo>
                    <a:lnTo>
                      <a:pt x="2991336" y="0"/>
                    </a:lnTo>
                    <a:lnTo>
                      <a:pt x="3001647" y="0"/>
                    </a:lnTo>
                    <a:lnTo>
                      <a:pt x="3004574" y="0"/>
                    </a:lnTo>
                    <a:lnTo>
                      <a:pt x="3012990" y="0"/>
                    </a:lnTo>
                    <a:lnTo>
                      <a:pt x="3023301" y="0"/>
                    </a:lnTo>
                    <a:lnTo>
                      <a:pt x="3026226" y="0"/>
                    </a:lnTo>
                    <a:lnTo>
                      <a:pt x="3038994" y="0"/>
                    </a:lnTo>
                    <a:lnTo>
                      <a:pt x="3053913" y="0"/>
                    </a:lnTo>
                    <a:lnTo>
                      <a:pt x="3068450" y="0"/>
                    </a:lnTo>
                    <a:lnTo>
                      <a:pt x="3070131" y="0"/>
                    </a:lnTo>
                    <a:lnTo>
                      <a:pt x="3083368" y="0"/>
                    </a:lnTo>
                    <a:lnTo>
                      <a:pt x="3090102" y="0"/>
                    </a:lnTo>
                    <a:lnTo>
                      <a:pt x="3091785" y="0"/>
                    </a:lnTo>
                    <a:lnTo>
                      <a:pt x="3105021" y="0"/>
                    </a:lnTo>
                    <a:lnTo>
                      <a:pt x="3107478" y="0"/>
                    </a:lnTo>
                    <a:lnTo>
                      <a:pt x="3117789" y="0"/>
                    </a:lnTo>
                    <a:lnTo>
                      <a:pt x="3136934" y="0"/>
                    </a:lnTo>
                    <a:lnTo>
                      <a:pt x="3142368" y="0"/>
                    </a:lnTo>
                    <a:lnTo>
                      <a:pt x="3147244" y="0"/>
                    </a:lnTo>
                    <a:lnTo>
                      <a:pt x="3150170" y="0"/>
                    </a:lnTo>
                    <a:lnTo>
                      <a:pt x="3158586" y="0"/>
                    </a:lnTo>
                    <a:lnTo>
                      <a:pt x="3168897" y="0"/>
                    </a:lnTo>
                    <a:lnTo>
                      <a:pt x="3171824" y="0"/>
                    </a:lnTo>
                    <a:lnTo>
                      <a:pt x="3186273" y="0"/>
                    </a:lnTo>
                    <a:lnTo>
                      <a:pt x="3206244" y="0"/>
                    </a:lnTo>
                    <a:lnTo>
                      <a:pt x="3214046" y="0"/>
                    </a:lnTo>
                    <a:lnTo>
                      <a:pt x="3215728" y="0"/>
                    </a:lnTo>
                    <a:lnTo>
                      <a:pt x="3221163" y="0"/>
                    </a:lnTo>
                    <a:lnTo>
                      <a:pt x="3228964" y="0"/>
                    </a:lnTo>
                    <a:lnTo>
                      <a:pt x="3235700" y="0"/>
                    </a:lnTo>
                    <a:lnTo>
                      <a:pt x="3237381" y="0"/>
                    </a:lnTo>
                    <a:lnTo>
                      <a:pt x="3250618" y="0"/>
                    </a:lnTo>
                    <a:lnTo>
                      <a:pt x="3266311" y="0"/>
                    </a:lnTo>
                    <a:lnTo>
                      <a:pt x="3274728" y="0"/>
                    </a:lnTo>
                    <a:lnTo>
                      <a:pt x="3282529" y="0"/>
                    </a:lnTo>
                    <a:lnTo>
                      <a:pt x="3285039" y="0"/>
                    </a:lnTo>
                    <a:lnTo>
                      <a:pt x="3292840" y="0"/>
                    </a:lnTo>
                    <a:lnTo>
                      <a:pt x="3304184" y="0"/>
                    </a:lnTo>
                    <a:lnTo>
                      <a:pt x="3314495" y="0"/>
                    </a:lnTo>
                    <a:lnTo>
                      <a:pt x="3317420" y="0"/>
                    </a:lnTo>
                    <a:lnTo>
                      <a:pt x="3330188" y="0"/>
                    </a:lnTo>
                    <a:lnTo>
                      <a:pt x="3345106" y="0"/>
                    </a:lnTo>
                    <a:lnTo>
                      <a:pt x="3353523" y="0"/>
                    </a:lnTo>
                    <a:lnTo>
                      <a:pt x="3361324" y="0"/>
                    </a:lnTo>
                    <a:lnTo>
                      <a:pt x="3381296" y="0"/>
                    </a:lnTo>
                    <a:lnTo>
                      <a:pt x="3382978" y="0"/>
                    </a:lnTo>
                    <a:lnTo>
                      <a:pt x="3396214" y="0"/>
                    </a:lnTo>
                    <a:lnTo>
                      <a:pt x="3398671" y="0"/>
                    </a:lnTo>
                    <a:lnTo>
                      <a:pt x="3408982" y="0"/>
                    </a:lnTo>
                    <a:lnTo>
                      <a:pt x="3433561" y="0"/>
                    </a:lnTo>
                    <a:lnTo>
                      <a:pt x="3449780" y="0"/>
                    </a:lnTo>
                    <a:lnTo>
                      <a:pt x="3460090" y="0"/>
                    </a:lnTo>
                    <a:lnTo>
                      <a:pt x="3477466" y="0"/>
                    </a:lnTo>
                    <a:lnTo>
                      <a:pt x="3494304" y="0"/>
                    </a:lnTo>
                    <a:lnTo>
                      <a:pt x="3497437" y="0"/>
                    </a:lnTo>
                    <a:lnTo>
                      <a:pt x="3512356" y="0"/>
                    </a:lnTo>
                    <a:lnTo>
                      <a:pt x="3528574" y="0"/>
                    </a:lnTo>
                    <a:lnTo>
                      <a:pt x="3558180" y="0"/>
                    </a:lnTo>
                    <a:lnTo>
                      <a:pt x="3565921" y="0"/>
                    </a:lnTo>
                    <a:lnTo>
                      <a:pt x="3573099" y="0"/>
                    </a:lnTo>
                    <a:lnTo>
                      <a:pt x="3576232" y="0"/>
                    </a:lnTo>
                    <a:lnTo>
                      <a:pt x="3610446" y="0"/>
                    </a:lnTo>
                    <a:lnTo>
                      <a:pt x="3626664" y="0"/>
                    </a:lnTo>
                    <a:lnTo>
                      <a:pt x="3636975" y="0"/>
                    </a:lnTo>
                    <a:lnTo>
                      <a:pt x="3644716" y="0"/>
                    </a:lnTo>
                    <a:lnTo>
                      <a:pt x="3661554" y="0"/>
                    </a:lnTo>
                    <a:lnTo>
                      <a:pt x="3674322" y="0"/>
                    </a:lnTo>
                    <a:lnTo>
                      <a:pt x="3689241" y="0"/>
                    </a:lnTo>
                    <a:lnTo>
                      <a:pt x="3705459" y="0"/>
                    </a:lnTo>
                    <a:lnTo>
                      <a:pt x="3725430" y="0"/>
                    </a:lnTo>
                    <a:lnTo>
                      <a:pt x="3740349" y="0"/>
                    </a:lnTo>
                    <a:lnTo>
                      <a:pt x="3742806" y="0"/>
                    </a:lnTo>
                    <a:lnTo>
                      <a:pt x="3753117" y="0"/>
                    </a:lnTo>
                    <a:lnTo>
                      <a:pt x="3756042" y="0"/>
                    </a:lnTo>
                    <a:lnTo>
                      <a:pt x="3777696" y="0"/>
                    </a:lnTo>
                    <a:lnTo>
                      <a:pt x="3785497" y="0"/>
                    </a:lnTo>
                    <a:lnTo>
                      <a:pt x="3793914" y="0"/>
                    </a:lnTo>
                    <a:lnTo>
                      <a:pt x="3804225" y="0"/>
                    </a:lnTo>
                    <a:lnTo>
                      <a:pt x="3819918" y="0"/>
                    </a:lnTo>
                    <a:lnTo>
                      <a:pt x="3821601" y="0"/>
                    </a:lnTo>
                    <a:lnTo>
                      <a:pt x="3834837" y="0"/>
                    </a:lnTo>
                    <a:lnTo>
                      <a:pt x="3841572" y="0"/>
                    </a:lnTo>
                    <a:lnTo>
                      <a:pt x="3849373" y="0"/>
                    </a:lnTo>
                    <a:lnTo>
                      <a:pt x="3856491" y="0"/>
                    </a:lnTo>
                    <a:lnTo>
                      <a:pt x="3864292" y="0"/>
                    </a:lnTo>
                    <a:lnTo>
                      <a:pt x="3872709" y="0"/>
                    </a:lnTo>
                    <a:lnTo>
                      <a:pt x="3888402" y="0"/>
                    </a:lnTo>
                    <a:lnTo>
                      <a:pt x="3888921" y="0"/>
                    </a:lnTo>
                    <a:lnTo>
                      <a:pt x="3743325" y="582384"/>
                    </a:lnTo>
                    <a:lnTo>
                      <a:pt x="3742806" y="582384"/>
                    </a:lnTo>
                    <a:lnTo>
                      <a:pt x="3727113" y="582384"/>
                    </a:lnTo>
                    <a:lnTo>
                      <a:pt x="3718696" y="582384"/>
                    </a:lnTo>
                    <a:lnTo>
                      <a:pt x="3710895" y="582384"/>
                    </a:lnTo>
                    <a:lnTo>
                      <a:pt x="3703777" y="582384"/>
                    </a:lnTo>
                    <a:lnTo>
                      <a:pt x="3695976" y="582384"/>
                    </a:lnTo>
                    <a:lnTo>
                      <a:pt x="3689241" y="582384"/>
                    </a:lnTo>
                    <a:lnTo>
                      <a:pt x="3676005" y="582384"/>
                    </a:lnTo>
                    <a:lnTo>
                      <a:pt x="3674322" y="582384"/>
                    </a:lnTo>
                    <a:lnTo>
                      <a:pt x="3658629" y="582384"/>
                    </a:lnTo>
                    <a:lnTo>
                      <a:pt x="3648318" y="582384"/>
                    </a:lnTo>
                    <a:lnTo>
                      <a:pt x="3639901" y="582384"/>
                    </a:lnTo>
                    <a:lnTo>
                      <a:pt x="3632100" y="582384"/>
                    </a:lnTo>
                    <a:lnTo>
                      <a:pt x="3610446" y="582384"/>
                    </a:lnTo>
                    <a:lnTo>
                      <a:pt x="3607521" y="582384"/>
                    </a:lnTo>
                    <a:lnTo>
                      <a:pt x="3597210" y="582384"/>
                    </a:lnTo>
                    <a:lnTo>
                      <a:pt x="3594753" y="582384"/>
                    </a:lnTo>
                    <a:lnTo>
                      <a:pt x="3579834" y="582384"/>
                    </a:lnTo>
                    <a:lnTo>
                      <a:pt x="3559863" y="582384"/>
                    </a:lnTo>
                    <a:lnTo>
                      <a:pt x="3543645" y="582384"/>
                    </a:lnTo>
                    <a:lnTo>
                      <a:pt x="3528726" y="582384"/>
                    </a:lnTo>
                    <a:lnTo>
                      <a:pt x="3515958" y="582384"/>
                    </a:lnTo>
                    <a:lnTo>
                      <a:pt x="3499120" y="582384"/>
                    </a:lnTo>
                    <a:lnTo>
                      <a:pt x="3491379" y="582384"/>
                    </a:lnTo>
                    <a:lnTo>
                      <a:pt x="3481068" y="582384"/>
                    </a:lnTo>
                    <a:lnTo>
                      <a:pt x="3464850" y="582384"/>
                    </a:lnTo>
                    <a:lnTo>
                      <a:pt x="3430636" y="582384"/>
                    </a:lnTo>
                    <a:lnTo>
                      <a:pt x="3427503" y="582384"/>
                    </a:lnTo>
                    <a:lnTo>
                      <a:pt x="3420325" y="582384"/>
                    </a:lnTo>
                    <a:lnTo>
                      <a:pt x="3412584" y="582384"/>
                    </a:lnTo>
                    <a:lnTo>
                      <a:pt x="3382978" y="582384"/>
                    </a:lnTo>
                    <a:lnTo>
                      <a:pt x="3366760" y="582384"/>
                    </a:lnTo>
                    <a:lnTo>
                      <a:pt x="3351842" y="582384"/>
                    </a:lnTo>
                    <a:lnTo>
                      <a:pt x="3348708" y="582384"/>
                    </a:lnTo>
                    <a:lnTo>
                      <a:pt x="3331870" y="582384"/>
                    </a:lnTo>
                    <a:lnTo>
                      <a:pt x="3314495" y="582384"/>
                    </a:lnTo>
                    <a:lnTo>
                      <a:pt x="3304184" y="582384"/>
                    </a:lnTo>
                    <a:lnTo>
                      <a:pt x="3287966" y="582384"/>
                    </a:lnTo>
                    <a:lnTo>
                      <a:pt x="3263386" y="582384"/>
                    </a:lnTo>
                    <a:lnTo>
                      <a:pt x="3253075" y="582384"/>
                    </a:lnTo>
                    <a:lnTo>
                      <a:pt x="3250618" y="582384"/>
                    </a:lnTo>
                    <a:lnTo>
                      <a:pt x="3237383" y="582384"/>
                    </a:lnTo>
                    <a:lnTo>
                      <a:pt x="3235700" y="582384"/>
                    </a:lnTo>
                    <a:lnTo>
                      <a:pt x="3215728" y="582384"/>
                    </a:lnTo>
                    <a:lnTo>
                      <a:pt x="3207927" y="582384"/>
                    </a:lnTo>
                    <a:lnTo>
                      <a:pt x="3199510" y="582384"/>
                    </a:lnTo>
                    <a:lnTo>
                      <a:pt x="3184592" y="582384"/>
                    </a:lnTo>
                    <a:lnTo>
                      <a:pt x="3171824" y="582384"/>
                    </a:lnTo>
                    <a:lnTo>
                      <a:pt x="3168898" y="582384"/>
                    </a:lnTo>
                    <a:lnTo>
                      <a:pt x="3158588" y="582384"/>
                    </a:lnTo>
                    <a:lnTo>
                      <a:pt x="3147244" y="582384"/>
                    </a:lnTo>
                    <a:lnTo>
                      <a:pt x="3139443" y="582384"/>
                    </a:lnTo>
                    <a:lnTo>
                      <a:pt x="3136934" y="582384"/>
                    </a:lnTo>
                    <a:lnTo>
                      <a:pt x="3129132" y="582384"/>
                    </a:lnTo>
                    <a:lnTo>
                      <a:pt x="3120716" y="582384"/>
                    </a:lnTo>
                    <a:lnTo>
                      <a:pt x="3105023" y="582384"/>
                    </a:lnTo>
                    <a:lnTo>
                      <a:pt x="3091785" y="582384"/>
                    </a:lnTo>
                    <a:lnTo>
                      <a:pt x="3090104" y="582384"/>
                    </a:lnTo>
                    <a:lnTo>
                      <a:pt x="3083368" y="582384"/>
                    </a:lnTo>
                    <a:lnTo>
                      <a:pt x="3075567" y="582384"/>
                    </a:lnTo>
                    <a:lnTo>
                      <a:pt x="3070132" y="582384"/>
                    </a:lnTo>
                    <a:lnTo>
                      <a:pt x="3068450" y="582384"/>
                    </a:lnTo>
                    <a:lnTo>
                      <a:pt x="3060648" y="582384"/>
                    </a:lnTo>
                    <a:lnTo>
                      <a:pt x="3040677" y="582384"/>
                    </a:lnTo>
                    <a:lnTo>
                      <a:pt x="3026228" y="582384"/>
                    </a:lnTo>
                    <a:lnTo>
                      <a:pt x="3023301" y="582384"/>
                    </a:lnTo>
                    <a:lnTo>
                      <a:pt x="3012990" y="582384"/>
                    </a:lnTo>
                    <a:lnTo>
                      <a:pt x="3004574" y="582384"/>
                    </a:lnTo>
                    <a:lnTo>
                      <a:pt x="3001648" y="582384"/>
                    </a:lnTo>
                    <a:lnTo>
                      <a:pt x="2996772" y="582384"/>
                    </a:lnTo>
                    <a:lnTo>
                      <a:pt x="2991338" y="582384"/>
                    </a:lnTo>
                    <a:lnTo>
                      <a:pt x="2972193" y="582384"/>
                    </a:lnTo>
                    <a:lnTo>
                      <a:pt x="2961882" y="582384"/>
                    </a:lnTo>
                    <a:lnTo>
                      <a:pt x="2959425" y="582384"/>
                    </a:lnTo>
                    <a:lnTo>
                      <a:pt x="2946189" y="582384"/>
                    </a:lnTo>
                    <a:lnTo>
                      <a:pt x="2944506" y="582384"/>
                    </a:lnTo>
                    <a:lnTo>
                      <a:pt x="2937772" y="582384"/>
                    </a:lnTo>
                    <a:lnTo>
                      <a:pt x="2924535" y="582384"/>
                    </a:lnTo>
                    <a:lnTo>
                      <a:pt x="2922853" y="582384"/>
                    </a:lnTo>
                    <a:lnTo>
                      <a:pt x="2908317" y="582384"/>
                    </a:lnTo>
                    <a:lnTo>
                      <a:pt x="2893398" y="582384"/>
                    </a:lnTo>
                    <a:lnTo>
                      <a:pt x="2880630" y="582384"/>
                    </a:lnTo>
                    <a:lnTo>
                      <a:pt x="2877705" y="582384"/>
                    </a:lnTo>
                    <a:lnTo>
                      <a:pt x="2867394" y="582384"/>
                    </a:lnTo>
                    <a:lnTo>
                      <a:pt x="2858977" y="582384"/>
                    </a:lnTo>
                    <a:lnTo>
                      <a:pt x="2856051" y="582384"/>
                    </a:lnTo>
                    <a:lnTo>
                      <a:pt x="2845740" y="582384"/>
                    </a:lnTo>
                    <a:lnTo>
                      <a:pt x="2829522" y="582384"/>
                    </a:lnTo>
                    <a:lnTo>
                      <a:pt x="2813829" y="582384"/>
                    </a:lnTo>
                    <a:lnTo>
                      <a:pt x="2798910" y="582384"/>
                    </a:lnTo>
                    <a:lnTo>
                      <a:pt x="2792175" y="582384"/>
                    </a:lnTo>
                    <a:lnTo>
                      <a:pt x="2778939" y="582384"/>
                    </a:lnTo>
                    <a:lnTo>
                      <a:pt x="2777256" y="582384"/>
                    </a:lnTo>
                    <a:lnTo>
                      <a:pt x="2735034" y="582384"/>
                    </a:lnTo>
                    <a:lnTo>
                      <a:pt x="2713380" y="582384"/>
                    </a:lnTo>
                    <a:lnTo>
                      <a:pt x="2710455" y="582384"/>
                    </a:lnTo>
                    <a:lnTo>
                      <a:pt x="2700144" y="582384"/>
                    </a:lnTo>
                    <a:lnTo>
                      <a:pt x="2646579" y="582384"/>
                    </a:lnTo>
                    <a:lnTo>
                      <a:pt x="2631660" y="582384"/>
                    </a:lnTo>
                    <a:lnTo>
                      <a:pt x="2602055" y="582384"/>
                    </a:lnTo>
                    <a:lnTo>
                      <a:pt x="2567784" y="582384"/>
                    </a:lnTo>
                    <a:lnTo>
                      <a:pt x="2533571" y="582384"/>
                    </a:lnTo>
                    <a:lnTo>
                      <a:pt x="2523260" y="582384"/>
                    </a:lnTo>
                    <a:lnTo>
                      <a:pt x="2469695" y="582384"/>
                    </a:lnTo>
                    <a:lnTo>
                      <a:pt x="2454776" y="582384"/>
                    </a:lnTo>
                    <a:lnTo>
                      <a:pt x="2434804" y="582384"/>
                    </a:lnTo>
                    <a:lnTo>
                      <a:pt x="2390900" y="582384"/>
                    </a:lnTo>
                    <a:lnTo>
                      <a:pt x="2366320" y="582384"/>
                    </a:lnTo>
                    <a:lnTo>
                      <a:pt x="2356010" y="582384"/>
                    </a:lnTo>
                    <a:lnTo>
                      <a:pt x="2310861" y="582384"/>
                    </a:lnTo>
                    <a:lnTo>
                      <a:pt x="2302444" y="582384"/>
                    </a:lnTo>
                    <a:lnTo>
                      <a:pt x="2287526" y="582384"/>
                    </a:lnTo>
                    <a:lnTo>
                      <a:pt x="2242377" y="582384"/>
                    </a:lnTo>
                    <a:lnTo>
                      <a:pt x="2232066" y="582384"/>
                    </a:lnTo>
                    <a:lnTo>
                      <a:pt x="2223650" y="582384"/>
                    </a:lnTo>
                    <a:lnTo>
                      <a:pt x="2201992" y="582384"/>
                    </a:lnTo>
                    <a:lnTo>
                      <a:pt x="2178501" y="582384"/>
                    </a:lnTo>
                    <a:lnTo>
                      <a:pt x="2163583" y="582384"/>
                    </a:lnTo>
                    <a:lnTo>
                      <a:pt x="2143611" y="582384"/>
                    </a:lnTo>
                    <a:lnTo>
                      <a:pt x="2133509" y="582384"/>
                    </a:lnTo>
                    <a:lnTo>
                      <a:pt x="2123198" y="582384"/>
                    </a:lnTo>
                    <a:lnTo>
                      <a:pt x="2099706" y="582384"/>
                    </a:lnTo>
                    <a:lnTo>
                      <a:pt x="2075127" y="582384"/>
                    </a:lnTo>
                    <a:lnTo>
                      <a:pt x="2069633" y="582384"/>
                    </a:lnTo>
                    <a:lnTo>
                      <a:pt x="2064816" y="582384"/>
                    </a:lnTo>
                    <a:lnTo>
                      <a:pt x="2054714" y="582384"/>
                    </a:lnTo>
                    <a:lnTo>
                      <a:pt x="2034742" y="582384"/>
                    </a:lnTo>
                    <a:lnTo>
                      <a:pt x="2011251" y="582384"/>
                    </a:lnTo>
                    <a:lnTo>
                      <a:pt x="1996332" y="582384"/>
                    </a:lnTo>
                    <a:lnTo>
                      <a:pt x="1990838" y="582384"/>
                    </a:lnTo>
                    <a:lnTo>
                      <a:pt x="1966258" y="582384"/>
                    </a:lnTo>
                    <a:lnTo>
                      <a:pt x="1955948" y="582384"/>
                    </a:lnTo>
                    <a:lnTo>
                      <a:pt x="1932456" y="582384"/>
                    </a:lnTo>
                    <a:lnTo>
                      <a:pt x="1910799" y="582384"/>
                    </a:lnTo>
                    <a:lnTo>
                      <a:pt x="1902382" y="582384"/>
                    </a:lnTo>
                    <a:lnTo>
                      <a:pt x="1887464" y="582384"/>
                    </a:lnTo>
                    <a:lnTo>
                      <a:pt x="1842315" y="582384"/>
                    </a:lnTo>
                    <a:lnTo>
                      <a:pt x="1832004" y="582384"/>
                    </a:lnTo>
                    <a:lnTo>
                      <a:pt x="1823588" y="582384"/>
                    </a:lnTo>
                    <a:lnTo>
                      <a:pt x="1778439" y="582384"/>
                    </a:lnTo>
                    <a:lnTo>
                      <a:pt x="1763520" y="582384"/>
                    </a:lnTo>
                    <a:lnTo>
                      <a:pt x="1743549" y="582384"/>
                    </a:lnTo>
                    <a:lnTo>
                      <a:pt x="1699644" y="582384"/>
                    </a:lnTo>
                    <a:lnTo>
                      <a:pt x="1675065" y="582384"/>
                    </a:lnTo>
                    <a:lnTo>
                      <a:pt x="1664754" y="582384"/>
                    </a:lnTo>
                    <a:lnTo>
                      <a:pt x="1611189" y="582384"/>
                    </a:lnTo>
                    <a:lnTo>
                      <a:pt x="1596270" y="582384"/>
                    </a:lnTo>
                    <a:lnTo>
                      <a:pt x="1566665" y="582384"/>
                    </a:lnTo>
                    <a:lnTo>
                      <a:pt x="1532394" y="582384"/>
                    </a:lnTo>
                    <a:lnTo>
                      <a:pt x="1498181" y="582384"/>
                    </a:lnTo>
                    <a:lnTo>
                      <a:pt x="1487870" y="582384"/>
                    </a:lnTo>
                    <a:lnTo>
                      <a:pt x="1434304" y="582384"/>
                    </a:lnTo>
                    <a:lnTo>
                      <a:pt x="1419386" y="582384"/>
                    </a:lnTo>
                    <a:lnTo>
                      <a:pt x="1399414" y="582384"/>
                    </a:lnTo>
                    <a:lnTo>
                      <a:pt x="1355510" y="582384"/>
                    </a:lnTo>
                    <a:lnTo>
                      <a:pt x="1330930" y="582384"/>
                    </a:lnTo>
                    <a:lnTo>
                      <a:pt x="1320620" y="582384"/>
                    </a:lnTo>
                    <a:lnTo>
                      <a:pt x="1304927" y="582384"/>
                    </a:lnTo>
                    <a:lnTo>
                      <a:pt x="1275471" y="582384"/>
                    </a:lnTo>
                    <a:lnTo>
                      <a:pt x="1267054" y="582384"/>
                    </a:lnTo>
                    <a:lnTo>
                      <a:pt x="1252135" y="582384"/>
                    </a:lnTo>
                    <a:lnTo>
                      <a:pt x="1236443" y="582384"/>
                    </a:lnTo>
                    <a:lnTo>
                      <a:pt x="1226132" y="582384"/>
                    </a:lnTo>
                    <a:lnTo>
                      <a:pt x="1206987" y="582384"/>
                    </a:lnTo>
                    <a:lnTo>
                      <a:pt x="1196676" y="582384"/>
                    </a:lnTo>
                    <a:lnTo>
                      <a:pt x="1188259" y="582384"/>
                    </a:lnTo>
                    <a:lnTo>
                      <a:pt x="1172567" y="582384"/>
                    </a:lnTo>
                    <a:lnTo>
                      <a:pt x="1157648" y="582384"/>
                    </a:lnTo>
                    <a:lnTo>
                      <a:pt x="1143111" y="582384"/>
                    </a:lnTo>
                    <a:lnTo>
                      <a:pt x="1137676" y="582384"/>
                    </a:lnTo>
                    <a:lnTo>
                      <a:pt x="1128192" y="582384"/>
                    </a:lnTo>
                    <a:lnTo>
                      <a:pt x="1108221" y="582384"/>
                    </a:lnTo>
                    <a:lnTo>
                      <a:pt x="1093772" y="582384"/>
                    </a:lnTo>
                    <a:lnTo>
                      <a:pt x="1069192" y="582384"/>
                    </a:lnTo>
                    <a:lnTo>
                      <a:pt x="1064316" y="582384"/>
                    </a:lnTo>
                    <a:lnTo>
                      <a:pt x="1058882" y="582384"/>
                    </a:lnTo>
                    <a:lnTo>
                      <a:pt x="1039737" y="582384"/>
                    </a:lnTo>
                    <a:lnTo>
                      <a:pt x="1029426" y="582384"/>
                    </a:lnTo>
                    <a:lnTo>
                      <a:pt x="1013733" y="582384"/>
                    </a:lnTo>
                    <a:lnTo>
                      <a:pt x="1005316" y="582384"/>
                    </a:lnTo>
                    <a:lnTo>
                      <a:pt x="990398" y="582384"/>
                    </a:lnTo>
                    <a:lnTo>
                      <a:pt x="975861" y="582384"/>
                    </a:lnTo>
                    <a:lnTo>
                      <a:pt x="960942" y="582384"/>
                    </a:lnTo>
                    <a:lnTo>
                      <a:pt x="945249" y="582384"/>
                    </a:lnTo>
                    <a:lnTo>
                      <a:pt x="934938" y="582384"/>
                    </a:lnTo>
                    <a:lnTo>
                      <a:pt x="926522" y="582384"/>
                    </a:lnTo>
                    <a:lnTo>
                      <a:pt x="897066" y="582384"/>
                    </a:lnTo>
                    <a:lnTo>
                      <a:pt x="881373" y="582384"/>
                    </a:lnTo>
                    <a:lnTo>
                      <a:pt x="866455" y="582384"/>
                    </a:lnTo>
                    <a:lnTo>
                      <a:pt x="846483" y="582384"/>
                    </a:lnTo>
                    <a:lnTo>
                      <a:pt x="802579" y="582384"/>
                    </a:lnTo>
                    <a:lnTo>
                      <a:pt x="777999" y="582384"/>
                    </a:lnTo>
                    <a:lnTo>
                      <a:pt x="767688" y="582384"/>
                    </a:lnTo>
                    <a:lnTo>
                      <a:pt x="714123" y="582384"/>
                    </a:lnTo>
                    <a:lnTo>
                      <a:pt x="699204" y="582384"/>
                    </a:lnTo>
                    <a:lnTo>
                      <a:pt x="669599" y="582384"/>
                    </a:lnTo>
                    <a:lnTo>
                      <a:pt x="635328" y="582384"/>
                    </a:lnTo>
                    <a:lnTo>
                      <a:pt x="601115" y="582384"/>
                    </a:lnTo>
                    <a:lnTo>
                      <a:pt x="590804" y="582384"/>
                    </a:lnTo>
                    <a:lnTo>
                      <a:pt x="537239" y="582384"/>
                    </a:lnTo>
                    <a:lnTo>
                      <a:pt x="522320" y="582384"/>
                    </a:lnTo>
                    <a:lnTo>
                      <a:pt x="502348" y="582384"/>
                    </a:lnTo>
                    <a:lnTo>
                      <a:pt x="458444" y="582384"/>
                    </a:lnTo>
                    <a:lnTo>
                      <a:pt x="433864" y="582384"/>
                    </a:lnTo>
                    <a:lnTo>
                      <a:pt x="423554" y="582384"/>
                    </a:lnTo>
                    <a:lnTo>
                      <a:pt x="378405" y="582384"/>
                    </a:lnTo>
                    <a:lnTo>
                      <a:pt x="369989" y="582384"/>
                    </a:lnTo>
                    <a:lnTo>
                      <a:pt x="355070" y="582384"/>
                    </a:lnTo>
                    <a:lnTo>
                      <a:pt x="309921" y="582384"/>
                    </a:lnTo>
                    <a:lnTo>
                      <a:pt x="299611" y="582384"/>
                    </a:lnTo>
                    <a:lnTo>
                      <a:pt x="291194" y="582384"/>
                    </a:lnTo>
                    <a:lnTo>
                      <a:pt x="246045" y="582384"/>
                    </a:lnTo>
                    <a:lnTo>
                      <a:pt x="231126" y="582384"/>
                    </a:lnTo>
                    <a:lnTo>
                      <a:pt x="211155" y="582384"/>
                    </a:lnTo>
                    <a:lnTo>
                      <a:pt x="167250" y="582384"/>
                    </a:lnTo>
                    <a:lnTo>
                      <a:pt x="142671" y="582384"/>
                    </a:lnTo>
                    <a:lnTo>
                      <a:pt x="132360" y="582384"/>
                    </a:lnTo>
                    <a:lnTo>
                      <a:pt x="78795" y="582384"/>
                    </a:lnTo>
                    <a:lnTo>
                      <a:pt x="63876" y="582384"/>
                    </a:lnTo>
                    <a:lnTo>
                      <a:pt x="0" y="582384"/>
                    </a:lnTo>
                    <a:close/>
                  </a:path>
                </a:pathLst>
              </a:custGeom>
              <a:solidFill>
                <a:schemeClr val="bg1"/>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806160" y="2046513"/>
                <a:ext cx="1111197" cy="723901"/>
                <a:chOff x="-391195" y="-1"/>
                <a:chExt cx="1330511" cy="866775"/>
              </a:xfrm>
            </p:grpSpPr>
            <p:sp>
              <p:nvSpPr>
                <p:cNvPr id="28" name="任意多边形 27"/>
                <p:cNvSpPr/>
                <p:nvPr/>
              </p:nvSpPr>
              <p:spPr>
                <a:xfrm>
                  <a:off x="238265"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421807"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605349"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391195" y="-1"/>
                  <a:ext cx="779885" cy="866775"/>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5" name="文本框 64"/>
            <p:cNvSpPr txBox="1"/>
            <p:nvPr/>
          </p:nvSpPr>
          <p:spPr>
            <a:xfrm>
              <a:off x="2833568" y="2644232"/>
              <a:ext cx="2339102" cy="523220"/>
            </a:xfrm>
            <a:prstGeom prst="rect">
              <a:avLst/>
            </a:prstGeom>
            <a:noFill/>
          </p:spPr>
          <p:txBody>
            <a:bodyPr wrap="none" rtlCol="0">
              <a:spAutoFit/>
              <a:scene3d>
                <a:camera prst="orthographicFront"/>
                <a:lightRig rig="threePt" dir="t"/>
              </a:scene3d>
              <a:sp3d contourW="12700"/>
            </a:bodyPr>
            <a:lstStyle/>
            <a:p>
              <a:pPr lvl="0" defTabSz="914400">
                <a:defRPr/>
              </a:pPr>
              <a:r>
                <a:rPr lang="zh-CN" altLang="en-US" sz="2800" b="1" dirty="0">
                  <a:solidFill>
                    <a:schemeClr val="tx1">
                      <a:lumMod val="65000"/>
                      <a:lumOff val="35000"/>
                    </a:schemeClr>
                  </a:solidFill>
                  <a:latin typeface="+mj-ea"/>
                  <a:ea typeface="+mj-ea"/>
                  <a:cs typeface="经典综艺体简" panose="02010609000101010101" pitchFamily="49" charset="-122"/>
                </a:rPr>
                <a:t>此处添加标题</a:t>
              </a:r>
              <a:endParaRPr kumimoji="0" lang="zh-CN" altLang="en-US" sz="2800" b="1" i="0" u="none" strike="noStrike" kern="1200" cap="none" spc="0" normalizeH="0" baseline="0" noProof="0" dirty="0">
                <a:ln>
                  <a:noFill/>
                </a:ln>
                <a:solidFill>
                  <a:schemeClr val="tx1">
                    <a:lumMod val="65000"/>
                    <a:lumOff val="35000"/>
                  </a:schemeClr>
                </a:solidFill>
                <a:effectLst/>
                <a:uLnTx/>
                <a:uFillTx/>
                <a:latin typeface="+mj-ea"/>
                <a:ea typeface="+mj-ea"/>
                <a:cs typeface="经典综艺体简" panose="02010609000101010101" pitchFamily="49" charset="-122"/>
              </a:endParaRPr>
            </a:p>
          </p:txBody>
        </p:sp>
        <p:sp>
          <p:nvSpPr>
            <p:cNvPr id="66" name="文本框 65"/>
            <p:cNvSpPr txBox="1"/>
            <p:nvPr/>
          </p:nvSpPr>
          <p:spPr>
            <a:xfrm>
              <a:off x="1039083" y="3401982"/>
              <a:ext cx="4782754" cy="498598"/>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bg1">
                      <a:lumMod val="65000"/>
                    </a:schemeClr>
                  </a:solidFill>
                  <a:effectLst/>
                  <a:uLnTx/>
                  <a:uFillTx/>
                  <a:ea typeface="+mj-ea"/>
                </a:rPr>
                <a:t>The user can demonstrate on a projector or computer or print the it into a film to be used in a wider field</a:t>
              </a:r>
            </a:p>
          </p:txBody>
        </p:sp>
        <p:sp>
          <p:nvSpPr>
            <p:cNvPr id="67" name="文本框 66"/>
            <p:cNvSpPr txBox="1"/>
            <p:nvPr/>
          </p:nvSpPr>
          <p:spPr>
            <a:xfrm>
              <a:off x="1308583" y="2586176"/>
              <a:ext cx="442750" cy="646331"/>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3600" b="1" i="1" u="none" strike="noStrike" kern="1200" cap="none" spc="0" normalizeH="0" baseline="0" noProof="0" dirty="0">
                  <a:ln>
                    <a:noFill/>
                  </a:ln>
                  <a:solidFill>
                    <a:schemeClr val="accent2"/>
                  </a:solidFill>
                  <a:effectLst/>
                  <a:uLnTx/>
                  <a:uFillTx/>
                  <a:latin typeface="Century Gothic" panose="020B0502020202020204" pitchFamily="34" charset="0"/>
                  <a:ea typeface="+mj-ea"/>
                  <a:cs typeface="经典综艺体简" panose="02010609000101010101" pitchFamily="49" charset="-122"/>
                </a:rPr>
                <a:t>1</a:t>
              </a:r>
              <a:endParaRPr kumimoji="0" lang="zh-CN" altLang="en-US" sz="3600" b="1" i="1" u="none" strike="noStrike" kern="1200" cap="none" spc="0" normalizeH="0" baseline="0" noProof="0" dirty="0">
                <a:ln>
                  <a:noFill/>
                </a:ln>
                <a:solidFill>
                  <a:schemeClr val="accent2"/>
                </a:solidFill>
                <a:effectLst/>
                <a:uLnTx/>
                <a:uFillTx/>
                <a:latin typeface="Century Gothic" panose="020B0502020202020204" pitchFamily="34" charset="0"/>
                <a:ea typeface="+mj-ea"/>
                <a:cs typeface="经典综艺体简" panose="02010609000101010101" pitchFamily="49" charset="-122"/>
              </a:endParaRPr>
            </a:p>
          </p:txBody>
        </p:sp>
      </p:grpSp>
      <p:grpSp>
        <p:nvGrpSpPr>
          <p:cNvPr id="69" name="组合 68"/>
          <p:cNvGrpSpPr/>
          <p:nvPr/>
        </p:nvGrpSpPr>
        <p:grpSpPr>
          <a:xfrm>
            <a:off x="6336797" y="2353355"/>
            <a:ext cx="4782754" cy="1431111"/>
            <a:chOff x="1039083" y="2469469"/>
            <a:chExt cx="4782754" cy="1431111"/>
          </a:xfrm>
        </p:grpSpPr>
        <p:grpSp>
          <p:nvGrpSpPr>
            <p:cNvPr id="70" name="组合 69"/>
            <p:cNvGrpSpPr/>
            <p:nvPr/>
          </p:nvGrpSpPr>
          <p:grpSpPr>
            <a:xfrm>
              <a:off x="1112363" y="2469469"/>
              <a:ext cx="4709474" cy="868137"/>
              <a:chOff x="806160" y="2046513"/>
              <a:chExt cx="3927022" cy="723901"/>
            </a:xfrm>
          </p:grpSpPr>
          <p:sp>
            <p:nvSpPr>
              <p:cNvPr id="74" name="任意多边形 73"/>
              <p:cNvSpPr/>
              <p:nvPr/>
            </p:nvSpPr>
            <p:spPr>
              <a:xfrm>
                <a:off x="844261" y="2117271"/>
                <a:ext cx="3888921" cy="582384"/>
              </a:xfrm>
              <a:custGeom>
                <a:avLst/>
                <a:gdLst>
                  <a:gd name="connsiteX0" fmla="*/ 145596 w 3888921"/>
                  <a:gd name="connsiteY0" fmla="*/ 0 h 582384"/>
                  <a:gd name="connsiteX1" fmla="*/ 209472 w 3888921"/>
                  <a:gd name="connsiteY1" fmla="*/ 0 h 582384"/>
                  <a:gd name="connsiteX2" fmla="*/ 224391 w 3888921"/>
                  <a:gd name="connsiteY2" fmla="*/ 0 h 582384"/>
                  <a:gd name="connsiteX3" fmla="*/ 277956 w 3888921"/>
                  <a:gd name="connsiteY3" fmla="*/ 0 h 582384"/>
                  <a:gd name="connsiteX4" fmla="*/ 288267 w 3888921"/>
                  <a:gd name="connsiteY4" fmla="*/ 0 h 582384"/>
                  <a:gd name="connsiteX5" fmla="*/ 312846 w 3888921"/>
                  <a:gd name="connsiteY5" fmla="*/ 0 h 582384"/>
                  <a:gd name="connsiteX6" fmla="*/ 356751 w 3888921"/>
                  <a:gd name="connsiteY6" fmla="*/ 0 h 582384"/>
                  <a:gd name="connsiteX7" fmla="*/ 376723 w 3888921"/>
                  <a:gd name="connsiteY7" fmla="*/ 0 h 582384"/>
                  <a:gd name="connsiteX8" fmla="*/ 391641 w 3888921"/>
                  <a:gd name="connsiteY8" fmla="*/ 0 h 582384"/>
                  <a:gd name="connsiteX9" fmla="*/ 436790 w 3888921"/>
                  <a:gd name="connsiteY9" fmla="*/ 0 h 582384"/>
                  <a:gd name="connsiteX10" fmla="*/ 445206 w 3888921"/>
                  <a:gd name="connsiteY10" fmla="*/ 0 h 582384"/>
                  <a:gd name="connsiteX11" fmla="*/ 455517 w 3888921"/>
                  <a:gd name="connsiteY11" fmla="*/ 0 h 582384"/>
                  <a:gd name="connsiteX12" fmla="*/ 500666 w 3888921"/>
                  <a:gd name="connsiteY12" fmla="*/ 0 h 582384"/>
                  <a:gd name="connsiteX13" fmla="*/ 515584 w 3888921"/>
                  <a:gd name="connsiteY13" fmla="*/ 0 h 582384"/>
                  <a:gd name="connsiteX14" fmla="*/ 524001 w 3888921"/>
                  <a:gd name="connsiteY14" fmla="*/ 0 h 582384"/>
                  <a:gd name="connsiteX15" fmla="*/ 569150 w 3888921"/>
                  <a:gd name="connsiteY15" fmla="*/ 0 h 582384"/>
                  <a:gd name="connsiteX16" fmla="*/ 579460 w 3888921"/>
                  <a:gd name="connsiteY16" fmla="*/ 0 h 582384"/>
                  <a:gd name="connsiteX17" fmla="*/ 604040 w 3888921"/>
                  <a:gd name="connsiteY17" fmla="*/ 0 h 582384"/>
                  <a:gd name="connsiteX18" fmla="*/ 647944 w 3888921"/>
                  <a:gd name="connsiteY18" fmla="*/ 0 h 582384"/>
                  <a:gd name="connsiteX19" fmla="*/ 667916 w 3888921"/>
                  <a:gd name="connsiteY19" fmla="*/ 0 h 582384"/>
                  <a:gd name="connsiteX20" fmla="*/ 682835 w 3888921"/>
                  <a:gd name="connsiteY20" fmla="*/ 0 h 582384"/>
                  <a:gd name="connsiteX21" fmla="*/ 736400 w 3888921"/>
                  <a:gd name="connsiteY21" fmla="*/ 0 h 582384"/>
                  <a:gd name="connsiteX22" fmla="*/ 746711 w 3888921"/>
                  <a:gd name="connsiteY22" fmla="*/ 0 h 582384"/>
                  <a:gd name="connsiteX23" fmla="*/ 780924 w 3888921"/>
                  <a:gd name="connsiteY23" fmla="*/ 0 h 582384"/>
                  <a:gd name="connsiteX24" fmla="*/ 815195 w 3888921"/>
                  <a:gd name="connsiteY24" fmla="*/ 0 h 582384"/>
                  <a:gd name="connsiteX25" fmla="*/ 844800 w 3888921"/>
                  <a:gd name="connsiteY25" fmla="*/ 0 h 582384"/>
                  <a:gd name="connsiteX26" fmla="*/ 859719 w 3888921"/>
                  <a:gd name="connsiteY26" fmla="*/ 0 h 582384"/>
                  <a:gd name="connsiteX27" fmla="*/ 913284 w 3888921"/>
                  <a:gd name="connsiteY27" fmla="*/ 0 h 582384"/>
                  <a:gd name="connsiteX28" fmla="*/ 923595 w 3888921"/>
                  <a:gd name="connsiteY28" fmla="*/ 0 h 582384"/>
                  <a:gd name="connsiteX29" fmla="*/ 948174 w 3888921"/>
                  <a:gd name="connsiteY29" fmla="*/ 0 h 582384"/>
                  <a:gd name="connsiteX30" fmla="*/ 992079 w 3888921"/>
                  <a:gd name="connsiteY30" fmla="*/ 0 h 582384"/>
                  <a:gd name="connsiteX31" fmla="*/ 1012050 w 3888921"/>
                  <a:gd name="connsiteY31" fmla="*/ 0 h 582384"/>
                  <a:gd name="connsiteX32" fmla="*/ 1026969 w 3888921"/>
                  <a:gd name="connsiteY32" fmla="*/ 0 h 582384"/>
                  <a:gd name="connsiteX33" fmla="*/ 1042662 w 3888921"/>
                  <a:gd name="connsiteY33" fmla="*/ 0 h 582384"/>
                  <a:gd name="connsiteX34" fmla="*/ 1072118 w 3888921"/>
                  <a:gd name="connsiteY34" fmla="*/ 0 h 582384"/>
                  <a:gd name="connsiteX35" fmla="*/ 1080534 w 3888921"/>
                  <a:gd name="connsiteY35" fmla="*/ 0 h 582384"/>
                  <a:gd name="connsiteX36" fmla="*/ 1090845 w 3888921"/>
                  <a:gd name="connsiteY36" fmla="*/ 0 h 582384"/>
                  <a:gd name="connsiteX37" fmla="*/ 1106538 w 3888921"/>
                  <a:gd name="connsiteY37" fmla="*/ 0 h 582384"/>
                  <a:gd name="connsiteX38" fmla="*/ 1121457 w 3888921"/>
                  <a:gd name="connsiteY38" fmla="*/ 0 h 582384"/>
                  <a:gd name="connsiteX39" fmla="*/ 1135994 w 3888921"/>
                  <a:gd name="connsiteY39" fmla="*/ 0 h 582384"/>
                  <a:gd name="connsiteX40" fmla="*/ 1150912 w 3888921"/>
                  <a:gd name="connsiteY40" fmla="*/ 0 h 582384"/>
                  <a:gd name="connsiteX41" fmla="*/ 1159329 w 3888921"/>
                  <a:gd name="connsiteY41" fmla="*/ 0 h 582384"/>
                  <a:gd name="connsiteX42" fmla="*/ 1175022 w 3888921"/>
                  <a:gd name="connsiteY42" fmla="*/ 0 h 582384"/>
                  <a:gd name="connsiteX43" fmla="*/ 1185333 w 3888921"/>
                  <a:gd name="connsiteY43" fmla="*/ 0 h 582384"/>
                  <a:gd name="connsiteX44" fmla="*/ 1204478 w 3888921"/>
                  <a:gd name="connsiteY44" fmla="*/ 0 h 582384"/>
                  <a:gd name="connsiteX45" fmla="*/ 1209912 w 3888921"/>
                  <a:gd name="connsiteY45" fmla="*/ 0 h 582384"/>
                  <a:gd name="connsiteX46" fmla="*/ 1214789 w 3888921"/>
                  <a:gd name="connsiteY46" fmla="*/ 0 h 582384"/>
                  <a:gd name="connsiteX47" fmla="*/ 1239368 w 3888921"/>
                  <a:gd name="connsiteY47" fmla="*/ 0 h 582384"/>
                  <a:gd name="connsiteX48" fmla="*/ 1253817 w 3888921"/>
                  <a:gd name="connsiteY48" fmla="*/ 0 h 582384"/>
                  <a:gd name="connsiteX49" fmla="*/ 1273788 w 3888921"/>
                  <a:gd name="connsiteY49" fmla="*/ 0 h 582384"/>
                  <a:gd name="connsiteX50" fmla="*/ 1283272 w 3888921"/>
                  <a:gd name="connsiteY50" fmla="*/ 0 h 582384"/>
                  <a:gd name="connsiteX51" fmla="*/ 1288707 w 3888921"/>
                  <a:gd name="connsiteY51" fmla="*/ 0 h 582384"/>
                  <a:gd name="connsiteX52" fmla="*/ 1303244 w 3888921"/>
                  <a:gd name="connsiteY52" fmla="*/ 0 h 582384"/>
                  <a:gd name="connsiteX53" fmla="*/ 1318163 w 3888921"/>
                  <a:gd name="connsiteY53" fmla="*/ 0 h 582384"/>
                  <a:gd name="connsiteX54" fmla="*/ 1333856 w 3888921"/>
                  <a:gd name="connsiteY54" fmla="*/ 0 h 582384"/>
                  <a:gd name="connsiteX55" fmla="*/ 1342272 w 3888921"/>
                  <a:gd name="connsiteY55" fmla="*/ 0 h 582384"/>
                  <a:gd name="connsiteX56" fmla="*/ 1352583 w 3888921"/>
                  <a:gd name="connsiteY56" fmla="*/ 0 h 582384"/>
                  <a:gd name="connsiteX57" fmla="*/ 1371728 w 3888921"/>
                  <a:gd name="connsiteY57" fmla="*/ 0 h 582384"/>
                  <a:gd name="connsiteX58" fmla="*/ 1382039 w 3888921"/>
                  <a:gd name="connsiteY58" fmla="*/ 0 h 582384"/>
                  <a:gd name="connsiteX59" fmla="*/ 1397732 w 3888921"/>
                  <a:gd name="connsiteY59" fmla="*/ 0 h 582384"/>
                  <a:gd name="connsiteX60" fmla="*/ 1412650 w 3888921"/>
                  <a:gd name="connsiteY60" fmla="*/ 0 h 582384"/>
                  <a:gd name="connsiteX61" fmla="*/ 1421067 w 3888921"/>
                  <a:gd name="connsiteY61" fmla="*/ 0 h 582384"/>
                  <a:gd name="connsiteX62" fmla="*/ 1450523 w 3888921"/>
                  <a:gd name="connsiteY62" fmla="*/ 0 h 582384"/>
                  <a:gd name="connsiteX63" fmla="*/ 1466215 w 3888921"/>
                  <a:gd name="connsiteY63" fmla="*/ 0 h 582384"/>
                  <a:gd name="connsiteX64" fmla="*/ 1476526 w 3888921"/>
                  <a:gd name="connsiteY64" fmla="*/ 0 h 582384"/>
                  <a:gd name="connsiteX65" fmla="*/ 1501106 w 3888921"/>
                  <a:gd name="connsiteY65" fmla="*/ 0 h 582384"/>
                  <a:gd name="connsiteX66" fmla="*/ 1545010 w 3888921"/>
                  <a:gd name="connsiteY66" fmla="*/ 0 h 582384"/>
                  <a:gd name="connsiteX67" fmla="*/ 1564982 w 3888921"/>
                  <a:gd name="connsiteY67" fmla="*/ 0 h 582384"/>
                  <a:gd name="connsiteX68" fmla="*/ 1579901 w 3888921"/>
                  <a:gd name="connsiteY68" fmla="*/ 0 h 582384"/>
                  <a:gd name="connsiteX69" fmla="*/ 1633466 w 3888921"/>
                  <a:gd name="connsiteY69" fmla="*/ 0 h 582384"/>
                  <a:gd name="connsiteX70" fmla="*/ 1643777 w 3888921"/>
                  <a:gd name="connsiteY70" fmla="*/ 0 h 582384"/>
                  <a:gd name="connsiteX71" fmla="*/ 1677990 w 3888921"/>
                  <a:gd name="connsiteY71" fmla="*/ 0 h 582384"/>
                  <a:gd name="connsiteX72" fmla="*/ 1712261 w 3888921"/>
                  <a:gd name="connsiteY72" fmla="*/ 0 h 582384"/>
                  <a:gd name="connsiteX73" fmla="*/ 1741866 w 3888921"/>
                  <a:gd name="connsiteY73" fmla="*/ 0 h 582384"/>
                  <a:gd name="connsiteX74" fmla="*/ 1756785 w 3888921"/>
                  <a:gd name="connsiteY74" fmla="*/ 0 h 582384"/>
                  <a:gd name="connsiteX75" fmla="*/ 1810350 w 3888921"/>
                  <a:gd name="connsiteY75" fmla="*/ 0 h 582384"/>
                  <a:gd name="connsiteX76" fmla="*/ 1820661 w 3888921"/>
                  <a:gd name="connsiteY76" fmla="*/ 0 h 582384"/>
                  <a:gd name="connsiteX77" fmla="*/ 1845240 w 3888921"/>
                  <a:gd name="connsiteY77" fmla="*/ 0 h 582384"/>
                  <a:gd name="connsiteX78" fmla="*/ 1889145 w 3888921"/>
                  <a:gd name="connsiteY78" fmla="*/ 0 h 582384"/>
                  <a:gd name="connsiteX79" fmla="*/ 1909116 w 3888921"/>
                  <a:gd name="connsiteY79" fmla="*/ 0 h 582384"/>
                  <a:gd name="connsiteX80" fmla="*/ 1924035 w 3888921"/>
                  <a:gd name="connsiteY80" fmla="*/ 0 h 582384"/>
                  <a:gd name="connsiteX81" fmla="*/ 1969183 w 3888921"/>
                  <a:gd name="connsiteY81" fmla="*/ 0 h 582384"/>
                  <a:gd name="connsiteX82" fmla="*/ 1977600 w 3888921"/>
                  <a:gd name="connsiteY82" fmla="*/ 0 h 582384"/>
                  <a:gd name="connsiteX83" fmla="*/ 1987911 w 3888921"/>
                  <a:gd name="connsiteY83" fmla="*/ 0 h 582384"/>
                  <a:gd name="connsiteX84" fmla="*/ 2033059 w 3888921"/>
                  <a:gd name="connsiteY84" fmla="*/ 0 h 582384"/>
                  <a:gd name="connsiteX85" fmla="*/ 2047978 w 3888921"/>
                  <a:gd name="connsiteY85" fmla="*/ 0 h 582384"/>
                  <a:gd name="connsiteX86" fmla="*/ 2056395 w 3888921"/>
                  <a:gd name="connsiteY86" fmla="*/ 0 h 582384"/>
                  <a:gd name="connsiteX87" fmla="*/ 2078052 w 3888921"/>
                  <a:gd name="connsiteY87" fmla="*/ 0 h 582384"/>
                  <a:gd name="connsiteX88" fmla="*/ 2101544 w 3888921"/>
                  <a:gd name="connsiteY88" fmla="*/ 0 h 582384"/>
                  <a:gd name="connsiteX89" fmla="*/ 2111854 w 3888921"/>
                  <a:gd name="connsiteY89" fmla="*/ 0 h 582384"/>
                  <a:gd name="connsiteX90" fmla="*/ 2136434 w 3888921"/>
                  <a:gd name="connsiteY90" fmla="*/ 0 h 582384"/>
                  <a:gd name="connsiteX91" fmla="*/ 2141928 w 3888921"/>
                  <a:gd name="connsiteY91" fmla="*/ 0 h 582384"/>
                  <a:gd name="connsiteX92" fmla="*/ 2156847 w 3888921"/>
                  <a:gd name="connsiteY92" fmla="*/ 0 h 582384"/>
                  <a:gd name="connsiteX93" fmla="*/ 2180338 w 3888921"/>
                  <a:gd name="connsiteY93" fmla="*/ 0 h 582384"/>
                  <a:gd name="connsiteX94" fmla="*/ 2200310 w 3888921"/>
                  <a:gd name="connsiteY94" fmla="*/ 0 h 582384"/>
                  <a:gd name="connsiteX95" fmla="*/ 2210412 w 3888921"/>
                  <a:gd name="connsiteY95" fmla="*/ 0 h 582384"/>
                  <a:gd name="connsiteX96" fmla="*/ 2215228 w 3888921"/>
                  <a:gd name="connsiteY96" fmla="*/ 0 h 582384"/>
                  <a:gd name="connsiteX97" fmla="*/ 2220723 w 3888921"/>
                  <a:gd name="connsiteY97" fmla="*/ 0 h 582384"/>
                  <a:gd name="connsiteX98" fmla="*/ 2245302 w 3888921"/>
                  <a:gd name="connsiteY98" fmla="*/ 0 h 582384"/>
                  <a:gd name="connsiteX99" fmla="*/ 2268794 w 3888921"/>
                  <a:gd name="connsiteY99" fmla="*/ 0 h 582384"/>
                  <a:gd name="connsiteX100" fmla="*/ 2279104 w 3888921"/>
                  <a:gd name="connsiteY100" fmla="*/ 0 h 582384"/>
                  <a:gd name="connsiteX101" fmla="*/ 2289207 w 3888921"/>
                  <a:gd name="connsiteY101" fmla="*/ 0 h 582384"/>
                  <a:gd name="connsiteX102" fmla="*/ 2309179 w 3888921"/>
                  <a:gd name="connsiteY102" fmla="*/ 0 h 582384"/>
                  <a:gd name="connsiteX103" fmla="*/ 2324097 w 3888921"/>
                  <a:gd name="connsiteY103" fmla="*/ 0 h 582384"/>
                  <a:gd name="connsiteX104" fmla="*/ 2347589 w 3888921"/>
                  <a:gd name="connsiteY104" fmla="*/ 0 h 582384"/>
                  <a:gd name="connsiteX105" fmla="*/ 2369246 w 3888921"/>
                  <a:gd name="connsiteY105" fmla="*/ 0 h 582384"/>
                  <a:gd name="connsiteX106" fmla="*/ 2377662 w 3888921"/>
                  <a:gd name="connsiteY106" fmla="*/ 0 h 582384"/>
                  <a:gd name="connsiteX107" fmla="*/ 2387973 w 3888921"/>
                  <a:gd name="connsiteY107" fmla="*/ 0 h 582384"/>
                  <a:gd name="connsiteX108" fmla="*/ 2433122 w 3888921"/>
                  <a:gd name="connsiteY108" fmla="*/ 0 h 582384"/>
                  <a:gd name="connsiteX109" fmla="*/ 2448040 w 3888921"/>
                  <a:gd name="connsiteY109" fmla="*/ 0 h 582384"/>
                  <a:gd name="connsiteX110" fmla="*/ 2456457 w 3888921"/>
                  <a:gd name="connsiteY110" fmla="*/ 0 h 582384"/>
                  <a:gd name="connsiteX111" fmla="*/ 2501605 w 3888921"/>
                  <a:gd name="connsiteY111" fmla="*/ 0 h 582384"/>
                  <a:gd name="connsiteX112" fmla="*/ 2511917 w 3888921"/>
                  <a:gd name="connsiteY112" fmla="*/ 0 h 582384"/>
                  <a:gd name="connsiteX113" fmla="*/ 2536496 w 3888921"/>
                  <a:gd name="connsiteY113" fmla="*/ 0 h 582384"/>
                  <a:gd name="connsiteX114" fmla="*/ 2580400 w 3888921"/>
                  <a:gd name="connsiteY114" fmla="*/ 0 h 582384"/>
                  <a:gd name="connsiteX115" fmla="*/ 2600372 w 3888921"/>
                  <a:gd name="connsiteY115" fmla="*/ 0 h 582384"/>
                  <a:gd name="connsiteX116" fmla="*/ 2615291 w 3888921"/>
                  <a:gd name="connsiteY116" fmla="*/ 0 h 582384"/>
                  <a:gd name="connsiteX117" fmla="*/ 2668856 w 3888921"/>
                  <a:gd name="connsiteY117" fmla="*/ 0 h 582384"/>
                  <a:gd name="connsiteX118" fmla="*/ 2679167 w 3888921"/>
                  <a:gd name="connsiteY118" fmla="*/ 0 h 582384"/>
                  <a:gd name="connsiteX119" fmla="*/ 2713380 w 3888921"/>
                  <a:gd name="connsiteY119" fmla="*/ 0 h 582384"/>
                  <a:gd name="connsiteX120" fmla="*/ 2747650 w 3888921"/>
                  <a:gd name="connsiteY120" fmla="*/ 0 h 582384"/>
                  <a:gd name="connsiteX121" fmla="*/ 2777256 w 3888921"/>
                  <a:gd name="connsiteY121" fmla="*/ 0 h 582384"/>
                  <a:gd name="connsiteX122" fmla="*/ 2792175 w 3888921"/>
                  <a:gd name="connsiteY122" fmla="*/ 0 h 582384"/>
                  <a:gd name="connsiteX123" fmla="*/ 2845740 w 3888921"/>
                  <a:gd name="connsiteY123" fmla="*/ 0 h 582384"/>
                  <a:gd name="connsiteX124" fmla="*/ 2856051 w 3888921"/>
                  <a:gd name="connsiteY124" fmla="*/ 0 h 582384"/>
                  <a:gd name="connsiteX125" fmla="*/ 2858976 w 3888921"/>
                  <a:gd name="connsiteY125" fmla="*/ 0 h 582384"/>
                  <a:gd name="connsiteX126" fmla="*/ 2880630 w 3888921"/>
                  <a:gd name="connsiteY126" fmla="*/ 0 h 582384"/>
                  <a:gd name="connsiteX127" fmla="*/ 2922852 w 3888921"/>
                  <a:gd name="connsiteY127" fmla="*/ 0 h 582384"/>
                  <a:gd name="connsiteX128" fmla="*/ 2924535 w 3888921"/>
                  <a:gd name="connsiteY128" fmla="*/ 0 h 582384"/>
                  <a:gd name="connsiteX129" fmla="*/ 2937771 w 3888921"/>
                  <a:gd name="connsiteY129" fmla="*/ 0 h 582384"/>
                  <a:gd name="connsiteX130" fmla="*/ 2944506 w 3888921"/>
                  <a:gd name="connsiteY130" fmla="*/ 0 h 582384"/>
                  <a:gd name="connsiteX131" fmla="*/ 2959425 w 3888921"/>
                  <a:gd name="connsiteY131" fmla="*/ 0 h 582384"/>
                  <a:gd name="connsiteX132" fmla="*/ 2975118 w 3888921"/>
                  <a:gd name="connsiteY132" fmla="*/ 0 h 582384"/>
                  <a:gd name="connsiteX133" fmla="*/ 2991336 w 3888921"/>
                  <a:gd name="connsiteY133" fmla="*/ 0 h 582384"/>
                  <a:gd name="connsiteX134" fmla="*/ 3001647 w 3888921"/>
                  <a:gd name="connsiteY134" fmla="*/ 0 h 582384"/>
                  <a:gd name="connsiteX135" fmla="*/ 3004574 w 3888921"/>
                  <a:gd name="connsiteY135" fmla="*/ 0 h 582384"/>
                  <a:gd name="connsiteX136" fmla="*/ 3012990 w 3888921"/>
                  <a:gd name="connsiteY136" fmla="*/ 0 h 582384"/>
                  <a:gd name="connsiteX137" fmla="*/ 3023301 w 3888921"/>
                  <a:gd name="connsiteY137" fmla="*/ 0 h 582384"/>
                  <a:gd name="connsiteX138" fmla="*/ 3026226 w 3888921"/>
                  <a:gd name="connsiteY138" fmla="*/ 0 h 582384"/>
                  <a:gd name="connsiteX139" fmla="*/ 3038994 w 3888921"/>
                  <a:gd name="connsiteY139" fmla="*/ 0 h 582384"/>
                  <a:gd name="connsiteX140" fmla="*/ 3053913 w 3888921"/>
                  <a:gd name="connsiteY140" fmla="*/ 0 h 582384"/>
                  <a:gd name="connsiteX141" fmla="*/ 3068450 w 3888921"/>
                  <a:gd name="connsiteY141" fmla="*/ 0 h 582384"/>
                  <a:gd name="connsiteX142" fmla="*/ 3070131 w 3888921"/>
                  <a:gd name="connsiteY142" fmla="*/ 0 h 582384"/>
                  <a:gd name="connsiteX143" fmla="*/ 3083368 w 3888921"/>
                  <a:gd name="connsiteY143" fmla="*/ 0 h 582384"/>
                  <a:gd name="connsiteX144" fmla="*/ 3090102 w 3888921"/>
                  <a:gd name="connsiteY144" fmla="*/ 0 h 582384"/>
                  <a:gd name="connsiteX145" fmla="*/ 3091785 w 3888921"/>
                  <a:gd name="connsiteY145" fmla="*/ 0 h 582384"/>
                  <a:gd name="connsiteX146" fmla="*/ 3105021 w 3888921"/>
                  <a:gd name="connsiteY146" fmla="*/ 0 h 582384"/>
                  <a:gd name="connsiteX147" fmla="*/ 3107478 w 3888921"/>
                  <a:gd name="connsiteY147" fmla="*/ 0 h 582384"/>
                  <a:gd name="connsiteX148" fmla="*/ 3117789 w 3888921"/>
                  <a:gd name="connsiteY148" fmla="*/ 0 h 582384"/>
                  <a:gd name="connsiteX149" fmla="*/ 3136934 w 3888921"/>
                  <a:gd name="connsiteY149" fmla="*/ 0 h 582384"/>
                  <a:gd name="connsiteX150" fmla="*/ 3142368 w 3888921"/>
                  <a:gd name="connsiteY150" fmla="*/ 0 h 582384"/>
                  <a:gd name="connsiteX151" fmla="*/ 3147244 w 3888921"/>
                  <a:gd name="connsiteY151" fmla="*/ 0 h 582384"/>
                  <a:gd name="connsiteX152" fmla="*/ 3150170 w 3888921"/>
                  <a:gd name="connsiteY152" fmla="*/ 0 h 582384"/>
                  <a:gd name="connsiteX153" fmla="*/ 3158586 w 3888921"/>
                  <a:gd name="connsiteY153" fmla="*/ 0 h 582384"/>
                  <a:gd name="connsiteX154" fmla="*/ 3168897 w 3888921"/>
                  <a:gd name="connsiteY154" fmla="*/ 0 h 582384"/>
                  <a:gd name="connsiteX155" fmla="*/ 3171824 w 3888921"/>
                  <a:gd name="connsiteY155" fmla="*/ 0 h 582384"/>
                  <a:gd name="connsiteX156" fmla="*/ 3186273 w 3888921"/>
                  <a:gd name="connsiteY156" fmla="*/ 0 h 582384"/>
                  <a:gd name="connsiteX157" fmla="*/ 3206244 w 3888921"/>
                  <a:gd name="connsiteY157" fmla="*/ 0 h 582384"/>
                  <a:gd name="connsiteX158" fmla="*/ 3214046 w 3888921"/>
                  <a:gd name="connsiteY158" fmla="*/ 0 h 582384"/>
                  <a:gd name="connsiteX159" fmla="*/ 3215728 w 3888921"/>
                  <a:gd name="connsiteY159" fmla="*/ 0 h 582384"/>
                  <a:gd name="connsiteX160" fmla="*/ 3221163 w 3888921"/>
                  <a:gd name="connsiteY160" fmla="*/ 0 h 582384"/>
                  <a:gd name="connsiteX161" fmla="*/ 3228964 w 3888921"/>
                  <a:gd name="connsiteY161" fmla="*/ 0 h 582384"/>
                  <a:gd name="connsiteX162" fmla="*/ 3235700 w 3888921"/>
                  <a:gd name="connsiteY162" fmla="*/ 0 h 582384"/>
                  <a:gd name="connsiteX163" fmla="*/ 3237381 w 3888921"/>
                  <a:gd name="connsiteY163" fmla="*/ 0 h 582384"/>
                  <a:gd name="connsiteX164" fmla="*/ 3250618 w 3888921"/>
                  <a:gd name="connsiteY164" fmla="*/ 0 h 582384"/>
                  <a:gd name="connsiteX165" fmla="*/ 3266311 w 3888921"/>
                  <a:gd name="connsiteY165" fmla="*/ 0 h 582384"/>
                  <a:gd name="connsiteX166" fmla="*/ 3274728 w 3888921"/>
                  <a:gd name="connsiteY166" fmla="*/ 0 h 582384"/>
                  <a:gd name="connsiteX167" fmla="*/ 3282529 w 3888921"/>
                  <a:gd name="connsiteY167" fmla="*/ 0 h 582384"/>
                  <a:gd name="connsiteX168" fmla="*/ 3285039 w 3888921"/>
                  <a:gd name="connsiteY168" fmla="*/ 0 h 582384"/>
                  <a:gd name="connsiteX169" fmla="*/ 3292840 w 3888921"/>
                  <a:gd name="connsiteY169" fmla="*/ 0 h 582384"/>
                  <a:gd name="connsiteX170" fmla="*/ 3304184 w 3888921"/>
                  <a:gd name="connsiteY170" fmla="*/ 0 h 582384"/>
                  <a:gd name="connsiteX171" fmla="*/ 3314495 w 3888921"/>
                  <a:gd name="connsiteY171" fmla="*/ 0 h 582384"/>
                  <a:gd name="connsiteX172" fmla="*/ 3317420 w 3888921"/>
                  <a:gd name="connsiteY172" fmla="*/ 0 h 582384"/>
                  <a:gd name="connsiteX173" fmla="*/ 3330188 w 3888921"/>
                  <a:gd name="connsiteY173" fmla="*/ 0 h 582384"/>
                  <a:gd name="connsiteX174" fmla="*/ 3345106 w 3888921"/>
                  <a:gd name="connsiteY174" fmla="*/ 0 h 582384"/>
                  <a:gd name="connsiteX175" fmla="*/ 3353523 w 3888921"/>
                  <a:gd name="connsiteY175" fmla="*/ 0 h 582384"/>
                  <a:gd name="connsiteX176" fmla="*/ 3361324 w 3888921"/>
                  <a:gd name="connsiteY176" fmla="*/ 0 h 582384"/>
                  <a:gd name="connsiteX177" fmla="*/ 3381296 w 3888921"/>
                  <a:gd name="connsiteY177" fmla="*/ 0 h 582384"/>
                  <a:gd name="connsiteX178" fmla="*/ 3382978 w 3888921"/>
                  <a:gd name="connsiteY178" fmla="*/ 0 h 582384"/>
                  <a:gd name="connsiteX179" fmla="*/ 3396214 w 3888921"/>
                  <a:gd name="connsiteY179" fmla="*/ 0 h 582384"/>
                  <a:gd name="connsiteX180" fmla="*/ 3398671 w 3888921"/>
                  <a:gd name="connsiteY180" fmla="*/ 0 h 582384"/>
                  <a:gd name="connsiteX181" fmla="*/ 3408982 w 3888921"/>
                  <a:gd name="connsiteY181" fmla="*/ 0 h 582384"/>
                  <a:gd name="connsiteX182" fmla="*/ 3433561 w 3888921"/>
                  <a:gd name="connsiteY182" fmla="*/ 0 h 582384"/>
                  <a:gd name="connsiteX183" fmla="*/ 3449780 w 3888921"/>
                  <a:gd name="connsiteY183" fmla="*/ 0 h 582384"/>
                  <a:gd name="connsiteX184" fmla="*/ 3460090 w 3888921"/>
                  <a:gd name="connsiteY184" fmla="*/ 0 h 582384"/>
                  <a:gd name="connsiteX185" fmla="*/ 3477466 w 3888921"/>
                  <a:gd name="connsiteY185" fmla="*/ 0 h 582384"/>
                  <a:gd name="connsiteX186" fmla="*/ 3494304 w 3888921"/>
                  <a:gd name="connsiteY186" fmla="*/ 0 h 582384"/>
                  <a:gd name="connsiteX187" fmla="*/ 3497437 w 3888921"/>
                  <a:gd name="connsiteY187" fmla="*/ 0 h 582384"/>
                  <a:gd name="connsiteX188" fmla="*/ 3512356 w 3888921"/>
                  <a:gd name="connsiteY188" fmla="*/ 0 h 582384"/>
                  <a:gd name="connsiteX189" fmla="*/ 3528574 w 3888921"/>
                  <a:gd name="connsiteY189" fmla="*/ 0 h 582384"/>
                  <a:gd name="connsiteX190" fmla="*/ 3558180 w 3888921"/>
                  <a:gd name="connsiteY190" fmla="*/ 0 h 582384"/>
                  <a:gd name="connsiteX191" fmla="*/ 3565921 w 3888921"/>
                  <a:gd name="connsiteY191" fmla="*/ 0 h 582384"/>
                  <a:gd name="connsiteX192" fmla="*/ 3573099 w 3888921"/>
                  <a:gd name="connsiteY192" fmla="*/ 0 h 582384"/>
                  <a:gd name="connsiteX193" fmla="*/ 3576232 w 3888921"/>
                  <a:gd name="connsiteY193" fmla="*/ 0 h 582384"/>
                  <a:gd name="connsiteX194" fmla="*/ 3610446 w 3888921"/>
                  <a:gd name="connsiteY194" fmla="*/ 0 h 582384"/>
                  <a:gd name="connsiteX195" fmla="*/ 3626664 w 3888921"/>
                  <a:gd name="connsiteY195" fmla="*/ 0 h 582384"/>
                  <a:gd name="connsiteX196" fmla="*/ 3636975 w 3888921"/>
                  <a:gd name="connsiteY196" fmla="*/ 0 h 582384"/>
                  <a:gd name="connsiteX197" fmla="*/ 3644716 w 3888921"/>
                  <a:gd name="connsiteY197" fmla="*/ 0 h 582384"/>
                  <a:gd name="connsiteX198" fmla="*/ 3661554 w 3888921"/>
                  <a:gd name="connsiteY198" fmla="*/ 0 h 582384"/>
                  <a:gd name="connsiteX199" fmla="*/ 3674322 w 3888921"/>
                  <a:gd name="connsiteY199" fmla="*/ 0 h 582384"/>
                  <a:gd name="connsiteX200" fmla="*/ 3689241 w 3888921"/>
                  <a:gd name="connsiteY200" fmla="*/ 0 h 582384"/>
                  <a:gd name="connsiteX201" fmla="*/ 3705459 w 3888921"/>
                  <a:gd name="connsiteY201" fmla="*/ 0 h 582384"/>
                  <a:gd name="connsiteX202" fmla="*/ 3725430 w 3888921"/>
                  <a:gd name="connsiteY202" fmla="*/ 0 h 582384"/>
                  <a:gd name="connsiteX203" fmla="*/ 3740349 w 3888921"/>
                  <a:gd name="connsiteY203" fmla="*/ 0 h 582384"/>
                  <a:gd name="connsiteX204" fmla="*/ 3742806 w 3888921"/>
                  <a:gd name="connsiteY204" fmla="*/ 0 h 582384"/>
                  <a:gd name="connsiteX205" fmla="*/ 3753117 w 3888921"/>
                  <a:gd name="connsiteY205" fmla="*/ 0 h 582384"/>
                  <a:gd name="connsiteX206" fmla="*/ 3756042 w 3888921"/>
                  <a:gd name="connsiteY206" fmla="*/ 0 h 582384"/>
                  <a:gd name="connsiteX207" fmla="*/ 3777696 w 3888921"/>
                  <a:gd name="connsiteY207" fmla="*/ 0 h 582384"/>
                  <a:gd name="connsiteX208" fmla="*/ 3785497 w 3888921"/>
                  <a:gd name="connsiteY208" fmla="*/ 0 h 582384"/>
                  <a:gd name="connsiteX209" fmla="*/ 3793914 w 3888921"/>
                  <a:gd name="connsiteY209" fmla="*/ 0 h 582384"/>
                  <a:gd name="connsiteX210" fmla="*/ 3804225 w 3888921"/>
                  <a:gd name="connsiteY210" fmla="*/ 0 h 582384"/>
                  <a:gd name="connsiteX211" fmla="*/ 3819918 w 3888921"/>
                  <a:gd name="connsiteY211" fmla="*/ 0 h 582384"/>
                  <a:gd name="connsiteX212" fmla="*/ 3821601 w 3888921"/>
                  <a:gd name="connsiteY212" fmla="*/ 0 h 582384"/>
                  <a:gd name="connsiteX213" fmla="*/ 3834837 w 3888921"/>
                  <a:gd name="connsiteY213" fmla="*/ 0 h 582384"/>
                  <a:gd name="connsiteX214" fmla="*/ 3841572 w 3888921"/>
                  <a:gd name="connsiteY214" fmla="*/ 0 h 582384"/>
                  <a:gd name="connsiteX215" fmla="*/ 3849373 w 3888921"/>
                  <a:gd name="connsiteY215" fmla="*/ 0 h 582384"/>
                  <a:gd name="connsiteX216" fmla="*/ 3856491 w 3888921"/>
                  <a:gd name="connsiteY216" fmla="*/ 0 h 582384"/>
                  <a:gd name="connsiteX217" fmla="*/ 3864292 w 3888921"/>
                  <a:gd name="connsiteY217" fmla="*/ 0 h 582384"/>
                  <a:gd name="connsiteX218" fmla="*/ 3872709 w 3888921"/>
                  <a:gd name="connsiteY218" fmla="*/ 0 h 582384"/>
                  <a:gd name="connsiteX219" fmla="*/ 3888402 w 3888921"/>
                  <a:gd name="connsiteY219" fmla="*/ 0 h 582384"/>
                  <a:gd name="connsiteX220" fmla="*/ 3888921 w 3888921"/>
                  <a:gd name="connsiteY220" fmla="*/ 0 h 582384"/>
                  <a:gd name="connsiteX221" fmla="*/ 3743325 w 3888921"/>
                  <a:gd name="connsiteY221" fmla="*/ 582384 h 582384"/>
                  <a:gd name="connsiteX222" fmla="*/ 3742806 w 3888921"/>
                  <a:gd name="connsiteY222" fmla="*/ 582384 h 582384"/>
                  <a:gd name="connsiteX223" fmla="*/ 3727113 w 3888921"/>
                  <a:gd name="connsiteY223" fmla="*/ 582384 h 582384"/>
                  <a:gd name="connsiteX224" fmla="*/ 3718696 w 3888921"/>
                  <a:gd name="connsiteY224" fmla="*/ 582384 h 582384"/>
                  <a:gd name="connsiteX225" fmla="*/ 3710895 w 3888921"/>
                  <a:gd name="connsiteY225" fmla="*/ 582384 h 582384"/>
                  <a:gd name="connsiteX226" fmla="*/ 3703777 w 3888921"/>
                  <a:gd name="connsiteY226" fmla="*/ 582384 h 582384"/>
                  <a:gd name="connsiteX227" fmla="*/ 3695976 w 3888921"/>
                  <a:gd name="connsiteY227" fmla="*/ 582384 h 582384"/>
                  <a:gd name="connsiteX228" fmla="*/ 3689241 w 3888921"/>
                  <a:gd name="connsiteY228" fmla="*/ 582384 h 582384"/>
                  <a:gd name="connsiteX229" fmla="*/ 3676005 w 3888921"/>
                  <a:gd name="connsiteY229" fmla="*/ 582384 h 582384"/>
                  <a:gd name="connsiteX230" fmla="*/ 3674322 w 3888921"/>
                  <a:gd name="connsiteY230" fmla="*/ 582384 h 582384"/>
                  <a:gd name="connsiteX231" fmla="*/ 3658629 w 3888921"/>
                  <a:gd name="connsiteY231" fmla="*/ 582384 h 582384"/>
                  <a:gd name="connsiteX232" fmla="*/ 3648318 w 3888921"/>
                  <a:gd name="connsiteY232" fmla="*/ 582384 h 582384"/>
                  <a:gd name="connsiteX233" fmla="*/ 3639901 w 3888921"/>
                  <a:gd name="connsiteY233" fmla="*/ 582384 h 582384"/>
                  <a:gd name="connsiteX234" fmla="*/ 3632100 w 3888921"/>
                  <a:gd name="connsiteY234" fmla="*/ 582384 h 582384"/>
                  <a:gd name="connsiteX235" fmla="*/ 3610446 w 3888921"/>
                  <a:gd name="connsiteY235" fmla="*/ 582384 h 582384"/>
                  <a:gd name="connsiteX236" fmla="*/ 3607521 w 3888921"/>
                  <a:gd name="connsiteY236" fmla="*/ 582384 h 582384"/>
                  <a:gd name="connsiteX237" fmla="*/ 3597210 w 3888921"/>
                  <a:gd name="connsiteY237" fmla="*/ 582384 h 582384"/>
                  <a:gd name="connsiteX238" fmla="*/ 3594753 w 3888921"/>
                  <a:gd name="connsiteY238" fmla="*/ 582384 h 582384"/>
                  <a:gd name="connsiteX239" fmla="*/ 3579834 w 3888921"/>
                  <a:gd name="connsiteY239" fmla="*/ 582384 h 582384"/>
                  <a:gd name="connsiteX240" fmla="*/ 3559863 w 3888921"/>
                  <a:gd name="connsiteY240" fmla="*/ 582384 h 582384"/>
                  <a:gd name="connsiteX241" fmla="*/ 3543645 w 3888921"/>
                  <a:gd name="connsiteY241" fmla="*/ 582384 h 582384"/>
                  <a:gd name="connsiteX242" fmla="*/ 3528726 w 3888921"/>
                  <a:gd name="connsiteY242" fmla="*/ 582384 h 582384"/>
                  <a:gd name="connsiteX243" fmla="*/ 3515958 w 3888921"/>
                  <a:gd name="connsiteY243" fmla="*/ 582384 h 582384"/>
                  <a:gd name="connsiteX244" fmla="*/ 3499120 w 3888921"/>
                  <a:gd name="connsiteY244" fmla="*/ 582384 h 582384"/>
                  <a:gd name="connsiteX245" fmla="*/ 3491379 w 3888921"/>
                  <a:gd name="connsiteY245" fmla="*/ 582384 h 582384"/>
                  <a:gd name="connsiteX246" fmla="*/ 3481068 w 3888921"/>
                  <a:gd name="connsiteY246" fmla="*/ 582384 h 582384"/>
                  <a:gd name="connsiteX247" fmla="*/ 3464850 w 3888921"/>
                  <a:gd name="connsiteY247" fmla="*/ 582384 h 582384"/>
                  <a:gd name="connsiteX248" fmla="*/ 3430636 w 3888921"/>
                  <a:gd name="connsiteY248" fmla="*/ 582384 h 582384"/>
                  <a:gd name="connsiteX249" fmla="*/ 3427503 w 3888921"/>
                  <a:gd name="connsiteY249" fmla="*/ 582384 h 582384"/>
                  <a:gd name="connsiteX250" fmla="*/ 3420325 w 3888921"/>
                  <a:gd name="connsiteY250" fmla="*/ 582384 h 582384"/>
                  <a:gd name="connsiteX251" fmla="*/ 3412584 w 3888921"/>
                  <a:gd name="connsiteY251" fmla="*/ 582384 h 582384"/>
                  <a:gd name="connsiteX252" fmla="*/ 3382978 w 3888921"/>
                  <a:gd name="connsiteY252" fmla="*/ 582384 h 582384"/>
                  <a:gd name="connsiteX253" fmla="*/ 3366760 w 3888921"/>
                  <a:gd name="connsiteY253" fmla="*/ 582384 h 582384"/>
                  <a:gd name="connsiteX254" fmla="*/ 3351842 w 3888921"/>
                  <a:gd name="connsiteY254" fmla="*/ 582384 h 582384"/>
                  <a:gd name="connsiteX255" fmla="*/ 3348708 w 3888921"/>
                  <a:gd name="connsiteY255" fmla="*/ 582384 h 582384"/>
                  <a:gd name="connsiteX256" fmla="*/ 3331870 w 3888921"/>
                  <a:gd name="connsiteY256" fmla="*/ 582384 h 582384"/>
                  <a:gd name="connsiteX257" fmla="*/ 3314495 w 3888921"/>
                  <a:gd name="connsiteY257" fmla="*/ 582384 h 582384"/>
                  <a:gd name="connsiteX258" fmla="*/ 3304184 w 3888921"/>
                  <a:gd name="connsiteY258" fmla="*/ 582384 h 582384"/>
                  <a:gd name="connsiteX259" fmla="*/ 3287966 w 3888921"/>
                  <a:gd name="connsiteY259" fmla="*/ 582384 h 582384"/>
                  <a:gd name="connsiteX260" fmla="*/ 3263386 w 3888921"/>
                  <a:gd name="connsiteY260" fmla="*/ 582384 h 582384"/>
                  <a:gd name="connsiteX261" fmla="*/ 3253075 w 3888921"/>
                  <a:gd name="connsiteY261" fmla="*/ 582384 h 582384"/>
                  <a:gd name="connsiteX262" fmla="*/ 3250618 w 3888921"/>
                  <a:gd name="connsiteY262" fmla="*/ 582384 h 582384"/>
                  <a:gd name="connsiteX263" fmla="*/ 3237383 w 3888921"/>
                  <a:gd name="connsiteY263" fmla="*/ 582384 h 582384"/>
                  <a:gd name="connsiteX264" fmla="*/ 3235700 w 3888921"/>
                  <a:gd name="connsiteY264" fmla="*/ 582384 h 582384"/>
                  <a:gd name="connsiteX265" fmla="*/ 3215728 w 3888921"/>
                  <a:gd name="connsiteY265" fmla="*/ 582384 h 582384"/>
                  <a:gd name="connsiteX266" fmla="*/ 3207927 w 3888921"/>
                  <a:gd name="connsiteY266" fmla="*/ 582384 h 582384"/>
                  <a:gd name="connsiteX267" fmla="*/ 3199510 w 3888921"/>
                  <a:gd name="connsiteY267" fmla="*/ 582384 h 582384"/>
                  <a:gd name="connsiteX268" fmla="*/ 3184592 w 3888921"/>
                  <a:gd name="connsiteY268" fmla="*/ 582384 h 582384"/>
                  <a:gd name="connsiteX269" fmla="*/ 3171824 w 3888921"/>
                  <a:gd name="connsiteY269" fmla="*/ 582384 h 582384"/>
                  <a:gd name="connsiteX270" fmla="*/ 3168898 w 3888921"/>
                  <a:gd name="connsiteY270" fmla="*/ 582384 h 582384"/>
                  <a:gd name="connsiteX271" fmla="*/ 3158588 w 3888921"/>
                  <a:gd name="connsiteY271" fmla="*/ 582384 h 582384"/>
                  <a:gd name="connsiteX272" fmla="*/ 3147244 w 3888921"/>
                  <a:gd name="connsiteY272" fmla="*/ 582384 h 582384"/>
                  <a:gd name="connsiteX273" fmla="*/ 3139443 w 3888921"/>
                  <a:gd name="connsiteY273" fmla="*/ 582384 h 582384"/>
                  <a:gd name="connsiteX274" fmla="*/ 3136934 w 3888921"/>
                  <a:gd name="connsiteY274" fmla="*/ 582384 h 582384"/>
                  <a:gd name="connsiteX275" fmla="*/ 3129132 w 3888921"/>
                  <a:gd name="connsiteY275" fmla="*/ 582384 h 582384"/>
                  <a:gd name="connsiteX276" fmla="*/ 3120716 w 3888921"/>
                  <a:gd name="connsiteY276" fmla="*/ 582384 h 582384"/>
                  <a:gd name="connsiteX277" fmla="*/ 3105023 w 3888921"/>
                  <a:gd name="connsiteY277" fmla="*/ 582384 h 582384"/>
                  <a:gd name="connsiteX278" fmla="*/ 3091785 w 3888921"/>
                  <a:gd name="connsiteY278" fmla="*/ 582384 h 582384"/>
                  <a:gd name="connsiteX279" fmla="*/ 3090104 w 3888921"/>
                  <a:gd name="connsiteY279" fmla="*/ 582384 h 582384"/>
                  <a:gd name="connsiteX280" fmla="*/ 3083368 w 3888921"/>
                  <a:gd name="connsiteY280" fmla="*/ 582384 h 582384"/>
                  <a:gd name="connsiteX281" fmla="*/ 3075567 w 3888921"/>
                  <a:gd name="connsiteY281" fmla="*/ 582384 h 582384"/>
                  <a:gd name="connsiteX282" fmla="*/ 3070132 w 3888921"/>
                  <a:gd name="connsiteY282" fmla="*/ 582384 h 582384"/>
                  <a:gd name="connsiteX283" fmla="*/ 3068450 w 3888921"/>
                  <a:gd name="connsiteY283" fmla="*/ 582384 h 582384"/>
                  <a:gd name="connsiteX284" fmla="*/ 3060648 w 3888921"/>
                  <a:gd name="connsiteY284" fmla="*/ 582384 h 582384"/>
                  <a:gd name="connsiteX285" fmla="*/ 3040677 w 3888921"/>
                  <a:gd name="connsiteY285" fmla="*/ 582384 h 582384"/>
                  <a:gd name="connsiteX286" fmla="*/ 3026228 w 3888921"/>
                  <a:gd name="connsiteY286" fmla="*/ 582384 h 582384"/>
                  <a:gd name="connsiteX287" fmla="*/ 3023301 w 3888921"/>
                  <a:gd name="connsiteY287" fmla="*/ 582384 h 582384"/>
                  <a:gd name="connsiteX288" fmla="*/ 3012990 w 3888921"/>
                  <a:gd name="connsiteY288" fmla="*/ 582384 h 582384"/>
                  <a:gd name="connsiteX289" fmla="*/ 3004574 w 3888921"/>
                  <a:gd name="connsiteY289" fmla="*/ 582384 h 582384"/>
                  <a:gd name="connsiteX290" fmla="*/ 3001648 w 3888921"/>
                  <a:gd name="connsiteY290" fmla="*/ 582384 h 582384"/>
                  <a:gd name="connsiteX291" fmla="*/ 2996772 w 3888921"/>
                  <a:gd name="connsiteY291" fmla="*/ 582384 h 582384"/>
                  <a:gd name="connsiteX292" fmla="*/ 2991338 w 3888921"/>
                  <a:gd name="connsiteY292" fmla="*/ 582384 h 582384"/>
                  <a:gd name="connsiteX293" fmla="*/ 2972193 w 3888921"/>
                  <a:gd name="connsiteY293" fmla="*/ 582384 h 582384"/>
                  <a:gd name="connsiteX294" fmla="*/ 2961882 w 3888921"/>
                  <a:gd name="connsiteY294" fmla="*/ 582384 h 582384"/>
                  <a:gd name="connsiteX295" fmla="*/ 2959425 w 3888921"/>
                  <a:gd name="connsiteY295" fmla="*/ 582384 h 582384"/>
                  <a:gd name="connsiteX296" fmla="*/ 2946189 w 3888921"/>
                  <a:gd name="connsiteY296" fmla="*/ 582384 h 582384"/>
                  <a:gd name="connsiteX297" fmla="*/ 2944506 w 3888921"/>
                  <a:gd name="connsiteY297" fmla="*/ 582384 h 582384"/>
                  <a:gd name="connsiteX298" fmla="*/ 2937772 w 3888921"/>
                  <a:gd name="connsiteY298" fmla="*/ 582384 h 582384"/>
                  <a:gd name="connsiteX299" fmla="*/ 2924535 w 3888921"/>
                  <a:gd name="connsiteY299" fmla="*/ 582384 h 582384"/>
                  <a:gd name="connsiteX300" fmla="*/ 2922853 w 3888921"/>
                  <a:gd name="connsiteY300" fmla="*/ 582384 h 582384"/>
                  <a:gd name="connsiteX301" fmla="*/ 2908317 w 3888921"/>
                  <a:gd name="connsiteY301" fmla="*/ 582384 h 582384"/>
                  <a:gd name="connsiteX302" fmla="*/ 2893398 w 3888921"/>
                  <a:gd name="connsiteY302" fmla="*/ 582384 h 582384"/>
                  <a:gd name="connsiteX303" fmla="*/ 2880630 w 3888921"/>
                  <a:gd name="connsiteY303" fmla="*/ 582384 h 582384"/>
                  <a:gd name="connsiteX304" fmla="*/ 2877705 w 3888921"/>
                  <a:gd name="connsiteY304" fmla="*/ 582384 h 582384"/>
                  <a:gd name="connsiteX305" fmla="*/ 2867394 w 3888921"/>
                  <a:gd name="connsiteY305" fmla="*/ 582384 h 582384"/>
                  <a:gd name="connsiteX306" fmla="*/ 2858977 w 3888921"/>
                  <a:gd name="connsiteY306" fmla="*/ 582384 h 582384"/>
                  <a:gd name="connsiteX307" fmla="*/ 2856051 w 3888921"/>
                  <a:gd name="connsiteY307" fmla="*/ 582384 h 582384"/>
                  <a:gd name="connsiteX308" fmla="*/ 2845740 w 3888921"/>
                  <a:gd name="connsiteY308" fmla="*/ 582384 h 582384"/>
                  <a:gd name="connsiteX309" fmla="*/ 2829522 w 3888921"/>
                  <a:gd name="connsiteY309" fmla="*/ 582384 h 582384"/>
                  <a:gd name="connsiteX310" fmla="*/ 2813829 w 3888921"/>
                  <a:gd name="connsiteY310" fmla="*/ 582384 h 582384"/>
                  <a:gd name="connsiteX311" fmla="*/ 2798910 w 3888921"/>
                  <a:gd name="connsiteY311" fmla="*/ 582384 h 582384"/>
                  <a:gd name="connsiteX312" fmla="*/ 2792175 w 3888921"/>
                  <a:gd name="connsiteY312" fmla="*/ 582384 h 582384"/>
                  <a:gd name="connsiteX313" fmla="*/ 2778939 w 3888921"/>
                  <a:gd name="connsiteY313" fmla="*/ 582384 h 582384"/>
                  <a:gd name="connsiteX314" fmla="*/ 2777256 w 3888921"/>
                  <a:gd name="connsiteY314" fmla="*/ 582384 h 582384"/>
                  <a:gd name="connsiteX315" fmla="*/ 2735034 w 3888921"/>
                  <a:gd name="connsiteY315" fmla="*/ 582384 h 582384"/>
                  <a:gd name="connsiteX316" fmla="*/ 2713380 w 3888921"/>
                  <a:gd name="connsiteY316" fmla="*/ 582384 h 582384"/>
                  <a:gd name="connsiteX317" fmla="*/ 2710455 w 3888921"/>
                  <a:gd name="connsiteY317" fmla="*/ 582384 h 582384"/>
                  <a:gd name="connsiteX318" fmla="*/ 2700144 w 3888921"/>
                  <a:gd name="connsiteY318" fmla="*/ 582384 h 582384"/>
                  <a:gd name="connsiteX319" fmla="*/ 2646579 w 3888921"/>
                  <a:gd name="connsiteY319" fmla="*/ 582384 h 582384"/>
                  <a:gd name="connsiteX320" fmla="*/ 2631660 w 3888921"/>
                  <a:gd name="connsiteY320" fmla="*/ 582384 h 582384"/>
                  <a:gd name="connsiteX321" fmla="*/ 2602055 w 3888921"/>
                  <a:gd name="connsiteY321" fmla="*/ 582384 h 582384"/>
                  <a:gd name="connsiteX322" fmla="*/ 2567784 w 3888921"/>
                  <a:gd name="connsiteY322" fmla="*/ 582384 h 582384"/>
                  <a:gd name="connsiteX323" fmla="*/ 2533571 w 3888921"/>
                  <a:gd name="connsiteY323" fmla="*/ 582384 h 582384"/>
                  <a:gd name="connsiteX324" fmla="*/ 2523260 w 3888921"/>
                  <a:gd name="connsiteY324" fmla="*/ 582384 h 582384"/>
                  <a:gd name="connsiteX325" fmla="*/ 2469695 w 3888921"/>
                  <a:gd name="connsiteY325" fmla="*/ 582384 h 582384"/>
                  <a:gd name="connsiteX326" fmla="*/ 2454776 w 3888921"/>
                  <a:gd name="connsiteY326" fmla="*/ 582384 h 582384"/>
                  <a:gd name="connsiteX327" fmla="*/ 2434804 w 3888921"/>
                  <a:gd name="connsiteY327" fmla="*/ 582384 h 582384"/>
                  <a:gd name="connsiteX328" fmla="*/ 2390900 w 3888921"/>
                  <a:gd name="connsiteY328" fmla="*/ 582384 h 582384"/>
                  <a:gd name="connsiteX329" fmla="*/ 2366320 w 3888921"/>
                  <a:gd name="connsiteY329" fmla="*/ 582384 h 582384"/>
                  <a:gd name="connsiteX330" fmla="*/ 2356010 w 3888921"/>
                  <a:gd name="connsiteY330" fmla="*/ 582384 h 582384"/>
                  <a:gd name="connsiteX331" fmla="*/ 2310861 w 3888921"/>
                  <a:gd name="connsiteY331" fmla="*/ 582384 h 582384"/>
                  <a:gd name="connsiteX332" fmla="*/ 2302444 w 3888921"/>
                  <a:gd name="connsiteY332" fmla="*/ 582384 h 582384"/>
                  <a:gd name="connsiteX333" fmla="*/ 2287526 w 3888921"/>
                  <a:gd name="connsiteY333" fmla="*/ 582384 h 582384"/>
                  <a:gd name="connsiteX334" fmla="*/ 2242377 w 3888921"/>
                  <a:gd name="connsiteY334" fmla="*/ 582384 h 582384"/>
                  <a:gd name="connsiteX335" fmla="*/ 2232066 w 3888921"/>
                  <a:gd name="connsiteY335" fmla="*/ 582384 h 582384"/>
                  <a:gd name="connsiteX336" fmla="*/ 2223650 w 3888921"/>
                  <a:gd name="connsiteY336" fmla="*/ 582384 h 582384"/>
                  <a:gd name="connsiteX337" fmla="*/ 2201992 w 3888921"/>
                  <a:gd name="connsiteY337" fmla="*/ 582384 h 582384"/>
                  <a:gd name="connsiteX338" fmla="*/ 2178501 w 3888921"/>
                  <a:gd name="connsiteY338" fmla="*/ 582384 h 582384"/>
                  <a:gd name="connsiteX339" fmla="*/ 2163583 w 3888921"/>
                  <a:gd name="connsiteY339" fmla="*/ 582384 h 582384"/>
                  <a:gd name="connsiteX340" fmla="*/ 2143611 w 3888921"/>
                  <a:gd name="connsiteY340" fmla="*/ 582384 h 582384"/>
                  <a:gd name="connsiteX341" fmla="*/ 2133509 w 3888921"/>
                  <a:gd name="connsiteY341" fmla="*/ 582384 h 582384"/>
                  <a:gd name="connsiteX342" fmla="*/ 2123198 w 3888921"/>
                  <a:gd name="connsiteY342" fmla="*/ 582384 h 582384"/>
                  <a:gd name="connsiteX343" fmla="*/ 2099706 w 3888921"/>
                  <a:gd name="connsiteY343" fmla="*/ 582384 h 582384"/>
                  <a:gd name="connsiteX344" fmla="*/ 2075127 w 3888921"/>
                  <a:gd name="connsiteY344" fmla="*/ 582384 h 582384"/>
                  <a:gd name="connsiteX345" fmla="*/ 2069633 w 3888921"/>
                  <a:gd name="connsiteY345" fmla="*/ 582384 h 582384"/>
                  <a:gd name="connsiteX346" fmla="*/ 2064816 w 3888921"/>
                  <a:gd name="connsiteY346" fmla="*/ 582384 h 582384"/>
                  <a:gd name="connsiteX347" fmla="*/ 2054714 w 3888921"/>
                  <a:gd name="connsiteY347" fmla="*/ 582384 h 582384"/>
                  <a:gd name="connsiteX348" fmla="*/ 2034742 w 3888921"/>
                  <a:gd name="connsiteY348" fmla="*/ 582384 h 582384"/>
                  <a:gd name="connsiteX349" fmla="*/ 2011251 w 3888921"/>
                  <a:gd name="connsiteY349" fmla="*/ 582384 h 582384"/>
                  <a:gd name="connsiteX350" fmla="*/ 1996332 w 3888921"/>
                  <a:gd name="connsiteY350" fmla="*/ 582384 h 582384"/>
                  <a:gd name="connsiteX351" fmla="*/ 1990838 w 3888921"/>
                  <a:gd name="connsiteY351" fmla="*/ 582384 h 582384"/>
                  <a:gd name="connsiteX352" fmla="*/ 1966258 w 3888921"/>
                  <a:gd name="connsiteY352" fmla="*/ 582384 h 582384"/>
                  <a:gd name="connsiteX353" fmla="*/ 1955948 w 3888921"/>
                  <a:gd name="connsiteY353" fmla="*/ 582384 h 582384"/>
                  <a:gd name="connsiteX354" fmla="*/ 1932456 w 3888921"/>
                  <a:gd name="connsiteY354" fmla="*/ 582384 h 582384"/>
                  <a:gd name="connsiteX355" fmla="*/ 1910799 w 3888921"/>
                  <a:gd name="connsiteY355" fmla="*/ 582384 h 582384"/>
                  <a:gd name="connsiteX356" fmla="*/ 1902382 w 3888921"/>
                  <a:gd name="connsiteY356" fmla="*/ 582384 h 582384"/>
                  <a:gd name="connsiteX357" fmla="*/ 1887464 w 3888921"/>
                  <a:gd name="connsiteY357" fmla="*/ 582384 h 582384"/>
                  <a:gd name="connsiteX358" fmla="*/ 1842315 w 3888921"/>
                  <a:gd name="connsiteY358" fmla="*/ 582384 h 582384"/>
                  <a:gd name="connsiteX359" fmla="*/ 1832004 w 3888921"/>
                  <a:gd name="connsiteY359" fmla="*/ 582384 h 582384"/>
                  <a:gd name="connsiteX360" fmla="*/ 1823588 w 3888921"/>
                  <a:gd name="connsiteY360" fmla="*/ 582384 h 582384"/>
                  <a:gd name="connsiteX361" fmla="*/ 1778439 w 3888921"/>
                  <a:gd name="connsiteY361" fmla="*/ 582384 h 582384"/>
                  <a:gd name="connsiteX362" fmla="*/ 1763520 w 3888921"/>
                  <a:gd name="connsiteY362" fmla="*/ 582384 h 582384"/>
                  <a:gd name="connsiteX363" fmla="*/ 1743549 w 3888921"/>
                  <a:gd name="connsiteY363" fmla="*/ 582384 h 582384"/>
                  <a:gd name="connsiteX364" fmla="*/ 1699644 w 3888921"/>
                  <a:gd name="connsiteY364" fmla="*/ 582384 h 582384"/>
                  <a:gd name="connsiteX365" fmla="*/ 1675065 w 3888921"/>
                  <a:gd name="connsiteY365" fmla="*/ 582384 h 582384"/>
                  <a:gd name="connsiteX366" fmla="*/ 1664754 w 3888921"/>
                  <a:gd name="connsiteY366" fmla="*/ 582384 h 582384"/>
                  <a:gd name="connsiteX367" fmla="*/ 1611189 w 3888921"/>
                  <a:gd name="connsiteY367" fmla="*/ 582384 h 582384"/>
                  <a:gd name="connsiteX368" fmla="*/ 1596270 w 3888921"/>
                  <a:gd name="connsiteY368" fmla="*/ 582384 h 582384"/>
                  <a:gd name="connsiteX369" fmla="*/ 1566665 w 3888921"/>
                  <a:gd name="connsiteY369" fmla="*/ 582384 h 582384"/>
                  <a:gd name="connsiteX370" fmla="*/ 1532394 w 3888921"/>
                  <a:gd name="connsiteY370" fmla="*/ 582384 h 582384"/>
                  <a:gd name="connsiteX371" fmla="*/ 1498181 w 3888921"/>
                  <a:gd name="connsiteY371" fmla="*/ 582384 h 582384"/>
                  <a:gd name="connsiteX372" fmla="*/ 1487870 w 3888921"/>
                  <a:gd name="connsiteY372" fmla="*/ 582384 h 582384"/>
                  <a:gd name="connsiteX373" fmla="*/ 1434304 w 3888921"/>
                  <a:gd name="connsiteY373" fmla="*/ 582384 h 582384"/>
                  <a:gd name="connsiteX374" fmla="*/ 1419386 w 3888921"/>
                  <a:gd name="connsiteY374" fmla="*/ 582384 h 582384"/>
                  <a:gd name="connsiteX375" fmla="*/ 1399414 w 3888921"/>
                  <a:gd name="connsiteY375" fmla="*/ 582384 h 582384"/>
                  <a:gd name="connsiteX376" fmla="*/ 1355510 w 3888921"/>
                  <a:gd name="connsiteY376" fmla="*/ 582384 h 582384"/>
                  <a:gd name="connsiteX377" fmla="*/ 1330930 w 3888921"/>
                  <a:gd name="connsiteY377" fmla="*/ 582384 h 582384"/>
                  <a:gd name="connsiteX378" fmla="*/ 1320620 w 3888921"/>
                  <a:gd name="connsiteY378" fmla="*/ 582384 h 582384"/>
                  <a:gd name="connsiteX379" fmla="*/ 1304927 w 3888921"/>
                  <a:gd name="connsiteY379" fmla="*/ 582384 h 582384"/>
                  <a:gd name="connsiteX380" fmla="*/ 1275471 w 3888921"/>
                  <a:gd name="connsiteY380" fmla="*/ 582384 h 582384"/>
                  <a:gd name="connsiteX381" fmla="*/ 1267054 w 3888921"/>
                  <a:gd name="connsiteY381" fmla="*/ 582384 h 582384"/>
                  <a:gd name="connsiteX382" fmla="*/ 1252135 w 3888921"/>
                  <a:gd name="connsiteY382" fmla="*/ 582384 h 582384"/>
                  <a:gd name="connsiteX383" fmla="*/ 1236443 w 3888921"/>
                  <a:gd name="connsiteY383" fmla="*/ 582384 h 582384"/>
                  <a:gd name="connsiteX384" fmla="*/ 1226132 w 3888921"/>
                  <a:gd name="connsiteY384" fmla="*/ 582384 h 582384"/>
                  <a:gd name="connsiteX385" fmla="*/ 1206987 w 3888921"/>
                  <a:gd name="connsiteY385" fmla="*/ 582384 h 582384"/>
                  <a:gd name="connsiteX386" fmla="*/ 1196676 w 3888921"/>
                  <a:gd name="connsiteY386" fmla="*/ 582384 h 582384"/>
                  <a:gd name="connsiteX387" fmla="*/ 1188259 w 3888921"/>
                  <a:gd name="connsiteY387" fmla="*/ 582384 h 582384"/>
                  <a:gd name="connsiteX388" fmla="*/ 1172567 w 3888921"/>
                  <a:gd name="connsiteY388" fmla="*/ 582384 h 582384"/>
                  <a:gd name="connsiteX389" fmla="*/ 1157648 w 3888921"/>
                  <a:gd name="connsiteY389" fmla="*/ 582384 h 582384"/>
                  <a:gd name="connsiteX390" fmla="*/ 1143111 w 3888921"/>
                  <a:gd name="connsiteY390" fmla="*/ 582384 h 582384"/>
                  <a:gd name="connsiteX391" fmla="*/ 1137676 w 3888921"/>
                  <a:gd name="connsiteY391" fmla="*/ 582384 h 582384"/>
                  <a:gd name="connsiteX392" fmla="*/ 1128192 w 3888921"/>
                  <a:gd name="connsiteY392" fmla="*/ 582384 h 582384"/>
                  <a:gd name="connsiteX393" fmla="*/ 1108221 w 3888921"/>
                  <a:gd name="connsiteY393" fmla="*/ 582384 h 582384"/>
                  <a:gd name="connsiteX394" fmla="*/ 1093772 w 3888921"/>
                  <a:gd name="connsiteY394" fmla="*/ 582384 h 582384"/>
                  <a:gd name="connsiteX395" fmla="*/ 1069192 w 3888921"/>
                  <a:gd name="connsiteY395" fmla="*/ 582384 h 582384"/>
                  <a:gd name="connsiteX396" fmla="*/ 1064316 w 3888921"/>
                  <a:gd name="connsiteY396" fmla="*/ 582384 h 582384"/>
                  <a:gd name="connsiteX397" fmla="*/ 1058882 w 3888921"/>
                  <a:gd name="connsiteY397" fmla="*/ 582384 h 582384"/>
                  <a:gd name="connsiteX398" fmla="*/ 1039737 w 3888921"/>
                  <a:gd name="connsiteY398" fmla="*/ 582384 h 582384"/>
                  <a:gd name="connsiteX399" fmla="*/ 1029426 w 3888921"/>
                  <a:gd name="connsiteY399" fmla="*/ 582384 h 582384"/>
                  <a:gd name="connsiteX400" fmla="*/ 1013733 w 3888921"/>
                  <a:gd name="connsiteY400" fmla="*/ 582384 h 582384"/>
                  <a:gd name="connsiteX401" fmla="*/ 1005316 w 3888921"/>
                  <a:gd name="connsiteY401" fmla="*/ 582384 h 582384"/>
                  <a:gd name="connsiteX402" fmla="*/ 990398 w 3888921"/>
                  <a:gd name="connsiteY402" fmla="*/ 582384 h 582384"/>
                  <a:gd name="connsiteX403" fmla="*/ 975861 w 3888921"/>
                  <a:gd name="connsiteY403" fmla="*/ 582384 h 582384"/>
                  <a:gd name="connsiteX404" fmla="*/ 960942 w 3888921"/>
                  <a:gd name="connsiteY404" fmla="*/ 582384 h 582384"/>
                  <a:gd name="connsiteX405" fmla="*/ 945249 w 3888921"/>
                  <a:gd name="connsiteY405" fmla="*/ 582384 h 582384"/>
                  <a:gd name="connsiteX406" fmla="*/ 934938 w 3888921"/>
                  <a:gd name="connsiteY406" fmla="*/ 582384 h 582384"/>
                  <a:gd name="connsiteX407" fmla="*/ 926522 w 3888921"/>
                  <a:gd name="connsiteY407" fmla="*/ 582384 h 582384"/>
                  <a:gd name="connsiteX408" fmla="*/ 897066 w 3888921"/>
                  <a:gd name="connsiteY408" fmla="*/ 582384 h 582384"/>
                  <a:gd name="connsiteX409" fmla="*/ 881373 w 3888921"/>
                  <a:gd name="connsiteY409" fmla="*/ 582384 h 582384"/>
                  <a:gd name="connsiteX410" fmla="*/ 866455 w 3888921"/>
                  <a:gd name="connsiteY410" fmla="*/ 582384 h 582384"/>
                  <a:gd name="connsiteX411" fmla="*/ 846483 w 3888921"/>
                  <a:gd name="connsiteY411" fmla="*/ 582384 h 582384"/>
                  <a:gd name="connsiteX412" fmla="*/ 802579 w 3888921"/>
                  <a:gd name="connsiteY412" fmla="*/ 582384 h 582384"/>
                  <a:gd name="connsiteX413" fmla="*/ 777999 w 3888921"/>
                  <a:gd name="connsiteY413" fmla="*/ 582384 h 582384"/>
                  <a:gd name="connsiteX414" fmla="*/ 767688 w 3888921"/>
                  <a:gd name="connsiteY414" fmla="*/ 582384 h 582384"/>
                  <a:gd name="connsiteX415" fmla="*/ 714123 w 3888921"/>
                  <a:gd name="connsiteY415" fmla="*/ 582384 h 582384"/>
                  <a:gd name="connsiteX416" fmla="*/ 699204 w 3888921"/>
                  <a:gd name="connsiteY416" fmla="*/ 582384 h 582384"/>
                  <a:gd name="connsiteX417" fmla="*/ 669599 w 3888921"/>
                  <a:gd name="connsiteY417" fmla="*/ 582384 h 582384"/>
                  <a:gd name="connsiteX418" fmla="*/ 635328 w 3888921"/>
                  <a:gd name="connsiteY418" fmla="*/ 582384 h 582384"/>
                  <a:gd name="connsiteX419" fmla="*/ 601115 w 3888921"/>
                  <a:gd name="connsiteY419" fmla="*/ 582384 h 582384"/>
                  <a:gd name="connsiteX420" fmla="*/ 590804 w 3888921"/>
                  <a:gd name="connsiteY420" fmla="*/ 582384 h 582384"/>
                  <a:gd name="connsiteX421" fmla="*/ 537239 w 3888921"/>
                  <a:gd name="connsiteY421" fmla="*/ 582384 h 582384"/>
                  <a:gd name="connsiteX422" fmla="*/ 522320 w 3888921"/>
                  <a:gd name="connsiteY422" fmla="*/ 582384 h 582384"/>
                  <a:gd name="connsiteX423" fmla="*/ 502348 w 3888921"/>
                  <a:gd name="connsiteY423" fmla="*/ 582384 h 582384"/>
                  <a:gd name="connsiteX424" fmla="*/ 458444 w 3888921"/>
                  <a:gd name="connsiteY424" fmla="*/ 582384 h 582384"/>
                  <a:gd name="connsiteX425" fmla="*/ 433864 w 3888921"/>
                  <a:gd name="connsiteY425" fmla="*/ 582384 h 582384"/>
                  <a:gd name="connsiteX426" fmla="*/ 423554 w 3888921"/>
                  <a:gd name="connsiteY426" fmla="*/ 582384 h 582384"/>
                  <a:gd name="connsiteX427" fmla="*/ 378405 w 3888921"/>
                  <a:gd name="connsiteY427" fmla="*/ 582384 h 582384"/>
                  <a:gd name="connsiteX428" fmla="*/ 369989 w 3888921"/>
                  <a:gd name="connsiteY428" fmla="*/ 582384 h 582384"/>
                  <a:gd name="connsiteX429" fmla="*/ 355070 w 3888921"/>
                  <a:gd name="connsiteY429" fmla="*/ 582384 h 582384"/>
                  <a:gd name="connsiteX430" fmla="*/ 309921 w 3888921"/>
                  <a:gd name="connsiteY430" fmla="*/ 582384 h 582384"/>
                  <a:gd name="connsiteX431" fmla="*/ 299611 w 3888921"/>
                  <a:gd name="connsiteY431" fmla="*/ 582384 h 582384"/>
                  <a:gd name="connsiteX432" fmla="*/ 291194 w 3888921"/>
                  <a:gd name="connsiteY432" fmla="*/ 582384 h 582384"/>
                  <a:gd name="connsiteX433" fmla="*/ 246045 w 3888921"/>
                  <a:gd name="connsiteY433" fmla="*/ 582384 h 582384"/>
                  <a:gd name="connsiteX434" fmla="*/ 231126 w 3888921"/>
                  <a:gd name="connsiteY434" fmla="*/ 582384 h 582384"/>
                  <a:gd name="connsiteX435" fmla="*/ 211155 w 3888921"/>
                  <a:gd name="connsiteY435" fmla="*/ 582384 h 582384"/>
                  <a:gd name="connsiteX436" fmla="*/ 167250 w 3888921"/>
                  <a:gd name="connsiteY436" fmla="*/ 582384 h 582384"/>
                  <a:gd name="connsiteX437" fmla="*/ 142671 w 3888921"/>
                  <a:gd name="connsiteY437" fmla="*/ 582384 h 582384"/>
                  <a:gd name="connsiteX438" fmla="*/ 132360 w 3888921"/>
                  <a:gd name="connsiteY438" fmla="*/ 582384 h 582384"/>
                  <a:gd name="connsiteX439" fmla="*/ 78795 w 3888921"/>
                  <a:gd name="connsiteY439" fmla="*/ 582384 h 582384"/>
                  <a:gd name="connsiteX440" fmla="*/ 63876 w 3888921"/>
                  <a:gd name="connsiteY440" fmla="*/ 582384 h 582384"/>
                  <a:gd name="connsiteX441" fmla="*/ 0 w 3888921"/>
                  <a:gd name="connsiteY441" fmla="*/ 582384 h 58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Lst>
                <a:rect l="l" t="t" r="r" b="b"/>
                <a:pathLst>
                  <a:path w="3888921" h="582384">
                    <a:moveTo>
                      <a:pt x="145596" y="0"/>
                    </a:moveTo>
                    <a:lnTo>
                      <a:pt x="209472" y="0"/>
                    </a:lnTo>
                    <a:lnTo>
                      <a:pt x="224391" y="0"/>
                    </a:lnTo>
                    <a:lnTo>
                      <a:pt x="277956" y="0"/>
                    </a:lnTo>
                    <a:lnTo>
                      <a:pt x="288267" y="0"/>
                    </a:lnTo>
                    <a:lnTo>
                      <a:pt x="312846" y="0"/>
                    </a:lnTo>
                    <a:lnTo>
                      <a:pt x="356751" y="0"/>
                    </a:lnTo>
                    <a:lnTo>
                      <a:pt x="376723" y="0"/>
                    </a:lnTo>
                    <a:lnTo>
                      <a:pt x="391641" y="0"/>
                    </a:lnTo>
                    <a:lnTo>
                      <a:pt x="436790" y="0"/>
                    </a:lnTo>
                    <a:lnTo>
                      <a:pt x="445206" y="0"/>
                    </a:lnTo>
                    <a:lnTo>
                      <a:pt x="455517" y="0"/>
                    </a:lnTo>
                    <a:lnTo>
                      <a:pt x="500666" y="0"/>
                    </a:lnTo>
                    <a:lnTo>
                      <a:pt x="515584" y="0"/>
                    </a:lnTo>
                    <a:lnTo>
                      <a:pt x="524001" y="0"/>
                    </a:lnTo>
                    <a:lnTo>
                      <a:pt x="569150" y="0"/>
                    </a:lnTo>
                    <a:lnTo>
                      <a:pt x="579460" y="0"/>
                    </a:lnTo>
                    <a:lnTo>
                      <a:pt x="604040" y="0"/>
                    </a:lnTo>
                    <a:lnTo>
                      <a:pt x="647944" y="0"/>
                    </a:lnTo>
                    <a:lnTo>
                      <a:pt x="667916" y="0"/>
                    </a:lnTo>
                    <a:lnTo>
                      <a:pt x="682835" y="0"/>
                    </a:lnTo>
                    <a:lnTo>
                      <a:pt x="736400" y="0"/>
                    </a:lnTo>
                    <a:lnTo>
                      <a:pt x="746711" y="0"/>
                    </a:lnTo>
                    <a:lnTo>
                      <a:pt x="780924" y="0"/>
                    </a:lnTo>
                    <a:lnTo>
                      <a:pt x="815195" y="0"/>
                    </a:lnTo>
                    <a:lnTo>
                      <a:pt x="844800" y="0"/>
                    </a:lnTo>
                    <a:lnTo>
                      <a:pt x="859719" y="0"/>
                    </a:lnTo>
                    <a:lnTo>
                      <a:pt x="913284" y="0"/>
                    </a:lnTo>
                    <a:lnTo>
                      <a:pt x="923595" y="0"/>
                    </a:lnTo>
                    <a:lnTo>
                      <a:pt x="948174" y="0"/>
                    </a:lnTo>
                    <a:lnTo>
                      <a:pt x="992079" y="0"/>
                    </a:lnTo>
                    <a:lnTo>
                      <a:pt x="1012050" y="0"/>
                    </a:lnTo>
                    <a:lnTo>
                      <a:pt x="1026969" y="0"/>
                    </a:lnTo>
                    <a:lnTo>
                      <a:pt x="1042662" y="0"/>
                    </a:lnTo>
                    <a:lnTo>
                      <a:pt x="1072118" y="0"/>
                    </a:lnTo>
                    <a:lnTo>
                      <a:pt x="1080534" y="0"/>
                    </a:lnTo>
                    <a:lnTo>
                      <a:pt x="1090845" y="0"/>
                    </a:lnTo>
                    <a:lnTo>
                      <a:pt x="1106538" y="0"/>
                    </a:lnTo>
                    <a:lnTo>
                      <a:pt x="1121457" y="0"/>
                    </a:lnTo>
                    <a:lnTo>
                      <a:pt x="1135994" y="0"/>
                    </a:lnTo>
                    <a:lnTo>
                      <a:pt x="1150912" y="0"/>
                    </a:lnTo>
                    <a:lnTo>
                      <a:pt x="1159329" y="0"/>
                    </a:lnTo>
                    <a:lnTo>
                      <a:pt x="1175022" y="0"/>
                    </a:lnTo>
                    <a:lnTo>
                      <a:pt x="1185333" y="0"/>
                    </a:lnTo>
                    <a:lnTo>
                      <a:pt x="1204478" y="0"/>
                    </a:lnTo>
                    <a:lnTo>
                      <a:pt x="1209912" y="0"/>
                    </a:lnTo>
                    <a:lnTo>
                      <a:pt x="1214789" y="0"/>
                    </a:lnTo>
                    <a:lnTo>
                      <a:pt x="1239368" y="0"/>
                    </a:lnTo>
                    <a:lnTo>
                      <a:pt x="1253817" y="0"/>
                    </a:lnTo>
                    <a:lnTo>
                      <a:pt x="1273788" y="0"/>
                    </a:lnTo>
                    <a:lnTo>
                      <a:pt x="1283272" y="0"/>
                    </a:lnTo>
                    <a:lnTo>
                      <a:pt x="1288707" y="0"/>
                    </a:lnTo>
                    <a:lnTo>
                      <a:pt x="1303244" y="0"/>
                    </a:lnTo>
                    <a:lnTo>
                      <a:pt x="1318163" y="0"/>
                    </a:lnTo>
                    <a:lnTo>
                      <a:pt x="1333856" y="0"/>
                    </a:lnTo>
                    <a:lnTo>
                      <a:pt x="1342272" y="0"/>
                    </a:lnTo>
                    <a:lnTo>
                      <a:pt x="1352583" y="0"/>
                    </a:lnTo>
                    <a:lnTo>
                      <a:pt x="1371728" y="0"/>
                    </a:lnTo>
                    <a:lnTo>
                      <a:pt x="1382039" y="0"/>
                    </a:lnTo>
                    <a:lnTo>
                      <a:pt x="1397732" y="0"/>
                    </a:lnTo>
                    <a:lnTo>
                      <a:pt x="1412650" y="0"/>
                    </a:lnTo>
                    <a:lnTo>
                      <a:pt x="1421067" y="0"/>
                    </a:lnTo>
                    <a:lnTo>
                      <a:pt x="1450523" y="0"/>
                    </a:lnTo>
                    <a:lnTo>
                      <a:pt x="1466215" y="0"/>
                    </a:lnTo>
                    <a:lnTo>
                      <a:pt x="1476526" y="0"/>
                    </a:lnTo>
                    <a:lnTo>
                      <a:pt x="1501106" y="0"/>
                    </a:lnTo>
                    <a:lnTo>
                      <a:pt x="1545010" y="0"/>
                    </a:lnTo>
                    <a:lnTo>
                      <a:pt x="1564982" y="0"/>
                    </a:lnTo>
                    <a:lnTo>
                      <a:pt x="1579901" y="0"/>
                    </a:lnTo>
                    <a:lnTo>
                      <a:pt x="1633466" y="0"/>
                    </a:lnTo>
                    <a:lnTo>
                      <a:pt x="1643777" y="0"/>
                    </a:lnTo>
                    <a:lnTo>
                      <a:pt x="1677990" y="0"/>
                    </a:lnTo>
                    <a:lnTo>
                      <a:pt x="1712261" y="0"/>
                    </a:lnTo>
                    <a:lnTo>
                      <a:pt x="1741866" y="0"/>
                    </a:lnTo>
                    <a:lnTo>
                      <a:pt x="1756785" y="0"/>
                    </a:lnTo>
                    <a:lnTo>
                      <a:pt x="1810350" y="0"/>
                    </a:lnTo>
                    <a:lnTo>
                      <a:pt x="1820661" y="0"/>
                    </a:lnTo>
                    <a:lnTo>
                      <a:pt x="1845240" y="0"/>
                    </a:lnTo>
                    <a:lnTo>
                      <a:pt x="1889145" y="0"/>
                    </a:lnTo>
                    <a:lnTo>
                      <a:pt x="1909116" y="0"/>
                    </a:lnTo>
                    <a:lnTo>
                      <a:pt x="1924035" y="0"/>
                    </a:lnTo>
                    <a:lnTo>
                      <a:pt x="1969183" y="0"/>
                    </a:lnTo>
                    <a:lnTo>
                      <a:pt x="1977600" y="0"/>
                    </a:lnTo>
                    <a:lnTo>
                      <a:pt x="1987911" y="0"/>
                    </a:lnTo>
                    <a:lnTo>
                      <a:pt x="2033059" y="0"/>
                    </a:lnTo>
                    <a:lnTo>
                      <a:pt x="2047978" y="0"/>
                    </a:lnTo>
                    <a:lnTo>
                      <a:pt x="2056395" y="0"/>
                    </a:lnTo>
                    <a:lnTo>
                      <a:pt x="2078052" y="0"/>
                    </a:lnTo>
                    <a:lnTo>
                      <a:pt x="2101544" y="0"/>
                    </a:lnTo>
                    <a:lnTo>
                      <a:pt x="2111854" y="0"/>
                    </a:lnTo>
                    <a:lnTo>
                      <a:pt x="2136434" y="0"/>
                    </a:lnTo>
                    <a:lnTo>
                      <a:pt x="2141928" y="0"/>
                    </a:lnTo>
                    <a:lnTo>
                      <a:pt x="2156847" y="0"/>
                    </a:lnTo>
                    <a:lnTo>
                      <a:pt x="2180338" y="0"/>
                    </a:lnTo>
                    <a:lnTo>
                      <a:pt x="2200310" y="0"/>
                    </a:lnTo>
                    <a:lnTo>
                      <a:pt x="2210412" y="0"/>
                    </a:lnTo>
                    <a:lnTo>
                      <a:pt x="2215228" y="0"/>
                    </a:lnTo>
                    <a:lnTo>
                      <a:pt x="2220723" y="0"/>
                    </a:lnTo>
                    <a:lnTo>
                      <a:pt x="2245302" y="0"/>
                    </a:lnTo>
                    <a:lnTo>
                      <a:pt x="2268794" y="0"/>
                    </a:lnTo>
                    <a:lnTo>
                      <a:pt x="2279104" y="0"/>
                    </a:lnTo>
                    <a:lnTo>
                      <a:pt x="2289207" y="0"/>
                    </a:lnTo>
                    <a:lnTo>
                      <a:pt x="2309179" y="0"/>
                    </a:lnTo>
                    <a:lnTo>
                      <a:pt x="2324097" y="0"/>
                    </a:lnTo>
                    <a:lnTo>
                      <a:pt x="2347589" y="0"/>
                    </a:lnTo>
                    <a:lnTo>
                      <a:pt x="2369246" y="0"/>
                    </a:lnTo>
                    <a:lnTo>
                      <a:pt x="2377662" y="0"/>
                    </a:lnTo>
                    <a:lnTo>
                      <a:pt x="2387973" y="0"/>
                    </a:lnTo>
                    <a:lnTo>
                      <a:pt x="2433122" y="0"/>
                    </a:lnTo>
                    <a:lnTo>
                      <a:pt x="2448040" y="0"/>
                    </a:lnTo>
                    <a:lnTo>
                      <a:pt x="2456457" y="0"/>
                    </a:lnTo>
                    <a:lnTo>
                      <a:pt x="2501605" y="0"/>
                    </a:lnTo>
                    <a:lnTo>
                      <a:pt x="2511917" y="0"/>
                    </a:lnTo>
                    <a:lnTo>
                      <a:pt x="2536496" y="0"/>
                    </a:lnTo>
                    <a:lnTo>
                      <a:pt x="2580400" y="0"/>
                    </a:lnTo>
                    <a:lnTo>
                      <a:pt x="2600372" y="0"/>
                    </a:lnTo>
                    <a:lnTo>
                      <a:pt x="2615291" y="0"/>
                    </a:lnTo>
                    <a:lnTo>
                      <a:pt x="2668856" y="0"/>
                    </a:lnTo>
                    <a:lnTo>
                      <a:pt x="2679167" y="0"/>
                    </a:lnTo>
                    <a:lnTo>
                      <a:pt x="2713380" y="0"/>
                    </a:lnTo>
                    <a:lnTo>
                      <a:pt x="2747650" y="0"/>
                    </a:lnTo>
                    <a:lnTo>
                      <a:pt x="2777256" y="0"/>
                    </a:lnTo>
                    <a:lnTo>
                      <a:pt x="2792175" y="0"/>
                    </a:lnTo>
                    <a:lnTo>
                      <a:pt x="2845740" y="0"/>
                    </a:lnTo>
                    <a:lnTo>
                      <a:pt x="2856051" y="0"/>
                    </a:lnTo>
                    <a:lnTo>
                      <a:pt x="2858976" y="0"/>
                    </a:lnTo>
                    <a:lnTo>
                      <a:pt x="2880630" y="0"/>
                    </a:lnTo>
                    <a:lnTo>
                      <a:pt x="2922852" y="0"/>
                    </a:lnTo>
                    <a:lnTo>
                      <a:pt x="2924535" y="0"/>
                    </a:lnTo>
                    <a:lnTo>
                      <a:pt x="2937771" y="0"/>
                    </a:lnTo>
                    <a:lnTo>
                      <a:pt x="2944506" y="0"/>
                    </a:lnTo>
                    <a:lnTo>
                      <a:pt x="2959425" y="0"/>
                    </a:lnTo>
                    <a:lnTo>
                      <a:pt x="2975118" y="0"/>
                    </a:lnTo>
                    <a:lnTo>
                      <a:pt x="2991336" y="0"/>
                    </a:lnTo>
                    <a:lnTo>
                      <a:pt x="3001647" y="0"/>
                    </a:lnTo>
                    <a:lnTo>
                      <a:pt x="3004574" y="0"/>
                    </a:lnTo>
                    <a:lnTo>
                      <a:pt x="3012990" y="0"/>
                    </a:lnTo>
                    <a:lnTo>
                      <a:pt x="3023301" y="0"/>
                    </a:lnTo>
                    <a:lnTo>
                      <a:pt x="3026226" y="0"/>
                    </a:lnTo>
                    <a:lnTo>
                      <a:pt x="3038994" y="0"/>
                    </a:lnTo>
                    <a:lnTo>
                      <a:pt x="3053913" y="0"/>
                    </a:lnTo>
                    <a:lnTo>
                      <a:pt x="3068450" y="0"/>
                    </a:lnTo>
                    <a:lnTo>
                      <a:pt x="3070131" y="0"/>
                    </a:lnTo>
                    <a:lnTo>
                      <a:pt x="3083368" y="0"/>
                    </a:lnTo>
                    <a:lnTo>
                      <a:pt x="3090102" y="0"/>
                    </a:lnTo>
                    <a:lnTo>
                      <a:pt x="3091785" y="0"/>
                    </a:lnTo>
                    <a:lnTo>
                      <a:pt x="3105021" y="0"/>
                    </a:lnTo>
                    <a:lnTo>
                      <a:pt x="3107478" y="0"/>
                    </a:lnTo>
                    <a:lnTo>
                      <a:pt x="3117789" y="0"/>
                    </a:lnTo>
                    <a:lnTo>
                      <a:pt x="3136934" y="0"/>
                    </a:lnTo>
                    <a:lnTo>
                      <a:pt x="3142368" y="0"/>
                    </a:lnTo>
                    <a:lnTo>
                      <a:pt x="3147244" y="0"/>
                    </a:lnTo>
                    <a:lnTo>
                      <a:pt x="3150170" y="0"/>
                    </a:lnTo>
                    <a:lnTo>
                      <a:pt x="3158586" y="0"/>
                    </a:lnTo>
                    <a:lnTo>
                      <a:pt x="3168897" y="0"/>
                    </a:lnTo>
                    <a:lnTo>
                      <a:pt x="3171824" y="0"/>
                    </a:lnTo>
                    <a:lnTo>
                      <a:pt x="3186273" y="0"/>
                    </a:lnTo>
                    <a:lnTo>
                      <a:pt x="3206244" y="0"/>
                    </a:lnTo>
                    <a:lnTo>
                      <a:pt x="3214046" y="0"/>
                    </a:lnTo>
                    <a:lnTo>
                      <a:pt x="3215728" y="0"/>
                    </a:lnTo>
                    <a:lnTo>
                      <a:pt x="3221163" y="0"/>
                    </a:lnTo>
                    <a:lnTo>
                      <a:pt x="3228964" y="0"/>
                    </a:lnTo>
                    <a:lnTo>
                      <a:pt x="3235700" y="0"/>
                    </a:lnTo>
                    <a:lnTo>
                      <a:pt x="3237381" y="0"/>
                    </a:lnTo>
                    <a:lnTo>
                      <a:pt x="3250618" y="0"/>
                    </a:lnTo>
                    <a:lnTo>
                      <a:pt x="3266311" y="0"/>
                    </a:lnTo>
                    <a:lnTo>
                      <a:pt x="3274728" y="0"/>
                    </a:lnTo>
                    <a:lnTo>
                      <a:pt x="3282529" y="0"/>
                    </a:lnTo>
                    <a:lnTo>
                      <a:pt x="3285039" y="0"/>
                    </a:lnTo>
                    <a:lnTo>
                      <a:pt x="3292840" y="0"/>
                    </a:lnTo>
                    <a:lnTo>
                      <a:pt x="3304184" y="0"/>
                    </a:lnTo>
                    <a:lnTo>
                      <a:pt x="3314495" y="0"/>
                    </a:lnTo>
                    <a:lnTo>
                      <a:pt x="3317420" y="0"/>
                    </a:lnTo>
                    <a:lnTo>
                      <a:pt x="3330188" y="0"/>
                    </a:lnTo>
                    <a:lnTo>
                      <a:pt x="3345106" y="0"/>
                    </a:lnTo>
                    <a:lnTo>
                      <a:pt x="3353523" y="0"/>
                    </a:lnTo>
                    <a:lnTo>
                      <a:pt x="3361324" y="0"/>
                    </a:lnTo>
                    <a:lnTo>
                      <a:pt x="3381296" y="0"/>
                    </a:lnTo>
                    <a:lnTo>
                      <a:pt x="3382978" y="0"/>
                    </a:lnTo>
                    <a:lnTo>
                      <a:pt x="3396214" y="0"/>
                    </a:lnTo>
                    <a:lnTo>
                      <a:pt x="3398671" y="0"/>
                    </a:lnTo>
                    <a:lnTo>
                      <a:pt x="3408982" y="0"/>
                    </a:lnTo>
                    <a:lnTo>
                      <a:pt x="3433561" y="0"/>
                    </a:lnTo>
                    <a:lnTo>
                      <a:pt x="3449780" y="0"/>
                    </a:lnTo>
                    <a:lnTo>
                      <a:pt x="3460090" y="0"/>
                    </a:lnTo>
                    <a:lnTo>
                      <a:pt x="3477466" y="0"/>
                    </a:lnTo>
                    <a:lnTo>
                      <a:pt x="3494304" y="0"/>
                    </a:lnTo>
                    <a:lnTo>
                      <a:pt x="3497437" y="0"/>
                    </a:lnTo>
                    <a:lnTo>
                      <a:pt x="3512356" y="0"/>
                    </a:lnTo>
                    <a:lnTo>
                      <a:pt x="3528574" y="0"/>
                    </a:lnTo>
                    <a:lnTo>
                      <a:pt x="3558180" y="0"/>
                    </a:lnTo>
                    <a:lnTo>
                      <a:pt x="3565921" y="0"/>
                    </a:lnTo>
                    <a:lnTo>
                      <a:pt x="3573099" y="0"/>
                    </a:lnTo>
                    <a:lnTo>
                      <a:pt x="3576232" y="0"/>
                    </a:lnTo>
                    <a:lnTo>
                      <a:pt x="3610446" y="0"/>
                    </a:lnTo>
                    <a:lnTo>
                      <a:pt x="3626664" y="0"/>
                    </a:lnTo>
                    <a:lnTo>
                      <a:pt x="3636975" y="0"/>
                    </a:lnTo>
                    <a:lnTo>
                      <a:pt x="3644716" y="0"/>
                    </a:lnTo>
                    <a:lnTo>
                      <a:pt x="3661554" y="0"/>
                    </a:lnTo>
                    <a:lnTo>
                      <a:pt x="3674322" y="0"/>
                    </a:lnTo>
                    <a:lnTo>
                      <a:pt x="3689241" y="0"/>
                    </a:lnTo>
                    <a:lnTo>
                      <a:pt x="3705459" y="0"/>
                    </a:lnTo>
                    <a:lnTo>
                      <a:pt x="3725430" y="0"/>
                    </a:lnTo>
                    <a:lnTo>
                      <a:pt x="3740349" y="0"/>
                    </a:lnTo>
                    <a:lnTo>
                      <a:pt x="3742806" y="0"/>
                    </a:lnTo>
                    <a:lnTo>
                      <a:pt x="3753117" y="0"/>
                    </a:lnTo>
                    <a:lnTo>
                      <a:pt x="3756042" y="0"/>
                    </a:lnTo>
                    <a:lnTo>
                      <a:pt x="3777696" y="0"/>
                    </a:lnTo>
                    <a:lnTo>
                      <a:pt x="3785497" y="0"/>
                    </a:lnTo>
                    <a:lnTo>
                      <a:pt x="3793914" y="0"/>
                    </a:lnTo>
                    <a:lnTo>
                      <a:pt x="3804225" y="0"/>
                    </a:lnTo>
                    <a:lnTo>
                      <a:pt x="3819918" y="0"/>
                    </a:lnTo>
                    <a:lnTo>
                      <a:pt x="3821601" y="0"/>
                    </a:lnTo>
                    <a:lnTo>
                      <a:pt x="3834837" y="0"/>
                    </a:lnTo>
                    <a:lnTo>
                      <a:pt x="3841572" y="0"/>
                    </a:lnTo>
                    <a:lnTo>
                      <a:pt x="3849373" y="0"/>
                    </a:lnTo>
                    <a:lnTo>
                      <a:pt x="3856491" y="0"/>
                    </a:lnTo>
                    <a:lnTo>
                      <a:pt x="3864292" y="0"/>
                    </a:lnTo>
                    <a:lnTo>
                      <a:pt x="3872709" y="0"/>
                    </a:lnTo>
                    <a:lnTo>
                      <a:pt x="3888402" y="0"/>
                    </a:lnTo>
                    <a:lnTo>
                      <a:pt x="3888921" y="0"/>
                    </a:lnTo>
                    <a:lnTo>
                      <a:pt x="3743325" y="582384"/>
                    </a:lnTo>
                    <a:lnTo>
                      <a:pt x="3742806" y="582384"/>
                    </a:lnTo>
                    <a:lnTo>
                      <a:pt x="3727113" y="582384"/>
                    </a:lnTo>
                    <a:lnTo>
                      <a:pt x="3718696" y="582384"/>
                    </a:lnTo>
                    <a:lnTo>
                      <a:pt x="3710895" y="582384"/>
                    </a:lnTo>
                    <a:lnTo>
                      <a:pt x="3703777" y="582384"/>
                    </a:lnTo>
                    <a:lnTo>
                      <a:pt x="3695976" y="582384"/>
                    </a:lnTo>
                    <a:lnTo>
                      <a:pt x="3689241" y="582384"/>
                    </a:lnTo>
                    <a:lnTo>
                      <a:pt x="3676005" y="582384"/>
                    </a:lnTo>
                    <a:lnTo>
                      <a:pt x="3674322" y="582384"/>
                    </a:lnTo>
                    <a:lnTo>
                      <a:pt x="3658629" y="582384"/>
                    </a:lnTo>
                    <a:lnTo>
                      <a:pt x="3648318" y="582384"/>
                    </a:lnTo>
                    <a:lnTo>
                      <a:pt x="3639901" y="582384"/>
                    </a:lnTo>
                    <a:lnTo>
                      <a:pt x="3632100" y="582384"/>
                    </a:lnTo>
                    <a:lnTo>
                      <a:pt x="3610446" y="582384"/>
                    </a:lnTo>
                    <a:lnTo>
                      <a:pt x="3607521" y="582384"/>
                    </a:lnTo>
                    <a:lnTo>
                      <a:pt x="3597210" y="582384"/>
                    </a:lnTo>
                    <a:lnTo>
                      <a:pt x="3594753" y="582384"/>
                    </a:lnTo>
                    <a:lnTo>
                      <a:pt x="3579834" y="582384"/>
                    </a:lnTo>
                    <a:lnTo>
                      <a:pt x="3559863" y="582384"/>
                    </a:lnTo>
                    <a:lnTo>
                      <a:pt x="3543645" y="582384"/>
                    </a:lnTo>
                    <a:lnTo>
                      <a:pt x="3528726" y="582384"/>
                    </a:lnTo>
                    <a:lnTo>
                      <a:pt x="3515958" y="582384"/>
                    </a:lnTo>
                    <a:lnTo>
                      <a:pt x="3499120" y="582384"/>
                    </a:lnTo>
                    <a:lnTo>
                      <a:pt x="3491379" y="582384"/>
                    </a:lnTo>
                    <a:lnTo>
                      <a:pt x="3481068" y="582384"/>
                    </a:lnTo>
                    <a:lnTo>
                      <a:pt x="3464850" y="582384"/>
                    </a:lnTo>
                    <a:lnTo>
                      <a:pt x="3430636" y="582384"/>
                    </a:lnTo>
                    <a:lnTo>
                      <a:pt x="3427503" y="582384"/>
                    </a:lnTo>
                    <a:lnTo>
                      <a:pt x="3420325" y="582384"/>
                    </a:lnTo>
                    <a:lnTo>
                      <a:pt x="3412584" y="582384"/>
                    </a:lnTo>
                    <a:lnTo>
                      <a:pt x="3382978" y="582384"/>
                    </a:lnTo>
                    <a:lnTo>
                      <a:pt x="3366760" y="582384"/>
                    </a:lnTo>
                    <a:lnTo>
                      <a:pt x="3351842" y="582384"/>
                    </a:lnTo>
                    <a:lnTo>
                      <a:pt x="3348708" y="582384"/>
                    </a:lnTo>
                    <a:lnTo>
                      <a:pt x="3331870" y="582384"/>
                    </a:lnTo>
                    <a:lnTo>
                      <a:pt x="3314495" y="582384"/>
                    </a:lnTo>
                    <a:lnTo>
                      <a:pt x="3304184" y="582384"/>
                    </a:lnTo>
                    <a:lnTo>
                      <a:pt x="3287966" y="582384"/>
                    </a:lnTo>
                    <a:lnTo>
                      <a:pt x="3263386" y="582384"/>
                    </a:lnTo>
                    <a:lnTo>
                      <a:pt x="3253075" y="582384"/>
                    </a:lnTo>
                    <a:lnTo>
                      <a:pt x="3250618" y="582384"/>
                    </a:lnTo>
                    <a:lnTo>
                      <a:pt x="3237383" y="582384"/>
                    </a:lnTo>
                    <a:lnTo>
                      <a:pt x="3235700" y="582384"/>
                    </a:lnTo>
                    <a:lnTo>
                      <a:pt x="3215728" y="582384"/>
                    </a:lnTo>
                    <a:lnTo>
                      <a:pt x="3207927" y="582384"/>
                    </a:lnTo>
                    <a:lnTo>
                      <a:pt x="3199510" y="582384"/>
                    </a:lnTo>
                    <a:lnTo>
                      <a:pt x="3184592" y="582384"/>
                    </a:lnTo>
                    <a:lnTo>
                      <a:pt x="3171824" y="582384"/>
                    </a:lnTo>
                    <a:lnTo>
                      <a:pt x="3168898" y="582384"/>
                    </a:lnTo>
                    <a:lnTo>
                      <a:pt x="3158588" y="582384"/>
                    </a:lnTo>
                    <a:lnTo>
                      <a:pt x="3147244" y="582384"/>
                    </a:lnTo>
                    <a:lnTo>
                      <a:pt x="3139443" y="582384"/>
                    </a:lnTo>
                    <a:lnTo>
                      <a:pt x="3136934" y="582384"/>
                    </a:lnTo>
                    <a:lnTo>
                      <a:pt x="3129132" y="582384"/>
                    </a:lnTo>
                    <a:lnTo>
                      <a:pt x="3120716" y="582384"/>
                    </a:lnTo>
                    <a:lnTo>
                      <a:pt x="3105023" y="582384"/>
                    </a:lnTo>
                    <a:lnTo>
                      <a:pt x="3091785" y="582384"/>
                    </a:lnTo>
                    <a:lnTo>
                      <a:pt x="3090104" y="582384"/>
                    </a:lnTo>
                    <a:lnTo>
                      <a:pt x="3083368" y="582384"/>
                    </a:lnTo>
                    <a:lnTo>
                      <a:pt x="3075567" y="582384"/>
                    </a:lnTo>
                    <a:lnTo>
                      <a:pt x="3070132" y="582384"/>
                    </a:lnTo>
                    <a:lnTo>
                      <a:pt x="3068450" y="582384"/>
                    </a:lnTo>
                    <a:lnTo>
                      <a:pt x="3060648" y="582384"/>
                    </a:lnTo>
                    <a:lnTo>
                      <a:pt x="3040677" y="582384"/>
                    </a:lnTo>
                    <a:lnTo>
                      <a:pt x="3026228" y="582384"/>
                    </a:lnTo>
                    <a:lnTo>
                      <a:pt x="3023301" y="582384"/>
                    </a:lnTo>
                    <a:lnTo>
                      <a:pt x="3012990" y="582384"/>
                    </a:lnTo>
                    <a:lnTo>
                      <a:pt x="3004574" y="582384"/>
                    </a:lnTo>
                    <a:lnTo>
                      <a:pt x="3001648" y="582384"/>
                    </a:lnTo>
                    <a:lnTo>
                      <a:pt x="2996772" y="582384"/>
                    </a:lnTo>
                    <a:lnTo>
                      <a:pt x="2991338" y="582384"/>
                    </a:lnTo>
                    <a:lnTo>
                      <a:pt x="2972193" y="582384"/>
                    </a:lnTo>
                    <a:lnTo>
                      <a:pt x="2961882" y="582384"/>
                    </a:lnTo>
                    <a:lnTo>
                      <a:pt x="2959425" y="582384"/>
                    </a:lnTo>
                    <a:lnTo>
                      <a:pt x="2946189" y="582384"/>
                    </a:lnTo>
                    <a:lnTo>
                      <a:pt x="2944506" y="582384"/>
                    </a:lnTo>
                    <a:lnTo>
                      <a:pt x="2937772" y="582384"/>
                    </a:lnTo>
                    <a:lnTo>
                      <a:pt x="2924535" y="582384"/>
                    </a:lnTo>
                    <a:lnTo>
                      <a:pt x="2922853" y="582384"/>
                    </a:lnTo>
                    <a:lnTo>
                      <a:pt x="2908317" y="582384"/>
                    </a:lnTo>
                    <a:lnTo>
                      <a:pt x="2893398" y="582384"/>
                    </a:lnTo>
                    <a:lnTo>
                      <a:pt x="2880630" y="582384"/>
                    </a:lnTo>
                    <a:lnTo>
                      <a:pt x="2877705" y="582384"/>
                    </a:lnTo>
                    <a:lnTo>
                      <a:pt x="2867394" y="582384"/>
                    </a:lnTo>
                    <a:lnTo>
                      <a:pt x="2858977" y="582384"/>
                    </a:lnTo>
                    <a:lnTo>
                      <a:pt x="2856051" y="582384"/>
                    </a:lnTo>
                    <a:lnTo>
                      <a:pt x="2845740" y="582384"/>
                    </a:lnTo>
                    <a:lnTo>
                      <a:pt x="2829522" y="582384"/>
                    </a:lnTo>
                    <a:lnTo>
                      <a:pt x="2813829" y="582384"/>
                    </a:lnTo>
                    <a:lnTo>
                      <a:pt x="2798910" y="582384"/>
                    </a:lnTo>
                    <a:lnTo>
                      <a:pt x="2792175" y="582384"/>
                    </a:lnTo>
                    <a:lnTo>
                      <a:pt x="2778939" y="582384"/>
                    </a:lnTo>
                    <a:lnTo>
                      <a:pt x="2777256" y="582384"/>
                    </a:lnTo>
                    <a:lnTo>
                      <a:pt x="2735034" y="582384"/>
                    </a:lnTo>
                    <a:lnTo>
                      <a:pt x="2713380" y="582384"/>
                    </a:lnTo>
                    <a:lnTo>
                      <a:pt x="2710455" y="582384"/>
                    </a:lnTo>
                    <a:lnTo>
                      <a:pt x="2700144" y="582384"/>
                    </a:lnTo>
                    <a:lnTo>
                      <a:pt x="2646579" y="582384"/>
                    </a:lnTo>
                    <a:lnTo>
                      <a:pt x="2631660" y="582384"/>
                    </a:lnTo>
                    <a:lnTo>
                      <a:pt x="2602055" y="582384"/>
                    </a:lnTo>
                    <a:lnTo>
                      <a:pt x="2567784" y="582384"/>
                    </a:lnTo>
                    <a:lnTo>
                      <a:pt x="2533571" y="582384"/>
                    </a:lnTo>
                    <a:lnTo>
                      <a:pt x="2523260" y="582384"/>
                    </a:lnTo>
                    <a:lnTo>
                      <a:pt x="2469695" y="582384"/>
                    </a:lnTo>
                    <a:lnTo>
                      <a:pt x="2454776" y="582384"/>
                    </a:lnTo>
                    <a:lnTo>
                      <a:pt x="2434804" y="582384"/>
                    </a:lnTo>
                    <a:lnTo>
                      <a:pt x="2390900" y="582384"/>
                    </a:lnTo>
                    <a:lnTo>
                      <a:pt x="2366320" y="582384"/>
                    </a:lnTo>
                    <a:lnTo>
                      <a:pt x="2356010" y="582384"/>
                    </a:lnTo>
                    <a:lnTo>
                      <a:pt x="2310861" y="582384"/>
                    </a:lnTo>
                    <a:lnTo>
                      <a:pt x="2302444" y="582384"/>
                    </a:lnTo>
                    <a:lnTo>
                      <a:pt x="2287526" y="582384"/>
                    </a:lnTo>
                    <a:lnTo>
                      <a:pt x="2242377" y="582384"/>
                    </a:lnTo>
                    <a:lnTo>
                      <a:pt x="2232066" y="582384"/>
                    </a:lnTo>
                    <a:lnTo>
                      <a:pt x="2223650" y="582384"/>
                    </a:lnTo>
                    <a:lnTo>
                      <a:pt x="2201992" y="582384"/>
                    </a:lnTo>
                    <a:lnTo>
                      <a:pt x="2178501" y="582384"/>
                    </a:lnTo>
                    <a:lnTo>
                      <a:pt x="2163583" y="582384"/>
                    </a:lnTo>
                    <a:lnTo>
                      <a:pt x="2143611" y="582384"/>
                    </a:lnTo>
                    <a:lnTo>
                      <a:pt x="2133509" y="582384"/>
                    </a:lnTo>
                    <a:lnTo>
                      <a:pt x="2123198" y="582384"/>
                    </a:lnTo>
                    <a:lnTo>
                      <a:pt x="2099706" y="582384"/>
                    </a:lnTo>
                    <a:lnTo>
                      <a:pt x="2075127" y="582384"/>
                    </a:lnTo>
                    <a:lnTo>
                      <a:pt x="2069633" y="582384"/>
                    </a:lnTo>
                    <a:lnTo>
                      <a:pt x="2064816" y="582384"/>
                    </a:lnTo>
                    <a:lnTo>
                      <a:pt x="2054714" y="582384"/>
                    </a:lnTo>
                    <a:lnTo>
                      <a:pt x="2034742" y="582384"/>
                    </a:lnTo>
                    <a:lnTo>
                      <a:pt x="2011251" y="582384"/>
                    </a:lnTo>
                    <a:lnTo>
                      <a:pt x="1996332" y="582384"/>
                    </a:lnTo>
                    <a:lnTo>
                      <a:pt x="1990838" y="582384"/>
                    </a:lnTo>
                    <a:lnTo>
                      <a:pt x="1966258" y="582384"/>
                    </a:lnTo>
                    <a:lnTo>
                      <a:pt x="1955948" y="582384"/>
                    </a:lnTo>
                    <a:lnTo>
                      <a:pt x="1932456" y="582384"/>
                    </a:lnTo>
                    <a:lnTo>
                      <a:pt x="1910799" y="582384"/>
                    </a:lnTo>
                    <a:lnTo>
                      <a:pt x="1902382" y="582384"/>
                    </a:lnTo>
                    <a:lnTo>
                      <a:pt x="1887464" y="582384"/>
                    </a:lnTo>
                    <a:lnTo>
                      <a:pt x="1842315" y="582384"/>
                    </a:lnTo>
                    <a:lnTo>
                      <a:pt x="1832004" y="582384"/>
                    </a:lnTo>
                    <a:lnTo>
                      <a:pt x="1823588" y="582384"/>
                    </a:lnTo>
                    <a:lnTo>
                      <a:pt x="1778439" y="582384"/>
                    </a:lnTo>
                    <a:lnTo>
                      <a:pt x="1763520" y="582384"/>
                    </a:lnTo>
                    <a:lnTo>
                      <a:pt x="1743549" y="582384"/>
                    </a:lnTo>
                    <a:lnTo>
                      <a:pt x="1699644" y="582384"/>
                    </a:lnTo>
                    <a:lnTo>
                      <a:pt x="1675065" y="582384"/>
                    </a:lnTo>
                    <a:lnTo>
                      <a:pt x="1664754" y="582384"/>
                    </a:lnTo>
                    <a:lnTo>
                      <a:pt x="1611189" y="582384"/>
                    </a:lnTo>
                    <a:lnTo>
                      <a:pt x="1596270" y="582384"/>
                    </a:lnTo>
                    <a:lnTo>
                      <a:pt x="1566665" y="582384"/>
                    </a:lnTo>
                    <a:lnTo>
                      <a:pt x="1532394" y="582384"/>
                    </a:lnTo>
                    <a:lnTo>
                      <a:pt x="1498181" y="582384"/>
                    </a:lnTo>
                    <a:lnTo>
                      <a:pt x="1487870" y="582384"/>
                    </a:lnTo>
                    <a:lnTo>
                      <a:pt x="1434304" y="582384"/>
                    </a:lnTo>
                    <a:lnTo>
                      <a:pt x="1419386" y="582384"/>
                    </a:lnTo>
                    <a:lnTo>
                      <a:pt x="1399414" y="582384"/>
                    </a:lnTo>
                    <a:lnTo>
                      <a:pt x="1355510" y="582384"/>
                    </a:lnTo>
                    <a:lnTo>
                      <a:pt x="1330930" y="582384"/>
                    </a:lnTo>
                    <a:lnTo>
                      <a:pt x="1320620" y="582384"/>
                    </a:lnTo>
                    <a:lnTo>
                      <a:pt x="1304927" y="582384"/>
                    </a:lnTo>
                    <a:lnTo>
                      <a:pt x="1275471" y="582384"/>
                    </a:lnTo>
                    <a:lnTo>
                      <a:pt x="1267054" y="582384"/>
                    </a:lnTo>
                    <a:lnTo>
                      <a:pt x="1252135" y="582384"/>
                    </a:lnTo>
                    <a:lnTo>
                      <a:pt x="1236443" y="582384"/>
                    </a:lnTo>
                    <a:lnTo>
                      <a:pt x="1226132" y="582384"/>
                    </a:lnTo>
                    <a:lnTo>
                      <a:pt x="1206987" y="582384"/>
                    </a:lnTo>
                    <a:lnTo>
                      <a:pt x="1196676" y="582384"/>
                    </a:lnTo>
                    <a:lnTo>
                      <a:pt x="1188259" y="582384"/>
                    </a:lnTo>
                    <a:lnTo>
                      <a:pt x="1172567" y="582384"/>
                    </a:lnTo>
                    <a:lnTo>
                      <a:pt x="1157648" y="582384"/>
                    </a:lnTo>
                    <a:lnTo>
                      <a:pt x="1143111" y="582384"/>
                    </a:lnTo>
                    <a:lnTo>
                      <a:pt x="1137676" y="582384"/>
                    </a:lnTo>
                    <a:lnTo>
                      <a:pt x="1128192" y="582384"/>
                    </a:lnTo>
                    <a:lnTo>
                      <a:pt x="1108221" y="582384"/>
                    </a:lnTo>
                    <a:lnTo>
                      <a:pt x="1093772" y="582384"/>
                    </a:lnTo>
                    <a:lnTo>
                      <a:pt x="1069192" y="582384"/>
                    </a:lnTo>
                    <a:lnTo>
                      <a:pt x="1064316" y="582384"/>
                    </a:lnTo>
                    <a:lnTo>
                      <a:pt x="1058882" y="582384"/>
                    </a:lnTo>
                    <a:lnTo>
                      <a:pt x="1039737" y="582384"/>
                    </a:lnTo>
                    <a:lnTo>
                      <a:pt x="1029426" y="582384"/>
                    </a:lnTo>
                    <a:lnTo>
                      <a:pt x="1013733" y="582384"/>
                    </a:lnTo>
                    <a:lnTo>
                      <a:pt x="1005316" y="582384"/>
                    </a:lnTo>
                    <a:lnTo>
                      <a:pt x="990398" y="582384"/>
                    </a:lnTo>
                    <a:lnTo>
                      <a:pt x="975861" y="582384"/>
                    </a:lnTo>
                    <a:lnTo>
                      <a:pt x="960942" y="582384"/>
                    </a:lnTo>
                    <a:lnTo>
                      <a:pt x="945249" y="582384"/>
                    </a:lnTo>
                    <a:lnTo>
                      <a:pt x="934938" y="582384"/>
                    </a:lnTo>
                    <a:lnTo>
                      <a:pt x="926522" y="582384"/>
                    </a:lnTo>
                    <a:lnTo>
                      <a:pt x="897066" y="582384"/>
                    </a:lnTo>
                    <a:lnTo>
                      <a:pt x="881373" y="582384"/>
                    </a:lnTo>
                    <a:lnTo>
                      <a:pt x="866455" y="582384"/>
                    </a:lnTo>
                    <a:lnTo>
                      <a:pt x="846483" y="582384"/>
                    </a:lnTo>
                    <a:lnTo>
                      <a:pt x="802579" y="582384"/>
                    </a:lnTo>
                    <a:lnTo>
                      <a:pt x="777999" y="582384"/>
                    </a:lnTo>
                    <a:lnTo>
                      <a:pt x="767688" y="582384"/>
                    </a:lnTo>
                    <a:lnTo>
                      <a:pt x="714123" y="582384"/>
                    </a:lnTo>
                    <a:lnTo>
                      <a:pt x="699204" y="582384"/>
                    </a:lnTo>
                    <a:lnTo>
                      <a:pt x="669599" y="582384"/>
                    </a:lnTo>
                    <a:lnTo>
                      <a:pt x="635328" y="582384"/>
                    </a:lnTo>
                    <a:lnTo>
                      <a:pt x="601115" y="582384"/>
                    </a:lnTo>
                    <a:lnTo>
                      <a:pt x="590804" y="582384"/>
                    </a:lnTo>
                    <a:lnTo>
                      <a:pt x="537239" y="582384"/>
                    </a:lnTo>
                    <a:lnTo>
                      <a:pt x="522320" y="582384"/>
                    </a:lnTo>
                    <a:lnTo>
                      <a:pt x="502348" y="582384"/>
                    </a:lnTo>
                    <a:lnTo>
                      <a:pt x="458444" y="582384"/>
                    </a:lnTo>
                    <a:lnTo>
                      <a:pt x="433864" y="582384"/>
                    </a:lnTo>
                    <a:lnTo>
                      <a:pt x="423554" y="582384"/>
                    </a:lnTo>
                    <a:lnTo>
                      <a:pt x="378405" y="582384"/>
                    </a:lnTo>
                    <a:lnTo>
                      <a:pt x="369989" y="582384"/>
                    </a:lnTo>
                    <a:lnTo>
                      <a:pt x="355070" y="582384"/>
                    </a:lnTo>
                    <a:lnTo>
                      <a:pt x="309921" y="582384"/>
                    </a:lnTo>
                    <a:lnTo>
                      <a:pt x="299611" y="582384"/>
                    </a:lnTo>
                    <a:lnTo>
                      <a:pt x="291194" y="582384"/>
                    </a:lnTo>
                    <a:lnTo>
                      <a:pt x="246045" y="582384"/>
                    </a:lnTo>
                    <a:lnTo>
                      <a:pt x="231126" y="582384"/>
                    </a:lnTo>
                    <a:lnTo>
                      <a:pt x="211155" y="582384"/>
                    </a:lnTo>
                    <a:lnTo>
                      <a:pt x="167250" y="582384"/>
                    </a:lnTo>
                    <a:lnTo>
                      <a:pt x="142671" y="582384"/>
                    </a:lnTo>
                    <a:lnTo>
                      <a:pt x="132360" y="582384"/>
                    </a:lnTo>
                    <a:lnTo>
                      <a:pt x="78795" y="582384"/>
                    </a:lnTo>
                    <a:lnTo>
                      <a:pt x="63876" y="582384"/>
                    </a:lnTo>
                    <a:lnTo>
                      <a:pt x="0" y="582384"/>
                    </a:lnTo>
                    <a:close/>
                  </a:path>
                </a:pathLst>
              </a:custGeom>
              <a:solidFill>
                <a:schemeClr val="bg1"/>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806160" y="2046513"/>
                <a:ext cx="1111197" cy="723901"/>
                <a:chOff x="-391195" y="-1"/>
                <a:chExt cx="1330511" cy="866775"/>
              </a:xfrm>
            </p:grpSpPr>
            <p:sp>
              <p:nvSpPr>
                <p:cNvPr id="76" name="任意多边形 75"/>
                <p:cNvSpPr/>
                <p:nvPr/>
              </p:nvSpPr>
              <p:spPr>
                <a:xfrm>
                  <a:off x="238265"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421807"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605349"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391195" y="-1"/>
                  <a:ext cx="779885" cy="866775"/>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1" name="文本框 70"/>
            <p:cNvSpPr txBox="1"/>
            <p:nvPr/>
          </p:nvSpPr>
          <p:spPr>
            <a:xfrm>
              <a:off x="2833568" y="2644232"/>
              <a:ext cx="2339102" cy="523220"/>
            </a:xfrm>
            <a:prstGeom prst="rect">
              <a:avLst/>
            </a:prstGeom>
            <a:noFill/>
          </p:spPr>
          <p:txBody>
            <a:bodyPr wrap="none" rtlCol="0">
              <a:spAutoFit/>
              <a:scene3d>
                <a:camera prst="orthographicFront"/>
                <a:lightRig rig="threePt" dir="t"/>
              </a:scene3d>
              <a:sp3d contourW="12700"/>
            </a:bodyPr>
            <a:lstStyle/>
            <a:p>
              <a:pPr lvl="0" defTabSz="914400">
                <a:defRPr/>
              </a:pPr>
              <a:r>
                <a:rPr lang="zh-CN" altLang="en-US" sz="2800" b="1" dirty="0">
                  <a:solidFill>
                    <a:schemeClr val="tx1">
                      <a:lumMod val="65000"/>
                      <a:lumOff val="35000"/>
                    </a:schemeClr>
                  </a:solidFill>
                  <a:latin typeface="+mj-ea"/>
                  <a:ea typeface="+mj-ea"/>
                  <a:cs typeface="经典综艺体简" panose="02010609000101010101" pitchFamily="49" charset="-122"/>
                </a:rPr>
                <a:t>此处添加标题</a:t>
              </a:r>
              <a:endParaRPr kumimoji="0" lang="zh-CN" altLang="en-US" sz="2800" b="1" i="0" u="none" strike="noStrike" kern="1200" cap="none" spc="0" normalizeH="0" baseline="0" noProof="0" dirty="0">
                <a:ln>
                  <a:noFill/>
                </a:ln>
                <a:solidFill>
                  <a:schemeClr val="tx1">
                    <a:lumMod val="65000"/>
                    <a:lumOff val="35000"/>
                  </a:schemeClr>
                </a:solidFill>
                <a:effectLst/>
                <a:uLnTx/>
                <a:uFillTx/>
                <a:latin typeface="+mj-ea"/>
                <a:ea typeface="+mj-ea"/>
                <a:cs typeface="经典综艺体简" panose="02010609000101010101" pitchFamily="49" charset="-122"/>
              </a:endParaRPr>
            </a:p>
          </p:txBody>
        </p:sp>
        <p:sp>
          <p:nvSpPr>
            <p:cNvPr id="72" name="文本框 71"/>
            <p:cNvSpPr txBox="1"/>
            <p:nvPr/>
          </p:nvSpPr>
          <p:spPr>
            <a:xfrm>
              <a:off x="1039083" y="3401982"/>
              <a:ext cx="4782754" cy="498598"/>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bg1">
                      <a:lumMod val="65000"/>
                    </a:schemeClr>
                  </a:solidFill>
                  <a:effectLst/>
                  <a:uLnTx/>
                  <a:uFillTx/>
                  <a:ea typeface="+mj-ea"/>
                </a:rPr>
                <a:t>The user can demonstrate on a projector or computer or print the it into a film to be used in a wider field</a:t>
              </a:r>
            </a:p>
          </p:txBody>
        </p:sp>
        <p:sp>
          <p:nvSpPr>
            <p:cNvPr id="73" name="文本框 72"/>
            <p:cNvSpPr txBox="1"/>
            <p:nvPr/>
          </p:nvSpPr>
          <p:spPr>
            <a:xfrm>
              <a:off x="1308583" y="2586176"/>
              <a:ext cx="442750" cy="646331"/>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3600" b="1" i="1" u="none" strike="noStrike" kern="1200" cap="none" spc="0" normalizeH="0" baseline="0" noProof="0" dirty="0">
                  <a:ln>
                    <a:noFill/>
                  </a:ln>
                  <a:solidFill>
                    <a:schemeClr val="accent2"/>
                  </a:solidFill>
                  <a:effectLst/>
                  <a:uLnTx/>
                  <a:uFillTx/>
                  <a:latin typeface="Century Gothic" panose="020B0502020202020204" pitchFamily="34" charset="0"/>
                  <a:ea typeface="+mj-ea"/>
                  <a:cs typeface="经典综艺体简" panose="02010609000101010101" pitchFamily="49" charset="-122"/>
                </a:rPr>
                <a:t>2</a:t>
              </a:r>
              <a:endParaRPr kumimoji="0" lang="zh-CN" altLang="en-US" sz="3600" b="1" i="1" u="none" strike="noStrike" kern="1200" cap="none" spc="0" normalizeH="0" baseline="0" noProof="0" dirty="0">
                <a:ln>
                  <a:noFill/>
                </a:ln>
                <a:solidFill>
                  <a:schemeClr val="accent2"/>
                </a:solidFill>
                <a:effectLst/>
                <a:uLnTx/>
                <a:uFillTx/>
                <a:latin typeface="Century Gothic" panose="020B0502020202020204" pitchFamily="34" charset="0"/>
                <a:ea typeface="+mj-ea"/>
                <a:cs typeface="经典综艺体简" panose="02010609000101010101" pitchFamily="49" charset="-122"/>
              </a:endParaRPr>
            </a:p>
          </p:txBody>
        </p:sp>
      </p:grpSp>
      <p:grpSp>
        <p:nvGrpSpPr>
          <p:cNvPr id="82" name="组合 81"/>
          <p:cNvGrpSpPr/>
          <p:nvPr/>
        </p:nvGrpSpPr>
        <p:grpSpPr>
          <a:xfrm>
            <a:off x="1039083" y="4124097"/>
            <a:ext cx="4782754" cy="1431111"/>
            <a:chOff x="1039083" y="2469469"/>
            <a:chExt cx="4782754" cy="1431111"/>
          </a:xfrm>
        </p:grpSpPr>
        <p:grpSp>
          <p:nvGrpSpPr>
            <p:cNvPr id="83" name="组合 82"/>
            <p:cNvGrpSpPr/>
            <p:nvPr/>
          </p:nvGrpSpPr>
          <p:grpSpPr>
            <a:xfrm>
              <a:off x="1112363" y="2469469"/>
              <a:ext cx="4709474" cy="868137"/>
              <a:chOff x="806160" y="2046513"/>
              <a:chExt cx="3927022" cy="723901"/>
            </a:xfrm>
          </p:grpSpPr>
          <p:sp>
            <p:nvSpPr>
              <p:cNvPr id="87" name="任意多边形 86"/>
              <p:cNvSpPr/>
              <p:nvPr/>
            </p:nvSpPr>
            <p:spPr>
              <a:xfrm>
                <a:off x="844261" y="2117271"/>
                <a:ext cx="3888921" cy="582384"/>
              </a:xfrm>
              <a:custGeom>
                <a:avLst/>
                <a:gdLst>
                  <a:gd name="connsiteX0" fmla="*/ 145596 w 3888921"/>
                  <a:gd name="connsiteY0" fmla="*/ 0 h 582384"/>
                  <a:gd name="connsiteX1" fmla="*/ 209472 w 3888921"/>
                  <a:gd name="connsiteY1" fmla="*/ 0 h 582384"/>
                  <a:gd name="connsiteX2" fmla="*/ 224391 w 3888921"/>
                  <a:gd name="connsiteY2" fmla="*/ 0 h 582384"/>
                  <a:gd name="connsiteX3" fmla="*/ 277956 w 3888921"/>
                  <a:gd name="connsiteY3" fmla="*/ 0 h 582384"/>
                  <a:gd name="connsiteX4" fmla="*/ 288267 w 3888921"/>
                  <a:gd name="connsiteY4" fmla="*/ 0 h 582384"/>
                  <a:gd name="connsiteX5" fmla="*/ 312846 w 3888921"/>
                  <a:gd name="connsiteY5" fmla="*/ 0 h 582384"/>
                  <a:gd name="connsiteX6" fmla="*/ 356751 w 3888921"/>
                  <a:gd name="connsiteY6" fmla="*/ 0 h 582384"/>
                  <a:gd name="connsiteX7" fmla="*/ 376723 w 3888921"/>
                  <a:gd name="connsiteY7" fmla="*/ 0 h 582384"/>
                  <a:gd name="connsiteX8" fmla="*/ 391641 w 3888921"/>
                  <a:gd name="connsiteY8" fmla="*/ 0 h 582384"/>
                  <a:gd name="connsiteX9" fmla="*/ 436790 w 3888921"/>
                  <a:gd name="connsiteY9" fmla="*/ 0 h 582384"/>
                  <a:gd name="connsiteX10" fmla="*/ 445206 w 3888921"/>
                  <a:gd name="connsiteY10" fmla="*/ 0 h 582384"/>
                  <a:gd name="connsiteX11" fmla="*/ 455517 w 3888921"/>
                  <a:gd name="connsiteY11" fmla="*/ 0 h 582384"/>
                  <a:gd name="connsiteX12" fmla="*/ 500666 w 3888921"/>
                  <a:gd name="connsiteY12" fmla="*/ 0 h 582384"/>
                  <a:gd name="connsiteX13" fmla="*/ 515584 w 3888921"/>
                  <a:gd name="connsiteY13" fmla="*/ 0 h 582384"/>
                  <a:gd name="connsiteX14" fmla="*/ 524001 w 3888921"/>
                  <a:gd name="connsiteY14" fmla="*/ 0 h 582384"/>
                  <a:gd name="connsiteX15" fmla="*/ 569150 w 3888921"/>
                  <a:gd name="connsiteY15" fmla="*/ 0 h 582384"/>
                  <a:gd name="connsiteX16" fmla="*/ 579460 w 3888921"/>
                  <a:gd name="connsiteY16" fmla="*/ 0 h 582384"/>
                  <a:gd name="connsiteX17" fmla="*/ 604040 w 3888921"/>
                  <a:gd name="connsiteY17" fmla="*/ 0 h 582384"/>
                  <a:gd name="connsiteX18" fmla="*/ 647944 w 3888921"/>
                  <a:gd name="connsiteY18" fmla="*/ 0 h 582384"/>
                  <a:gd name="connsiteX19" fmla="*/ 667916 w 3888921"/>
                  <a:gd name="connsiteY19" fmla="*/ 0 h 582384"/>
                  <a:gd name="connsiteX20" fmla="*/ 682835 w 3888921"/>
                  <a:gd name="connsiteY20" fmla="*/ 0 h 582384"/>
                  <a:gd name="connsiteX21" fmla="*/ 736400 w 3888921"/>
                  <a:gd name="connsiteY21" fmla="*/ 0 h 582384"/>
                  <a:gd name="connsiteX22" fmla="*/ 746711 w 3888921"/>
                  <a:gd name="connsiteY22" fmla="*/ 0 h 582384"/>
                  <a:gd name="connsiteX23" fmla="*/ 780924 w 3888921"/>
                  <a:gd name="connsiteY23" fmla="*/ 0 h 582384"/>
                  <a:gd name="connsiteX24" fmla="*/ 815195 w 3888921"/>
                  <a:gd name="connsiteY24" fmla="*/ 0 h 582384"/>
                  <a:gd name="connsiteX25" fmla="*/ 844800 w 3888921"/>
                  <a:gd name="connsiteY25" fmla="*/ 0 h 582384"/>
                  <a:gd name="connsiteX26" fmla="*/ 859719 w 3888921"/>
                  <a:gd name="connsiteY26" fmla="*/ 0 h 582384"/>
                  <a:gd name="connsiteX27" fmla="*/ 913284 w 3888921"/>
                  <a:gd name="connsiteY27" fmla="*/ 0 h 582384"/>
                  <a:gd name="connsiteX28" fmla="*/ 923595 w 3888921"/>
                  <a:gd name="connsiteY28" fmla="*/ 0 h 582384"/>
                  <a:gd name="connsiteX29" fmla="*/ 948174 w 3888921"/>
                  <a:gd name="connsiteY29" fmla="*/ 0 h 582384"/>
                  <a:gd name="connsiteX30" fmla="*/ 992079 w 3888921"/>
                  <a:gd name="connsiteY30" fmla="*/ 0 h 582384"/>
                  <a:gd name="connsiteX31" fmla="*/ 1012050 w 3888921"/>
                  <a:gd name="connsiteY31" fmla="*/ 0 h 582384"/>
                  <a:gd name="connsiteX32" fmla="*/ 1026969 w 3888921"/>
                  <a:gd name="connsiteY32" fmla="*/ 0 h 582384"/>
                  <a:gd name="connsiteX33" fmla="*/ 1042662 w 3888921"/>
                  <a:gd name="connsiteY33" fmla="*/ 0 h 582384"/>
                  <a:gd name="connsiteX34" fmla="*/ 1072118 w 3888921"/>
                  <a:gd name="connsiteY34" fmla="*/ 0 h 582384"/>
                  <a:gd name="connsiteX35" fmla="*/ 1080534 w 3888921"/>
                  <a:gd name="connsiteY35" fmla="*/ 0 h 582384"/>
                  <a:gd name="connsiteX36" fmla="*/ 1090845 w 3888921"/>
                  <a:gd name="connsiteY36" fmla="*/ 0 h 582384"/>
                  <a:gd name="connsiteX37" fmla="*/ 1106538 w 3888921"/>
                  <a:gd name="connsiteY37" fmla="*/ 0 h 582384"/>
                  <a:gd name="connsiteX38" fmla="*/ 1121457 w 3888921"/>
                  <a:gd name="connsiteY38" fmla="*/ 0 h 582384"/>
                  <a:gd name="connsiteX39" fmla="*/ 1135994 w 3888921"/>
                  <a:gd name="connsiteY39" fmla="*/ 0 h 582384"/>
                  <a:gd name="connsiteX40" fmla="*/ 1150912 w 3888921"/>
                  <a:gd name="connsiteY40" fmla="*/ 0 h 582384"/>
                  <a:gd name="connsiteX41" fmla="*/ 1159329 w 3888921"/>
                  <a:gd name="connsiteY41" fmla="*/ 0 h 582384"/>
                  <a:gd name="connsiteX42" fmla="*/ 1175022 w 3888921"/>
                  <a:gd name="connsiteY42" fmla="*/ 0 h 582384"/>
                  <a:gd name="connsiteX43" fmla="*/ 1185333 w 3888921"/>
                  <a:gd name="connsiteY43" fmla="*/ 0 h 582384"/>
                  <a:gd name="connsiteX44" fmla="*/ 1204478 w 3888921"/>
                  <a:gd name="connsiteY44" fmla="*/ 0 h 582384"/>
                  <a:gd name="connsiteX45" fmla="*/ 1209912 w 3888921"/>
                  <a:gd name="connsiteY45" fmla="*/ 0 h 582384"/>
                  <a:gd name="connsiteX46" fmla="*/ 1214789 w 3888921"/>
                  <a:gd name="connsiteY46" fmla="*/ 0 h 582384"/>
                  <a:gd name="connsiteX47" fmla="*/ 1239368 w 3888921"/>
                  <a:gd name="connsiteY47" fmla="*/ 0 h 582384"/>
                  <a:gd name="connsiteX48" fmla="*/ 1253817 w 3888921"/>
                  <a:gd name="connsiteY48" fmla="*/ 0 h 582384"/>
                  <a:gd name="connsiteX49" fmla="*/ 1273788 w 3888921"/>
                  <a:gd name="connsiteY49" fmla="*/ 0 h 582384"/>
                  <a:gd name="connsiteX50" fmla="*/ 1283272 w 3888921"/>
                  <a:gd name="connsiteY50" fmla="*/ 0 h 582384"/>
                  <a:gd name="connsiteX51" fmla="*/ 1288707 w 3888921"/>
                  <a:gd name="connsiteY51" fmla="*/ 0 h 582384"/>
                  <a:gd name="connsiteX52" fmla="*/ 1303244 w 3888921"/>
                  <a:gd name="connsiteY52" fmla="*/ 0 h 582384"/>
                  <a:gd name="connsiteX53" fmla="*/ 1318163 w 3888921"/>
                  <a:gd name="connsiteY53" fmla="*/ 0 h 582384"/>
                  <a:gd name="connsiteX54" fmla="*/ 1333856 w 3888921"/>
                  <a:gd name="connsiteY54" fmla="*/ 0 h 582384"/>
                  <a:gd name="connsiteX55" fmla="*/ 1342272 w 3888921"/>
                  <a:gd name="connsiteY55" fmla="*/ 0 h 582384"/>
                  <a:gd name="connsiteX56" fmla="*/ 1352583 w 3888921"/>
                  <a:gd name="connsiteY56" fmla="*/ 0 h 582384"/>
                  <a:gd name="connsiteX57" fmla="*/ 1371728 w 3888921"/>
                  <a:gd name="connsiteY57" fmla="*/ 0 h 582384"/>
                  <a:gd name="connsiteX58" fmla="*/ 1382039 w 3888921"/>
                  <a:gd name="connsiteY58" fmla="*/ 0 h 582384"/>
                  <a:gd name="connsiteX59" fmla="*/ 1397732 w 3888921"/>
                  <a:gd name="connsiteY59" fmla="*/ 0 h 582384"/>
                  <a:gd name="connsiteX60" fmla="*/ 1412650 w 3888921"/>
                  <a:gd name="connsiteY60" fmla="*/ 0 h 582384"/>
                  <a:gd name="connsiteX61" fmla="*/ 1421067 w 3888921"/>
                  <a:gd name="connsiteY61" fmla="*/ 0 h 582384"/>
                  <a:gd name="connsiteX62" fmla="*/ 1450523 w 3888921"/>
                  <a:gd name="connsiteY62" fmla="*/ 0 h 582384"/>
                  <a:gd name="connsiteX63" fmla="*/ 1466215 w 3888921"/>
                  <a:gd name="connsiteY63" fmla="*/ 0 h 582384"/>
                  <a:gd name="connsiteX64" fmla="*/ 1476526 w 3888921"/>
                  <a:gd name="connsiteY64" fmla="*/ 0 h 582384"/>
                  <a:gd name="connsiteX65" fmla="*/ 1501106 w 3888921"/>
                  <a:gd name="connsiteY65" fmla="*/ 0 h 582384"/>
                  <a:gd name="connsiteX66" fmla="*/ 1545010 w 3888921"/>
                  <a:gd name="connsiteY66" fmla="*/ 0 h 582384"/>
                  <a:gd name="connsiteX67" fmla="*/ 1564982 w 3888921"/>
                  <a:gd name="connsiteY67" fmla="*/ 0 h 582384"/>
                  <a:gd name="connsiteX68" fmla="*/ 1579901 w 3888921"/>
                  <a:gd name="connsiteY68" fmla="*/ 0 h 582384"/>
                  <a:gd name="connsiteX69" fmla="*/ 1633466 w 3888921"/>
                  <a:gd name="connsiteY69" fmla="*/ 0 h 582384"/>
                  <a:gd name="connsiteX70" fmla="*/ 1643777 w 3888921"/>
                  <a:gd name="connsiteY70" fmla="*/ 0 h 582384"/>
                  <a:gd name="connsiteX71" fmla="*/ 1677990 w 3888921"/>
                  <a:gd name="connsiteY71" fmla="*/ 0 h 582384"/>
                  <a:gd name="connsiteX72" fmla="*/ 1712261 w 3888921"/>
                  <a:gd name="connsiteY72" fmla="*/ 0 h 582384"/>
                  <a:gd name="connsiteX73" fmla="*/ 1741866 w 3888921"/>
                  <a:gd name="connsiteY73" fmla="*/ 0 h 582384"/>
                  <a:gd name="connsiteX74" fmla="*/ 1756785 w 3888921"/>
                  <a:gd name="connsiteY74" fmla="*/ 0 h 582384"/>
                  <a:gd name="connsiteX75" fmla="*/ 1810350 w 3888921"/>
                  <a:gd name="connsiteY75" fmla="*/ 0 h 582384"/>
                  <a:gd name="connsiteX76" fmla="*/ 1820661 w 3888921"/>
                  <a:gd name="connsiteY76" fmla="*/ 0 h 582384"/>
                  <a:gd name="connsiteX77" fmla="*/ 1845240 w 3888921"/>
                  <a:gd name="connsiteY77" fmla="*/ 0 h 582384"/>
                  <a:gd name="connsiteX78" fmla="*/ 1889145 w 3888921"/>
                  <a:gd name="connsiteY78" fmla="*/ 0 h 582384"/>
                  <a:gd name="connsiteX79" fmla="*/ 1909116 w 3888921"/>
                  <a:gd name="connsiteY79" fmla="*/ 0 h 582384"/>
                  <a:gd name="connsiteX80" fmla="*/ 1924035 w 3888921"/>
                  <a:gd name="connsiteY80" fmla="*/ 0 h 582384"/>
                  <a:gd name="connsiteX81" fmla="*/ 1969183 w 3888921"/>
                  <a:gd name="connsiteY81" fmla="*/ 0 h 582384"/>
                  <a:gd name="connsiteX82" fmla="*/ 1977600 w 3888921"/>
                  <a:gd name="connsiteY82" fmla="*/ 0 h 582384"/>
                  <a:gd name="connsiteX83" fmla="*/ 1987911 w 3888921"/>
                  <a:gd name="connsiteY83" fmla="*/ 0 h 582384"/>
                  <a:gd name="connsiteX84" fmla="*/ 2033059 w 3888921"/>
                  <a:gd name="connsiteY84" fmla="*/ 0 h 582384"/>
                  <a:gd name="connsiteX85" fmla="*/ 2047978 w 3888921"/>
                  <a:gd name="connsiteY85" fmla="*/ 0 h 582384"/>
                  <a:gd name="connsiteX86" fmla="*/ 2056395 w 3888921"/>
                  <a:gd name="connsiteY86" fmla="*/ 0 h 582384"/>
                  <a:gd name="connsiteX87" fmla="*/ 2078052 w 3888921"/>
                  <a:gd name="connsiteY87" fmla="*/ 0 h 582384"/>
                  <a:gd name="connsiteX88" fmla="*/ 2101544 w 3888921"/>
                  <a:gd name="connsiteY88" fmla="*/ 0 h 582384"/>
                  <a:gd name="connsiteX89" fmla="*/ 2111854 w 3888921"/>
                  <a:gd name="connsiteY89" fmla="*/ 0 h 582384"/>
                  <a:gd name="connsiteX90" fmla="*/ 2136434 w 3888921"/>
                  <a:gd name="connsiteY90" fmla="*/ 0 h 582384"/>
                  <a:gd name="connsiteX91" fmla="*/ 2141928 w 3888921"/>
                  <a:gd name="connsiteY91" fmla="*/ 0 h 582384"/>
                  <a:gd name="connsiteX92" fmla="*/ 2156847 w 3888921"/>
                  <a:gd name="connsiteY92" fmla="*/ 0 h 582384"/>
                  <a:gd name="connsiteX93" fmla="*/ 2180338 w 3888921"/>
                  <a:gd name="connsiteY93" fmla="*/ 0 h 582384"/>
                  <a:gd name="connsiteX94" fmla="*/ 2200310 w 3888921"/>
                  <a:gd name="connsiteY94" fmla="*/ 0 h 582384"/>
                  <a:gd name="connsiteX95" fmla="*/ 2210412 w 3888921"/>
                  <a:gd name="connsiteY95" fmla="*/ 0 h 582384"/>
                  <a:gd name="connsiteX96" fmla="*/ 2215228 w 3888921"/>
                  <a:gd name="connsiteY96" fmla="*/ 0 h 582384"/>
                  <a:gd name="connsiteX97" fmla="*/ 2220723 w 3888921"/>
                  <a:gd name="connsiteY97" fmla="*/ 0 h 582384"/>
                  <a:gd name="connsiteX98" fmla="*/ 2245302 w 3888921"/>
                  <a:gd name="connsiteY98" fmla="*/ 0 h 582384"/>
                  <a:gd name="connsiteX99" fmla="*/ 2268794 w 3888921"/>
                  <a:gd name="connsiteY99" fmla="*/ 0 h 582384"/>
                  <a:gd name="connsiteX100" fmla="*/ 2279104 w 3888921"/>
                  <a:gd name="connsiteY100" fmla="*/ 0 h 582384"/>
                  <a:gd name="connsiteX101" fmla="*/ 2289207 w 3888921"/>
                  <a:gd name="connsiteY101" fmla="*/ 0 h 582384"/>
                  <a:gd name="connsiteX102" fmla="*/ 2309179 w 3888921"/>
                  <a:gd name="connsiteY102" fmla="*/ 0 h 582384"/>
                  <a:gd name="connsiteX103" fmla="*/ 2324097 w 3888921"/>
                  <a:gd name="connsiteY103" fmla="*/ 0 h 582384"/>
                  <a:gd name="connsiteX104" fmla="*/ 2347589 w 3888921"/>
                  <a:gd name="connsiteY104" fmla="*/ 0 h 582384"/>
                  <a:gd name="connsiteX105" fmla="*/ 2369246 w 3888921"/>
                  <a:gd name="connsiteY105" fmla="*/ 0 h 582384"/>
                  <a:gd name="connsiteX106" fmla="*/ 2377662 w 3888921"/>
                  <a:gd name="connsiteY106" fmla="*/ 0 h 582384"/>
                  <a:gd name="connsiteX107" fmla="*/ 2387973 w 3888921"/>
                  <a:gd name="connsiteY107" fmla="*/ 0 h 582384"/>
                  <a:gd name="connsiteX108" fmla="*/ 2433122 w 3888921"/>
                  <a:gd name="connsiteY108" fmla="*/ 0 h 582384"/>
                  <a:gd name="connsiteX109" fmla="*/ 2448040 w 3888921"/>
                  <a:gd name="connsiteY109" fmla="*/ 0 h 582384"/>
                  <a:gd name="connsiteX110" fmla="*/ 2456457 w 3888921"/>
                  <a:gd name="connsiteY110" fmla="*/ 0 h 582384"/>
                  <a:gd name="connsiteX111" fmla="*/ 2501605 w 3888921"/>
                  <a:gd name="connsiteY111" fmla="*/ 0 h 582384"/>
                  <a:gd name="connsiteX112" fmla="*/ 2511917 w 3888921"/>
                  <a:gd name="connsiteY112" fmla="*/ 0 h 582384"/>
                  <a:gd name="connsiteX113" fmla="*/ 2536496 w 3888921"/>
                  <a:gd name="connsiteY113" fmla="*/ 0 h 582384"/>
                  <a:gd name="connsiteX114" fmla="*/ 2580400 w 3888921"/>
                  <a:gd name="connsiteY114" fmla="*/ 0 h 582384"/>
                  <a:gd name="connsiteX115" fmla="*/ 2600372 w 3888921"/>
                  <a:gd name="connsiteY115" fmla="*/ 0 h 582384"/>
                  <a:gd name="connsiteX116" fmla="*/ 2615291 w 3888921"/>
                  <a:gd name="connsiteY116" fmla="*/ 0 h 582384"/>
                  <a:gd name="connsiteX117" fmla="*/ 2668856 w 3888921"/>
                  <a:gd name="connsiteY117" fmla="*/ 0 h 582384"/>
                  <a:gd name="connsiteX118" fmla="*/ 2679167 w 3888921"/>
                  <a:gd name="connsiteY118" fmla="*/ 0 h 582384"/>
                  <a:gd name="connsiteX119" fmla="*/ 2713380 w 3888921"/>
                  <a:gd name="connsiteY119" fmla="*/ 0 h 582384"/>
                  <a:gd name="connsiteX120" fmla="*/ 2747650 w 3888921"/>
                  <a:gd name="connsiteY120" fmla="*/ 0 h 582384"/>
                  <a:gd name="connsiteX121" fmla="*/ 2777256 w 3888921"/>
                  <a:gd name="connsiteY121" fmla="*/ 0 h 582384"/>
                  <a:gd name="connsiteX122" fmla="*/ 2792175 w 3888921"/>
                  <a:gd name="connsiteY122" fmla="*/ 0 h 582384"/>
                  <a:gd name="connsiteX123" fmla="*/ 2845740 w 3888921"/>
                  <a:gd name="connsiteY123" fmla="*/ 0 h 582384"/>
                  <a:gd name="connsiteX124" fmla="*/ 2856051 w 3888921"/>
                  <a:gd name="connsiteY124" fmla="*/ 0 h 582384"/>
                  <a:gd name="connsiteX125" fmla="*/ 2858976 w 3888921"/>
                  <a:gd name="connsiteY125" fmla="*/ 0 h 582384"/>
                  <a:gd name="connsiteX126" fmla="*/ 2880630 w 3888921"/>
                  <a:gd name="connsiteY126" fmla="*/ 0 h 582384"/>
                  <a:gd name="connsiteX127" fmla="*/ 2922852 w 3888921"/>
                  <a:gd name="connsiteY127" fmla="*/ 0 h 582384"/>
                  <a:gd name="connsiteX128" fmla="*/ 2924535 w 3888921"/>
                  <a:gd name="connsiteY128" fmla="*/ 0 h 582384"/>
                  <a:gd name="connsiteX129" fmla="*/ 2937771 w 3888921"/>
                  <a:gd name="connsiteY129" fmla="*/ 0 h 582384"/>
                  <a:gd name="connsiteX130" fmla="*/ 2944506 w 3888921"/>
                  <a:gd name="connsiteY130" fmla="*/ 0 h 582384"/>
                  <a:gd name="connsiteX131" fmla="*/ 2959425 w 3888921"/>
                  <a:gd name="connsiteY131" fmla="*/ 0 h 582384"/>
                  <a:gd name="connsiteX132" fmla="*/ 2975118 w 3888921"/>
                  <a:gd name="connsiteY132" fmla="*/ 0 h 582384"/>
                  <a:gd name="connsiteX133" fmla="*/ 2991336 w 3888921"/>
                  <a:gd name="connsiteY133" fmla="*/ 0 h 582384"/>
                  <a:gd name="connsiteX134" fmla="*/ 3001647 w 3888921"/>
                  <a:gd name="connsiteY134" fmla="*/ 0 h 582384"/>
                  <a:gd name="connsiteX135" fmla="*/ 3004574 w 3888921"/>
                  <a:gd name="connsiteY135" fmla="*/ 0 h 582384"/>
                  <a:gd name="connsiteX136" fmla="*/ 3012990 w 3888921"/>
                  <a:gd name="connsiteY136" fmla="*/ 0 h 582384"/>
                  <a:gd name="connsiteX137" fmla="*/ 3023301 w 3888921"/>
                  <a:gd name="connsiteY137" fmla="*/ 0 h 582384"/>
                  <a:gd name="connsiteX138" fmla="*/ 3026226 w 3888921"/>
                  <a:gd name="connsiteY138" fmla="*/ 0 h 582384"/>
                  <a:gd name="connsiteX139" fmla="*/ 3038994 w 3888921"/>
                  <a:gd name="connsiteY139" fmla="*/ 0 h 582384"/>
                  <a:gd name="connsiteX140" fmla="*/ 3053913 w 3888921"/>
                  <a:gd name="connsiteY140" fmla="*/ 0 h 582384"/>
                  <a:gd name="connsiteX141" fmla="*/ 3068450 w 3888921"/>
                  <a:gd name="connsiteY141" fmla="*/ 0 h 582384"/>
                  <a:gd name="connsiteX142" fmla="*/ 3070131 w 3888921"/>
                  <a:gd name="connsiteY142" fmla="*/ 0 h 582384"/>
                  <a:gd name="connsiteX143" fmla="*/ 3083368 w 3888921"/>
                  <a:gd name="connsiteY143" fmla="*/ 0 h 582384"/>
                  <a:gd name="connsiteX144" fmla="*/ 3090102 w 3888921"/>
                  <a:gd name="connsiteY144" fmla="*/ 0 h 582384"/>
                  <a:gd name="connsiteX145" fmla="*/ 3091785 w 3888921"/>
                  <a:gd name="connsiteY145" fmla="*/ 0 h 582384"/>
                  <a:gd name="connsiteX146" fmla="*/ 3105021 w 3888921"/>
                  <a:gd name="connsiteY146" fmla="*/ 0 h 582384"/>
                  <a:gd name="connsiteX147" fmla="*/ 3107478 w 3888921"/>
                  <a:gd name="connsiteY147" fmla="*/ 0 h 582384"/>
                  <a:gd name="connsiteX148" fmla="*/ 3117789 w 3888921"/>
                  <a:gd name="connsiteY148" fmla="*/ 0 h 582384"/>
                  <a:gd name="connsiteX149" fmla="*/ 3136934 w 3888921"/>
                  <a:gd name="connsiteY149" fmla="*/ 0 h 582384"/>
                  <a:gd name="connsiteX150" fmla="*/ 3142368 w 3888921"/>
                  <a:gd name="connsiteY150" fmla="*/ 0 h 582384"/>
                  <a:gd name="connsiteX151" fmla="*/ 3147244 w 3888921"/>
                  <a:gd name="connsiteY151" fmla="*/ 0 h 582384"/>
                  <a:gd name="connsiteX152" fmla="*/ 3150170 w 3888921"/>
                  <a:gd name="connsiteY152" fmla="*/ 0 h 582384"/>
                  <a:gd name="connsiteX153" fmla="*/ 3158586 w 3888921"/>
                  <a:gd name="connsiteY153" fmla="*/ 0 h 582384"/>
                  <a:gd name="connsiteX154" fmla="*/ 3168897 w 3888921"/>
                  <a:gd name="connsiteY154" fmla="*/ 0 h 582384"/>
                  <a:gd name="connsiteX155" fmla="*/ 3171824 w 3888921"/>
                  <a:gd name="connsiteY155" fmla="*/ 0 h 582384"/>
                  <a:gd name="connsiteX156" fmla="*/ 3186273 w 3888921"/>
                  <a:gd name="connsiteY156" fmla="*/ 0 h 582384"/>
                  <a:gd name="connsiteX157" fmla="*/ 3206244 w 3888921"/>
                  <a:gd name="connsiteY157" fmla="*/ 0 h 582384"/>
                  <a:gd name="connsiteX158" fmla="*/ 3214046 w 3888921"/>
                  <a:gd name="connsiteY158" fmla="*/ 0 h 582384"/>
                  <a:gd name="connsiteX159" fmla="*/ 3215728 w 3888921"/>
                  <a:gd name="connsiteY159" fmla="*/ 0 h 582384"/>
                  <a:gd name="connsiteX160" fmla="*/ 3221163 w 3888921"/>
                  <a:gd name="connsiteY160" fmla="*/ 0 h 582384"/>
                  <a:gd name="connsiteX161" fmla="*/ 3228964 w 3888921"/>
                  <a:gd name="connsiteY161" fmla="*/ 0 h 582384"/>
                  <a:gd name="connsiteX162" fmla="*/ 3235700 w 3888921"/>
                  <a:gd name="connsiteY162" fmla="*/ 0 h 582384"/>
                  <a:gd name="connsiteX163" fmla="*/ 3237381 w 3888921"/>
                  <a:gd name="connsiteY163" fmla="*/ 0 h 582384"/>
                  <a:gd name="connsiteX164" fmla="*/ 3250618 w 3888921"/>
                  <a:gd name="connsiteY164" fmla="*/ 0 h 582384"/>
                  <a:gd name="connsiteX165" fmla="*/ 3266311 w 3888921"/>
                  <a:gd name="connsiteY165" fmla="*/ 0 h 582384"/>
                  <a:gd name="connsiteX166" fmla="*/ 3274728 w 3888921"/>
                  <a:gd name="connsiteY166" fmla="*/ 0 h 582384"/>
                  <a:gd name="connsiteX167" fmla="*/ 3282529 w 3888921"/>
                  <a:gd name="connsiteY167" fmla="*/ 0 h 582384"/>
                  <a:gd name="connsiteX168" fmla="*/ 3285039 w 3888921"/>
                  <a:gd name="connsiteY168" fmla="*/ 0 h 582384"/>
                  <a:gd name="connsiteX169" fmla="*/ 3292840 w 3888921"/>
                  <a:gd name="connsiteY169" fmla="*/ 0 h 582384"/>
                  <a:gd name="connsiteX170" fmla="*/ 3304184 w 3888921"/>
                  <a:gd name="connsiteY170" fmla="*/ 0 h 582384"/>
                  <a:gd name="connsiteX171" fmla="*/ 3314495 w 3888921"/>
                  <a:gd name="connsiteY171" fmla="*/ 0 h 582384"/>
                  <a:gd name="connsiteX172" fmla="*/ 3317420 w 3888921"/>
                  <a:gd name="connsiteY172" fmla="*/ 0 h 582384"/>
                  <a:gd name="connsiteX173" fmla="*/ 3330188 w 3888921"/>
                  <a:gd name="connsiteY173" fmla="*/ 0 h 582384"/>
                  <a:gd name="connsiteX174" fmla="*/ 3345106 w 3888921"/>
                  <a:gd name="connsiteY174" fmla="*/ 0 h 582384"/>
                  <a:gd name="connsiteX175" fmla="*/ 3353523 w 3888921"/>
                  <a:gd name="connsiteY175" fmla="*/ 0 h 582384"/>
                  <a:gd name="connsiteX176" fmla="*/ 3361324 w 3888921"/>
                  <a:gd name="connsiteY176" fmla="*/ 0 h 582384"/>
                  <a:gd name="connsiteX177" fmla="*/ 3381296 w 3888921"/>
                  <a:gd name="connsiteY177" fmla="*/ 0 h 582384"/>
                  <a:gd name="connsiteX178" fmla="*/ 3382978 w 3888921"/>
                  <a:gd name="connsiteY178" fmla="*/ 0 h 582384"/>
                  <a:gd name="connsiteX179" fmla="*/ 3396214 w 3888921"/>
                  <a:gd name="connsiteY179" fmla="*/ 0 h 582384"/>
                  <a:gd name="connsiteX180" fmla="*/ 3398671 w 3888921"/>
                  <a:gd name="connsiteY180" fmla="*/ 0 h 582384"/>
                  <a:gd name="connsiteX181" fmla="*/ 3408982 w 3888921"/>
                  <a:gd name="connsiteY181" fmla="*/ 0 h 582384"/>
                  <a:gd name="connsiteX182" fmla="*/ 3433561 w 3888921"/>
                  <a:gd name="connsiteY182" fmla="*/ 0 h 582384"/>
                  <a:gd name="connsiteX183" fmla="*/ 3449780 w 3888921"/>
                  <a:gd name="connsiteY183" fmla="*/ 0 h 582384"/>
                  <a:gd name="connsiteX184" fmla="*/ 3460090 w 3888921"/>
                  <a:gd name="connsiteY184" fmla="*/ 0 h 582384"/>
                  <a:gd name="connsiteX185" fmla="*/ 3477466 w 3888921"/>
                  <a:gd name="connsiteY185" fmla="*/ 0 h 582384"/>
                  <a:gd name="connsiteX186" fmla="*/ 3494304 w 3888921"/>
                  <a:gd name="connsiteY186" fmla="*/ 0 h 582384"/>
                  <a:gd name="connsiteX187" fmla="*/ 3497437 w 3888921"/>
                  <a:gd name="connsiteY187" fmla="*/ 0 h 582384"/>
                  <a:gd name="connsiteX188" fmla="*/ 3512356 w 3888921"/>
                  <a:gd name="connsiteY188" fmla="*/ 0 h 582384"/>
                  <a:gd name="connsiteX189" fmla="*/ 3528574 w 3888921"/>
                  <a:gd name="connsiteY189" fmla="*/ 0 h 582384"/>
                  <a:gd name="connsiteX190" fmla="*/ 3558180 w 3888921"/>
                  <a:gd name="connsiteY190" fmla="*/ 0 h 582384"/>
                  <a:gd name="connsiteX191" fmla="*/ 3565921 w 3888921"/>
                  <a:gd name="connsiteY191" fmla="*/ 0 h 582384"/>
                  <a:gd name="connsiteX192" fmla="*/ 3573099 w 3888921"/>
                  <a:gd name="connsiteY192" fmla="*/ 0 h 582384"/>
                  <a:gd name="connsiteX193" fmla="*/ 3576232 w 3888921"/>
                  <a:gd name="connsiteY193" fmla="*/ 0 h 582384"/>
                  <a:gd name="connsiteX194" fmla="*/ 3610446 w 3888921"/>
                  <a:gd name="connsiteY194" fmla="*/ 0 h 582384"/>
                  <a:gd name="connsiteX195" fmla="*/ 3626664 w 3888921"/>
                  <a:gd name="connsiteY195" fmla="*/ 0 h 582384"/>
                  <a:gd name="connsiteX196" fmla="*/ 3636975 w 3888921"/>
                  <a:gd name="connsiteY196" fmla="*/ 0 h 582384"/>
                  <a:gd name="connsiteX197" fmla="*/ 3644716 w 3888921"/>
                  <a:gd name="connsiteY197" fmla="*/ 0 h 582384"/>
                  <a:gd name="connsiteX198" fmla="*/ 3661554 w 3888921"/>
                  <a:gd name="connsiteY198" fmla="*/ 0 h 582384"/>
                  <a:gd name="connsiteX199" fmla="*/ 3674322 w 3888921"/>
                  <a:gd name="connsiteY199" fmla="*/ 0 h 582384"/>
                  <a:gd name="connsiteX200" fmla="*/ 3689241 w 3888921"/>
                  <a:gd name="connsiteY200" fmla="*/ 0 h 582384"/>
                  <a:gd name="connsiteX201" fmla="*/ 3705459 w 3888921"/>
                  <a:gd name="connsiteY201" fmla="*/ 0 h 582384"/>
                  <a:gd name="connsiteX202" fmla="*/ 3725430 w 3888921"/>
                  <a:gd name="connsiteY202" fmla="*/ 0 h 582384"/>
                  <a:gd name="connsiteX203" fmla="*/ 3740349 w 3888921"/>
                  <a:gd name="connsiteY203" fmla="*/ 0 h 582384"/>
                  <a:gd name="connsiteX204" fmla="*/ 3742806 w 3888921"/>
                  <a:gd name="connsiteY204" fmla="*/ 0 h 582384"/>
                  <a:gd name="connsiteX205" fmla="*/ 3753117 w 3888921"/>
                  <a:gd name="connsiteY205" fmla="*/ 0 h 582384"/>
                  <a:gd name="connsiteX206" fmla="*/ 3756042 w 3888921"/>
                  <a:gd name="connsiteY206" fmla="*/ 0 h 582384"/>
                  <a:gd name="connsiteX207" fmla="*/ 3777696 w 3888921"/>
                  <a:gd name="connsiteY207" fmla="*/ 0 h 582384"/>
                  <a:gd name="connsiteX208" fmla="*/ 3785497 w 3888921"/>
                  <a:gd name="connsiteY208" fmla="*/ 0 h 582384"/>
                  <a:gd name="connsiteX209" fmla="*/ 3793914 w 3888921"/>
                  <a:gd name="connsiteY209" fmla="*/ 0 h 582384"/>
                  <a:gd name="connsiteX210" fmla="*/ 3804225 w 3888921"/>
                  <a:gd name="connsiteY210" fmla="*/ 0 h 582384"/>
                  <a:gd name="connsiteX211" fmla="*/ 3819918 w 3888921"/>
                  <a:gd name="connsiteY211" fmla="*/ 0 h 582384"/>
                  <a:gd name="connsiteX212" fmla="*/ 3821601 w 3888921"/>
                  <a:gd name="connsiteY212" fmla="*/ 0 h 582384"/>
                  <a:gd name="connsiteX213" fmla="*/ 3834837 w 3888921"/>
                  <a:gd name="connsiteY213" fmla="*/ 0 h 582384"/>
                  <a:gd name="connsiteX214" fmla="*/ 3841572 w 3888921"/>
                  <a:gd name="connsiteY214" fmla="*/ 0 h 582384"/>
                  <a:gd name="connsiteX215" fmla="*/ 3849373 w 3888921"/>
                  <a:gd name="connsiteY215" fmla="*/ 0 h 582384"/>
                  <a:gd name="connsiteX216" fmla="*/ 3856491 w 3888921"/>
                  <a:gd name="connsiteY216" fmla="*/ 0 h 582384"/>
                  <a:gd name="connsiteX217" fmla="*/ 3864292 w 3888921"/>
                  <a:gd name="connsiteY217" fmla="*/ 0 h 582384"/>
                  <a:gd name="connsiteX218" fmla="*/ 3872709 w 3888921"/>
                  <a:gd name="connsiteY218" fmla="*/ 0 h 582384"/>
                  <a:gd name="connsiteX219" fmla="*/ 3888402 w 3888921"/>
                  <a:gd name="connsiteY219" fmla="*/ 0 h 582384"/>
                  <a:gd name="connsiteX220" fmla="*/ 3888921 w 3888921"/>
                  <a:gd name="connsiteY220" fmla="*/ 0 h 582384"/>
                  <a:gd name="connsiteX221" fmla="*/ 3743325 w 3888921"/>
                  <a:gd name="connsiteY221" fmla="*/ 582384 h 582384"/>
                  <a:gd name="connsiteX222" fmla="*/ 3742806 w 3888921"/>
                  <a:gd name="connsiteY222" fmla="*/ 582384 h 582384"/>
                  <a:gd name="connsiteX223" fmla="*/ 3727113 w 3888921"/>
                  <a:gd name="connsiteY223" fmla="*/ 582384 h 582384"/>
                  <a:gd name="connsiteX224" fmla="*/ 3718696 w 3888921"/>
                  <a:gd name="connsiteY224" fmla="*/ 582384 h 582384"/>
                  <a:gd name="connsiteX225" fmla="*/ 3710895 w 3888921"/>
                  <a:gd name="connsiteY225" fmla="*/ 582384 h 582384"/>
                  <a:gd name="connsiteX226" fmla="*/ 3703777 w 3888921"/>
                  <a:gd name="connsiteY226" fmla="*/ 582384 h 582384"/>
                  <a:gd name="connsiteX227" fmla="*/ 3695976 w 3888921"/>
                  <a:gd name="connsiteY227" fmla="*/ 582384 h 582384"/>
                  <a:gd name="connsiteX228" fmla="*/ 3689241 w 3888921"/>
                  <a:gd name="connsiteY228" fmla="*/ 582384 h 582384"/>
                  <a:gd name="connsiteX229" fmla="*/ 3676005 w 3888921"/>
                  <a:gd name="connsiteY229" fmla="*/ 582384 h 582384"/>
                  <a:gd name="connsiteX230" fmla="*/ 3674322 w 3888921"/>
                  <a:gd name="connsiteY230" fmla="*/ 582384 h 582384"/>
                  <a:gd name="connsiteX231" fmla="*/ 3658629 w 3888921"/>
                  <a:gd name="connsiteY231" fmla="*/ 582384 h 582384"/>
                  <a:gd name="connsiteX232" fmla="*/ 3648318 w 3888921"/>
                  <a:gd name="connsiteY232" fmla="*/ 582384 h 582384"/>
                  <a:gd name="connsiteX233" fmla="*/ 3639901 w 3888921"/>
                  <a:gd name="connsiteY233" fmla="*/ 582384 h 582384"/>
                  <a:gd name="connsiteX234" fmla="*/ 3632100 w 3888921"/>
                  <a:gd name="connsiteY234" fmla="*/ 582384 h 582384"/>
                  <a:gd name="connsiteX235" fmla="*/ 3610446 w 3888921"/>
                  <a:gd name="connsiteY235" fmla="*/ 582384 h 582384"/>
                  <a:gd name="connsiteX236" fmla="*/ 3607521 w 3888921"/>
                  <a:gd name="connsiteY236" fmla="*/ 582384 h 582384"/>
                  <a:gd name="connsiteX237" fmla="*/ 3597210 w 3888921"/>
                  <a:gd name="connsiteY237" fmla="*/ 582384 h 582384"/>
                  <a:gd name="connsiteX238" fmla="*/ 3594753 w 3888921"/>
                  <a:gd name="connsiteY238" fmla="*/ 582384 h 582384"/>
                  <a:gd name="connsiteX239" fmla="*/ 3579834 w 3888921"/>
                  <a:gd name="connsiteY239" fmla="*/ 582384 h 582384"/>
                  <a:gd name="connsiteX240" fmla="*/ 3559863 w 3888921"/>
                  <a:gd name="connsiteY240" fmla="*/ 582384 h 582384"/>
                  <a:gd name="connsiteX241" fmla="*/ 3543645 w 3888921"/>
                  <a:gd name="connsiteY241" fmla="*/ 582384 h 582384"/>
                  <a:gd name="connsiteX242" fmla="*/ 3528726 w 3888921"/>
                  <a:gd name="connsiteY242" fmla="*/ 582384 h 582384"/>
                  <a:gd name="connsiteX243" fmla="*/ 3515958 w 3888921"/>
                  <a:gd name="connsiteY243" fmla="*/ 582384 h 582384"/>
                  <a:gd name="connsiteX244" fmla="*/ 3499120 w 3888921"/>
                  <a:gd name="connsiteY244" fmla="*/ 582384 h 582384"/>
                  <a:gd name="connsiteX245" fmla="*/ 3491379 w 3888921"/>
                  <a:gd name="connsiteY245" fmla="*/ 582384 h 582384"/>
                  <a:gd name="connsiteX246" fmla="*/ 3481068 w 3888921"/>
                  <a:gd name="connsiteY246" fmla="*/ 582384 h 582384"/>
                  <a:gd name="connsiteX247" fmla="*/ 3464850 w 3888921"/>
                  <a:gd name="connsiteY247" fmla="*/ 582384 h 582384"/>
                  <a:gd name="connsiteX248" fmla="*/ 3430636 w 3888921"/>
                  <a:gd name="connsiteY248" fmla="*/ 582384 h 582384"/>
                  <a:gd name="connsiteX249" fmla="*/ 3427503 w 3888921"/>
                  <a:gd name="connsiteY249" fmla="*/ 582384 h 582384"/>
                  <a:gd name="connsiteX250" fmla="*/ 3420325 w 3888921"/>
                  <a:gd name="connsiteY250" fmla="*/ 582384 h 582384"/>
                  <a:gd name="connsiteX251" fmla="*/ 3412584 w 3888921"/>
                  <a:gd name="connsiteY251" fmla="*/ 582384 h 582384"/>
                  <a:gd name="connsiteX252" fmla="*/ 3382978 w 3888921"/>
                  <a:gd name="connsiteY252" fmla="*/ 582384 h 582384"/>
                  <a:gd name="connsiteX253" fmla="*/ 3366760 w 3888921"/>
                  <a:gd name="connsiteY253" fmla="*/ 582384 h 582384"/>
                  <a:gd name="connsiteX254" fmla="*/ 3351842 w 3888921"/>
                  <a:gd name="connsiteY254" fmla="*/ 582384 h 582384"/>
                  <a:gd name="connsiteX255" fmla="*/ 3348708 w 3888921"/>
                  <a:gd name="connsiteY255" fmla="*/ 582384 h 582384"/>
                  <a:gd name="connsiteX256" fmla="*/ 3331870 w 3888921"/>
                  <a:gd name="connsiteY256" fmla="*/ 582384 h 582384"/>
                  <a:gd name="connsiteX257" fmla="*/ 3314495 w 3888921"/>
                  <a:gd name="connsiteY257" fmla="*/ 582384 h 582384"/>
                  <a:gd name="connsiteX258" fmla="*/ 3304184 w 3888921"/>
                  <a:gd name="connsiteY258" fmla="*/ 582384 h 582384"/>
                  <a:gd name="connsiteX259" fmla="*/ 3287966 w 3888921"/>
                  <a:gd name="connsiteY259" fmla="*/ 582384 h 582384"/>
                  <a:gd name="connsiteX260" fmla="*/ 3263386 w 3888921"/>
                  <a:gd name="connsiteY260" fmla="*/ 582384 h 582384"/>
                  <a:gd name="connsiteX261" fmla="*/ 3253075 w 3888921"/>
                  <a:gd name="connsiteY261" fmla="*/ 582384 h 582384"/>
                  <a:gd name="connsiteX262" fmla="*/ 3250618 w 3888921"/>
                  <a:gd name="connsiteY262" fmla="*/ 582384 h 582384"/>
                  <a:gd name="connsiteX263" fmla="*/ 3237383 w 3888921"/>
                  <a:gd name="connsiteY263" fmla="*/ 582384 h 582384"/>
                  <a:gd name="connsiteX264" fmla="*/ 3235700 w 3888921"/>
                  <a:gd name="connsiteY264" fmla="*/ 582384 h 582384"/>
                  <a:gd name="connsiteX265" fmla="*/ 3215728 w 3888921"/>
                  <a:gd name="connsiteY265" fmla="*/ 582384 h 582384"/>
                  <a:gd name="connsiteX266" fmla="*/ 3207927 w 3888921"/>
                  <a:gd name="connsiteY266" fmla="*/ 582384 h 582384"/>
                  <a:gd name="connsiteX267" fmla="*/ 3199510 w 3888921"/>
                  <a:gd name="connsiteY267" fmla="*/ 582384 h 582384"/>
                  <a:gd name="connsiteX268" fmla="*/ 3184592 w 3888921"/>
                  <a:gd name="connsiteY268" fmla="*/ 582384 h 582384"/>
                  <a:gd name="connsiteX269" fmla="*/ 3171824 w 3888921"/>
                  <a:gd name="connsiteY269" fmla="*/ 582384 h 582384"/>
                  <a:gd name="connsiteX270" fmla="*/ 3168898 w 3888921"/>
                  <a:gd name="connsiteY270" fmla="*/ 582384 h 582384"/>
                  <a:gd name="connsiteX271" fmla="*/ 3158588 w 3888921"/>
                  <a:gd name="connsiteY271" fmla="*/ 582384 h 582384"/>
                  <a:gd name="connsiteX272" fmla="*/ 3147244 w 3888921"/>
                  <a:gd name="connsiteY272" fmla="*/ 582384 h 582384"/>
                  <a:gd name="connsiteX273" fmla="*/ 3139443 w 3888921"/>
                  <a:gd name="connsiteY273" fmla="*/ 582384 h 582384"/>
                  <a:gd name="connsiteX274" fmla="*/ 3136934 w 3888921"/>
                  <a:gd name="connsiteY274" fmla="*/ 582384 h 582384"/>
                  <a:gd name="connsiteX275" fmla="*/ 3129132 w 3888921"/>
                  <a:gd name="connsiteY275" fmla="*/ 582384 h 582384"/>
                  <a:gd name="connsiteX276" fmla="*/ 3120716 w 3888921"/>
                  <a:gd name="connsiteY276" fmla="*/ 582384 h 582384"/>
                  <a:gd name="connsiteX277" fmla="*/ 3105023 w 3888921"/>
                  <a:gd name="connsiteY277" fmla="*/ 582384 h 582384"/>
                  <a:gd name="connsiteX278" fmla="*/ 3091785 w 3888921"/>
                  <a:gd name="connsiteY278" fmla="*/ 582384 h 582384"/>
                  <a:gd name="connsiteX279" fmla="*/ 3090104 w 3888921"/>
                  <a:gd name="connsiteY279" fmla="*/ 582384 h 582384"/>
                  <a:gd name="connsiteX280" fmla="*/ 3083368 w 3888921"/>
                  <a:gd name="connsiteY280" fmla="*/ 582384 h 582384"/>
                  <a:gd name="connsiteX281" fmla="*/ 3075567 w 3888921"/>
                  <a:gd name="connsiteY281" fmla="*/ 582384 h 582384"/>
                  <a:gd name="connsiteX282" fmla="*/ 3070132 w 3888921"/>
                  <a:gd name="connsiteY282" fmla="*/ 582384 h 582384"/>
                  <a:gd name="connsiteX283" fmla="*/ 3068450 w 3888921"/>
                  <a:gd name="connsiteY283" fmla="*/ 582384 h 582384"/>
                  <a:gd name="connsiteX284" fmla="*/ 3060648 w 3888921"/>
                  <a:gd name="connsiteY284" fmla="*/ 582384 h 582384"/>
                  <a:gd name="connsiteX285" fmla="*/ 3040677 w 3888921"/>
                  <a:gd name="connsiteY285" fmla="*/ 582384 h 582384"/>
                  <a:gd name="connsiteX286" fmla="*/ 3026228 w 3888921"/>
                  <a:gd name="connsiteY286" fmla="*/ 582384 h 582384"/>
                  <a:gd name="connsiteX287" fmla="*/ 3023301 w 3888921"/>
                  <a:gd name="connsiteY287" fmla="*/ 582384 h 582384"/>
                  <a:gd name="connsiteX288" fmla="*/ 3012990 w 3888921"/>
                  <a:gd name="connsiteY288" fmla="*/ 582384 h 582384"/>
                  <a:gd name="connsiteX289" fmla="*/ 3004574 w 3888921"/>
                  <a:gd name="connsiteY289" fmla="*/ 582384 h 582384"/>
                  <a:gd name="connsiteX290" fmla="*/ 3001648 w 3888921"/>
                  <a:gd name="connsiteY290" fmla="*/ 582384 h 582384"/>
                  <a:gd name="connsiteX291" fmla="*/ 2996772 w 3888921"/>
                  <a:gd name="connsiteY291" fmla="*/ 582384 h 582384"/>
                  <a:gd name="connsiteX292" fmla="*/ 2991338 w 3888921"/>
                  <a:gd name="connsiteY292" fmla="*/ 582384 h 582384"/>
                  <a:gd name="connsiteX293" fmla="*/ 2972193 w 3888921"/>
                  <a:gd name="connsiteY293" fmla="*/ 582384 h 582384"/>
                  <a:gd name="connsiteX294" fmla="*/ 2961882 w 3888921"/>
                  <a:gd name="connsiteY294" fmla="*/ 582384 h 582384"/>
                  <a:gd name="connsiteX295" fmla="*/ 2959425 w 3888921"/>
                  <a:gd name="connsiteY295" fmla="*/ 582384 h 582384"/>
                  <a:gd name="connsiteX296" fmla="*/ 2946189 w 3888921"/>
                  <a:gd name="connsiteY296" fmla="*/ 582384 h 582384"/>
                  <a:gd name="connsiteX297" fmla="*/ 2944506 w 3888921"/>
                  <a:gd name="connsiteY297" fmla="*/ 582384 h 582384"/>
                  <a:gd name="connsiteX298" fmla="*/ 2937772 w 3888921"/>
                  <a:gd name="connsiteY298" fmla="*/ 582384 h 582384"/>
                  <a:gd name="connsiteX299" fmla="*/ 2924535 w 3888921"/>
                  <a:gd name="connsiteY299" fmla="*/ 582384 h 582384"/>
                  <a:gd name="connsiteX300" fmla="*/ 2922853 w 3888921"/>
                  <a:gd name="connsiteY300" fmla="*/ 582384 h 582384"/>
                  <a:gd name="connsiteX301" fmla="*/ 2908317 w 3888921"/>
                  <a:gd name="connsiteY301" fmla="*/ 582384 h 582384"/>
                  <a:gd name="connsiteX302" fmla="*/ 2893398 w 3888921"/>
                  <a:gd name="connsiteY302" fmla="*/ 582384 h 582384"/>
                  <a:gd name="connsiteX303" fmla="*/ 2880630 w 3888921"/>
                  <a:gd name="connsiteY303" fmla="*/ 582384 h 582384"/>
                  <a:gd name="connsiteX304" fmla="*/ 2877705 w 3888921"/>
                  <a:gd name="connsiteY304" fmla="*/ 582384 h 582384"/>
                  <a:gd name="connsiteX305" fmla="*/ 2867394 w 3888921"/>
                  <a:gd name="connsiteY305" fmla="*/ 582384 h 582384"/>
                  <a:gd name="connsiteX306" fmla="*/ 2858977 w 3888921"/>
                  <a:gd name="connsiteY306" fmla="*/ 582384 h 582384"/>
                  <a:gd name="connsiteX307" fmla="*/ 2856051 w 3888921"/>
                  <a:gd name="connsiteY307" fmla="*/ 582384 h 582384"/>
                  <a:gd name="connsiteX308" fmla="*/ 2845740 w 3888921"/>
                  <a:gd name="connsiteY308" fmla="*/ 582384 h 582384"/>
                  <a:gd name="connsiteX309" fmla="*/ 2829522 w 3888921"/>
                  <a:gd name="connsiteY309" fmla="*/ 582384 h 582384"/>
                  <a:gd name="connsiteX310" fmla="*/ 2813829 w 3888921"/>
                  <a:gd name="connsiteY310" fmla="*/ 582384 h 582384"/>
                  <a:gd name="connsiteX311" fmla="*/ 2798910 w 3888921"/>
                  <a:gd name="connsiteY311" fmla="*/ 582384 h 582384"/>
                  <a:gd name="connsiteX312" fmla="*/ 2792175 w 3888921"/>
                  <a:gd name="connsiteY312" fmla="*/ 582384 h 582384"/>
                  <a:gd name="connsiteX313" fmla="*/ 2778939 w 3888921"/>
                  <a:gd name="connsiteY313" fmla="*/ 582384 h 582384"/>
                  <a:gd name="connsiteX314" fmla="*/ 2777256 w 3888921"/>
                  <a:gd name="connsiteY314" fmla="*/ 582384 h 582384"/>
                  <a:gd name="connsiteX315" fmla="*/ 2735034 w 3888921"/>
                  <a:gd name="connsiteY315" fmla="*/ 582384 h 582384"/>
                  <a:gd name="connsiteX316" fmla="*/ 2713380 w 3888921"/>
                  <a:gd name="connsiteY316" fmla="*/ 582384 h 582384"/>
                  <a:gd name="connsiteX317" fmla="*/ 2710455 w 3888921"/>
                  <a:gd name="connsiteY317" fmla="*/ 582384 h 582384"/>
                  <a:gd name="connsiteX318" fmla="*/ 2700144 w 3888921"/>
                  <a:gd name="connsiteY318" fmla="*/ 582384 h 582384"/>
                  <a:gd name="connsiteX319" fmla="*/ 2646579 w 3888921"/>
                  <a:gd name="connsiteY319" fmla="*/ 582384 h 582384"/>
                  <a:gd name="connsiteX320" fmla="*/ 2631660 w 3888921"/>
                  <a:gd name="connsiteY320" fmla="*/ 582384 h 582384"/>
                  <a:gd name="connsiteX321" fmla="*/ 2602055 w 3888921"/>
                  <a:gd name="connsiteY321" fmla="*/ 582384 h 582384"/>
                  <a:gd name="connsiteX322" fmla="*/ 2567784 w 3888921"/>
                  <a:gd name="connsiteY322" fmla="*/ 582384 h 582384"/>
                  <a:gd name="connsiteX323" fmla="*/ 2533571 w 3888921"/>
                  <a:gd name="connsiteY323" fmla="*/ 582384 h 582384"/>
                  <a:gd name="connsiteX324" fmla="*/ 2523260 w 3888921"/>
                  <a:gd name="connsiteY324" fmla="*/ 582384 h 582384"/>
                  <a:gd name="connsiteX325" fmla="*/ 2469695 w 3888921"/>
                  <a:gd name="connsiteY325" fmla="*/ 582384 h 582384"/>
                  <a:gd name="connsiteX326" fmla="*/ 2454776 w 3888921"/>
                  <a:gd name="connsiteY326" fmla="*/ 582384 h 582384"/>
                  <a:gd name="connsiteX327" fmla="*/ 2434804 w 3888921"/>
                  <a:gd name="connsiteY327" fmla="*/ 582384 h 582384"/>
                  <a:gd name="connsiteX328" fmla="*/ 2390900 w 3888921"/>
                  <a:gd name="connsiteY328" fmla="*/ 582384 h 582384"/>
                  <a:gd name="connsiteX329" fmla="*/ 2366320 w 3888921"/>
                  <a:gd name="connsiteY329" fmla="*/ 582384 h 582384"/>
                  <a:gd name="connsiteX330" fmla="*/ 2356010 w 3888921"/>
                  <a:gd name="connsiteY330" fmla="*/ 582384 h 582384"/>
                  <a:gd name="connsiteX331" fmla="*/ 2310861 w 3888921"/>
                  <a:gd name="connsiteY331" fmla="*/ 582384 h 582384"/>
                  <a:gd name="connsiteX332" fmla="*/ 2302444 w 3888921"/>
                  <a:gd name="connsiteY332" fmla="*/ 582384 h 582384"/>
                  <a:gd name="connsiteX333" fmla="*/ 2287526 w 3888921"/>
                  <a:gd name="connsiteY333" fmla="*/ 582384 h 582384"/>
                  <a:gd name="connsiteX334" fmla="*/ 2242377 w 3888921"/>
                  <a:gd name="connsiteY334" fmla="*/ 582384 h 582384"/>
                  <a:gd name="connsiteX335" fmla="*/ 2232066 w 3888921"/>
                  <a:gd name="connsiteY335" fmla="*/ 582384 h 582384"/>
                  <a:gd name="connsiteX336" fmla="*/ 2223650 w 3888921"/>
                  <a:gd name="connsiteY336" fmla="*/ 582384 h 582384"/>
                  <a:gd name="connsiteX337" fmla="*/ 2201992 w 3888921"/>
                  <a:gd name="connsiteY337" fmla="*/ 582384 h 582384"/>
                  <a:gd name="connsiteX338" fmla="*/ 2178501 w 3888921"/>
                  <a:gd name="connsiteY338" fmla="*/ 582384 h 582384"/>
                  <a:gd name="connsiteX339" fmla="*/ 2163583 w 3888921"/>
                  <a:gd name="connsiteY339" fmla="*/ 582384 h 582384"/>
                  <a:gd name="connsiteX340" fmla="*/ 2143611 w 3888921"/>
                  <a:gd name="connsiteY340" fmla="*/ 582384 h 582384"/>
                  <a:gd name="connsiteX341" fmla="*/ 2133509 w 3888921"/>
                  <a:gd name="connsiteY341" fmla="*/ 582384 h 582384"/>
                  <a:gd name="connsiteX342" fmla="*/ 2123198 w 3888921"/>
                  <a:gd name="connsiteY342" fmla="*/ 582384 h 582384"/>
                  <a:gd name="connsiteX343" fmla="*/ 2099706 w 3888921"/>
                  <a:gd name="connsiteY343" fmla="*/ 582384 h 582384"/>
                  <a:gd name="connsiteX344" fmla="*/ 2075127 w 3888921"/>
                  <a:gd name="connsiteY344" fmla="*/ 582384 h 582384"/>
                  <a:gd name="connsiteX345" fmla="*/ 2069633 w 3888921"/>
                  <a:gd name="connsiteY345" fmla="*/ 582384 h 582384"/>
                  <a:gd name="connsiteX346" fmla="*/ 2064816 w 3888921"/>
                  <a:gd name="connsiteY346" fmla="*/ 582384 h 582384"/>
                  <a:gd name="connsiteX347" fmla="*/ 2054714 w 3888921"/>
                  <a:gd name="connsiteY347" fmla="*/ 582384 h 582384"/>
                  <a:gd name="connsiteX348" fmla="*/ 2034742 w 3888921"/>
                  <a:gd name="connsiteY348" fmla="*/ 582384 h 582384"/>
                  <a:gd name="connsiteX349" fmla="*/ 2011251 w 3888921"/>
                  <a:gd name="connsiteY349" fmla="*/ 582384 h 582384"/>
                  <a:gd name="connsiteX350" fmla="*/ 1996332 w 3888921"/>
                  <a:gd name="connsiteY350" fmla="*/ 582384 h 582384"/>
                  <a:gd name="connsiteX351" fmla="*/ 1990838 w 3888921"/>
                  <a:gd name="connsiteY351" fmla="*/ 582384 h 582384"/>
                  <a:gd name="connsiteX352" fmla="*/ 1966258 w 3888921"/>
                  <a:gd name="connsiteY352" fmla="*/ 582384 h 582384"/>
                  <a:gd name="connsiteX353" fmla="*/ 1955948 w 3888921"/>
                  <a:gd name="connsiteY353" fmla="*/ 582384 h 582384"/>
                  <a:gd name="connsiteX354" fmla="*/ 1932456 w 3888921"/>
                  <a:gd name="connsiteY354" fmla="*/ 582384 h 582384"/>
                  <a:gd name="connsiteX355" fmla="*/ 1910799 w 3888921"/>
                  <a:gd name="connsiteY355" fmla="*/ 582384 h 582384"/>
                  <a:gd name="connsiteX356" fmla="*/ 1902382 w 3888921"/>
                  <a:gd name="connsiteY356" fmla="*/ 582384 h 582384"/>
                  <a:gd name="connsiteX357" fmla="*/ 1887464 w 3888921"/>
                  <a:gd name="connsiteY357" fmla="*/ 582384 h 582384"/>
                  <a:gd name="connsiteX358" fmla="*/ 1842315 w 3888921"/>
                  <a:gd name="connsiteY358" fmla="*/ 582384 h 582384"/>
                  <a:gd name="connsiteX359" fmla="*/ 1832004 w 3888921"/>
                  <a:gd name="connsiteY359" fmla="*/ 582384 h 582384"/>
                  <a:gd name="connsiteX360" fmla="*/ 1823588 w 3888921"/>
                  <a:gd name="connsiteY360" fmla="*/ 582384 h 582384"/>
                  <a:gd name="connsiteX361" fmla="*/ 1778439 w 3888921"/>
                  <a:gd name="connsiteY361" fmla="*/ 582384 h 582384"/>
                  <a:gd name="connsiteX362" fmla="*/ 1763520 w 3888921"/>
                  <a:gd name="connsiteY362" fmla="*/ 582384 h 582384"/>
                  <a:gd name="connsiteX363" fmla="*/ 1743549 w 3888921"/>
                  <a:gd name="connsiteY363" fmla="*/ 582384 h 582384"/>
                  <a:gd name="connsiteX364" fmla="*/ 1699644 w 3888921"/>
                  <a:gd name="connsiteY364" fmla="*/ 582384 h 582384"/>
                  <a:gd name="connsiteX365" fmla="*/ 1675065 w 3888921"/>
                  <a:gd name="connsiteY365" fmla="*/ 582384 h 582384"/>
                  <a:gd name="connsiteX366" fmla="*/ 1664754 w 3888921"/>
                  <a:gd name="connsiteY366" fmla="*/ 582384 h 582384"/>
                  <a:gd name="connsiteX367" fmla="*/ 1611189 w 3888921"/>
                  <a:gd name="connsiteY367" fmla="*/ 582384 h 582384"/>
                  <a:gd name="connsiteX368" fmla="*/ 1596270 w 3888921"/>
                  <a:gd name="connsiteY368" fmla="*/ 582384 h 582384"/>
                  <a:gd name="connsiteX369" fmla="*/ 1566665 w 3888921"/>
                  <a:gd name="connsiteY369" fmla="*/ 582384 h 582384"/>
                  <a:gd name="connsiteX370" fmla="*/ 1532394 w 3888921"/>
                  <a:gd name="connsiteY370" fmla="*/ 582384 h 582384"/>
                  <a:gd name="connsiteX371" fmla="*/ 1498181 w 3888921"/>
                  <a:gd name="connsiteY371" fmla="*/ 582384 h 582384"/>
                  <a:gd name="connsiteX372" fmla="*/ 1487870 w 3888921"/>
                  <a:gd name="connsiteY372" fmla="*/ 582384 h 582384"/>
                  <a:gd name="connsiteX373" fmla="*/ 1434304 w 3888921"/>
                  <a:gd name="connsiteY373" fmla="*/ 582384 h 582384"/>
                  <a:gd name="connsiteX374" fmla="*/ 1419386 w 3888921"/>
                  <a:gd name="connsiteY374" fmla="*/ 582384 h 582384"/>
                  <a:gd name="connsiteX375" fmla="*/ 1399414 w 3888921"/>
                  <a:gd name="connsiteY375" fmla="*/ 582384 h 582384"/>
                  <a:gd name="connsiteX376" fmla="*/ 1355510 w 3888921"/>
                  <a:gd name="connsiteY376" fmla="*/ 582384 h 582384"/>
                  <a:gd name="connsiteX377" fmla="*/ 1330930 w 3888921"/>
                  <a:gd name="connsiteY377" fmla="*/ 582384 h 582384"/>
                  <a:gd name="connsiteX378" fmla="*/ 1320620 w 3888921"/>
                  <a:gd name="connsiteY378" fmla="*/ 582384 h 582384"/>
                  <a:gd name="connsiteX379" fmla="*/ 1304927 w 3888921"/>
                  <a:gd name="connsiteY379" fmla="*/ 582384 h 582384"/>
                  <a:gd name="connsiteX380" fmla="*/ 1275471 w 3888921"/>
                  <a:gd name="connsiteY380" fmla="*/ 582384 h 582384"/>
                  <a:gd name="connsiteX381" fmla="*/ 1267054 w 3888921"/>
                  <a:gd name="connsiteY381" fmla="*/ 582384 h 582384"/>
                  <a:gd name="connsiteX382" fmla="*/ 1252135 w 3888921"/>
                  <a:gd name="connsiteY382" fmla="*/ 582384 h 582384"/>
                  <a:gd name="connsiteX383" fmla="*/ 1236443 w 3888921"/>
                  <a:gd name="connsiteY383" fmla="*/ 582384 h 582384"/>
                  <a:gd name="connsiteX384" fmla="*/ 1226132 w 3888921"/>
                  <a:gd name="connsiteY384" fmla="*/ 582384 h 582384"/>
                  <a:gd name="connsiteX385" fmla="*/ 1206987 w 3888921"/>
                  <a:gd name="connsiteY385" fmla="*/ 582384 h 582384"/>
                  <a:gd name="connsiteX386" fmla="*/ 1196676 w 3888921"/>
                  <a:gd name="connsiteY386" fmla="*/ 582384 h 582384"/>
                  <a:gd name="connsiteX387" fmla="*/ 1188259 w 3888921"/>
                  <a:gd name="connsiteY387" fmla="*/ 582384 h 582384"/>
                  <a:gd name="connsiteX388" fmla="*/ 1172567 w 3888921"/>
                  <a:gd name="connsiteY388" fmla="*/ 582384 h 582384"/>
                  <a:gd name="connsiteX389" fmla="*/ 1157648 w 3888921"/>
                  <a:gd name="connsiteY389" fmla="*/ 582384 h 582384"/>
                  <a:gd name="connsiteX390" fmla="*/ 1143111 w 3888921"/>
                  <a:gd name="connsiteY390" fmla="*/ 582384 h 582384"/>
                  <a:gd name="connsiteX391" fmla="*/ 1137676 w 3888921"/>
                  <a:gd name="connsiteY391" fmla="*/ 582384 h 582384"/>
                  <a:gd name="connsiteX392" fmla="*/ 1128192 w 3888921"/>
                  <a:gd name="connsiteY392" fmla="*/ 582384 h 582384"/>
                  <a:gd name="connsiteX393" fmla="*/ 1108221 w 3888921"/>
                  <a:gd name="connsiteY393" fmla="*/ 582384 h 582384"/>
                  <a:gd name="connsiteX394" fmla="*/ 1093772 w 3888921"/>
                  <a:gd name="connsiteY394" fmla="*/ 582384 h 582384"/>
                  <a:gd name="connsiteX395" fmla="*/ 1069192 w 3888921"/>
                  <a:gd name="connsiteY395" fmla="*/ 582384 h 582384"/>
                  <a:gd name="connsiteX396" fmla="*/ 1064316 w 3888921"/>
                  <a:gd name="connsiteY396" fmla="*/ 582384 h 582384"/>
                  <a:gd name="connsiteX397" fmla="*/ 1058882 w 3888921"/>
                  <a:gd name="connsiteY397" fmla="*/ 582384 h 582384"/>
                  <a:gd name="connsiteX398" fmla="*/ 1039737 w 3888921"/>
                  <a:gd name="connsiteY398" fmla="*/ 582384 h 582384"/>
                  <a:gd name="connsiteX399" fmla="*/ 1029426 w 3888921"/>
                  <a:gd name="connsiteY399" fmla="*/ 582384 h 582384"/>
                  <a:gd name="connsiteX400" fmla="*/ 1013733 w 3888921"/>
                  <a:gd name="connsiteY400" fmla="*/ 582384 h 582384"/>
                  <a:gd name="connsiteX401" fmla="*/ 1005316 w 3888921"/>
                  <a:gd name="connsiteY401" fmla="*/ 582384 h 582384"/>
                  <a:gd name="connsiteX402" fmla="*/ 990398 w 3888921"/>
                  <a:gd name="connsiteY402" fmla="*/ 582384 h 582384"/>
                  <a:gd name="connsiteX403" fmla="*/ 975861 w 3888921"/>
                  <a:gd name="connsiteY403" fmla="*/ 582384 h 582384"/>
                  <a:gd name="connsiteX404" fmla="*/ 960942 w 3888921"/>
                  <a:gd name="connsiteY404" fmla="*/ 582384 h 582384"/>
                  <a:gd name="connsiteX405" fmla="*/ 945249 w 3888921"/>
                  <a:gd name="connsiteY405" fmla="*/ 582384 h 582384"/>
                  <a:gd name="connsiteX406" fmla="*/ 934938 w 3888921"/>
                  <a:gd name="connsiteY406" fmla="*/ 582384 h 582384"/>
                  <a:gd name="connsiteX407" fmla="*/ 926522 w 3888921"/>
                  <a:gd name="connsiteY407" fmla="*/ 582384 h 582384"/>
                  <a:gd name="connsiteX408" fmla="*/ 897066 w 3888921"/>
                  <a:gd name="connsiteY408" fmla="*/ 582384 h 582384"/>
                  <a:gd name="connsiteX409" fmla="*/ 881373 w 3888921"/>
                  <a:gd name="connsiteY409" fmla="*/ 582384 h 582384"/>
                  <a:gd name="connsiteX410" fmla="*/ 866455 w 3888921"/>
                  <a:gd name="connsiteY410" fmla="*/ 582384 h 582384"/>
                  <a:gd name="connsiteX411" fmla="*/ 846483 w 3888921"/>
                  <a:gd name="connsiteY411" fmla="*/ 582384 h 582384"/>
                  <a:gd name="connsiteX412" fmla="*/ 802579 w 3888921"/>
                  <a:gd name="connsiteY412" fmla="*/ 582384 h 582384"/>
                  <a:gd name="connsiteX413" fmla="*/ 777999 w 3888921"/>
                  <a:gd name="connsiteY413" fmla="*/ 582384 h 582384"/>
                  <a:gd name="connsiteX414" fmla="*/ 767688 w 3888921"/>
                  <a:gd name="connsiteY414" fmla="*/ 582384 h 582384"/>
                  <a:gd name="connsiteX415" fmla="*/ 714123 w 3888921"/>
                  <a:gd name="connsiteY415" fmla="*/ 582384 h 582384"/>
                  <a:gd name="connsiteX416" fmla="*/ 699204 w 3888921"/>
                  <a:gd name="connsiteY416" fmla="*/ 582384 h 582384"/>
                  <a:gd name="connsiteX417" fmla="*/ 669599 w 3888921"/>
                  <a:gd name="connsiteY417" fmla="*/ 582384 h 582384"/>
                  <a:gd name="connsiteX418" fmla="*/ 635328 w 3888921"/>
                  <a:gd name="connsiteY418" fmla="*/ 582384 h 582384"/>
                  <a:gd name="connsiteX419" fmla="*/ 601115 w 3888921"/>
                  <a:gd name="connsiteY419" fmla="*/ 582384 h 582384"/>
                  <a:gd name="connsiteX420" fmla="*/ 590804 w 3888921"/>
                  <a:gd name="connsiteY420" fmla="*/ 582384 h 582384"/>
                  <a:gd name="connsiteX421" fmla="*/ 537239 w 3888921"/>
                  <a:gd name="connsiteY421" fmla="*/ 582384 h 582384"/>
                  <a:gd name="connsiteX422" fmla="*/ 522320 w 3888921"/>
                  <a:gd name="connsiteY422" fmla="*/ 582384 h 582384"/>
                  <a:gd name="connsiteX423" fmla="*/ 502348 w 3888921"/>
                  <a:gd name="connsiteY423" fmla="*/ 582384 h 582384"/>
                  <a:gd name="connsiteX424" fmla="*/ 458444 w 3888921"/>
                  <a:gd name="connsiteY424" fmla="*/ 582384 h 582384"/>
                  <a:gd name="connsiteX425" fmla="*/ 433864 w 3888921"/>
                  <a:gd name="connsiteY425" fmla="*/ 582384 h 582384"/>
                  <a:gd name="connsiteX426" fmla="*/ 423554 w 3888921"/>
                  <a:gd name="connsiteY426" fmla="*/ 582384 h 582384"/>
                  <a:gd name="connsiteX427" fmla="*/ 378405 w 3888921"/>
                  <a:gd name="connsiteY427" fmla="*/ 582384 h 582384"/>
                  <a:gd name="connsiteX428" fmla="*/ 369989 w 3888921"/>
                  <a:gd name="connsiteY428" fmla="*/ 582384 h 582384"/>
                  <a:gd name="connsiteX429" fmla="*/ 355070 w 3888921"/>
                  <a:gd name="connsiteY429" fmla="*/ 582384 h 582384"/>
                  <a:gd name="connsiteX430" fmla="*/ 309921 w 3888921"/>
                  <a:gd name="connsiteY430" fmla="*/ 582384 h 582384"/>
                  <a:gd name="connsiteX431" fmla="*/ 299611 w 3888921"/>
                  <a:gd name="connsiteY431" fmla="*/ 582384 h 582384"/>
                  <a:gd name="connsiteX432" fmla="*/ 291194 w 3888921"/>
                  <a:gd name="connsiteY432" fmla="*/ 582384 h 582384"/>
                  <a:gd name="connsiteX433" fmla="*/ 246045 w 3888921"/>
                  <a:gd name="connsiteY433" fmla="*/ 582384 h 582384"/>
                  <a:gd name="connsiteX434" fmla="*/ 231126 w 3888921"/>
                  <a:gd name="connsiteY434" fmla="*/ 582384 h 582384"/>
                  <a:gd name="connsiteX435" fmla="*/ 211155 w 3888921"/>
                  <a:gd name="connsiteY435" fmla="*/ 582384 h 582384"/>
                  <a:gd name="connsiteX436" fmla="*/ 167250 w 3888921"/>
                  <a:gd name="connsiteY436" fmla="*/ 582384 h 582384"/>
                  <a:gd name="connsiteX437" fmla="*/ 142671 w 3888921"/>
                  <a:gd name="connsiteY437" fmla="*/ 582384 h 582384"/>
                  <a:gd name="connsiteX438" fmla="*/ 132360 w 3888921"/>
                  <a:gd name="connsiteY438" fmla="*/ 582384 h 582384"/>
                  <a:gd name="connsiteX439" fmla="*/ 78795 w 3888921"/>
                  <a:gd name="connsiteY439" fmla="*/ 582384 h 582384"/>
                  <a:gd name="connsiteX440" fmla="*/ 63876 w 3888921"/>
                  <a:gd name="connsiteY440" fmla="*/ 582384 h 582384"/>
                  <a:gd name="connsiteX441" fmla="*/ 0 w 3888921"/>
                  <a:gd name="connsiteY441" fmla="*/ 582384 h 58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Lst>
                <a:rect l="l" t="t" r="r" b="b"/>
                <a:pathLst>
                  <a:path w="3888921" h="582384">
                    <a:moveTo>
                      <a:pt x="145596" y="0"/>
                    </a:moveTo>
                    <a:lnTo>
                      <a:pt x="209472" y="0"/>
                    </a:lnTo>
                    <a:lnTo>
                      <a:pt x="224391" y="0"/>
                    </a:lnTo>
                    <a:lnTo>
                      <a:pt x="277956" y="0"/>
                    </a:lnTo>
                    <a:lnTo>
                      <a:pt x="288267" y="0"/>
                    </a:lnTo>
                    <a:lnTo>
                      <a:pt x="312846" y="0"/>
                    </a:lnTo>
                    <a:lnTo>
                      <a:pt x="356751" y="0"/>
                    </a:lnTo>
                    <a:lnTo>
                      <a:pt x="376723" y="0"/>
                    </a:lnTo>
                    <a:lnTo>
                      <a:pt x="391641" y="0"/>
                    </a:lnTo>
                    <a:lnTo>
                      <a:pt x="436790" y="0"/>
                    </a:lnTo>
                    <a:lnTo>
                      <a:pt x="445206" y="0"/>
                    </a:lnTo>
                    <a:lnTo>
                      <a:pt x="455517" y="0"/>
                    </a:lnTo>
                    <a:lnTo>
                      <a:pt x="500666" y="0"/>
                    </a:lnTo>
                    <a:lnTo>
                      <a:pt x="515584" y="0"/>
                    </a:lnTo>
                    <a:lnTo>
                      <a:pt x="524001" y="0"/>
                    </a:lnTo>
                    <a:lnTo>
                      <a:pt x="569150" y="0"/>
                    </a:lnTo>
                    <a:lnTo>
                      <a:pt x="579460" y="0"/>
                    </a:lnTo>
                    <a:lnTo>
                      <a:pt x="604040" y="0"/>
                    </a:lnTo>
                    <a:lnTo>
                      <a:pt x="647944" y="0"/>
                    </a:lnTo>
                    <a:lnTo>
                      <a:pt x="667916" y="0"/>
                    </a:lnTo>
                    <a:lnTo>
                      <a:pt x="682835" y="0"/>
                    </a:lnTo>
                    <a:lnTo>
                      <a:pt x="736400" y="0"/>
                    </a:lnTo>
                    <a:lnTo>
                      <a:pt x="746711" y="0"/>
                    </a:lnTo>
                    <a:lnTo>
                      <a:pt x="780924" y="0"/>
                    </a:lnTo>
                    <a:lnTo>
                      <a:pt x="815195" y="0"/>
                    </a:lnTo>
                    <a:lnTo>
                      <a:pt x="844800" y="0"/>
                    </a:lnTo>
                    <a:lnTo>
                      <a:pt x="859719" y="0"/>
                    </a:lnTo>
                    <a:lnTo>
                      <a:pt x="913284" y="0"/>
                    </a:lnTo>
                    <a:lnTo>
                      <a:pt x="923595" y="0"/>
                    </a:lnTo>
                    <a:lnTo>
                      <a:pt x="948174" y="0"/>
                    </a:lnTo>
                    <a:lnTo>
                      <a:pt x="992079" y="0"/>
                    </a:lnTo>
                    <a:lnTo>
                      <a:pt x="1012050" y="0"/>
                    </a:lnTo>
                    <a:lnTo>
                      <a:pt x="1026969" y="0"/>
                    </a:lnTo>
                    <a:lnTo>
                      <a:pt x="1042662" y="0"/>
                    </a:lnTo>
                    <a:lnTo>
                      <a:pt x="1072118" y="0"/>
                    </a:lnTo>
                    <a:lnTo>
                      <a:pt x="1080534" y="0"/>
                    </a:lnTo>
                    <a:lnTo>
                      <a:pt x="1090845" y="0"/>
                    </a:lnTo>
                    <a:lnTo>
                      <a:pt x="1106538" y="0"/>
                    </a:lnTo>
                    <a:lnTo>
                      <a:pt x="1121457" y="0"/>
                    </a:lnTo>
                    <a:lnTo>
                      <a:pt x="1135994" y="0"/>
                    </a:lnTo>
                    <a:lnTo>
                      <a:pt x="1150912" y="0"/>
                    </a:lnTo>
                    <a:lnTo>
                      <a:pt x="1159329" y="0"/>
                    </a:lnTo>
                    <a:lnTo>
                      <a:pt x="1175022" y="0"/>
                    </a:lnTo>
                    <a:lnTo>
                      <a:pt x="1185333" y="0"/>
                    </a:lnTo>
                    <a:lnTo>
                      <a:pt x="1204478" y="0"/>
                    </a:lnTo>
                    <a:lnTo>
                      <a:pt x="1209912" y="0"/>
                    </a:lnTo>
                    <a:lnTo>
                      <a:pt x="1214789" y="0"/>
                    </a:lnTo>
                    <a:lnTo>
                      <a:pt x="1239368" y="0"/>
                    </a:lnTo>
                    <a:lnTo>
                      <a:pt x="1253817" y="0"/>
                    </a:lnTo>
                    <a:lnTo>
                      <a:pt x="1273788" y="0"/>
                    </a:lnTo>
                    <a:lnTo>
                      <a:pt x="1283272" y="0"/>
                    </a:lnTo>
                    <a:lnTo>
                      <a:pt x="1288707" y="0"/>
                    </a:lnTo>
                    <a:lnTo>
                      <a:pt x="1303244" y="0"/>
                    </a:lnTo>
                    <a:lnTo>
                      <a:pt x="1318163" y="0"/>
                    </a:lnTo>
                    <a:lnTo>
                      <a:pt x="1333856" y="0"/>
                    </a:lnTo>
                    <a:lnTo>
                      <a:pt x="1342272" y="0"/>
                    </a:lnTo>
                    <a:lnTo>
                      <a:pt x="1352583" y="0"/>
                    </a:lnTo>
                    <a:lnTo>
                      <a:pt x="1371728" y="0"/>
                    </a:lnTo>
                    <a:lnTo>
                      <a:pt x="1382039" y="0"/>
                    </a:lnTo>
                    <a:lnTo>
                      <a:pt x="1397732" y="0"/>
                    </a:lnTo>
                    <a:lnTo>
                      <a:pt x="1412650" y="0"/>
                    </a:lnTo>
                    <a:lnTo>
                      <a:pt x="1421067" y="0"/>
                    </a:lnTo>
                    <a:lnTo>
                      <a:pt x="1450523" y="0"/>
                    </a:lnTo>
                    <a:lnTo>
                      <a:pt x="1466215" y="0"/>
                    </a:lnTo>
                    <a:lnTo>
                      <a:pt x="1476526" y="0"/>
                    </a:lnTo>
                    <a:lnTo>
                      <a:pt x="1501106" y="0"/>
                    </a:lnTo>
                    <a:lnTo>
                      <a:pt x="1545010" y="0"/>
                    </a:lnTo>
                    <a:lnTo>
                      <a:pt x="1564982" y="0"/>
                    </a:lnTo>
                    <a:lnTo>
                      <a:pt x="1579901" y="0"/>
                    </a:lnTo>
                    <a:lnTo>
                      <a:pt x="1633466" y="0"/>
                    </a:lnTo>
                    <a:lnTo>
                      <a:pt x="1643777" y="0"/>
                    </a:lnTo>
                    <a:lnTo>
                      <a:pt x="1677990" y="0"/>
                    </a:lnTo>
                    <a:lnTo>
                      <a:pt x="1712261" y="0"/>
                    </a:lnTo>
                    <a:lnTo>
                      <a:pt x="1741866" y="0"/>
                    </a:lnTo>
                    <a:lnTo>
                      <a:pt x="1756785" y="0"/>
                    </a:lnTo>
                    <a:lnTo>
                      <a:pt x="1810350" y="0"/>
                    </a:lnTo>
                    <a:lnTo>
                      <a:pt x="1820661" y="0"/>
                    </a:lnTo>
                    <a:lnTo>
                      <a:pt x="1845240" y="0"/>
                    </a:lnTo>
                    <a:lnTo>
                      <a:pt x="1889145" y="0"/>
                    </a:lnTo>
                    <a:lnTo>
                      <a:pt x="1909116" y="0"/>
                    </a:lnTo>
                    <a:lnTo>
                      <a:pt x="1924035" y="0"/>
                    </a:lnTo>
                    <a:lnTo>
                      <a:pt x="1969183" y="0"/>
                    </a:lnTo>
                    <a:lnTo>
                      <a:pt x="1977600" y="0"/>
                    </a:lnTo>
                    <a:lnTo>
                      <a:pt x="1987911" y="0"/>
                    </a:lnTo>
                    <a:lnTo>
                      <a:pt x="2033059" y="0"/>
                    </a:lnTo>
                    <a:lnTo>
                      <a:pt x="2047978" y="0"/>
                    </a:lnTo>
                    <a:lnTo>
                      <a:pt x="2056395" y="0"/>
                    </a:lnTo>
                    <a:lnTo>
                      <a:pt x="2078052" y="0"/>
                    </a:lnTo>
                    <a:lnTo>
                      <a:pt x="2101544" y="0"/>
                    </a:lnTo>
                    <a:lnTo>
                      <a:pt x="2111854" y="0"/>
                    </a:lnTo>
                    <a:lnTo>
                      <a:pt x="2136434" y="0"/>
                    </a:lnTo>
                    <a:lnTo>
                      <a:pt x="2141928" y="0"/>
                    </a:lnTo>
                    <a:lnTo>
                      <a:pt x="2156847" y="0"/>
                    </a:lnTo>
                    <a:lnTo>
                      <a:pt x="2180338" y="0"/>
                    </a:lnTo>
                    <a:lnTo>
                      <a:pt x="2200310" y="0"/>
                    </a:lnTo>
                    <a:lnTo>
                      <a:pt x="2210412" y="0"/>
                    </a:lnTo>
                    <a:lnTo>
                      <a:pt x="2215228" y="0"/>
                    </a:lnTo>
                    <a:lnTo>
                      <a:pt x="2220723" y="0"/>
                    </a:lnTo>
                    <a:lnTo>
                      <a:pt x="2245302" y="0"/>
                    </a:lnTo>
                    <a:lnTo>
                      <a:pt x="2268794" y="0"/>
                    </a:lnTo>
                    <a:lnTo>
                      <a:pt x="2279104" y="0"/>
                    </a:lnTo>
                    <a:lnTo>
                      <a:pt x="2289207" y="0"/>
                    </a:lnTo>
                    <a:lnTo>
                      <a:pt x="2309179" y="0"/>
                    </a:lnTo>
                    <a:lnTo>
                      <a:pt x="2324097" y="0"/>
                    </a:lnTo>
                    <a:lnTo>
                      <a:pt x="2347589" y="0"/>
                    </a:lnTo>
                    <a:lnTo>
                      <a:pt x="2369246" y="0"/>
                    </a:lnTo>
                    <a:lnTo>
                      <a:pt x="2377662" y="0"/>
                    </a:lnTo>
                    <a:lnTo>
                      <a:pt x="2387973" y="0"/>
                    </a:lnTo>
                    <a:lnTo>
                      <a:pt x="2433122" y="0"/>
                    </a:lnTo>
                    <a:lnTo>
                      <a:pt x="2448040" y="0"/>
                    </a:lnTo>
                    <a:lnTo>
                      <a:pt x="2456457" y="0"/>
                    </a:lnTo>
                    <a:lnTo>
                      <a:pt x="2501605" y="0"/>
                    </a:lnTo>
                    <a:lnTo>
                      <a:pt x="2511917" y="0"/>
                    </a:lnTo>
                    <a:lnTo>
                      <a:pt x="2536496" y="0"/>
                    </a:lnTo>
                    <a:lnTo>
                      <a:pt x="2580400" y="0"/>
                    </a:lnTo>
                    <a:lnTo>
                      <a:pt x="2600372" y="0"/>
                    </a:lnTo>
                    <a:lnTo>
                      <a:pt x="2615291" y="0"/>
                    </a:lnTo>
                    <a:lnTo>
                      <a:pt x="2668856" y="0"/>
                    </a:lnTo>
                    <a:lnTo>
                      <a:pt x="2679167" y="0"/>
                    </a:lnTo>
                    <a:lnTo>
                      <a:pt x="2713380" y="0"/>
                    </a:lnTo>
                    <a:lnTo>
                      <a:pt x="2747650" y="0"/>
                    </a:lnTo>
                    <a:lnTo>
                      <a:pt x="2777256" y="0"/>
                    </a:lnTo>
                    <a:lnTo>
                      <a:pt x="2792175" y="0"/>
                    </a:lnTo>
                    <a:lnTo>
                      <a:pt x="2845740" y="0"/>
                    </a:lnTo>
                    <a:lnTo>
                      <a:pt x="2856051" y="0"/>
                    </a:lnTo>
                    <a:lnTo>
                      <a:pt x="2858976" y="0"/>
                    </a:lnTo>
                    <a:lnTo>
                      <a:pt x="2880630" y="0"/>
                    </a:lnTo>
                    <a:lnTo>
                      <a:pt x="2922852" y="0"/>
                    </a:lnTo>
                    <a:lnTo>
                      <a:pt x="2924535" y="0"/>
                    </a:lnTo>
                    <a:lnTo>
                      <a:pt x="2937771" y="0"/>
                    </a:lnTo>
                    <a:lnTo>
                      <a:pt x="2944506" y="0"/>
                    </a:lnTo>
                    <a:lnTo>
                      <a:pt x="2959425" y="0"/>
                    </a:lnTo>
                    <a:lnTo>
                      <a:pt x="2975118" y="0"/>
                    </a:lnTo>
                    <a:lnTo>
                      <a:pt x="2991336" y="0"/>
                    </a:lnTo>
                    <a:lnTo>
                      <a:pt x="3001647" y="0"/>
                    </a:lnTo>
                    <a:lnTo>
                      <a:pt x="3004574" y="0"/>
                    </a:lnTo>
                    <a:lnTo>
                      <a:pt x="3012990" y="0"/>
                    </a:lnTo>
                    <a:lnTo>
                      <a:pt x="3023301" y="0"/>
                    </a:lnTo>
                    <a:lnTo>
                      <a:pt x="3026226" y="0"/>
                    </a:lnTo>
                    <a:lnTo>
                      <a:pt x="3038994" y="0"/>
                    </a:lnTo>
                    <a:lnTo>
                      <a:pt x="3053913" y="0"/>
                    </a:lnTo>
                    <a:lnTo>
                      <a:pt x="3068450" y="0"/>
                    </a:lnTo>
                    <a:lnTo>
                      <a:pt x="3070131" y="0"/>
                    </a:lnTo>
                    <a:lnTo>
                      <a:pt x="3083368" y="0"/>
                    </a:lnTo>
                    <a:lnTo>
                      <a:pt x="3090102" y="0"/>
                    </a:lnTo>
                    <a:lnTo>
                      <a:pt x="3091785" y="0"/>
                    </a:lnTo>
                    <a:lnTo>
                      <a:pt x="3105021" y="0"/>
                    </a:lnTo>
                    <a:lnTo>
                      <a:pt x="3107478" y="0"/>
                    </a:lnTo>
                    <a:lnTo>
                      <a:pt x="3117789" y="0"/>
                    </a:lnTo>
                    <a:lnTo>
                      <a:pt x="3136934" y="0"/>
                    </a:lnTo>
                    <a:lnTo>
                      <a:pt x="3142368" y="0"/>
                    </a:lnTo>
                    <a:lnTo>
                      <a:pt x="3147244" y="0"/>
                    </a:lnTo>
                    <a:lnTo>
                      <a:pt x="3150170" y="0"/>
                    </a:lnTo>
                    <a:lnTo>
                      <a:pt x="3158586" y="0"/>
                    </a:lnTo>
                    <a:lnTo>
                      <a:pt x="3168897" y="0"/>
                    </a:lnTo>
                    <a:lnTo>
                      <a:pt x="3171824" y="0"/>
                    </a:lnTo>
                    <a:lnTo>
                      <a:pt x="3186273" y="0"/>
                    </a:lnTo>
                    <a:lnTo>
                      <a:pt x="3206244" y="0"/>
                    </a:lnTo>
                    <a:lnTo>
                      <a:pt x="3214046" y="0"/>
                    </a:lnTo>
                    <a:lnTo>
                      <a:pt x="3215728" y="0"/>
                    </a:lnTo>
                    <a:lnTo>
                      <a:pt x="3221163" y="0"/>
                    </a:lnTo>
                    <a:lnTo>
                      <a:pt x="3228964" y="0"/>
                    </a:lnTo>
                    <a:lnTo>
                      <a:pt x="3235700" y="0"/>
                    </a:lnTo>
                    <a:lnTo>
                      <a:pt x="3237381" y="0"/>
                    </a:lnTo>
                    <a:lnTo>
                      <a:pt x="3250618" y="0"/>
                    </a:lnTo>
                    <a:lnTo>
                      <a:pt x="3266311" y="0"/>
                    </a:lnTo>
                    <a:lnTo>
                      <a:pt x="3274728" y="0"/>
                    </a:lnTo>
                    <a:lnTo>
                      <a:pt x="3282529" y="0"/>
                    </a:lnTo>
                    <a:lnTo>
                      <a:pt x="3285039" y="0"/>
                    </a:lnTo>
                    <a:lnTo>
                      <a:pt x="3292840" y="0"/>
                    </a:lnTo>
                    <a:lnTo>
                      <a:pt x="3304184" y="0"/>
                    </a:lnTo>
                    <a:lnTo>
                      <a:pt x="3314495" y="0"/>
                    </a:lnTo>
                    <a:lnTo>
                      <a:pt x="3317420" y="0"/>
                    </a:lnTo>
                    <a:lnTo>
                      <a:pt x="3330188" y="0"/>
                    </a:lnTo>
                    <a:lnTo>
                      <a:pt x="3345106" y="0"/>
                    </a:lnTo>
                    <a:lnTo>
                      <a:pt x="3353523" y="0"/>
                    </a:lnTo>
                    <a:lnTo>
                      <a:pt x="3361324" y="0"/>
                    </a:lnTo>
                    <a:lnTo>
                      <a:pt x="3381296" y="0"/>
                    </a:lnTo>
                    <a:lnTo>
                      <a:pt x="3382978" y="0"/>
                    </a:lnTo>
                    <a:lnTo>
                      <a:pt x="3396214" y="0"/>
                    </a:lnTo>
                    <a:lnTo>
                      <a:pt x="3398671" y="0"/>
                    </a:lnTo>
                    <a:lnTo>
                      <a:pt x="3408982" y="0"/>
                    </a:lnTo>
                    <a:lnTo>
                      <a:pt x="3433561" y="0"/>
                    </a:lnTo>
                    <a:lnTo>
                      <a:pt x="3449780" y="0"/>
                    </a:lnTo>
                    <a:lnTo>
                      <a:pt x="3460090" y="0"/>
                    </a:lnTo>
                    <a:lnTo>
                      <a:pt x="3477466" y="0"/>
                    </a:lnTo>
                    <a:lnTo>
                      <a:pt x="3494304" y="0"/>
                    </a:lnTo>
                    <a:lnTo>
                      <a:pt x="3497437" y="0"/>
                    </a:lnTo>
                    <a:lnTo>
                      <a:pt x="3512356" y="0"/>
                    </a:lnTo>
                    <a:lnTo>
                      <a:pt x="3528574" y="0"/>
                    </a:lnTo>
                    <a:lnTo>
                      <a:pt x="3558180" y="0"/>
                    </a:lnTo>
                    <a:lnTo>
                      <a:pt x="3565921" y="0"/>
                    </a:lnTo>
                    <a:lnTo>
                      <a:pt x="3573099" y="0"/>
                    </a:lnTo>
                    <a:lnTo>
                      <a:pt x="3576232" y="0"/>
                    </a:lnTo>
                    <a:lnTo>
                      <a:pt x="3610446" y="0"/>
                    </a:lnTo>
                    <a:lnTo>
                      <a:pt x="3626664" y="0"/>
                    </a:lnTo>
                    <a:lnTo>
                      <a:pt x="3636975" y="0"/>
                    </a:lnTo>
                    <a:lnTo>
                      <a:pt x="3644716" y="0"/>
                    </a:lnTo>
                    <a:lnTo>
                      <a:pt x="3661554" y="0"/>
                    </a:lnTo>
                    <a:lnTo>
                      <a:pt x="3674322" y="0"/>
                    </a:lnTo>
                    <a:lnTo>
                      <a:pt x="3689241" y="0"/>
                    </a:lnTo>
                    <a:lnTo>
                      <a:pt x="3705459" y="0"/>
                    </a:lnTo>
                    <a:lnTo>
                      <a:pt x="3725430" y="0"/>
                    </a:lnTo>
                    <a:lnTo>
                      <a:pt x="3740349" y="0"/>
                    </a:lnTo>
                    <a:lnTo>
                      <a:pt x="3742806" y="0"/>
                    </a:lnTo>
                    <a:lnTo>
                      <a:pt x="3753117" y="0"/>
                    </a:lnTo>
                    <a:lnTo>
                      <a:pt x="3756042" y="0"/>
                    </a:lnTo>
                    <a:lnTo>
                      <a:pt x="3777696" y="0"/>
                    </a:lnTo>
                    <a:lnTo>
                      <a:pt x="3785497" y="0"/>
                    </a:lnTo>
                    <a:lnTo>
                      <a:pt x="3793914" y="0"/>
                    </a:lnTo>
                    <a:lnTo>
                      <a:pt x="3804225" y="0"/>
                    </a:lnTo>
                    <a:lnTo>
                      <a:pt x="3819918" y="0"/>
                    </a:lnTo>
                    <a:lnTo>
                      <a:pt x="3821601" y="0"/>
                    </a:lnTo>
                    <a:lnTo>
                      <a:pt x="3834837" y="0"/>
                    </a:lnTo>
                    <a:lnTo>
                      <a:pt x="3841572" y="0"/>
                    </a:lnTo>
                    <a:lnTo>
                      <a:pt x="3849373" y="0"/>
                    </a:lnTo>
                    <a:lnTo>
                      <a:pt x="3856491" y="0"/>
                    </a:lnTo>
                    <a:lnTo>
                      <a:pt x="3864292" y="0"/>
                    </a:lnTo>
                    <a:lnTo>
                      <a:pt x="3872709" y="0"/>
                    </a:lnTo>
                    <a:lnTo>
                      <a:pt x="3888402" y="0"/>
                    </a:lnTo>
                    <a:lnTo>
                      <a:pt x="3888921" y="0"/>
                    </a:lnTo>
                    <a:lnTo>
                      <a:pt x="3743325" y="582384"/>
                    </a:lnTo>
                    <a:lnTo>
                      <a:pt x="3742806" y="582384"/>
                    </a:lnTo>
                    <a:lnTo>
                      <a:pt x="3727113" y="582384"/>
                    </a:lnTo>
                    <a:lnTo>
                      <a:pt x="3718696" y="582384"/>
                    </a:lnTo>
                    <a:lnTo>
                      <a:pt x="3710895" y="582384"/>
                    </a:lnTo>
                    <a:lnTo>
                      <a:pt x="3703777" y="582384"/>
                    </a:lnTo>
                    <a:lnTo>
                      <a:pt x="3695976" y="582384"/>
                    </a:lnTo>
                    <a:lnTo>
                      <a:pt x="3689241" y="582384"/>
                    </a:lnTo>
                    <a:lnTo>
                      <a:pt x="3676005" y="582384"/>
                    </a:lnTo>
                    <a:lnTo>
                      <a:pt x="3674322" y="582384"/>
                    </a:lnTo>
                    <a:lnTo>
                      <a:pt x="3658629" y="582384"/>
                    </a:lnTo>
                    <a:lnTo>
                      <a:pt x="3648318" y="582384"/>
                    </a:lnTo>
                    <a:lnTo>
                      <a:pt x="3639901" y="582384"/>
                    </a:lnTo>
                    <a:lnTo>
                      <a:pt x="3632100" y="582384"/>
                    </a:lnTo>
                    <a:lnTo>
                      <a:pt x="3610446" y="582384"/>
                    </a:lnTo>
                    <a:lnTo>
                      <a:pt x="3607521" y="582384"/>
                    </a:lnTo>
                    <a:lnTo>
                      <a:pt x="3597210" y="582384"/>
                    </a:lnTo>
                    <a:lnTo>
                      <a:pt x="3594753" y="582384"/>
                    </a:lnTo>
                    <a:lnTo>
                      <a:pt x="3579834" y="582384"/>
                    </a:lnTo>
                    <a:lnTo>
                      <a:pt x="3559863" y="582384"/>
                    </a:lnTo>
                    <a:lnTo>
                      <a:pt x="3543645" y="582384"/>
                    </a:lnTo>
                    <a:lnTo>
                      <a:pt x="3528726" y="582384"/>
                    </a:lnTo>
                    <a:lnTo>
                      <a:pt x="3515958" y="582384"/>
                    </a:lnTo>
                    <a:lnTo>
                      <a:pt x="3499120" y="582384"/>
                    </a:lnTo>
                    <a:lnTo>
                      <a:pt x="3491379" y="582384"/>
                    </a:lnTo>
                    <a:lnTo>
                      <a:pt x="3481068" y="582384"/>
                    </a:lnTo>
                    <a:lnTo>
                      <a:pt x="3464850" y="582384"/>
                    </a:lnTo>
                    <a:lnTo>
                      <a:pt x="3430636" y="582384"/>
                    </a:lnTo>
                    <a:lnTo>
                      <a:pt x="3427503" y="582384"/>
                    </a:lnTo>
                    <a:lnTo>
                      <a:pt x="3420325" y="582384"/>
                    </a:lnTo>
                    <a:lnTo>
                      <a:pt x="3412584" y="582384"/>
                    </a:lnTo>
                    <a:lnTo>
                      <a:pt x="3382978" y="582384"/>
                    </a:lnTo>
                    <a:lnTo>
                      <a:pt x="3366760" y="582384"/>
                    </a:lnTo>
                    <a:lnTo>
                      <a:pt x="3351842" y="582384"/>
                    </a:lnTo>
                    <a:lnTo>
                      <a:pt x="3348708" y="582384"/>
                    </a:lnTo>
                    <a:lnTo>
                      <a:pt x="3331870" y="582384"/>
                    </a:lnTo>
                    <a:lnTo>
                      <a:pt x="3314495" y="582384"/>
                    </a:lnTo>
                    <a:lnTo>
                      <a:pt x="3304184" y="582384"/>
                    </a:lnTo>
                    <a:lnTo>
                      <a:pt x="3287966" y="582384"/>
                    </a:lnTo>
                    <a:lnTo>
                      <a:pt x="3263386" y="582384"/>
                    </a:lnTo>
                    <a:lnTo>
                      <a:pt x="3253075" y="582384"/>
                    </a:lnTo>
                    <a:lnTo>
                      <a:pt x="3250618" y="582384"/>
                    </a:lnTo>
                    <a:lnTo>
                      <a:pt x="3237383" y="582384"/>
                    </a:lnTo>
                    <a:lnTo>
                      <a:pt x="3235700" y="582384"/>
                    </a:lnTo>
                    <a:lnTo>
                      <a:pt x="3215728" y="582384"/>
                    </a:lnTo>
                    <a:lnTo>
                      <a:pt x="3207927" y="582384"/>
                    </a:lnTo>
                    <a:lnTo>
                      <a:pt x="3199510" y="582384"/>
                    </a:lnTo>
                    <a:lnTo>
                      <a:pt x="3184592" y="582384"/>
                    </a:lnTo>
                    <a:lnTo>
                      <a:pt x="3171824" y="582384"/>
                    </a:lnTo>
                    <a:lnTo>
                      <a:pt x="3168898" y="582384"/>
                    </a:lnTo>
                    <a:lnTo>
                      <a:pt x="3158588" y="582384"/>
                    </a:lnTo>
                    <a:lnTo>
                      <a:pt x="3147244" y="582384"/>
                    </a:lnTo>
                    <a:lnTo>
                      <a:pt x="3139443" y="582384"/>
                    </a:lnTo>
                    <a:lnTo>
                      <a:pt x="3136934" y="582384"/>
                    </a:lnTo>
                    <a:lnTo>
                      <a:pt x="3129132" y="582384"/>
                    </a:lnTo>
                    <a:lnTo>
                      <a:pt x="3120716" y="582384"/>
                    </a:lnTo>
                    <a:lnTo>
                      <a:pt x="3105023" y="582384"/>
                    </a:lnTo>
                    <a:lnTo>
                      <a:pt x="3091785" y="582384"/>
                    </a:lnTo>
                    <a:lnTo>
                      <a:pt x="3090104" y="582384"/>
                    </a:lnTo>
                    <a:lnTo>
                      <a:pt x="3083368" y="582384"/>
                    </a:lnTo>
                    <a:lnTo>
                      <a:pt x="3075567" y="582384"/>
                    </a:lnTo>
                    <a:lnTo>
                      <a:pt x="3070132" y="582384"/>
                    </a:lnTo>
                    <a:lnTo>
                      <a:pt x="3068450" y="582384"/>
                    </a:lnTo>
                    <a:lnTo>
                      <a:pt x="3060648" y="582384"/>
                    </a:lnTo>
                    <a:lnTo>
                      <a:pt x="3040677" y="582384"/>
                    </a:lnTo>
                    <a:lnTo>
                      <a:pt x="3026228" y="582384"/>
                    </a:lnTo>
                    <a:lnTo>
                      <a:pt x="3023301" y="582384"/>
                    </a:lnTo>
                    <a:lnTo>
                      <a:pt x="3012990" y="582384"/>
                    </a:lnTo>
                    <a:lnTo>
                      <a:pt x="3004574" y="582384"/>
                    </a:lnTo>
                    <a:lnTo>
                      <a:pt x="3001648" y="582384"/>
                    </a:lnTo>
                    <a:lnTo>
                      <a:pt x="2996772" y="582384"/>
                    </a:lnTo>
                    <a:lnTo>
                      <a:pt x="2991338" y="582384"/>
                    </a:lnTo>
                    <a:lnTo>
                      <a:pt x="2972193" y="582384"/>
                    </a:lnTo>
                    <a:lnTo>
                      <a:pt x="2961882" y="582384"/>
                    </a:lnTo>
                    <a:lnTo>
                      <a:pt x="2959425" y="582384"/>
                    </a:lnTo>
                    <a:lnTo>
                      <a:pt x="2946189" y="582384"/>
                    </a:lnTo>
                    <a:lnTo>
                      <a:pt x="2944506" y="582384"/>
                    </a:lnTo>
                    <a:lnTo>
                      <a:pt x="2937772" y="582384"/>
                    </a:lnTo>
                    <a:lnTo>
                      <a:pt x="2924535" y="582384"/>
                    </a:lnTo>
                    <a:lnTo>
                      <a:pt x="2922853" y="582384"/>
                    </a:lnTo>
                    <a:lnTo>
                      <a:pt x="2908317" y="582384"/>
                    </a:lnTo>
                    <a:lnTo>
                      <a:pt x="2893398" y="582384"/>
                    </a:lnTo>
                    <a:lnTo>
                      <a:pt x="2880630" y="582384"/>
                    </a:lnTo>
                    <a:lnTo>
                      <a:pt x="2877705" y="582384"/>
                    </a:lnTo>
                    <a:lnTo>
                      <a:pt x="2867394" y="582384"/>
                    </a:lnTo>
                    <a:lnTo>
                      <a:pt x="2858977" y="582384"/>
                    </a:lnTo>
                    <a:lnTo>
                      <a:pt x="2856051" y="582384"/>
                    </a:lnTo>
                    <a:lnTo>
                      <a:pt x="2845740" y="582384"/>
                    </a:lnTo>
                    <a:lnTo>
                      <a:pt x="2829522" y="582384"/>
                    </a:lnTo>
                    <a:lnTo>
                      <a:pt x="2813829" y="582384"/>
                    </a:lnTo>
                    <a:lnTo>
                      <a:pt x="2798910" y="582384"/>
                    </a:lnTo>
                    <a:lnTo>
                      <a:pt x="2792175" y="582384"/>
                    </a:lnTo>
                    <a:lnTo>
                      <a:pt x="2778939" y="582384"/>
                    </a:lnTo>
                    <a:lnTo>
                      <a:pt x="2777256" y="582384"/>
                    </a:lnTo>
                    <a:lnTo>
                      <a:pt x="2735034" y="582384"/>
                    </a:lnTo>
                    <a:lnTo>
                      <a:pt x="2713380" y="582384"/>
                    </a:lnTo>
                    <a:lnTo>
                      <a:pt x="2710455" y="582384"/>
                    </a:lnTo>
                    <a:lnTo>
                      <a:pt x="2700144" y="582384"/>
                    </a:lnTo>
                    <a:lnTo>
                      <a:pt x="2646579" y="582384"/>
                    </a:lnTo>
                    <a:lnTo>
                      <a:pt x="2631660" y="582384"/>
                    </a:lnTo>
                    <a:lnTo>
                      <a:pt x="2602055" y="582384"/>
                    </a:lnTo>
                    <a:lnTo>
                      <a:pt x="2567784" y="582384"/>
                    </a:lnTo>
                    <a:lnTo>
                      <a:pt x="2533571" y="582384"/>
                    </a:lnTo>
                    <a:lnTo>
                      <a:pt x="2523260" y="582384"/>
                    </a:lnTo>
                    <a:lnTo>
                      <a:pt x="2469695" y="582384"/>
                    </a:lnTo>
                    <a:lnTo>
                      <a:pt x="2454776" y="582384"/>
                    </a:lnTo>
                    <a:lnTo>
                      <a:pt x="2434804" y="582384"/>
                    </a:lnTo>
                    <a:lnTo>
                      <a:pt x="2390900" y="582384"/>
                    </a:lnTo>
                    <a:lnTo>
                      <a:pt x="2366320" y="582384"/>
                    </a:lnTo>
                    <a:lnTo>
                      <a:pt x="2356010" y="582384"/>
                    </a:lnTo>
                    <a:lnTo>
                      <a:pt x="2310861" y="582384"/>
                    </a:lnTo>
                    <a:lnTo>
                      <a:pt x="2302444" y="582384"/>
                    </a:lnTo>
                    <a:lnTo>
                      <a:pt x="2287526" y="582384"/>
                    </a:lnTo>
                    <a:lnTo>
                      <a:pt x="2242377" y="582384"/>
                    </a:lnTo>
                    <a:lnTo>
                      <a:pt x="2232066" y="582384"/>
                    </a:lnTo>
                    <a:lnTo>
                      <a:pt x="2223650" y="582384"/>
                    </a:lnTo>
                    <a:lnTo>
                      <a:pt x="2201992" y="582384"/>
                    </a:lnTo>
                    <a:lnTo>
                      <a:pt x="2178501" y="582384"/>
                    </a:lnTo>
                    <a:lnTo>
                      <a:pt x="2163583" y="582384"/>
                    </a:lnTo>
                    <a:lnTo>
                      <a:pt x="2143611" y="582384"/>
                    </a:lnTo>
                    <a:lnTo>
                      <a:pt x="2133509" y="582384"/>
                    </a:lnTo>
                    <a:lnTo>
                      <a:pt x="2123198" y="582384"/>
                    </a:lnTo>
                    <a:lnTo>
                      <a:pt x="2099706" y="582384"/>
                    </a:lnTo>
                    <a:lnTo>
                      <a:pt x="2075127" y="582384"/>
                    </a:lnTo>
                    <a:lnTo>
                      <a:pt x="2069633" y="582384"/>
                    </a:lnTo>
                    <a:lnTo>
                      <a:pt x="2064816" y="582384"/>
                    </a:lnTo>
                    <a:lnTo>
                      <a:pt x="2054714" y="582384"/>
                    </a:lnTo>
                    <a:lnTo>
                      <a:pt x="2034742" y="582384"/>
                    </a:lnTo>
                    <a:lnTo>
                      <a:pt x="2011251" y="582384"/>
                    </a:lnTo>
                    <a:lnTo>
                      <a:pt x="1996332" y="582384"/>
                    </a:lnTo>
                    <a:lnTo>
                      <a:pt x="1990838" y="582384"/>
                    </a:lnTo>
                    <a:lnTo>
                      <a:pt x="1966258" y="582384"/>
                    </a:lnTo>
                    <a:lnTo>
                      <a:pt x="1955948" y="582384"/>
                    </a:lnTo>
                    <a:lnTo>
                      <a:pt x="1932456" y="582384"/>
                    </a:lnTo>
                    <a:lnTo>
                      <a:pt x="1910799" y="582384"/>
                    </a:lnTo>
                    <a:lnTo>
                      <a:pt x="1902382" y="582384"/>
                    </a:lnTo>
                    <a:lnTo>
                      <a:pt x="1887464" y="582384"/>
                    </a:lnTo>
                    <a:lnTo>
                      <a:pt x="1842315" y="582384"/>
                    </a:lnTo>
                    <a:lnTo>
                      <a:pt x="1832004" y="582384"/>
                    </a:lnTo>
                    <a:lnTo>
                      <a:pt x="1823588" y="582384"/>
                    </a:lnTo>
                    <a:lnTo>
                      <a:pt x="1778439" y="582384"/>
                    </a:lnTo>
                    <a:lnTo>
                      <a:pt x="1763520" y="582384"/>
                    </a:lnTo>
                    <a:lnTo>
                      <a:pt x="1743549" y="582384"/>
                    </a:lnTo>
                    <a:lnTo>
                      <a:pt x="1699644" y="582384"/>
                    </a:lnTo>
                    <a:lnTo>
                      <a:pt x="1675065" y="582384"/>
                    </a:lnTo>
                    <a:lnTo>
                      <a:pt x="1664754" y="582384"/>
                    </a:lnTo>
                    <a:lnTo>
                      <a:pt x="1611189" y="582384"/>
                    </a:lnTo>
                    <a:lnTo>
                      <a:pt x="1596270" y="582384"/>
                    </a:lnTo>
                    <a:lnTo>
                      <a:pt x="1566665" y="582384"/>
                    </a:lnTo>
                    <a:lnTo>
                      <a:pt x="1532394" y="582384"/>
                    </a:lnTo>
                    <a:lnTo>
                      <a:pt x="1498181" y="582384"/>
                    </a:lnTo>
                    <a:lnTo>
                      <a:pt x="1487870" y="582384"/>
                    </a:lnTo>
                    <a:lnTo>
                      <a:pt x="1434304" y="582384"/>
                    </a:lnTo>
                    <a:lnTo>
                      <a:pt x="1419386" y="582384"/>
                    </a:lnTo>
                    <a:lnTo>
                      <a:pt x="1399414" y="582384"/>
                    </a:lnTo>
                    <a:lnTo>
                      <a:pt x="1355510" y="582384"/>
                    </a:lnTo>
                    <a:lnTo>
                      <a:pt x="1330930" y="582384"/>
                    </a:lnTo>
                    <a:lnTo>
                      <a:pt x="1320620" y="582384"/>
                    </a:lnTo>
                    <a:lnTo>
                      <a:pt x="1304927" y="582384"/>
                    </a:lnTo>
                    <a:lnTo>
                      <a:pt x="1275471" y="582384"/>
                    </a:lnTo>
                    <a:lnTo>
                      <a:pt x="1267054" y="582384"/>
                    </a:lnTo>
                    <a:lnTo>
                      <a:pt x="1252135" y="582384"/>
                    </a:lnTo>
                    <a:lnTo>
                      <a:pt x="1236443" y="582384"/>
                    </a:lnTo>
                    <a:lnTo>
                      <a:pt x="1226132" y="582384"/>
                    </a:lnTo>
                    <a:lnTo>
                      <a:pt x="1206987" y="582384"/>
                    </a:lnTo>
                    <a:lnTo>
                      <a:pt x="1196676" y="582384"/>
                    </a:lnTo>
                    <a:lnTo>
                      <a:pt x="1188259" y="582384"/>
                    </a:lnTo>
                    <a:lnTo>
                      <a:pt x="1172567" y="582384"/>
                    </a:lnTo>
                    <a:lnTo>
                      <a:pt x="1157648" y="582384"/>
                    </a:lnTo>
                    <a:lnTo>
                      <a:pt x="1143111" y="582384"/>
                    </a:lnTo>
                    <a:lnTo>
                      <a:pt x="1137676" y="582384"/>
                    </a:lnTo>
                    <a:lnTo>
                      <a:pt x="1128192" y="582384"/>
                    </a:lnTo>
                    <a:lnTo>
                      <a:pt x="1108221" y="582384"/>
                    </a:lnTo>
                    <a:lnTo>
                      <a:pt x="1093772" y="582384"/>
                    </a:lnTo>
                    <a:lnTo>
                      <a:pt x="1069192" y="582384"/>
                    </a:lnTo>
                    <a:lnTo>
                      <a:pt x="1064316" y="582384"/>
                    </a:lnTo>
                    <a:lnTo>
                      <a:pt x="1058882" y="582384"/>
                    </a:lnTo>
                    <a:lnTo>
                      <a:pt x="1039737" y="582384"/>
                    </a:lnTo>
                    <a:lnTo>
                      <a:pt x="1029426" y="582384"/>
                    </a:lnTo>
                    <a:lnTo>
                      <a:pt x="1013733" y="582384"/>
                    </a:lnTo>
                    <a:lnTo>
                      <a:pt x="1005316" y="582384"/>
                    </a:lnTo>
                    <a:lnTo>
                      <a:pt x="990398" y="582384"/>
                    </a:lnTo>
                    <a:lnTo>
                      <a:pt x="975861" y="582384"/>
                    </a:lnTo>
                    <a:lnTo>
                      <a:pt x="960942" y="582384"/>
                    </a:lnTo>
                    <a:lnTo>
                      <a:pt x="945249" y="582384"/>
                    </a:lnTo>
                    <a:lnTo>
                      <a:pt x="934938" y="582384"/>
                    </a:lnTo>
                    <a:lnTo>
                      <a:pt x="926522" y="582384"/>
                    </a:lnTo>
                    <a:lnTo>
                      <a:pt x="897066" y="582384"/>
                    </a:lnTo>
                    <a:lnTo>
                      <a:pt x="881373" y="582384"/>
                    </a:lnTo>
                    <a:lnTo>
                      <a:pt x="866455" y="582384"/>
                    </a:lnTo>
                    <a:lnTo>
                      <a:pt x="846483" y="582384"/>
                    </a:lnTo>
                    <a:lnTo>
                      <a:pt x="802579" y="582384"/>
                    </a:lnTo>
                    <a:lnTo>
                      <a:pt x="777999" y="582384"/>
                    </a:lnTo>
                    <a:lnTo>
                      <a:pt x="767688" y="582384"/>
                    </a:lnTo>
                    <a:lnTo>
                      <a:pt x="714123" y="582384"/>
                    </a:lnTo>
                    <a:lnTo>
                      <a:pt x="699204" y="582384"/>
                    </a:lnTo>
                    <a:lnTo>
                      <a:pt x="669599" y="582384"/>
                    </a:lnTo>
                    <a:lnTo>
                      <a:pt x="635328" y="582384"/>
                    </a:lnTo>
                    <a:lnTo>
                      <a:pt x="601115" y="582384"/>
                    </a:lnTo>
                    <a:lnTo>
                      <a:pt x="590804" y="582384"/>
                    </a:lnTo>
                    <a:lnTo>
                      <a:pt x="537239" y="582384"/>
                    </a:lnTo>
                    <a:lnTo>
                      <a:pt x="522320" y="582384"/>
                    </a:lnTo>
                    <a:lnTo>
                      <a:pt x="502348" y="582384"/>
                    </a:lnTo>
                    <a:lnTo>
                      <a:pt x="458444" y="582384"/>
                    </a:lnTo>
                    <a:lnTo>
                      <a:pt x="433864" y="582384"/>
                    </a:lnTo>
                    <a:lnTo>
                      <a:pt x="423554" y="582384"/>
                    </a:lnTo>
                    <a:lnTo>
                      <a:pt x="378405" y="582384"/>
                    </a:lnTo>
                    <a:lnTo>
                      <a:pt x="369989" y="582384"/>
                    </a:lnTo>
                    <a:lnTo>
                      <a:pt x="355070" y="582384"/>
                    </a:lnTo>
                    <a:lnTo>
                      <a:pt x="309921" y="582384"/>
                    </a:lnTo>
                    <a:lnTo>
                      <a:pt x="299611" y="582384"/>
                    </a:lnTo>
                    <a:lnTo>
                      <a:pt x="291194" y="582384"/>
                    </a:lnTo>
                    <a:lnTo>
                      <a:pt x="246045" y="582384"/>
                    </a:lnTo>
                    <a:lnTo>
                      <a:pt x="231126" y="582384"/>
                    </a:lnTo>
                    <a:lnTo>
                      <a:pt x="211155" y="582384"/>
                    </a:lnTo>
                    <a:lnTo>
                      <a:pt x="167250" y="582384"/>
                    </a:lnTo>
                    <a:lnTo>
                      <a:pt x="142671" y="582384"/>
                    </a:lnTo>
                    <a:lnTo>
                      <a:pt x="132360" y="582384"/>
                    </a:lnTo>
                    <a:lnTo>
                      <a:pt x="78795" y="582384"/>
                    </a:lnTo>
                    <a:lnTo>
                      <a:pt x="63876" y="582384"/>
                    </a:lnTo>
                    <a:lnTo>
                      <a:pt x="0" y="582384"/>
                    </a:lnTo>
                    <a:close/>
                  </a:path>
                </a:pathLst>
              </a:custGeom>
              <a:solidFill>
                <a:schemeClr val="bg1"/>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组合 87"/>
              <p:cNvGrpSpPr/>
              <p:nvPr/>
            </p:nvGrpSpPr>
            <p:grpSpPr>
              <a:xfrm>
                <a:off x="806160" y="2046513"/>
                <a:ext cx="1111197" cy="723901"/>
                <a:chOff x="-391195" y="-1"/>
                <a:chExt cx="1330511" cy="866775"/>
              </a:xfrm>
            </p:grpSpPr>
            <p:sp>
              <p:nvSpPr>
                <p:cNvPr id="89" name="任意多边形 88"/>
                <p:cNvSpPr/>
                <p:nvPr/>
              </p:nvSpPr>
              <p:spPr>
                <a:xfrm>
                  <a:off x="238265"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a:off x="421807"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605349"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391195" y="-1"/>
                  <a:ext cx="779885" cy="866775"/>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4" name="文本框 83"/>
            <p:cNvSpPr txBox="1"/>
            <p:nvPr/>
          </p:nvSpPr>
          <p:spPr>
            <a:xfrm>
              <a:off x="2833568" y="2644232"/>
              <a:ext cx="2339102" cy="523220"/>
            </a:xfrm>
            <a:prstGeom prst="rect">
              <a:avLst/>
            </a:prstGeom>
            <a:noFill/>
          </p:spPr>
          <p:txBody>
            <a:bodyPr wrap="none" rtlCol="0">
              <a:spAutoFit/>
              <a:scene3d>
                <a:camera prst="orthographicFront"/>
                <a:lightRig rig="threePt" dir="t"/>
              </a:scene3d>
              <a:sp3d contourW="12700"/>
            </a:bodyPr>
            <a:lstStyle/>
            <a:p>
              <a:pPr lvl="0" defTabSz="914400">
                <a:defRPr/>
              </a:pPr>
              <a:r>
                <a:rPr lang="zh-CN" altLang="en-US" sz="2800" b="1" dirty="0">
                  <a:solidFill>
                    <a:schemeClr val="tx1">
                      <a:lumMod val="65000"/>
                      <a:lumOff val="35000"/>
                    </a:schemeClr>
                  </a:solidFill>
                  <a:latin typeface="+mj-ea"/>
                  <a:ea typeface="+mj-ea"/>
                  <a:cs typeface="经典综艺体简" panose="02010609000101010101" pitchFamily="49" charset="-122"/>
                </a:rPr>
                <a:t>此处添加标题</a:t>
              </a:r>
              <a:endParaRPr kumimoji="0" lang="zh-CN" altLang="en-US" sz="2800" b="1" i="0" u="none" strike="noStrike" kern="1200" cap="none" spc="0" normalizeH="0" baseline="0" noProof="0" dirty="0">
                <a:ln>
                  <a:noFill/>
                </a:ln>
                <a:solidFill>
                  <a:schemeClr val="tx1">
                    <a:lumMod val="65000"/>
                    <a:lumOff val="35000"/>
                  </a:schemeClr>
                </a:solidFill>
                <a:effectLst/>
                <a:uLnTx/>
                <a:uFillTx/>
                <a:latin typeface="+mj-ea"/>
                <a:ea typeface="+mj-ea"/>
                <a:cs typeface="经典综艺体简" panose="02010609000101010101" pitchFamily="49" charset="-122"/>
              </a:endParaRPr>
            </a:p>
          </p:txBody>
        </p:sp>
        <p:sp>
          <p:nvSpPr>
            <p:cNvPr id="85" name="文本框 84"/>
            <p:cNvSpPr txBox="1"/>
            <p:nvPr/>
          </p:nvSpPr>
          <p:spPr>
            <a:xfrm>
              <a:off x="1039083" y="3401982"/>
              <a:ext cx="4782754" cy="498598"/>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bg1">
                      <a:lumMod val="65000"/>
                    </a:schemeClr>
                  </a:solidFill>
                  <a:effectLst/>
                  <a:uLnTx/>
                  <a:uFillTx/>
                  <a:ea typeface="+mj-ea"/>
                </a:rPr>
                <a:t>The user can demonstrate on a projector or computer or print the it into a film to be used in a wider field</a:t>
              </a:r>
            </a:p>
          </p:txBody>
        </p:sp>
        <p:sp>
          <p:nvSpPr>
            <p:cNvPr id="86" name="文本框 85"/>
            <p:cNvSpPr txBox="1"/>
            <p:nvPr/>
          </p:nvSpPr>
          <p:spPr>
            <a:xfrm>
              <a:off x="1308583" y="2586176"/>
              <a:ext cx="442750" cy="646331"/>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3600" b="1" i="1" u="none" strike="noStrike" kern="1200" cap="none" spc="0" normalizeH="0" baseline="0" noProof="0" dirty="0">
                  <a:ln>
                    <a:noFill/>
                  </a:ln>
                  <a:solidFill>
                    <a:schemeClr val="accent2"/>
                  </a:solidFill>
                  <a:effectLst/>
                  <a:uLnTx/>
                  <a:uFillTx/>
                  <a:latin typeface="Century Gothic" panose="020B0502020202020204" pitchFamily="34" charset="0"/>
                  <a:ea typeface="+mj-ea"/>
                  <a:cs typeface="经典综艺体简" panose="02010609000101010101" pitchFamily="49" charset="-122"/>
                </a:rPr>
                <a:t>3</a:t>
              </a:r>
              <a:endParaRPr kumimoji="0" lang="zh-CN" altLang="en-US" sz="3600" b="1" i="1" u="none" strike="noStrike" kern="1200" cap="none" spc="0" normalizeH="0" baseline="0" noProof="0" dirty="0">
                <a:ln>
                  <a:noFill/>
                </a:ln>
                <a:solidFill>
                  <a:schemeClr val="accent2"/>
                </a:solidFill>
                <a:effectLst/>
                <a:uLnTx/>
                <a:uFillTx/>
                <a:latin typeface="Century Gothic" panose="020B0502020202020204" pitchFamily="34" charset="0"/>
                <a:ea typeface="+mj-ea"/>
                <a:cs typeface="经典综艺体简" panose="02010609000101010101" pitchFamily="49" charset="-122"/>
              </a:endParaRPr>
            </a:p>
          </p:txBody>
        </p:sp>
      </p:grpSp>
      <p:grpSp>
        <p:nvGrpSpPr>
          <p:cNvPr id="95" name="组合 94"/>
          <p:cNvGrpSpPr/>
          <p:nvPr/>
        </p:nvGrpSpPr>
        <p:grpSpPr>
          <a:xfrm>
            <a:off x="6336797" y="4124097"/>
            <a:ext cx="4782754" cy="1431111"/>
            <a:chOff x="1039083" y="2469469"/>
            <a:chExt cx="4782754" cy="1431111"/>
          </a:xfrm>
        </p:grpSpPr>
        <p:grpSp>
          <p:nvGrpSpPr>
            <p:cNvPr id="96" name="组合 95"/>
            <p:cNvGrpSpPr/>
            <p:nvPr/>
          </p:nvGrpSpPr>
          <p:grpSpPr>
            <a:xfrm>
              <a:off x="1112363" y="2469469"/>
              <a:ext cx="4709474" cy="868137"/>
              <a:chOff x="806160" y="2046513"/>
              <a:chExt cx="3927022" cy="723901"/>
            </a:xfrm>
          </p:grpSpPr>
          <p:sp>
            <p:nvSpPr>
              <p:cNvPr id="100" name="任意多边形 99"/>
              <p:cNvSpPr/>
              <p:nvPr/>
            </p:nvSpPr>
            <p:spPr>
              <a:xfrm>
                <a:off x="844261" y="2117271"/>
                <a:ext cx="3888921" cy="582384"/>
              </a:xfrm>
              <a:custGeom>
                <a:avLst/>
                <a:gdLst>
                  <a:gd name="connsiteX0" fmla="*/ 145596 w 3888921"/>
                  <a:gd name="connsiteY0" fmla="*/ 0 h 582384"/>
                  <a:gd name="connsiteX1" fmla="*/ 209472 w 3888921"/>
                  <a:gd name="connsiteY1" fmla="*/ 0 h 582384"/>
                  <a:gd name="connsiteX2" fmla="*/ 224391 w 3888921"/>
                  <a:gd name="connsiteY2" fmla="*/ 0 h 582384"/>
                  <a:gd name="connsiteX3" fmla="*/ 277956 w 3888921"/>
                  <a:gd name="connsiteY3" fmla="*/ 0 h 582384"/>
                  <a:gd name="connsiteX4" fmla="*/ 288267 w 3888921"/>
                  <a:gd name="connsiteY4" fmla="*/ 0 h 582384"/>
                  <a:gd name="connsiteX5" fmla="*/ 312846 w 3888921"/>
                  <a:gd name="connsiteY5" fmla="*/ 0 h 582384"/>
                  <a:gd name="connsiteX6" fmla="*/ 356751 w 3888921"/>
                  <a:gd name="connsiteY6" fmla="*/ 0 h 582384"/>
                  <a:gd name="connsiteX7" fmla="*/ 376723 w 3888921"/>
                  <a:gd name="connsiteY7" fmla="*/ 0 h 582384"/>
                  <a:gd name="connsiteX8" fmla="*/ 391641 w 3888921"/>
                  <a:gd name="connsiteY8" fmla="*/ 0 h 582384"/>
                  <a:gd name="connsiteX9" fmla="*/ 436790 w 3888921"/>
                  <a:gd name="connsiteY9" fmla="*/ 0 h 582384"/>
                  <a:gd name="connsiteX10" fmla="*/ 445206 w 3888921"/>
                  <a:gd name="connsiteY10" fmla="*/ 0 h 582384"/>
                  <a:gd name="connsiteX11" fmla="*/ 455517 w 3888921"/>
                  <a:gd name="connsiteY11" fmla="*/ 0 h 582384"/>
                  <a:gd name="connsiteX12" fmla="*/ 500666 w 3888921"/>
                  <a:gd name="connsiteY12" fmla="*/ 0 h 582384"/>
                  <a:gd name="connsiteX13" fmla="*/ 515584 w 3888921"/>
                  <a:gd name="connsiteY13" fmla="*/ 0 h 582384"/>
                  <a:gd name="connsiteX14" fmla="*/ 524001 w 3888921"/>
                  <a:gd name="connsiteY14" fmla="*/ 0 h 582384"/>
                  <a:gd name="connsiteX15" fmla="*/ 569150 w 3888921"/>
                  <a:gd name="connsiteY15" fmla="*/ 0 h 582384"/>
                  <a:gd name="connsiteX16" fmla="*/ 579460 w 3888921"/>
                  <a:gd name="connsiteY16" fmla="*/ 0 h 582384"/>
                  <a:gd name="connsiteX17" fmla="*/ 604040 w 3888921"/>
                  <a:gd name="connsiteY17" fmla="*/ 0 h 582384"/>
                  <a:gd name="connsiteX18" fmla="*/ 647944 w 3888921"/>
                  <a:gd name="connsiteY18" fmla="*/ 0 h 582384"/>
                  <a:gd name="connsiteX19" fmla="*/ 667916 w 3888921"/>
                  <a:gd name="connsiteY19" fmla="*/ 0 h 582384"/>
                  <a:gd name="connsiteX20" fmla="*/ 682835 w 3888921"/>
                  <a:gd name="connsiteY20" fmla="*/ 0 h 582384"/>
                  <a:gd name="connsiteX21" fmla="*/ 736400 w 3888921"/>
                  <a:gd name="connsiteY21" fmla="*/ 0 h 582384"/>
                  <a:gd name="connsiteX22" fmla="*/ 746711 w 3888921"/>
                  <a:gd name="connsiteY22" fmla="*/ 0 h 582384"/>
                  <a:gd name="connsiteX23" fmla="*/ 780924 w 3888921"/>
                  <a:gd name="connsiteY23" fmla="*/ 0 h 582384"/>
                  <a:gd name="connsiteX24" fmla="*/ 815195 w 3888921"/>
                  <a:gd name="connsiteY24" fmla="*/ 0 h 582384"/>
                  <a:gd name="connsiteX25" fmla="*/ 844800 w 3888921"/>
                  <a:gd name="connsiteY25" fmla="*/ 0 h 582384"/>
                  <a:gd name="connsiteX26" fmla="*/ 859719 w 3888921"/>
                  <a:gd name="connsiteY26" fmla="*/ 0 h 582384"/>
                  <a:gd name="connsiteX27" fmla="*/ 913284 w 3888921"/>
                  <a:gd name="connsiteY27" fmla="*/ 0 h 582384"/>
                  <a:gd name="connsiteX28" fmla="*/ 923595 w 3888921"/>
                  <a:gd name="connsiteY28" fmla="*/ 0 h 582384"/>
                  <a:gd name="connsiteX29" fmla="*/ 948174 w 3888921"/>
                  <a:gd name="connsiteY29" fmla="*/ 0 h 582384"/>
                  <a:gd name="connsiteX30" fmla="*/ 992079 w 3888921"/>
                  <a:gd name="connsiteY30" fmla="*/ 0 h 582384"/>
                  <a:gd name="connsiteX31" fmla="*/ 1012050 w 3888921"/>
                  <a:gd name="connsiteY31" fmla="*/ 0 h 582384"/>
                  <a:gd name="connsiteX32" fmla="*/ 1026969 w 3888921"/>
                  <a:gd name="connsiteY32" fmla="*/ 0 h 582384"/>
                  <a:gd name="connsiteX33" fmla="*/ 1042662 w 3888921"/>
                  <a:gd name="connsiteY33" fmla="*/ 0 h 582384"/>
                  <a:gd name="connsiteX34" fmla="*/ 1072118 w 3888921"/>
                  <a:gd name="connsiteY34" fmla="*/ 0 h 582384"/>
                  <a:gd name="connsiteX35" fmla="*/ 1080534 w 3888921"/>
                  <a:gd name="connsiteY35" fmla="*/ 0 h 582384"/>
                  <a:gd name="connsiteX36" fmla="*/ 1090845 w 3888921"/>
                  <a:gd name="connsiteY36" fmla="*/ 0 h 582384"/>
                  <a:gd name="connsiteX37" fmla="*/ 1106538 w 3888921"/>
                  <a:gd name="connsiteY37" fmla="*/ 0 h 582384"/>
                  <a:gd name="connsiteX38" fmla="*/ 1121457 w 3888921"/>
                  <a:gd name="connsiteY38" fmla="*/ 0 h 582384"/>
                  <a:gd name="connsiteX39" fmla="*/ 1135994 w 3888921"/>
                  <a:gd name="connsiteY39" fmla="*/ 0 h 582384"/>
                  <a:gd name="connsiteX40" fmla="*/ 1150912 w 3888921"/>
                  <a:gd name="connsiteY40" fmla="*/ 0 h 582384"/>
                  <a:gd name="connsiteX41" fmla="*/ 1159329 w 3888921"/>
                  <a:gd name="connsiteY41" fmla="*/ 0 h 582384"/>
                  <a:gd name="connsiteX42" fmla="*/ 1175022 w 3888921"/>
                  <a:gd name="connsiteY42" fmla="*/ 0 h 582384"/>
                  <a:gd name="connsiteX43" fmla="*/ 1185333 w 3888921"/>
                  <a:gd name="connsiteY43" fmla="*/ 0 h 582384"/>
                  <a:gd name="connsiteX44" fmla="*/ 1204478 w 3888921"/>
                  <a:gd name="connsiteY44" fmla="*/ 0 h 582384"/>
                  <a:gd name="connsiteX45" fmla="*/ 1209912 w 3888921"/>
                  <a:gd name="connsiteY45" fmla="*/ 0 h 582384"/>
                  <a:gd name="connsiteX46" fmla="*/ 1214789 w 3888921"/>
                  <a:gd name="connsiteY46" fmla="*/ 0 h 582384"/>
                  <a:gd name="connsiteX47" fmla="*/ 1239368 w 3888921"/>
                  <a:gd name="connsiteY47" fmla="*/ 0 h 582384"/>
                  <a:gd name="connsiteX48" fmla="*/ 1253817 w 3888921"/>
                  <a:gd name="connsiteY48" fmla="*/ 0 h 582384"/>
                  <a:gd name="connsiteX49" fmla="*/ 1273788 w 3888921"/>
                  <a:gd name="connsiteY49" fmla="*/ 0 h 582384"/>
                  <a:gd name="connsiteX50" fmla="*/ 1283272 w 3888921"/>
                  <a:gd name="connsiteY50" fmla="*/ 0 h 582384"/>
                  <a:gd name="connsiteX51" fmla="*/ 1288707 w 3888921"/>
                  <a:gd name="connsiteY51" fmla="*/ 0 h 582384"/>
                  <a:gd name="connsiteX52" fmla="*/ 1303244 w 3888921"/>
                  <a:gd name="connsiteY52" fmla="*/ 0 h 582384"/>
                  <a:gd name="connsiteX53" fmla="*/ 1318163 w 3888921"/>
                  <a:gd name="connsiteY53" fmla="*/ 0 h 582384"/>
                  <a:gd name="connsiteX54" fmla="*/ 1333856 w 3888921"/>
                  <a:gd name="connsiteY54" fmla="*/ 0 h 582384"/>
                  <a:gd name="connsiteX55" fmla="*/ 1342272 w 3888921"/>
                  <a:gd name="connsiteY55" fmla="*/ 0 h 582384"/>
                  <a:gd name="connsiteX56" fmla="*/ 1352583 w 3888921"/>
                  <a:gd name="connsiteY56" fmla="*/ 0 h 582384"/>
                  <a:gd name="connsiteX57" fmla="*/ 1371728 w 3888921"/>
                  <a:gd name="connsiteY57" fmla="*/ 0 h 582384"/>
                  <a:gd name="connsiteX58" fmla="*/ 1382039 w 3888921"/>
                  <a:gd name="connsiteY58" fmla="*/ 0 h 582384"/>
                  <a:gd name="connsiteX59" fmla="*/ 1397732 w 3888921"/>
                  <a:gd name="connsiteY59" fmla="*/ 0 h 582384"/>
                  <a:gd name="connsiteX60" fmla="*/ 1412650 w 3888921"/>
                  <a:gd name="connsiteY60" fmla="*/ 0 h 582384"/>
                  <a:gd name="connsiteX61" fmla="*/ 1421067 w 3888921"/>
                  <a:gd name="connsiteY61" fmla="*/ 0 h 582384"/>
                  <a:gd name="connsiteX62" fmla="*/ 1450523 w 3888921"/>
                  <a:gd name="connsiteY62" fmla="*/ 0 h 582384"/>
                  <a:gd name="connsiteX63" fmla="*/ 1466215 w 3888921"/>
                  <a:gd name="connsiteY63" fmla="*/ 0 h 582384"/>
                  <a:gd name="connsiteX64" fmla="*/ 1476526 w 3888921"/>
                  <a:gd name="connsiteY64" fmla="*/ 0 h 582384"/>
                  <a:gd name="connsiteX65" fmla="*/ 1501106 w 3888921"/>
                  <a:gd name="connsiteY65" fmla="*/ 0 h 582384"/>
                  <a:gd name="connsiteX66" fmla="*/ 1545010 w 3888921"/>
                  <a:gd name="connsiteY66" fmla="*/ 0 h 582384"/>
                  <a:gd name="connsiteX67" fmla="*/ 1564982 w 3888921"/>
                  <a:gd name="connsiteY67" fmla="*/ 0 h 582384"/>
                  <a:gd name="connsiteX68" fmla="*/ 1579901 w 3888921"/>
                  <a:gd name="connsiteY68" fmla="*/ 0 h 582384"/>
                  <a:gd name="connsiteX69" fmla="*/ 1633466 w 3888921"/>
                  <a:gd name="connsiteY69" fmla="*/ 0 h 582384"/>
                  <a:gd name="connsiteX70" fmla="*/ 1643777 w 3888921"/>
                  <a:gd name="connsiteY70" fmla="*/ 0 h 582384"/>
                  <a:gd name="connsiteX71" fmla="*/ 1677990 w 3888921"/>
                  <a:gd name="connsiteY71" fmla="*/ 0 h 582384"/>
                  <a:gd name="connsiteX72" fmla="*/ 1712261 w 3888921"/>
                  <a:gd name="connsiteY72" fmla="*/ 0 h 582384"/>
                  <a:gd name="connsiteX73" fmla="*/ 1741866 w 3888921"/>
                  <a:gd name="connsiteY73" fmla="*/ 0 h 582384"/>
                  <a:gd name="connsiteX74" fmla="*/ 1756785 w 3888921"/>
                  <a:gd name="connsiteY74" fmla="*/ 0 h 582384"/>
                  <a:gd name="connsiteX75" fmla="*/ 1810350 w 3888921"/>
                  <a:gd name="connsiteY75" fmla="*/ 0 h 582384"/>
                  <a:gd name="connsiteX76" fmla="*/ 1820661 w 3888921"/>
                  <a:gd name="connsiteY76" fmla="*/ 0 h 582384"/>
                  <a:gd name="connsiteX77" fmla="*/ 1845240 w 3888921"/>
                  <a:gd name="connsiteY77" fmla="*/ 0 h 582384"/>
                  <a:gd name="connsiteX78" fmla="*/ 1889145 w 3888921"/>
                  <a:gd name="connsiteY78" fmla="*/ 0 h 582384"/>
                  <a:gd name="connsiteX79" fmla="*/ 1909116 w 3888921"/>
                  <a:gd name="connsiteY79" fmla="*/ 0 h 582384"/>
                  <a:gd name="connsiteX80" fmla="*/ 1924035 w 3888921"/>
                  <a:gd name="connsiteY80" fmla="*/ 0 h 582384"/>
                  <a:gd name="connsiteX81" fmla="*/ 1969183 w 3888921"/>
                  <a:gd name="connsiteY81" fmla="*/ 0 h 582384"/>
                  <a:gd name="connsiteX82" fmla="*/ 1977600 w 3888921"/>
                  <a:gd name="connsiteY82" fmla="*/ 0 h 582384"/>
                  <a:gd name="connsiteX83" fmla="*/ 1987911 w 3888921"/>
                  <a:gd name="connsiteY83" fmla="*/ 0 h 582384"/>
                  <a:gd name="connsiteX84" fmla="*/ 2033059 w 3888921"/>
                  <a:gd name="connsiteY84" fmla="*/ 0 h 582384"/>
                  <a:gd name="connsiteX85" fmla="*/ 2047978 w 3888921"/>
                  <a:gd name="connsiteY85" fmla="*/ 0 h 582384"/>
                  <a:gd name="connsiteX86" fmla="*/ 2056395 w 3888921"/>
                  <a:gd name="connsiteY86" fmla="*/ 0 h 582384"/>
                  <a:gd name="connsiteX87" fmla="*/ 2078052 w 3888921"/>
                  <a:gd name="connsiteY87" fmla="*/ 0 h 582384"/>
                  <a:gd name="connsiteX88" fmla="*/ 2101544 w 3888921"/>
                  <a:gd name="connsiteY88" fmla="*/ 0 h 582384"/>
                  <a:gd name="connsiteX89" fmla="*/ 2111854 w 3888921"/>
                  <a:gd name="connsiteY89" fmla="*/ 0 h 582384"/>
                  <a:gd name="connsiteX90" fmla="*/ 2136434 w 3888921"/>
                  <a:gd name="connsiteY90" fmla="*/ 0 h 582384"/>
                  <a:gd name="connsiteX91" fmla="*/ 2141928 w 3888921"/>
                  <a:gd name="connsiteY91" fmla="*/ 0 h 582384"/>
                  <a:gd name="connsiteX92" fmla="*/ 2156847 w 3888921"/>
                  <a:gd name="connsiteY92" fmla="*/ 0 h 582384"/>
                  <a:gd name="connsiteX93" fmla="*/ 2180338 w 3888921"/>
                  <a:gd name="connsiteY93" fmla="*/ 0 h 582384"/>
                  <a:gd name="connsiteX94" fmla="*/ 2200310 w 3888921"/>
                  <a:gd name="connsiteY94" fmla="*/ 0 h 582384"/>
                  <a:gd name="connsiteX95" fmla="*/ 2210412 w 3888921"/>
                  <a:gd name="connsiteY95" fmla="*/ 0 h 582384"/>
                  <a:gd name="connsiteX96" fmla="*/ 2215228 w 3888921"/>
                  <a:gd name="connsiteY96" fmla="*/ 0 h 582384"/>
                  <a:gd name="connsiteX97" fmla="*/ 2220723 w 3888921"/>
                  <a:gd name="connsiteY97" fmla="*/ 0 h 582384"/>
                  <a:gd name="connsiteX98" fmla="*/ 2245302 w 3888921"/>
                  <a:gd name="connsiteY98" fmla="*/ 0 h 582384"/>
                  <a:gd name="connsiteX99" fmla="*/ 2268794 w 3888921"/>
                  <a:gd name="connsiteY99" fmla="*/ 0 h 582384"/>
                  <a:gd name="connsiteX100" fmla="*/ 2279104 w 3888921"/>
                  <a:gd name="connsiteY100" fmla="*/ 0 h 582384"/>
                  <a:gd name="connsiteX101" fmla="*/ 2289207 w 3888921"/>
                  <a:gd name="connsiteY101" fmla="*/ 0 h 582384"/>
                  <a:gd name="connsiteX102" fmla="*/ 2309179 w 3888921"/>
                  <a:gd name="connsiteY102" fmla="*/ 0 h 582384"/>
                  <a:gd name="connsiteX103" fmla="*/ 2324097 w 3888921"/>
                  <a:gd name="connsiteY103" fmla="*/ 0 h 582384"/>
                  <a:gd name="connsiteX104" fmla="*/ 2347589 w 3888921"/>
                  <a:gd name="connsiteY104" fmla="*/ 0 h 582384"/>
                  <a:gd name="connsiteX105" fmla="*/ 2369246 w 3888921"/>
                  <a:gd name="connsiteY105" fmla="*/ 0 h 582384"/>
                  <a:gd name="connsiteX106" fmla="*/ 2377662 w 3888921"/>
                  <a:gd name="connsiteY106" fmla="*/ 0 h 582384"/>
                  <a:gd name="connsiteX107" fmla="*/ 2387973 w 3888921"/>
                  <a:gd name="connsiteY107" fmla="*/ 0 h 582384"/>
                  <a:gd name="connsiteX108" fmla="*/ 2433122 w 3888921"/>
                  <a:gd name="connsiteY108" fmla="*/ 0 h 582384"/>
                  <a:gd name="connsiteX109" fmla="*/ 2448040 w 3888921"/>
                  <a:gd name="connsiteY109" fmla="*/ 0 h 582384"/>
                  <a:gd name="connsiteX110" fmla="*/ 2456457 w 3888921"/>
                  <a:gd name="connsiteY110" fmla="*/ 0 h 582384"/>
                  <a:gd name="connsiteX111" fmla="*/ 2501605 w 3888921"/>
                  <a:gd name="connsiteY111" fmla="*/ 0 h 582384"/>
                  <a:gd name="connsiteX112" fmla="*/ 2511917 w 3888921"/>
                  <a:gd name="connsiteY112" fmla="*/ 0 h 582384"/>
                  <a:gd name="connsiteX113" fmla="*/ 2536496 w 3888921"/>
                  <a:gd name="connsiteY113" fmla="*/ 0 h 582384"/>
                  <a:gd name="connsiteX114" fmla="*/ 2580400 w 3888921"/>
                  <a:gd name="connsiteY114" fmla="*/ 0 h 582384"/>
                  <a:gd name="connsiteX115" fmla="*/ 2600372 w 3888921"/>
                  <a:gd name="connsiteY115" fmla="*/ 0 h 582384"/>
                  <a:gd name="connsiteX116" fmla="*/ 2615291 w 3888921"/>
                  <a:gd name="connsiteY116" fmla="*/ 0 h 582384"/>
                  <a:gd name="connsiteX117" fmla="*/ 2668856 w 3888921"/>
                  <a:gd name="connsiteY117" fmla="*/ 0 h 582384"/>
                  <a:gd name="connsiteX118" fmla="*/ 2679167 w 3888921"/>
                  <a:gd name="connsiteY118" fmla="*/ 0 h 582384"/>
                  <a:gd name="connsiteX119" fmla="*/ 2713380 w 3888921"/>
                  <a:gd name="connsiteY119" fmla="*/ 0 h 582384"/>
                  <a:gd name="connsiteX120" fmla="*/ 2747650 w 3888921"/>
                  <a:gd name="connsiteY120" fmla="*/ 0 h 582384"/>
                  <a:gd name="connsiteX121" fmla="*/ 2777256 w 3888921"/>
                  <a:gd name="connsiteY121" fmla="*/ 0 h 582384"/>
                  <a:gd name="connsiteX122" fmla="*/ 2792175 w 3888921"/>
                  <a:gd name="connsiteY122" fmla="*/ 0 h 582384"/>
                  <a:gd name="connsiteX123" fmla="*/ 2845740 w 3888921"/>
                  <a:gd name="connsiteY123" fmla="*/ 0 h 582384"/>
                  <a:gd name="connsiteX124" fmla="*/ 2856051 w 3888921"/>
                  <a:gd name="connsiteY124" fmla="*/ 0 h 582384"/>
                  <a:gd name="connsiteX125" fmla="*/ 2858976 w 3888921"/>
                  <a:gd name="connsiteY125" fmla="*/ 0 h 582384"/>
                  <a:gd name="connsiteX126" fmla="*/ 2880630 w 3888921"/>
                  <a:gd name="connsiteY126" fmla="*/ 0 h 582384"/>
                  <a:gd name="connsiteX127" fmla="*/ 2922852 w 3888921"/>
                  <a:gd name="connsiteY127" fmla="*/ 0 h 582384"/>
                  <a:gd name="connsiteX128" fmla="*/ 2924535 w 3888921"/>
                  <a:gd name="connsiteY128" fmla="*/ 0 h 582384"/>
                  <a:gd name="connsiteX129" fmla="*/ 2937771 w 3888921"/>
                  <a:gd name="connsiteY129" fmla="*/ 0 h 582384"/>
                  <a:gd name="connsiteX130" fmla="*/ 2944506 w 3888921"/>
                  <a:gd name="connsiteY130" fmla="*/ 0 h 582384"/>
                  <a:gd name="connsiteX131" fmla="*/ 2959425 w 3888921"/>
                  <a:gd name="connsiteY131" fmla="*/ 0 h 582384"/>
                  <a:gd name="connsiteX132" fmla="*/ 2975118 w 3888921"/>
                  <a:gd name="connsiteY132" fmla="*/ 0 h 582384"/>
                  <a:gd name="connsiteX133" fmla="*/ 2991336 w 3888921"/>
                  <a:gd name="connsiteY133" fmla="*/ 0 h 582384"/>
                  <a:gd name="connsiteX134" fmla="*/ 3001647 w 3888921"/>
                  <a:gd name="connsiteY134" fmla="*/ 0 h 582384"/>
                  <a:gd name="connsiteX135" fmla="*/ 3004574 w 3888921"/>
                  <a:gd name="connsiteY135" fmla="*/ 0 h 582384"/>
                  <a:gd name="connsiteX136" fmla="*/ 3012990 w 3888921"/>
                  <a:gd name="connsiteY136" fmla="*/ 0 h 582384"/>
                  <a:gd name="connsiteX137" fmla="*/ 3023301 w 3888921"/>
                  <a:gd name="connsiteY137" fmla="*/ 0 h 582384"/>
                  <a:gd name="connsiteX138" fmla="*/ 3026226 w 3888921"/>
                  <a:gd name="connsiteY138" fmla="*/ 0 h 582384"/>
                  <a:gd name="connsiteX139" fmla="*/ 3038994 w 3888921"/>
                  <a:gd name="connsiteY139" fmla="*/ 0 h 582384"/>
                  <a:gd name="connsiteX140" fmla="*/ 3053913 w 3888921"/>
                  <a:gd name="connsiteY140" fmla="*/ 0 h 582384"/>
                  <a:gd name="connsiteX141" fmla="*/ 3068450 w 3888921"/>
                  <a:gd name="connsiteY141" fmla="*/ 0 h 582384"/>
                  <a:gd name="connsiteX142" fmla="*/ 3070131 w 3888921"/>
                  <a:gd name="connsiteY142" fmla="*/ 0 h 582384"/>
                  <a:gd name="connsiteX143" fmla="*/ 3083368 w 3888921"/>
                  <a:gd name="connsiteY143" fmla="*/ 0 h 582384"/>
                  <a:gd name="connsiteX144" fmla="*/ 3090102 w 3888921"/>
                  <a:gd name="connsiteY144" fmla="*/ 0 h 582384"/>
                  <a:gd name="connsiteX145" fmla="*/ 3091785 w 3888921"/>
                  <a:gd name="connsiteY145" fmla="*/ 0 h 582384"/>
                  <a:gd name="connsiteX146" fmla="*/ 3105021 w 3888921"/>
                  <a:gd name="connsiteY146" fmla="*/ 0 h 582384"/>
                  <a:gd name="connsiteX147" fmla="*/ 3107478 w 3888921"/>
                  <a:gd name="connsiteY147" fmla="*/ 0 h 582384"/>
                  <a:gd name="connsiteX148" fmla="*/ 3117789 w 3888921"/>
                  <a:gd name="connsiteY148" fmla="*/ 0 h 582384"/>
                  <a:gd name="connsiteX149" fmla="*/ 3136934 w 3888921"/>
                  <a:gd name="connsiteY149" fmla="*/ 0 h 582384"/>
                  <a:gd name="connsiteX150" fmla="*/ 3142368 w 3888921"/>
                  <a:gd name="connsiteY150" fmla="*/ 0 h 582384"/>
                  <a:gd name="connsiteX151" fmla="*/ 3147244 w 3888921"/>
                  <a:gd name="connsiteY151" fmla="*/ 0 h 582384"/>
                  <a:gd name="connsiteX152" fmla="*/ 3150170 w 3888921"/>
                  <a:gd name="connsiteY152" fmla="*/ 0 h 582384"/>
                  <a:gd name="connsiteX153" fmla="*/ 3158586 w 3888921"/>
                  <a:gd name="connsiteY153" fmla="*/ 0 h 582384"/>
                  <a:gd name="connsiteX154" fmla="*/ 3168897 w 3888921"/>
                  <a:gd name="connsiteY154" fmla="*/ 0 h 582384"/>
                  <a:gd name="connsiteX155" fmla="*/ 3171824 w 3888921"/>
                  <a:gd name="connsiteY155" fmla="*/ 0 h 582384"/>
                  <a:gd name="connsiteX156" fmla="*/ 3186273 w 3888921"/>
                  <a:gd name="connsiteY156" fmla="*/ 0 h 582384"/>
                  <a:gd name="connsiteX157" fmla="*/ 3206244 w 3888921"/>
                  <a:gd name="connsiteY157" fmla="*/ 0 h 582384"/>
                  <a:gd name="connsiteX158" fmla="*/ 3214046 w 3888921"/>
                  <a:gd name="connsiteY158" fmla="*/ 0 h 582384"/>
                  <a:gd name="connsiteX159" fmla="*/ 3215728 w 3888921"/>
                  <a:gd name="connsiteY159" fmla="*/ 0 h 582384"/>
                  <a:gd name="connsiteX160" fmla="*/ 3221163 w 3888921"/>
                  <a:gd name="connsiteY160" fmla="*/ 0 h 582384"/>
                  <a:gd name="connsiteX161" fmla="*/ 3228964 w 3888921"/>
                  <a:gd name="connsiteY161" fmla="*/ 0 h 582384"/>
                  <a:gd name="connsiteX162" fmla="*/ 3235700 w 3888921"/>
                  <a:gd name="connsiteY162" fmla="*/ 0 h 582384"/>
                  <a:gd name="connsiteX163" fmla="*/ 3237381 w 3888921"/>
                  <a:gd name="connsiteY163" fmla="*/ 0 h 582384"/>
                  <a:gd name="connsiteX164" fmla="*/ 3250618 w 3888921"/>
                  <a:gd name="connsiteY164" fmla="*/ 0 h 582384"/>
                  <a:gd name="connsiteX165" fmla="*/ 3266311 w 3888921"/>
                  <a:gd name="connsiteY165" fmla="*/ 0 h 582384"/>
                  <a:gd name="connsiteX166" fmla="*/ 3274728 w 3888921"/>
                  <a:gd name="connsiteY166" fmla="*/ 0 h 582384"/>
                  <a:gd name="connsiteX167" fmla="*/ 3282529 w 3888921"/>
                  <a:gd name="connsiteY167" fmla="*/ 0 h 582384"/>
                  <a:gd name="connsiteX168" fmla="*/ 3285039 w 3888921"/>
                  <a:gd name="connsiteY168" fmla="*/ 0 h 582384"/>
                  <a:gd name="connsiteX169" fmla="*/ 3292840 w 3888921"/>
                  <a:gd name="connsiteY169" fmla="*/ 0 h 582384"/>
                  <a:gd name="connsiteX170" fmla="*/ 3304184 w 3888921"/>
                  <a:gd name="connsiteY170" fmla="*/ 0 h 582384"/>
                  <a:gd name="connsiteX171" fmla="*/ 3314495 w 3888921"/>
                  <a:gd name="connsiteY171" fmla="*/ 0 h 582384"/>
                  <a:gd name="connsiteX172" fmla="*/ 3317420 w 3888921"/>
                  <a:gd name="connsiteY172" fmla="*/ 0 h 582384"/>
                  <a:gd name="connsiteX173" fmla="*/ 3330188 w 3888921"/>
                  <a:gd name="connsiteY173" fmla="*/ 0 h 582384"/>
                  <a:gd name="connsiteX174" fmla="*/ 3345106 w 3888921"/>
                  <a:gd name="connsiteY174" fmla="*/ 0 h 582384"/>
                  <a:gd name="connsiteX175" fmla="*/ 3353523 w 3888921"/>
                  <a:gd name="connsiteY175" fmla="*/ 0 h 582384"/>
                  <a:gd name="connsiteX176" fmla="*/ 3361324 w 3888921"/>
                  <a:gd name="connsiteY176" fmla="*/ 0 h 582384"/>
                  <a:gd name="connsiteX177" fmla="*/ 3381296 w 3888921"/>
                  <a:gd name="connsiteY177" fmla="*/ 0 h 582384"/>
                  <a:gd name="connsiteX178" fmla="*/ 3382978 w 3888921"/>
                  <a:gd name="connsiteY178" fmla="*/ 0 h 582384"/>
                  <a:gd name="connsiteX179" fmla="*/ 3396214 w 3888921"/>
                  <a:gd name="connsiteY179" fmla="*/ 0 h 582384"/>
                  <a:gd name="connsiteX180" fmla="*/ 3398671 w 3888921"/>
                  <a:gd name="connsiteY180" fmla="*/ 0 h 582384"/>
                  <a:gd name="connsiteX181" fmla="*/ 3408982 w 3888921"/>
                  <a:gd name="connsiteY181" fmla="*/ 0 h 582384"/>
                  <a:gd name="connsiteX182" fmla="*/ 3433561 w 3888921"/>
                  <a:gd name="connsiteY182" fmla="*/ 0 h 582384"/>
                  <a:gd name="connsiteX183" fmla="*/ 3449780 w 3888921"/>
                  <a:gd name="connsiteY183" fmla="*/ 0 h 582384"/>
                  <a:gd name="connsiteX184" fmla="*/ 3460090 w 3888921"/>
                  <a:gd name="connsiteY184" fmla="*/ 0 h 582384"/>
                  <a:gd name="connsiteX185" fmla="*/ 3477466 w 3888921"/>
                  <a:gd name="connsiteY185" fmla="*/ 0 h 582384"/>
                  <a:gd name="connsiteX186" fmla="*/ 3494304 w 3888921"/>
                  <a:gd name="connsiteY186" fmla="*/ 0 h 582384"/>
                  <a:gd name="connsiteX187" fmla="*/ 3497437 w 3888921"/>
                  <a:gd name="connsiteY187" fmla="*/ 0 h 582384"/>
                  <a:gd name="connsiteX188" fmla="*/ 3512356 w 3888921"/>
                  <a:gd name="connsiteY188" fmla="*/ 0 h 582384"/>
                  <a:gd name="connsiteX189" fmla="*/ 3528574 w 3888921"/>
                  <a:gd name="connsiteY189" fmla="*/ 0 h 582384"/>
                  <a:gd name="connsiteX190" fmla="*/ 3558180 w 3888921"/>
                  <a:gd name="connsiteY190" fmla="*/ 0 h 582384"/>
                  <a:gd name="connsiteX191" fmla="*/ 3565921 w 3888921"/>
                  <a:gd name="connsiteY191" fmla="*/ 0 h 582384"/>
                  <a:gd name="connsiteX192" fmla="*/ 3573099 w 3888921"/>
                  <a:gd name="connsiteY192" fmla="*/ 0 h 582384"/>
                  <a:gd name="connsiteX193" fmla="*/ 3576232 w 3888921"/>
                  <a:gd name="connsiteY193" fmla="*/ 0 h 582384"/>
                  <a:gd name="connsiteX194" fmla="*/ 3610446 w 3888921"/>
                  <a:gd name="connsiteY194" fmla="*/ 0 h 582384"/>
                  <a:gd name="connsiteX195" fmla="*/ 3626664 w 3888921"/>
                  <a:gd name="connsiteY195" fmla="*/ 0 h 582384"/>
                  <a:gd name="connsiteX196" fmla="*/ 3636975 w 3888921"/>
                  <a:gd name="connsiteY196" fmla="*/ 0 h 582384"/>
                  <a:gd name="connsiteX197" fmla="*/ 3644716 w 3888921"/>
                  <a:gd name="connsiteY197" fmla="*/ 0 h 582384"/>
                  <a:gd name="connsiteX198" fmla="*/ 3661554 w 3888921"/>
                  <a:gd name="connsiteY198" fmla="*/ 0 h 582384"/>
                  <a:gd name="connsiteX199" fmla="*/ 3674322 w 3888921"/>
                  <a:gd name="connsiteY199" fmla="*/ 0 h 582384"/>
                  <a:gd name="connsiteX200" fmla="*/ 3689241 w 3888921"/>
                  <a:gd name="connsiteY200" fmla="*/ 0 h 582384"/>
                  <a:gd name="connsiteX201" fmla="*/ 3705459 w 3888921"/>
                  <a:gd name="connsiteY201" fmla="*/ 0 h 582384"/>
                  <a:gd name="connsiteX202" fmla="*/ 3725430 w 3888921"/>
                  <a:gd name="connsiteY202" fmla="*/ 0 h 582384"/>
                  <a:gd name="connsiteX203" fmla="*/ 3740349 w 3888921"/>
                  <a:gd name="connsiteY203" fmla="*/ 0 h 582384"/>
                  <a:gd name="connsiteX204" fmla="*/ 3742806 w 3888921"/>
                  <a:gd name="connsiteY204" fmla="*/ 0 h 582384"/>
                  <a:gd name="connsiteX205" fmla="*/ 3753117 w 3888921"/>
                  <a:gd name="connsiteY205" fmla="*/ 0 h 582384"/>
                  <a:gd name="connsiteX206" fmla="*/ 3756042 w 3888921"/>
                  <a:gd name="connsiteY206" fmla="*/ 0 h 582384"/>
                  <a:gd name="connsiteX207" fmla="*/ 3777696 w 3888921"/>
                  <a:gd name="connsiteY207" fmla="*/ 0 h 582384"/>
                  <a:gd name="connsiteX208" fmla="*/ 3785497 w 3888921"/>
                  <a:gd name="connsiteY208" fmla="*/ 0 h 582384"/>
                  <a:gd name="connsiteX209" fmla="*/ 3793914 w 3888921"/>
                  <a:gd name="connsiteY209" fmla="*/ 0 h 582384"/>
                  <a:gd name="connsiteX210" fmla="*/ 3804225 w 3888921"/>
                  <a:gd name="connsiteY210" fmla="*/ 0 h 582384"/>
                  <a:gd name="connsiteX211" fmla="*/ 3819918 w 3888921"/>
                  <a:gd name="connsiteY211" fmla="*/ 0 h 582384"/>
                  <a:gd name="connsiteX212" fmla="*/ 3821601 w 3888921"/>
                  <a:gd name="connsiteY212" fmla="*/ 0 h 582384"/>
                  <a:gd name="connsiteX213" fmla="*/ 3834837 w 3888921"/>
                  <a:gd name="connsiteY213" fmla="*/ 0 h 582384"/>
                  <a:gd name="connsiteX214" fmla="*/ 3841572 w 3888921"/>
                  <a:gd name="connsiteY214" fmla="*/ 0 h 582384"/>
                  <a:gd name="connsiteX215" fmla="*/ 3849373 w 3888921"/>
                  <a:gd name="connsiteY215" fmla="*/ 0 h 582384"/>
                  <a:gd name="connsiteX216" fmla="*/ 3856491 w 3888921"/>
                  <a:gd name="connsiteY216" fmla="*/ 0 h 582384"/>
                  <a:gd name="connsiteX217" fmla="*/ 3864292 w 3888921"/>
                  <a:gd name="connsiteY217" fmla="*/ 0 h 582384"/>
                  <a:gd name="connsiteX218" fmla="*/ 3872709 w 3888921"/>
                  <a:gd name="connsiteY218" fmla="*/ 0 h 582384"/>
                  <a:gd name="connsiteX219" fmla="*/ 3888402 w 3888921"/>
                  <a:gd name="connsiteY219" fmla="*/ 0 h 582384"/>
                  <a:gd name="connsiteX220" fmla="*/ 3888921 w 3888921"/>
                  <a:gd name="connsiteY220" fmla="*/ 0 h 582384"/>
                  <a:gd name="connsiteX221" fmla="*/ 3743325 w 3888921"/>
                  <a:gd name="connsiteY221" fmla="*/ 582384 h 582384"/>
                  <a:gd name="connsiteX222" fmla="*/ 3742806 w 3888921"/>
                  <a:gd name="connsiteY222" fmla="*/ 582384 h 582384"/>
                  <a:gd name="connsiteX223" fmla="*/ 3727113 w 3888921"/>
                  <a:gd name="connsiteY223" fmla="*/ 582384 h 582384"/>
                  <a:gd name="connsiteX224" fmla="*/ 3718696 w 3888921"/>
                  <a:gd name="connsiteY224" fmla="*/ 582384 h 582384"/>
                  <a:gd name="connsiteX225" fmla="*/ 3710895 w 3888921"/>
                  <a:gd name="connsiteY225" fmla="*/ 582384 h 582384"/>
                  <a:gd name="connsiteX226" fmla="*/ 3703777 w 3888921"/>
                  <a:gd name="connsiteY226" fmla="*/ 582384 h 582384"/>
                  <a:gd name="connsiteX227" fmla="*/ 3695976 w 3888921"/>
                  <a:gd name="connsiteY227" fmla="*/ 582384 h 582384"/>
                  <a:gd name="connsiteX228" fmla="*/ 3689241 w 3888921"/>
                  <a:gd name="connsiteY228" fmla="*/ 582384 h 582384"/>
                  <a:gd name="connsiteX229" fmla="*/ 3676005 w 3888921"/>
                  <a:gd name="connsiteY229" fmla="*/ 582384 h 582384"/>
                  <a:gd name="connsiteX230" fmla="*/ 3674322 w 3888921"/>
                  <a:gd name="connsiteY230" fmla="*/ 582384 h 582384"/>
                  <a:gd name="connsiteX231" fmla="*/ 3658629 w 3888921"/>
                  <a:gd name="connsiteY231" fmla="*/ 582384 h 582384"/>
                  <a:gd name="connsiteX232" fmla="*/ 3648318 w 3888921"/>
                  <a:gd name="connsiteY232" fmla="*/ 582384 h 582384"/>
                  <a:gd name="connsiteX233" fmla="*/ 3639901 w 3888921"/>
                  <a:gd name="connsiteY233" fmla="*/ 582384 h 582384"/>
                  <a:gd name="connsiteX234" fmla="*/ 3632100 w 3888921"/>
                  <a:gd name="connsiteY234" fmla="*/ 582384 h 582384"/>
                  <a:gd name="connsiteX235" fmla="*/ 3610446 w 3888921"/>
                  <a:gd name="connsiteY235" fmla="*/ 582384 h 582384"/>
                  <a:gd name="connsiteX236" fmla="*/ 3607521 w 3888921"/>
                  <a:gd name="connsiteY236" fmla="*/ 582384 h 582384"/>
                  <a:gd name="connsiteX237" fmla="*/ 3597210 w 3888921"/>
                  <a:gd name="connsiteY237" fmla="*/ 582384 h 582384"/>
                  <a:gd name="connsiteX238" fmla="*/ 3594753 w 3888921"/>
                  <a:gd name="connsiteY238" fmla="*/ 582384 h 582384"/>
                  <a:gd name="connsiteX239" fmla="*/ 3579834 w 3888921"/>
                  <a:gd name="connsiteY239" fmla="*/ 582384 h 582384"/>
                  <a:gd name="connsiteX240" fmla="*/ 3559863 w 3888921"/>
                  <a:gd name="connsiteY240" fmla="*/ 582384 h 582384"/>
                  <a:gd name="connsiteX241" fmla="*/ 3543645 w 3888921"/>
                  <a:gd name="connsiteY241" fmla="*/ 582384 h 582384"/>
                  <a:gd name="connsiteX242" fmla="*/ 3528726 w 3888921"/>
                  <a:gd name="connsiteY242" fmla="*/ 582384 h 582384"/>
                  <a:gd name="connsiteX243" fmla="*/ 3515958 w 3888921"/>
                  <a:gd name="connsiteY243" fmla="*/ 582384 h 582384"/>
                  <a:gd name="connsiteX244" fmla="*/ 3499120 w 3888921"/>
                  <a:gd name="connsiteY244" fmla="*/ 582384 h 582384"/>
                  <a:gd name="connsiteX245" fmla="*/ 3491379 w 3888921"/>
                  <a:gd name="connsiteY245" fmla="*/ 582384 h 582384"/>
                  <a:gd name="connsiteX246" fmla="*/ 3481068 w 3888921"/>
                  <a:gd name="connsiteY246" fmla="*/ 582384 h 582384"/>
                  <a:gd name="connsiteX247" fmla="*/ 3464850 w 3888921"/>
                  <a:gd name="connsiteY247" fmla="*/ 582384 h 582384"/>
                  <a:gd name="connsiteX248" fmla="*/ 3430636 w 3888921"/>
                  <a:gd name="connsiteY248" fmla="*/ 582384 h 582384"/>
                  <a:gd name="connsiteX249" fmla="*/ 3427503 w 3888921"/>
                  <a:gd name="connsiteY249" fmla="*/ 582384 h 582384"/>
                  <a:gd name="connsiteX250" fmla="*/ 3420325 w 3888921"/>
                  <a:gd name="connsiteY250" fmla="*/ 582384 h 582384"/>
                  <a:gd name="connsiteX251" fmla="*/ 3412584 w 3888921"/>
                  <a:gd name="connsiteY251" fmla="*/ 582384 h 582384"/>
                  <a:gd name="connsiteX252" fmla="*/ 3382978 w 3888921"/>
                  <a:gd name="connsiteY252" fmla="*/ 582384 h 582384"/>
                  <a:gd name="connsiteX253" fmla="*/ 3366760 w 3888921"/>
                  <a:gd name="connsiteY253" fmla="*/ 582384 h 582384"/>
                  <a:gd name="connsiteX254" fmla="*/ 3351842 w 3888921"/>
                  <a:gd name="connsiteY254" fmla="*/ 582384 h 582384"/>
                  <a:gd name="connsiteX255" fmla="*/ 3348708 w 3888921"/>
                  <a:gd name="connsiteY255" fmla="*/ 582384 h 582384"/>
                  <a:gd name="connsiteX256" fmla="*/ 3331870 w 3888921"/>
                  <a:gd name="connsiteY256" fmla="*/ 582384 h 582384"/>
                  <a:gd name="connsiteX257" fmla="*/ 3314495 w 3888921"/>
                  <a:gd name="connsiteY257" fmla="*/ 582384 h 582384"/>
                  <a:gd name="connsiteX258" fmla="*/ 3304184 w 3888921"/>
                  <a:gd name="connsiteY258" fmla="*/ 582384 h 582384"/>
                  <a:gd name="connsiteX259" fmla="*/ 3287966 w 3888921"/>
                  <a:gd name="connsiteY259" fmla="*/ 582384 h 582384"/>
                  <a:gd name="connsiteX260" fmla="*/ 3263386 w 3888921"/>
                  <a:gd name="connsiteY260" fmla="*/ 582384 h 582384"/>
                  <a:gd name="connsiteX261" fmla="*/ 3253075 w 3888921"/>
                  <a:gd name="connsiteY261" fmla="*/ 582384 h 582384"/>
                  <a:gd name="connsiteX262" fmla="*/ 3250618 w 3888921"/>
                  <a:gd name="connsiteY262" fmla="*/ 582384 h 582384"/>
                  <a:gd name="connsiteX263" fmla="*/ 3237383 w 3888921"/>
                  <a:gd name="connsiteY263" fmla="*/ 582384 h 582384"/>
                  <a:gd name="connsiteX264" fmla="*/ 3235700 w 3888921"/>
                  <a:gd name="connsiteY264" fmla="*/ 582384 h 582384"/>
                  <a:gd name="connsiteX265" fmla="*/ 3215728 w 3888921"/>
                  <a:gd name="connsiteY265" fmla="*/ 582384 h 582384"/>
                  <a:gd name="connsiteX266" fmla="*/ 3207927 w 3888921"/>
                  <a:gd name="connsiteY266" fmla="*/ 582384 h 582384"/>
                  <a:gd name="connsiteX267" fmla="*/ 3199510 w 3888921"/>
                  <a:gd name="connsiteY267" fmla="*/ 582384 h 582384"/>
                  <a:gd name="connsiteX268" fmla="*/ 3184592 w 3888921"/>
                  <a:gd name="connsiteY268" fmla="*/ 582384 h 582384"/>
                  <a:gd name="connsiteX269" fmla="*/ 3171824 w 3888921"/>
                  <a:gd name="connsiteY269" fmla="*/ 582384 h 582384"/>
                  <a:gd name="connsiteX270" fmla="*/ 3168898 w 3888921"/>
                  <a:gd name="connsiteY270" fmla="*/ 582384 h 582384"/>
                  <a:gd name="connsiteX271" fmla="*/ 3158588 w 3888921"/>
                  <a:gd name="connsiteY271" fmla="*/ 582384 h 582384"/>
                  <a:gd name="connsiteX272" fmla="*/ 3147244 w 3888921"/>
                  <a:gd name="connsiteY272" fmla="*/ 582384 h 582384"/>
                  <a:gd name="connsiteX273" fmla="*/ 3139443 w 3888921"/>
                  <a:gd name="connsiteY273" fmla="*/ 582384 h 582384"/>
                  <a:gd name="connsiteX274" fmla="*/ 3136934 w 3888921"/>
                  <a:gd name="connsiteY274" fmla="*/ 582384 h 582384"/>
                  <a:gd name="connsiteX275" fmla="*/ 3129132 w 3888921"/>
                  <a:gd name="connsiteY275" fmla="*/ 582384 h 582384"/>
                  <a:gd name="connsiteX276" fmla="*/ 3120716 w 3888921"/>
                  <a:gd name="connsiteY276" fmla="*/ 582384 h 582384"/>
                  <a:gd name="connsiteX277" fmla="*/ 3105023 w 3888921"/>
                  <a:gd name="connsiteY277" fmla="*/ 582384 h 582384"/>
                  <a:gd name="connsiteX278" fmla="*/ 3091785 w 3888921"/>
                  <a:gd name="connsiteY278" fmla="*/ 582384 h 582384"/>
                  <a:gd name="connsiteX279" fmla="*/ 3090104 w 3888921"/>
                  <a:gd name="connsiteY279" fmla="*/ 582384 h 582384"/>
                  <a:gd name="connsiteX280" fmla="*/ 3083368 w 3888921"/>
                  <a:gd name="connsiteY280" fmla="*/ 582384 h 582384"/>
                  <a:gd name="connsiteX281" fmla="*/ 3075567 w 3888921"/>
                  <a:gd name="connsiteY281" fmla="*/ 582384 h 582384"/>
                  <a:gd name="connsiteX282" fmla="*/ 3070132 w 3888921"/>
                  <a:gd name="connsiteY282" fmla="*/ 582384 h 582384"/>
                  <a:gd name="connsiteX283" fmla="*/ 3068450 w 3888921"/>
                  <a:gd name="connsiteY283" fmla="*/ 582384 h 582384"/>
                  <a:gd name="connsiteX284" fmla="*/ 3060648 w 3888921"/>
                  <a:gd name="connsiteY284" fmla="*/ 582384 h 582384"/>
                  <a:gd name="connsiteX285" fmla="*/ 3040677 w 3888921"/>
                  <a:gd name="connsiteY285" fmla="*/ 582384 h 582384"/>
                  <a:gd name="connsiteX286" fmla="*/ 3026228 w 3888921"/>
                  <a:gd name="connsiteY286" fmla="*/ 582384 h 582384"/>
                  <a:gd name="connsiteX287" fmla="*/ 3023301 w 3888921"/>
                  <a:gd name="connsiteY287" fmla="*/ 582384 h 582384"/>
                  <a:gd name="connsiteX288" fmla="*/ 3012990 w 3888921"/>
                  <a:gd name="connsiteY288" fmla="*/ 582384 h 582384"/>
                  <a:gd name="connsiteX289" fmla="*/ 3004574 w 3888921"/>
                  <a:gd name="connsiteY289" fmla="*/ 582384 h 582384"/>
                  <a:gd name="connsiteX290" fmla="*/ 3001648 w 3888921"/>
                  <a:gd name="connsiteY290" fmla="*/ 582384 h 582384"/>
                  <a:gd name="connsiteX291" fmla="*/ 2996772 w 3888921"/>
                  <a:gd name="connsiteY291" fmla="*/ 582384 h 582384"/>
                  <a:gd name="connsiteX292" fmla="*/ 2991338 w 3888921"/>
                  <a:gd name="connsiteY292" fmla="*/ 582384 h 582384"/>
                  <a:gd name="connsiteX293" fmla="*/ 2972193 w 3888921"/>
                  <a:gd name="connsiteY293" fmla="*/ 582384 h 582384"/>
                  <a:gd name="connsiteX294" fmla="*/ 2961882 w 3888921"/>
                  <a:gd name="connsiteY294" fmla="*/ 582384 h 582384"/>
                  <a:gd name="connsiteX295" fmla="*/ 2959425 w 3888921"/>
                  <a:gd name="connsiteY295" fmla="*/ 582384 h 582384"/>
                  <a:gd name="connsiteX296" fmla="*/ 2946189 w 3888921"/>
                  <a:gd name="connsiteY296" fmla="*/ 582384 h 582384"/>
                  <a:gd name="connsiteX297" fmla="*/ 2944506 w 3888921"/>
                  <a:gd name="connsiteY297" fmla="*/ 582384 h 582384"/>
                  <a:gd name="connsiteX298" fmla="*/ 2937772 w 3888921"/>
                  <a:gd name="connsiteY298" fmla="*/ 582384 h 582384"/>
                  <a:gd name="connsiteX299" fmla="*/ 2924535 w 3888921"/>
                  <a:gd name="connsiteY299" fmla="*/ 582384 h 582384"/>
                  <a:gd name="connsiteX300" fmla="*/ 2922853 w 3888921"/>
                  <a:gd name="connsiteY300" fmla="*/ 582384 h 582384"/>
                  <a:gd name="connsiteX301" fmla="*/ 2908317 w 3888921"/>
                  <a:gd name="connsiteY301" fmla="*/ 582384 h 582384"/>
                  <a:gd name="connsiteX302" fmla="*/ 2893398 w 3888921"/>
                  <a:gd name="connsiteY302" fmla="*/ 582384 h 582384"/>
                  <a:gd name="connsiteX303" fmla="*/ 2880630 w 3888921"/>
                  <a:gd name="connsiteY303" fmla="*/ 582384 h 582384"/>
                  <a:gd name="connsiteX304" fmla="*/ 2877705 w 3888921"/>
                  <a:gd name="connsiteY304" fmla="*/ 582384 h 582384"/>
                  <a:gd name="connsiteX305" fmla="*/ 2867394 w 3888921"/>
                  <a:gd name="connsiteY305" fmla="*/ 582384 h 582384"/>
                  <a:gd name="connsiteX306" fmla="*/ 2858977 w 3888921"/>
                  <a:gd name="connsiteY306" fmla="*/ 582384 h 582384"/>
                  <a:gd name="connsiteX307" fmla="*/ 2856051 w 3888921"/>
                  <a:gd name="connsiteY307" fmla="*/ 582384 h 582384"/>
                  <a:gd name="connsiteX308" fmla="*/ 2845740 w 3888921"/>
                  <a:gd name="connsiteY308" fmla="*/ 582384 h 582384"/>
                  <a:gd name="connsiteX309" fmla="*/ 2829522 w 3888921"/>
                  <a:gd name="connsiteY309" fmla="*/ 582384 h 582384"/>
                  <a:gd name="connsiteX310" fmla="*/ 2813829 w 3888921"/>
                  <a:gd name="connsiteY310" fmla="*/ 582384 h 582384"/>
                  <a:gd name="connsiteX311" fmla="*/ 2798910 w 3888921"/>
                  <a:gd name="connsiteY311" fmla="*/ 582384 h 582384"/>
                  <a:gd name="connsiteX312" fmla="*/ 2792175 w 3888921"/>
                  <a:gd name="connsiteY312" fmla="*/ 582384 h 582384"/>
                  <a:gd name="connsiteX313" fmla="*/ 2778939 w 3888921"/>
                  <a:gd name="connsiteY313" fmla="*/ 582384 h 582384"/>
                  <a:gd name="connsiteX314" fmla="*/ 2777256 w 3888921"/>
                  <a:gd name="connsiteY314" fmla="*/ 582384 h 582384"/>
                  <a:gd name="connsiteX315" fmla="*/ 2735034 w 3888921"/>
                  <a:gd name="connsiteY315" fmla="*/ 582384 h 582384"/>
                  <a:gd name="connsiteX316" fmla="*/ 2713380 w 3888921"/>
                  <a:gd name="connsiteY316" fmla="*/ 582384 h 582384"/>
                  <a:gd name="connsiteX317" fmla="*/ 2710455 w 3888921"/>
                  <a:gd name="connsiteY317" fmla="*/ 582384 h 582384"/>
                  <a:gd name="connsiteX318" fmla="*/ 2700144 w 3888921"/>
                  <a:gd name="connsiteY318" fmla="*/ 582384 h 582384"/>
                  <a:gd name="connsiteX319" fmla="*/ 2646579 w 3888921"/>
                  <a:gd name="connsiteY319" fmla="*/ 582384 h 582384"/>
                  <a:gd name="connsiteX320" fmla="*/ 2631660 w 3888921"/>
                  <a:gd name="connsiteY320" fmla="*/ 582384 h 582384"/>
                  <a:gd name="connsiteX321" fmla="*/ 2602055 w 3888921"/>
                  <a:gd name="connsiteY321" fmla="*/ 582384 h 582384"/>
                  <a:gd name="connsiteX322" fmla="*/ 2567784 w 3888921"/>
                  <a:gd name="connsiteY322" fmla="*/ 582384 h 582384"/>
                  <a:gd name="connsiteX323" fmla="*/ 2533571 w 3888921"/>
                  <a:gd name="connsiteY323" fmla="*/ 582384 h 582384"/>
                  <a:gd name="connsiteX324" fmla="*/ 2523260 w 3888921"/>
                  <a:gd name="connsiteY324" fmla="*/ 582384 h 582384"/>
                  <a:gd name="connsiteX325" fmla="*/ 2469695 w 3888921"/>
                  <a:gd name="connsiteY325" fmla="*/ 582384 h 582384"/>
                  <a:gd name="connsiteX326" fmla="*/ 2454776 w 3888921"/>
                  <a:gd name="connsiteY326" fmla="*/ 582384 h 582384"/>
                  <a:gd name="connsiteX327" fmla="*/ 2434804 w 3888921"/>
                  <a:gd name="connsiteY327" fmla="*/ 582384 h 582384"/>
                  <a:gd name="connsiteX328" fmla="*/ 2390900 w 3888921"/>
                  <a:gd name="connsiteY328" fmla="*/ 582384 h 582384"/>
                  <a:gd name="connsiteX329" fmla="*/ 2366320 w 3888921"/>
                  <a:gd name="connsiteY329" fmla="*/ 582384 h 582384"/>
                  <a:gd name="connsiteX330" fmla="*/ 2356010 w 3888921"/>
                  <a:gd name="connsiteY330" fmla="*/ 582384 h 582384"/>
                  <a:gd name="connsiteX331" fmla="*/ 2310861 w 3888921"/>
                  <a:gd name="connsiteY331" fmla="*/ 582384 h 582384"/>
                  <a:gd name="connsiteX332" fmla="*/ 2302444 w 3888921"/>
                  <a:gd name="connsiteY332" fmla="*/ 582384 h 582384"/>
                  <a:gd name="connsiteX333" fmla="*/ 2287526 w 3888921"/>
                  <a:gd name="connsiteY333" fmla="*/ 582384 h 582384"/>
                  <a:gd name="connsiteX334" fmla="*/ 2242377 w 3888921"/>
                  <a:gd name="connsiteY334" fmla="*/ 582384 h 582384"/>
                  <a:gd name="connsiteX335" fmla="*/ 2232066 w 3888921"/>
                  <a:gd name="connsiteY335" fmla="*/ 582384 h 582384"/>
                  <a:gd name="connsiteX336" fmla="*/ 2223650 w 3888921"/>
                  <a:gd name="connsiteY336" fmla="*/ 582384 h 582384"/>
                  <a:gd name="connsiteX337" fmla="*/ 2201992 w 3888921"/>
                  <a:gd name="connsiteY337" fmla="*/ 582384 h 582384"/>
                  <a:gd name="connsiteX338" fmla="*/ 2178501 w 3888921"/>
                  <a:gd name="connsiteY338" fmla="*/ 582384 h 582384"/>
                  <a:gd name="connsiteX339" fmla="*/ 2163583 w 3888921"/>
                  <a:gd name="connsiteY339" fmla="*/ 582384 h 582384"/>
                  <a:gd name="connsiteX340" fmla="*/ 2143611 w 3888921"/>
                  <a:gd name="connsiteY340" fmla="*/ 582384 h 582384"/>
                  <a:gd name="connsiteX341" fmla="*/ 2133509 w 3888921"/>
                  <a:gd name="connsiteY341" fmla="*/ 582384 h 582384"/>
                  <a:gd name="connsiteX342" fmla="*/ 2123198 w 3888921"/>
                  <a:gd name="connsiteY342" fmla="*/ 582384 h 582384"/>
                  <a:gd name="connsiteX343" fmla="*/ 2099706 w 3888921"/>
                  <a:gd name="connsiteY343" fmla="*/ 582384 h 582384"/>
                  <a:gd name="connsiteX344" fmla="*/ 2075127 w 3888921"/>
                  <a:gd name="connsiteY344" fmla="*/ 582384 h 582384"/>
                  <a:gd name="connsiteX345" fmla="*/ 2069633 w 3888921"/>
                  <a:gd name="connsiteY345" fmla="*/ 582384 h 582384"/>
                  <a:gd name="connsiteX346" fmla="*/ 2064816 w 3888921"/>
                  <a:gd name="connsiteY346" fmla="*/ 582384 h 582384"/>
                  <a:gd name="connsiteX347" fmla="*/ 2054714 w 3888921"/>
                  <a:gd name="connsiteY347" fmla="*/ 582384 h 582384"/>
                  <a:gd name="connsiteX348" fmla="*/ 2034742 w 3888921"/>
                  <a:gd name="connsiteY348" fmla="*/ 582384 h 582384"/>
                  <a:gd name="connsiteX349" fmla="*/ 2011251 w 3888921"/>
                  <a:gd name="connsiteY349" fmla="*/ 582384 h 582384"/>
                  <a:gd name="connsiteX350" fmla="*/ 1996332 w 3888921"/>
                  <a:gd name="connsiteY350" fmla="*/ 582384 h 582384"/>
                  <a:gd name="connsiteX351" fmla="*/ 1990838 w 3888921"/>
                  <a:gd name="connsiteY351" fmla="*/ 582384 h 582384"/>
                  <a:gd name="connsiteX352" fmla="*/ 1966258 w 3888921"/>
                  <a:gd name="connsiteY352" fmla="*/ 582384 h 582384"/>
                  <a:gd name="connsiteX353" fmla="*/ 1955948 w 3888921"/>
                  <a:gd name="connsiteY353" fmla="*/ 582384 h 582384"/>
                  <a:gd name="connsiteX354" fmla="*/ 1932456 w 3888921"/>
                  <a:gd name="connsiteY354" fmla="*/ 582384 h 582384"/>
                  <a:gd name="connsiteX355" fmla="*/ 1910799 w 3888921"/>
                  <a:gd name="connsiteY355" fmla="*/ 582384 h 582384"/>
                  <a:gd name="connsiteX356" fmla="*/ 1902382 w 3888921"/>
                  <a:gd name="connsiteY356" fmla="*/ 582384 h 582384"/>
                  <a:gd name="connsiteX357" fmla="*/ 1887464 w 3888921"/>
                  <a:gd name="connsiteY357" fmla="*/ 582384 h 582384"/>
                  <a:gd name="connsiteX358" fmla="*/ 1842315 w 3888921"/>
                  <a:gd name="connsiteY358" fmla="*/ 582384 h 582384"/>
                  <a:gd name="connsiteX359" fmla="*/ 1832004 w 3888921"/>
                  <a:gd name="connsiteY359" fmla="*/ 582384 h 582384"/>
                  <a:gd name="connsiteX360" fmla="*/ 1823588 w 3888921"/>
                  <a:gd name="connsiteY360" fmla="*/ 582384 h 582384"/>
                  <a:gd name="connsiteX361" fmla="*/ 1778439 w 3888921"/>
                  <a:gd name="connsiteY361" fmla="*/ 582384 h 582384"/>
                  <a:gd name="connsiteX362" fmla="*/ 1763520 w 3888921"/>
                  <a:gd name="connsiteY362" fmla="*/ 582384 h 582384"/>
                  <a:gd name="connsiteX363" fmla="*/ 1743549 w 3888921"/>
                  <a:gd name="connsiteY363" fmla="*/ 582384 h 582384"/>
                  <a:gd name="connsiteX364" fmla="*/ 1699644 w 3888921"/>
                  <a:gd name="connsiteY364" fmla="*/ 582384 h 582384"/>
                  <a:gd name="connsiteX365" fmla="*/ 1675065 w 3888921"/>
                  <a:gd name="connsiteY365" fmla="*/ 582384 h 582384"/>
                  <a:gd name="connsiteX366" fmla="*/ 1664754 w 3888921"/>
                  <a:gd name="connsiteY366" fmla="*/ 582384 h 582384"/>
                  <a:gd name="connsiteX367" fmla="*/ 1611189 w 3888921"/>
                  <a:gd name="connsiteY367" fmla="*/ 582384 h 582384"/>
                  <a:gd name="connsiteX368" fmla="*/ 1596270 w 3888921"/>
                  <a:gd name="connsiteY368" fmla="*/ 582384 h 582384"/>
                  <a:gd name="connsiteX369" fmla="*/ 1566665 w 3888921"/>
                  <a:gd name="connsiteY369" fmla="*/ 582384 h 582384"/>
                  <a:gd name="connsiteX370" fmla="*/ 1532394 w 3888921"/>
                  <a:gd name="connsiteY370" fmla="*/ 582384 h 582384"/>
                  <a:gd name="connsiteX371" fmla="*/ 1498181 w 3888921"/>
                  <a:gd name="connsiteY371" fmla="*/ 582384 h 582384"/>
                  <a:gd name="connsiteX372" fmla="*/ 1487870 w 3888921"/>
                  <a:gd name="connsiteY372" fmla="*/ 582384 h 582384"/>
                  <a:gd name="connsiteX373" fmla="*/ 1434304 w 3888921"/>
                  <a:gd name="connsiteY373" fmla="*/ 582384 h 582384"/>
                  <a:gd name="connsiteX374" fmla="*/ 1419386 w 3888921"/>
                  <a:gd name="connsiteY374" fmla="*/ 582384 h 582384"/>
                  <a:gd name="connsiteX375" fmla="*/ 1399414 w 3888921"/>
                  <a:gd name="connsiteY375" fmla="*/ 582384 h 582384"/>
                  <a:gd name="connsiteX376" fmla="*/ 1355510 w 3888921"/>
                  <a:gd name="connsiteY376" fmla="*/ 582384 h 582384"/>
                  <a:gd name="connsiteX377" fmla="*/ 1330930 w 3888921"/>
                  <a:gd name="connsiteY377" fmla="*/ 582384 h 582384"/>
                  <a:gd name="connsiteX378" fmla="*/ 1320620 w 3888921"/>
                  <a:gd name="connsiteY378" fmla="*/ 582384 h 582384"/>
                  <a:gd name="connsiteX379" fmla="*/ 1304927 w 3888921"/>
                  <a:gd name="connsiteY379" fmla="*/ 582384 h 582384"/>
                  <a:gd name="connsiteX380" fmla="*/ 1275471 w 3888921"/>
                  <a:gd name="connsiteY380" fmla="*/ 582384 h 582384"/>
                  <a:gd name="connsiteX381" fmla="*/ 1267054 w 3888921"/>
                  <a:gd name="connsiteY381" fmla="*/ 582384 h 582384"/>
                  <a:gd name="connsiteX382" fmla="*/ 1252135 w 3888921"/>
                  <a:gd name="connsiteY382" fmla="*/ 582384 h 582384"/>
                  <a:gd name="connsiteX383" fmla="*/ 1236443 w 3888921"/>
                  <a:gd name="connsiteY383" fmla="*/ 582384 h 582384"/>
                  <a:gd name="connsiteX384" fmla="*/ 1226132 w 3888921"/>
                  <a:gd name="connsiteY384" fmla="*/ 582384 h 582384"/>
                  <a:gd name="connsiteX385" fmla="*/ 1206987 w 3888921"/>
                  <a:gd name="connsiteY385" fmla="*/ 582384 h 582384"/>
                  <a:gd name="connsiteX386" fmla="*/ 1196676 w 3888921"/>
                  <a:gd name="connsiteY386" fmla="*/ 582384 h 582384"/>
                  <a:gd name="connsiteX387" fmla="*/ 1188259 w 3888921"/>
                  <a:gd name="connsiteY387" fmla="*/ 582384 h 582384"/>
                  <a:gd name="connsiteX388" fmla="*/ 1172567 w 3888921"/>
                  <a:gd name="connsiteY388" fmla="*/ 582384 h 582384"/>
                  <a:gd name="connsiteX389" fmla="*/ 1157648 w 3888921"/>
                  <a:gd name="connsiteY389" fmla="*/ 582384 h 582384"/>
                  <a:gd name="connsiteX390" fmla="*/ 1143111 w 3888921"/>
                  <a:gd name="connsiteY390" fmla="*/ 582384 h 582384"/>
                  <a:gd name="connsiteX391" fmla="*/ 1137676 w 3888921"/>
                  <a:gd name="connsiteY391" fmla="*/ 582384 h 582384"/>
                  <a:gd name="connsiteX392" fmla="*/ 1128192 w 3888921"/>
                  <a:gd name="connsiteY392" fmla="*/ 582384 h 582384"/>
                  <a:gd name="connsiteX393" fmla="*/ 1108221 w 3888921"/>
                  <a:gd name="connsiteY393" fmla="*/ 582384 h 582384"/>
                  <a:gd name="connsiteX394" fmla="*/ 1093772 w 3888921"/>
                  <a:gd name="connsiteY394" fmla="*/ 582384 h 582384"/>
                  <a:gd name="connsiteX395" fmla="*/ 1069192 w 3888921"/>
                  <a:gd name="connsiteY395" fmla="*/ 582384 h 582384"/>
                  <a:gd name="connsiteX396" fmla="*/ 1064316 w 3888921"/>
                  <a:gd name="connsiteY396" fmla="*/ 582384 h 582384"/>
                  <a:gd name="connsiteX397" fmla="*/ 1058882 w 3888921"/>
                  <a:gd name="connsiteY397" fmla="*/ 582384 h 582384"/>
                  <a:gd name="connsiteX398" fmla="*/ 1039737 w 3888921"/>
                  <a:gd name="connsiteY398" fmla="*/ 582384 h 582384"/>
                  <a:gd name="connsiteX399" fmla="*/ 1029426 w 3888921"/>
                  <a:gd name="connsiteY399" fmla="*/ 582384 h 582384"/>
                  <a:gd name="connsiteX400" fmla="*/ 1013733 w 3888921"/>
                  <a:gd name="connsiteY400" fmla="*/ 582384 h 582384"/>
                  <a:gd name="connsiteX401" fmla="*/ 1005316 w 3888921"/>
                  <a:gd name="connsiteY401" fmla="*/ 582384 h 582384"/>
                  <a:gd name="connsiteX402" fmla="*/ 990398 w 3888921"/>
                  <a:gd name="connsiteY402" fmla="*/ 582384 h 582384"/>
                  <a:gd name="connsiteX403" fmla="*/ 975861 w 3888921"/>
                  <a:gd name="connsiteY403" fmla="*/ 582384 h 582384"/>
                  <a:gd name="connsiteX404" fmla="*/ 960942 w 3888921"/>
                  <a:gd name="connsiteY404" fmla="*/ 582384 h 582384"/>
                  <a:gd name="connsiteX405" fmla="*/ 945249 w 3888921"/>
                  <a:gd name="connsiteY405" fmla="*/ 582384 h 582384"/>
                  <a:gd name="connsiteX406" fmla="*/ 934938 w 3888921"/>
                  <a:gd name="connsiteY406" fmla="*/ 582384 h 582384"/>
                  <a:gd name="connsiteX407" fmla="*/ 926522 w 3888921"/>
                  <a:gd name="connsiteY407" fmla="*/ 582384 h 582384"/>
                  <a:gd name="connsiteX408" fmla="*/ 897066 w 3888921"/>
                  <a:gd name="connsiteY408" fmla="*/ 582384 h 582384"/>
                  <a:gd name="connsiteX409" fmla="*/ 881373 w 3888921"/>
                  <a:gd name="connsiteY409" fmla="*/ 582384 h 582384"/>
                  <a:gd name="connsiteX410" fmla="*/ 866455 w 3888921"/>
                  <a:gd name="connsiteY410" fmla="*/ 582384 h 582384"/>
                  <a:gd name="connsiteX411" fmla="*/ 846483 w 3888921"/>
                  <a:gd name="connsiteY411" fmla="*/ 582384 h 582384"/>
                  <a:gd name="connsiteX412" fmla="*/ 802579 w 3888921"/>
                  <a:gd name="connsiteY412" fmla="*/ 582384 h 582384"/>
                  <a:gd name="connsiteX413" fmla="*/ 777999 w 3888921"/>
                  <a:gd name="connsiteY413" fmla="*/ 582384 h 582384"/>
                  <a:gd name="connsiteX414" fmla="*/ 767688 w 3888921"/>
                  <a:gd name="connsiteY414" fmla="*/ 582384 h 582384"/>
                  <a:gd name="connsiteX415" fmla="*/ 714123 w 3888921"/>
                  <a:gd name="connsiteY415" fmla="*/ 582384 h 582384"/>
                  <a:gd name="connsiteX416" fmla="*/ 699204 w 3888921"/>
                  <a:gd name="connsiteY416" fmla="*/ 582384 h 582384"/>
                  <a:gd name="connsiteX417" fmla="*/ 669599 w 3888921"/>
                  <a:gd name="connsiteY417" fmla="*/ 582384 h 582384"/>
                  <a:gd name="connsiteX418" fmla="*/ 635328 w 3888921"/>
                  <a:gd name="connsiteY418" fmla="*/ 582384 h 582384"/>
                  <a:gd name="connsiteX419" fmla="*/ 601115 w 3888921"/>
                  <a:gd name="connsiteY419" fmla="*/ 582384 h 582384"/>
                  <a:gd name="connsiteX420" fmla="*/ 590804 w 3888921"/>
                  <a:gd name="connsiteY420" fmla="*/ 582384 h 582384"/>
                  <a:gd name="connsiteX421" fmla="*/ 537239 w 3888921"/>
                  <a:gd name="connsiteY421" fmla="*/ 582384 h 582384"/>
                  <a:gd name="connsiteX422" fmla="*/ 522320 w 3888921"/>
                  <a:gd name="connsiteY422" fmla="*/ 582384 h 582384"/>
                  <a:gd name="connsiteX423" fmla="*/ 502348 w 3888921"/>
                  <a:gd name="connsiteY423" fmla="*/ 582384 h 582384"/>
                  <a:gd name="connsiteX424" fmla="*/ 458444 w 3888921"/>
                  <a:gd name="connsiteY424" fmla="*/ 582384 h 582384"/>
                  <a:gd name="connsiteX425" fmla="*/ 433864 w 3888921"/>
                  <a:gd name="connsiteY425" fmla="*/ 582384 h 582384"/>
                  <a:gd name="connsiteX426" fmla="*/ 423554 w 3888921"/>
                  <a:gd name="connsiteY426" fmla="*/ 582384 h 582384"/>
                  <a:gd name="connsiteX427" fmla="*/ 378405 w 3888921"/>
                  <a:gd name="connsiteY427" fmla="*/ 582384 h 582384"/>
                  <a:gd name="connsiteX428" fmla="*/ 369989 w 3888921"/>
                  <a:gd name="connsiteY428" fmla="*/ 582384 h 582384"/>
                  <a:gd name="connsiteX429" fmla="*/ 355070 w 3888921"/>
                  <a:gd name="connsiteY429" fmla="*/ 582384 h 582384"/>
                  <a:gd name="connsiteX430" fmla="*/ 309921 w 3888921"/>
                  <a:gd name="connsiteY430" fmla="*/ 582384 h 582384"/>
                  <a:gd name="connsiteX431" fmla="*/ 299611 w 3888921"/>
                  <a:gd name="connsiteY431" fmla="*/ 582384 h 582384"/>
                  <a:gd name="connsiteX432" fmla="*/ 291194 w 3888921"/>
                  <a:gd name="connsiteY432" fmla="*/ 582384 h 582384"/>
                  <a:gd name="connsiteX433" fmla="*/ 246045 w 3888921"/>
                  <a:gd name="connsiteY433" fmla="*/ 582384 h 582384"/>
                  <a:gd name="connsiteX434" fmla="*/ 231126 w 3888921"/>
                  <a:gd name="connsiteY434" fmla="*/ 582384 h 582384"/>
                  <a:gd name="connsiteX435" fmla="*/ 211155 w 3888921"/>
                  <a:gd name="connsiteY435" fmla="*/ 582384 h 582384"/>
                  <a:gd name="connsiteX436" fmla="*/ 167250 w 3888921"/>
                  <a:gd name="connsiteY436" fmla="*/ 582384 h 582384"/>
                  <a:gd name="connsiteX437" fmla="*/ 142671 w 3888921"/>
                  <a:gd name="connsiteY437" fmla="*/ 582384 h 582384"/>
                  <a:gd name="connsiteX438" fmla="*/ 132360 w 3888921"/>
                  <a:gd name="connsiteY438" fmla="*/ 582384 h 582384"/>
                  <a:gd name="connsiteX439" fmla="*/ 78795 w 3888921"/>
                  <a:gd name="connsiteY439" fmla="*/ 582384 h 582384"/>
                  <a:gd name="connsiteX440" fmla="*/ 63876 w 3888921"/>
                  <a:gd name="connsiteY440" fmla="*/ 582384 h 582384"/>
                  <a:gd name="connsiteX441" fmla="*/ 0 w 3888921"/>
                  <a:gd name="connsiteY441" fmla="*/ 582384 h 58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Lst>
                <a:rect l="l" t="t" r="r" b="b"/>
                <a:pathLst>
                  <a:path w="3888921" h="582384">
                    <a:moveTo>
                      <a:pt x="145596" y="0"/>
                    </a:moveTo>
                    <a:lnTo>
                      <a:pt x="209472" y="0"/>
                    </a:lnTo>
                    <a:lnTo>
                      <a:pt x="224391" y="0"/>
                    </a:lnTo>
                    <a:lnTo>
                      <a:pt x="277956" y="0"/>
                    </a:lnTo>
                    <a:lnTo>
                      <a:pt x="288267" y="0"/>
                    </a:lnTo>
                    <a:lnTo>
                      <a:pt x="312846" y="0"/>
                    </a:lnTo>
                    <a:lnTo>
                      <a:pt x="356751" y="0"/>
                    </a:lnTo>
                    <a:lnTo>
                      <a:pt x="376723" y="0"/>
                    </a:lnTo>
                    <a:lnTo>
                      <a:pt x="391641" y="0"/>
                    </a:lnTo>
                    <a:lnTo>
                      <a:pt x="436790" y="0"/>
                    </a:lnTo>
                    <a:lnTo>
                      <a:pt x="445206" y="0"/>
                    </a:lnTo>
                    <a:lnTo>
                      <a:pt x="455517" y="0"/>
                    </a:lnTo>
                    <a:lnTo>
                      <a:pt x="500666" y="0"/>
                    </a:lnTo>
                    <a:lnTo>
                      <a:pt x="515584" y="0"/>
                    </a:lnTo>
                    <a:lnTo>
                      <a:pt x="524001" y="0"/>
                    </a:lnTo>
                    <a:lnTo>
                      <a:pt x="569150" y="0"/>
                    </a:lnTo>
                    <a:lnTo>
                      <a:pt x="579460" y="0"/>
                    </a:lnTo>
                    <a:lnTo>
                      <a:pt x="604040" y="0"/>
                    </a:lnTo>
                    <a:lnTo>
                      <a:pt x="647944" y="0"/>
                    </a:lnTo>
                    <a:lnTo>
                      <a:pt x="667916" y="0"/>
                    </a:lnTo>
                    <a:lnTo>
                      <a:pt x="682835" y="0"/>
                    </a:lnTo>
                    <a:lnTo>
                      <a:pt x="736400" y="0"/>
                    </a:lnTo>
                    <a:lnTo>
                      <a:pt x="746711" y="0"/>
                    </a:lnTo>
                    <a:lnTo>
                      <a:pt x="780924" y="0"/>
                    </a:lnTo>
                    <a:lnTo>
                      <a:pt x="815195" y="0"/>
                    </a:lnTo>
                    <a:lnTo>
                      <a:pt x="844800" y="0"/>
                    </a:lnTo>
                    <a:lnTo>
                      <a:pt x="859719" y="0"/>
                    </a:lnTo>
                    <a:lnTo>
                      <a:pt x="913284" y="0"/>
                    </a:lnTo>
                    <a:lnTo>
                      <a:pt x="923595" y="0"/>
                    </a:lnTo>
                    <a:lnTo>
                      <a:pt x="948174" y="0"/>
                    </a:lnTo>
                    <a:lnTo>
                      <a:pt x="992079" y="0"/>
                    </a:lnTo>
                    <a:lnTo>
                      <a:pt x="1012050" y="0"/>
                    </a:lnTo>
                    <a:lnTo>
                      <a:pt x="1026969" y="0"/>
                    </a:lnTo>
                    <a:lnTo>
                      <a:pt x="1042662" y="0"/>
                    </a:lnTo>
                    <a:lnTo>
                      <a:pt x="1072118" y="0"/>
                    </a:lnTo>
                    <a:lnTo>
                      <a:pt x="1080534" y="0"/>
                    </a:lnTo>
                    <a:lnTo>
                      <a:pt x="1090845" y="0"/>
                    </a:lnTo>
                    <a:lnTo>
                      <a:pt x="1106538" y="0"/>
                    </a:lnTo>
                    <a:lnTo>
                      <a:pt x="1121457" y="0"/>
                    </a:lnTo>
                    <a:lnTo>
                      <a:pt x="1135994" y="0"/>
                    </a:lnTo>
                    <a:lnTo>
                      <a:pt x="1150912" y="0"/>
                    </a:lnTo>
                    <a:lnTo>
                      <a:pt x="1159329" y="0"/>
                    </a:lnTo>
                    <a:lnTo>
                      <a:pt x="1175022" y="0"/>
                    </a:lnTo>
                    <a:lnTo>
                      <a:pt x="1185333" y="0"/>
                    </a:lnTo>
                    <a:lnTo>
                      <a:pt x="1204478" y="0"/>
                    </a:lnTo>
                    <a:lnTo>
                      <a:pt x="1209912" y="0"/>
                    </a:lnTo>
                    <a:lnTo>
                      <a:pt x="1214789" y="0"/>
                    </a:lnTo>
                    <a:lnTo>
                      <a:pt x="1239368" y="0"/>
                    </a:lnTo>
                    <a:lnTo>
                      <a:pt x="1253817" y="0"/>
                    </a:lnTo>
                    <a:lnTo>
                      <a:pt x="1273788" y="0"/>
                    </a:lnTo>
                    <a:lnTo>
                      <a:pt x="1283272" y="0"/>
                    </a:lnTo>
                    <a:lnTo>
                      <a:pt x="1288707" y="0"/>
                    </a:lnTo>
                    <a:lnTo>
                      <a:pt x="1303244" y="0"/>
                    </a:lnTo>
                    <a:lnTo>
                      <a:pt x="1318163" y="0"/>
                    </a:lnTo>
                    <a:lnTo>
                      <a:pt x="1333856" y="0"/>
                    </a:lnTo>
                    <a:lnTo>
                      <a:pt x="1342272" y="0"/>
                    </a:lnTo>
                    <a:lnTo>
                      <a:pt x="1352583" y="0"/>
                    </a:lnTo>
                    <a:lnTo>
                      <a:pt x="1371728" y="0"/>
                    </a:lnTo>
                    <a:lnTo>
                      <a:pt x="1382039" y="0"/>
                    </a:lnTo>
                    <a:lnTo>
                      <a:pt x="1397732" y="0"/>
                    </a:lnTo>
                    <a:lnTo>
                      <a:pt x="1412650" y="0"/>
                    </a:lnTo>
                    <a:lnTo>
                      <a:pt x="1421067" y="0"/>
                    </a:lnTo>
                    <a:lnTo>
                      <a:pt x="1450523" y="0"/>
                    </a:lnTo>
                    <a:lnTo>
                      <a:pt x="1466215" y="0"/>
                    </a:lnTo>
                    <a:lnTo>
                      <a:pt x="1476526" y="0"/>
                    </a:lnTo>
                    <a:lnTo>
                      <a:pt x="1501106" y="0"/>
                    </a:lnTo>
                    <a:lnTo>
                      <a:pt x="1545010" y="0"/>
                    </a:lnTo>
                    <a:lnTo>
                      <a:pt x="1564982" y="0"/>
                    </a:lnTo>
                    <a:lnTo>
                      <a:pt x="1579901" y="0"/>
                    </a:lnTo>
                    <a:lnTo>
                      <a:pt x="1633466" y="0"/>
                    </a:lnTo>
                    <a:lnTo>
                      <a:pt x="1643777" y="0"/>
                    </a:lnTo>
                    <a:lnTo>
                      <a:pt x="1677990" y="0"/>
                    </a:lnTo>
                    <a:lnTo>
                      <a:pt x="1712261" y="0"/>
                    </a:lnTo>
                    <a:lnTo>
                      <a:pt x="1741866" y="0"/>
                    </a:lnTo>
                    <a:lnTo>
                      <a:pt x="1756785" y="0"/>
                    </a:lnTo>
                    <a:lnTo>
                      <a:pt x="1810350" y="0"/>
                    </a:lnTo>
                    <a:lnTo>
                      <a:pt x="1820661" y="0"/>
                    </a:lnTo>
                    <a:lnTo>
                      <a:pt x="1845240" y="0"/>
                    </a:lnTo>
                    <a:lnTo>
                      <a:pt x="1889145" y="0"/>
                    </a:lnTo>
                    <a:lnTo>
                      <a:pt x="1909116" y="0"/>
                    </a:lnTo>
                    <a:lnTo>
                      <a:pt x="1924035" y="0"/>
                    </a:lnTo>
                    <a:lnTo>
                      <a:pt x="1969183" y="0"/>
                    </a:lnTo>
                    <a:lnTo>
                      <a:pt x="1977600" y="0"/>
                    </a:lnTo>
                    <a:lnTo>
                      <a:pt x="1987911" y="0"/>
                    </a:lnTo>
                    <a:lnTo>
                      <a:pt x="2033059" y="0"/>
                    </a:lnTo>
                    <a:lnTo>
                      <a:pt x="2047978" y="0"/>
                    </a:lnTo>
                    <a:lnTo>
                      <a:pt x="2056395" y="0"/>
                    </a:lnTo>
                    <a:lnTo>
                      <a:pt x="2078052" y="0"/>
                    </a:lnTo>
                    <a:lnTo>
                      <a:pt x="2101544" y="0"/>
                    </a:lnTo>
                    <a:lnTo>
                      <a:pt x="2111854" y="0"/>
                    </a:lnTo>
                    <a:lnTo>
                      <a:pt x="2136434" y="0"/>
                    </a:lnTo>
                    <a:lnTo>
                      <a:pt x="2141928" y="0"/>
                    </a:lnTo>
                    <a:lnTo>
                      <a:pt x="2156847" y="0"/>
                    </a:lnTo>
                    <a:lnTo>
                      <a:pt x="2180338" y="0"/>
                    </a:lnTo>
                    <a:lnTo>
                      <a:pt x="2200310" y="0"/>
                    </a:lnTo>
                    <a:lnTo>
                      <a:pt x="2210412" y="0"/>
                    </a:lnTo>
                    <a:lnTo>
                      <a:pt x="2215228" y="0"/>
                    </a:lnTo>
                    <a:lnTo>
                      <a:pt x="2220723" y="0"/>
                    </a:lnTo>
                    <a:lnTo>
                      <a:pt x="2245302" y="0"/>
                    </a:lnTo>
                    <a:lnTo>
                      <a:pt x="2268794" y="0"/>
                    </a:lnTo>
                    <a:lnTo>
                      <a:pt x="2279104" y="0"/>
                    </a:lnTo>
                    <a:lnTo>
                      <a:pt x="2289207" y="0"/>
                    </a:lnTo>
                    <a:lnTo>
                      <a:pt x="2309179" y="0"/>
                    </a:lnTo>
                    <a:lnTo>
                      <a:pt x="2324097" y="0"/>
                    </a:lnTo>
                    <a:lnTo>
                      <a:pt x="2347589" y="0"/>
                    </a:lnTo>
                    <a:lnTo>
                      <a:pt x="2369246" y="0"/>
                    </a:lnTo>
                    <a:lnTo>
                      <a:pt x="2377662" y="0"/>
                    </a:lnTo>
                    <a:lnTo>
                      <a:pt x="2387973" y="0"/>
                    </a:lnTo>
                    <a:lnTo>
                      <a:pt x="2433122" y="0"/>
                    </a:lnTo>
                    <a:lnTo>
                      <a:pt x="2448040" y="0"/>
                    </a:lnTo>
                    <a:lnTo>
                      <a:pt x="2456457" y="0"/>
                    </a:lnTo>
                    <a:lnTo>
                      <a:pt x="2501605" y="0"/>
                    </a:lnTo>
                    <a:lnTo>
                      <a:pt x="2511917" y="0"/>
                    </a:lnTo>
                    <a:lnTo>
                      <a:pt x="2536496" y="0"/>
                    </a:lnTo>
                    <a:lnTo>
                      <a:pt x="2580400" y="0"/>
                    </a:lnTo>
                    <a:lnTo>
                      <a:pt x="2600372" y="0"/>
                    </a:lnTo>
                    <a:lnTo>
                      <a:pt x="2615291" y="0"/>
                    </a:lnTo>
                    <a:lnTo>
                      <a:pt x="2668856" y="0"/>
                    </a:lnTo>
                    <a:lnTo>
                      <a:pt x="2679167" y="0"/>
                    </a:lnTo>
                    <a:lnTo>
                      <a:pt x="2713380" y="0"/>
                    </a:lnTo>
                    <a:lnTo>
                      <a:pt x="2747650" y="0"/>
                    </a:lnTo>
                    <a:lnTo>
                      <a:pt x="2777256" y="0"/>
                    </a:lnTo>
                    <a:lnTo>
                      <a:pt x="2792175" y="0"/>
                    </a:lnTo>
                    <a:lnTo>
                      <a:pt x="2845740" y="0"/>
                    </a:lnTo>
                    <a:lnTo>
                      <a:pt x="2856051" y="0"/>
                    </a:lnTo>
                    <a:lnTo>
                      <a:pt x="2858976" y="0"/>
                    </a:lnTo>
                    <a:lnTo>
                      <a:pt x="2880630" y="0"/>
                    </a:lnTo>
                    <a:lnTo>
                      <a:pt x="2922852" y="0"/>
                    </a:lnTo>
                    <a:lnTo>
                      <a:pt x="2924535" y="0"/>
                    </a:lnTo>
                    <a:lnTo>
                      <a:pt x="2937771" y="0"/>
                    </a:lnTo>
                    <a:lnTo>
                      <a:pt x="2944506" y="0"/>
                    </a:lnTo>
                    <a:lnTo>
                      <a:pt x="2959425" y="0"/>
                    </a:lnTo>
                    <a:lnTo>
                      <a:pt x="2975118" y="0"/>
                    </a:lnTo>
                    <a:lnTo>
                      <a:pt x="2991336" y="0"/>
                    </a:lnTo>
                    <a:lnTo>
                      <a:pt x="3001647" y="0"/>
                    </a:lnTo>
                    <a:lnTo>
                      <a:pt x="3004574" y="0"/>
                    </a:lnTo>
                    <a:lnTo>
                      <a:pt x="3012990" y="0"/>
                    </a:lnTo>
                    <a:lnTo>
                      <a:pt x="3023301" y="0"/>
                    </a:lnTo>
                    <a:lnTo>
                      <a:pt x="3026226" y="0"/>
                    </a:lnTo>
                    <a:lnTo>
                      <a:pt x="3038994" y="0"/>
                    </a:lnTo>
                    <a:lnTo>
                      <a:pt x="3053913" y="0"/>
                    </a:lnTo>
                    <a:lnTo>
                      <a:pt x="3068450" y="0"/>
                    </a:lnTo>
                    <a:lnTo>
                      <a:pt x="3070131" y="0"/>
                    </a:lnTo>
                    <a:lnTo>
                      <a:pt x="3083368" y="0"/>
                    </a:lnTo>
                    <a:lnTo>
                      <a:pt x="3090102" y="0"/>
                    </a:lnTo>
                    <a:lnTo>
                      <a:pt x="3091785" y="0"/>
                    </a:lnTo>
                    <a:lnTo>
                      <a:pt x="3105021" y="0"/>
                    </a:lnTo>
                    <a:lnTo>
                      <a:pt x="3107478" y="0"/>
                    </a:lnTo>
                    <a:lnTo>
                      <a:pt x="3117789" y="0"/>
                    </a:lnTo>
                    <a:lnTo>
                      <a:pt x="3136934" y="0"/>
                    </a:lnTo>
                    <a:lnTo>
                      <a:pt x="3142368" y="0"/>
                    </a:lnTo>
                    <a:lnTo>
                      <a:pt x="3147244" y="0"/>
                    </a:lnTo>
                    <a:lnTo>
                      <a:pt x="3150170" y="0"/>
                    </a:lnTo>
                    <a:lnTo>
                      <a:pt x="3158586" y="0"/>
                    </a:lnTo>
                    <a:lnTo>
                      <a:pt x="3168897" y="0"/>
                    </a:lnTo>
                    <a:lnTo>
                      <a:pt x="3171824" y="0"/>
                    </a:lnTo>
                    <a:lnTo>
                      <a:pt x="3186273" y="0"/>
                    </a:lnTo>
                    <a:lnTo>
                      <a:pt x="3206244" y="0"/>
                    </a:lnTo>
                    <a:lnTo>
                      <a:pt x="3214046" y="0"/>
                    </a:lnTo>
                    <a:lnTo>
                      <a:pt x="3215728" y="0"/>
                    </a:lnTo>
                    <a:lnTo>
                      <a:pt x="3221163" y="0"/>
                    </a:lnTo>
                    <a:lnTo>
                      <a:pt x="3228964" y="0"/>
                    </a:lnTo>
                    <a:lnTo>
                      <a:pt x="3235700" y="0"/>
                    </a:lnTo>
                    <a:lnTo>
                      <a:pt x="3237381" y="0"/>
                    </a:lnTo>
                    <a:lnTo>
                      <a:pt x="3250618" y="0"/>
                    </a:lnTo>
                    <a:lnTo>
                      <a:pt x="3266311" y="0"/>
                    </a:lnTo>
                    <a:lnTo>
                      <a:pt x="3274728" y="0"/>
                    </a:lnTo>
                    <a:lnTo>
                      <a:pt x="3282529" y="0"/>
                    </a:lnTo>
                    <a:lnTo>
                      <a:pt x="3285039" y="0"/>
                    </a:lnTo>
                    <a:lnTo>
                      <a:pt x="3292840" y="0"/>
                    </a:lnTo>
                    <a:lnTo>
                      <a:pt x="3304184" y="0"/>
                    </a:lnTo>
                    <a:lnTo>
                      <a:pt x="3314495" y="0"/>
                    </a:lnTo>
                    <a:lnTo>
                      <a:pt x="3317420" y="0"/>
                    </a:lnTo>
                    <a:lnTo>
                      <a:pt x="3330188" y="0"/>
                    </a:lnTo>
                    <a:lnTo>
                      <a:pt x="3345106" y="0"/>
                    </a:lnTo>
                    <a:lnTo>
                      <a:pt x="3353523" y="0"/>
                    </a:lnTo>
                    <a:lnTo>
                      <a:pt x="3361324" y="0"/>
                    </a:lnTo>
                    <a:lnTo>
                      <a:pt x="3381296" y="0"/>
                    </a:lnTo>
                    <a:lnTo>
                      <a:pt x="3382978" y="0"/>
                    </a:lnTo>
                    <a:lnTo>
                      <a:pt x="3396214" y="0"/>
                    </a:lnTo>
                    <a:lnTo>
                      <a:pt x="3398671" y="0"/>
                    </a:lnTo>
                    <a:lnTo>
                      <a:pt x="3408982" y="0"/>
                    </a:lnTo>
                    <a:lnTo>
                      <a:pt x="3433561" y="0"/>
                    </a:lnTo>
                    <a:lnTo>
                      <a:pt x="3449780" y="0"/>
                    </a:lnTo>
                    <a:lnTo>
                      <a:pt x="3460090" y="0"/>
                    </a:lnTo>
                    <a:lnTo>
                      <a:pt x="3477466" y="0"/>
                    </a:lnTo>
                    <a:lnTo>
                      <a:pt x="3494304" y="0"/>
                    </a:lnTo>
                    <a:lnTo>
                      <a:pt x="3497437" y="0"/>
                    </a:lnTo>
                    <a:lnTo>
                      <a:pt x="3512356" y="0"/>
                    </a:lnTo>
                    <a:lnTo>
                      <a:pt x="3528574" y="0"/>
                    </a:lnTo>
                    <a:lnTo>
                      <a:pt x="3558180" y="0"/>
                    </a:lnTo>
                    <a:lnTo>
                      <a:pt x="3565921" y="0"/>
                    </a:lnTo>
                    <a:lnTo>
                      <a:pt x="3573099" y="0"/>
                    </a:lnTo>
                    <a:lnTo>
                      <a:pt x="3576232" y="0"/>
                    </a:lnTo>
                    <a:lnTo>
                      <a:pt x="3610446" y="0"/>
                    </a:lnTo>
                    <a:lnTo>
                      <a:pt x="3626664" y="0"/>
                    </a:lnTo>
                    <a:lnTo>
                      <a:pt x="3636975" y="0"/>
                    </a:lnTo>
                    <a:lnTo>
                      <a:pt x="3644716" y="0"/>
                    </a:lnTo>
                    <a:lnTo>
                      <a:pt x="3661554" y="0"/>
                    </a:lnTo>
                    <a:lnTo>
                      <a:pt x="3674322" y="0"/>
                    </a:lnTo>
                    <a:lnTo>
                      <a:pt x="3689241" y="0"/>
                    </a:lnTo>
                    <a:lnTo>
                      <a:pt x="3705459" y="0"/>
                    </a:lnTo>
                    <a:lnTo>
                      <a:pt x="3725430" y="0"/>
                    </a:lnTo>
                    <a:lnTo>
                      <a:pt x="3740349" y="0"/>
                    </a:lnTo>
                    <a:lnTo>
                      <a:pt x="3742806" y="0"/>
                    </a:lnTo>
                    <a:lnTo>
                      <a:pt x="3753117" y="0"/>
                    </a:lnTo>
                    <a:lnTo>
                      <a:pt x="3756042" y="0"/>
                    </a:lnTo>
                    <a:lnTo>
                      <a:pt x="3777696" y="0"/>
                    </a:lnTo>
                    <a:lnTo>
                      <a:pt x="3785497" y="0"/>
                    </a:lnTo>
                    <a:lnTo>
                      <a:pt x="3793914" y="0"/>
                    </a:lnTo>
                    <a:lnTo>
                      <a:pt x="3804225" y="0"/>
                    </a:lnTo>
                    <a:lnTo>
                      <a:pt x="3819918" y="0"/>
                    </a:lnTo>
                    <a:lnTo>
                      <a:pt x="3821601" y="0"/>
                    </a:lnTo>
                    <a:lnTo>
                      <a:pt x="3834837" y="0"/>
                    </a:lnTo>
                    <a:lnTo>
                      <a:pt x="3841572" y="0"/>
                    </a:lnTo>
                    <a:lnTo>
                      <a:pt x="3849373" y="0"/>
                    </a:lnTo>
                    <a:lnTo>
                      <a:pt x="3856491" y="0"/>
                    </a:lnTo>
                    <a:lnTo>
                      <a:pt x="3864292" y="0"/>
                    </a:lnTo>
                    <a:lnTo>
                      <a:pt x="3872709" y="0"/>
                    </a:lnTo>
                    <a:lnTo>
                      <a:pt x="3888402" y="0"/>
                    </a:lnTo>
                    <a:lnTo>
                      <a:pt x="3888921" y="0"/>
                    </a:lnTo>
                    <a:lnTo>
                      <a:pt x="3743325" y="582384"/>
                    </a:lnTo>
                    <a:lnTo>
                      <a:pt x="3742806" y="582384"/>
                    </a:lnTo>
                    <a:lnTo>
                      <a:pt x="3727113" y="582384"/>
                    </a:lnTo>
                    <a:lnTo>
                      <a:pt x="3718696" y="582384"/>
                    </a:lnTo>
                    <a:lnTo>
                      <a:pt x="3710895" y="582384"/>
                    </a:lnTo>
                    <a:lnTo>
                      <a:pt x="3703777" y="582384"/>
                    </a:lnTo>
                    <a:lnTo>
                      <a:pt x="3695976" y="582384"/>
                    </a:lnTo>
                    <a:lnTo>
                      <a:pt x="3689241" y="582384"/>
                    </a:lnTo>
                    <a:lnTo>
                      <a:pt x="3676005" y="582384"/>
                    </a:lnTo>
                    <a:lnTo>
                      <a:pt x="3674322" y="582384"/>
                    </a:lnTo>
                    <a:lnTo>
                      <a:pt x="3658629" y="582384"/>
                    </a:lnTo>
                    <a:lnTo>
                      <a:pt x="3648318" y="582384"/>
                    </a:lnTo>
                    <a:lnTo>
                      <a:pt x="3639901" y="582384"/>
                    </a:lnTo>
                    <a:lnTo>
                      <a:pt x="3632100" y="582384"/>
                    </a:lnTo>
                    <a:lnTo>
                      <a:pt x="3610446" y="582384"/>
                    </a:lnTo>
                    <a:lnTo>
                      <a:pt x="3607521" y="582384"/>
                    </a:lnTo>
                    <a:lnTo>
                      <a:pt x="3597210" y="582384"/>
                    </a:lnTo>
                    <a:lnTo>
                      <a:pt x="3594753" y="582384"/>
                    </a:lnTo>
                    <a:lnTo>
                      <a:pt x="3579834" y="582384"/>
                    </a:lnTo>
                    <a:lnTo>
                      <a:pt x="3559863" y="582384"/>
                    </a:lnTo>
                    <a:lnTo>
                      <a:pt x="3543645" y="582384"/>
                    </a:lnTo>
                    <a:lnTo>
                      <a:pt x="3528726" y="582384"/>
                    </a:lnTo>
                    <a:lnTo>
                      <a:pt x="3515958" y="582384"/>
                    </a:lnTo>
                    <a:lnTo>
                      <a:pt x="3499120" y="582384"/>
                    </a:lnTo>
                    <a:lnTo>
                      <a:pt x="3491379" y="582384"/>
                    </a:lnTo>
                    <a:lnTo>
                      <a:pt x="3481068" y="582384"/>
                    </a:lnTo>
                    <a:lnTo>
                      <a:pt x="3464850" y="582384"/>
                    </a:lnTo>
                    <a:lnTo>
                      <a:pt x="3430636" y="582384"/>
                    </a:lnTo>
                    <a:lnTo>
                      <a:pt x="3427503" y="582384"/>
                    </a:lnTo>
                    <a:lnTo>
                      <a:pt x="3420325" y="582384"/>
                    </a:lnTo>
                    <a:lnTo>
                      <a:pt x="3412584" y="582384"/>
                    </a:lnTo>
                    <a:lnTo>
                      <a:pt x="3382978" y="582384"/>
                    </a:lnTo>
                    <a:lnTo>
                      <a:pt x="3366760" y="582384"/>
                    </a:lnTo>
                    <a:lnTo>
                      <a:pt x="3351842" y="582384"/>
                    </a:lnTo>
                    <a:lnTo>
                      <a:pt x="3348708" y="582384"/>
                    </a:lnTo>
                    <a:lnTo>
                      <a:pt x="3331870" y="582384"/>
                    </a:lnTo>
                    <a:lnTo>
                      <a:pt x="3314495" y="582384"/>
                    </a:lnTo>
                    <a:lnTo>
                      <a:pt x="3304184" y="582384"/>
                    </a:lnTo>
                    <a:lnTo>
                      <a:pt x="3287966" y="582384"/>
                    </a:lnTo>
                    <a:lnTo>
                      <a:pt x="3263386" y="582384"/>
                    </a:lnTo>
                    <a:lnTo>
                      <a:pt x="3253075" y="582384"/>
                    </a:lnTo>
                    <a:lnTo>
                      <a:pt x="3250618" y="582384"/>
                    </a:lnTo>
                    <a:lnTo>
                      <a:pt x="3237383" y="582384"/>
                    </a:lnTo>
                    <a:lnTo>
                      <a:pt x="3235700" y="582384"/>
                    </a:lnTo>
                    <a:lnTo>
                      <a:pt x="3215728" y="582384"/>
                    </a:lnTo>
                    <a:lnTo>
                      <a:pt x="3207927" y="582384"/>
                    </a:lnTo>
                    <a:lnTo>
                      <a:pt x="3199510" y="582384"/>
                    </a:lnTo>
                    <a:lnTo>
                      <a:pt x="3184592" y="582384"/>
                    </a:lnTo>
                    <a:lnTo>
                      <a:pt x="3171824" y="582384"/>
                    </a:lnTo>
                    <a:lnTo>
                      <a:pt x="3168898" y="582384"/>
                    </a:lnTo>
                    <a:lnTo>
                      <a:pt x="3158588" y="582384"/>
                    </a:lnTo>
                    <a:lnTo>
                      <a:pt x="3147244" y="582384"/>
                    </a:lnTo>
                    <a:lnTo>
                      <a:pt x="3139443" y="582384"/>
                    </a:lnTo>
                    <a:lnTo>
                      <a:pt x="3136934" y="582384"/>
                    </a:lnTo>
                    <a:lnTo>
                      <a:pt x="3129132" y="582384"/>
                    </a:lnTo>
                    <a:lnTo>
                      <a:pt x="3120716" y="582384"/>
                    </a:lnTo>
                    <a:lnTo>
                      <a:pt x="3105023" y="582384"/>
                    </a:lnTo>
                    <a:lnTo>
                      <a:pt x="3091785" y="582384"/>
                    </a:lnTo>
                    <a:lnTo>
                      <a:pt x="3090104" y="582384"/>
                    </a:lnTo>
                    <a:lnTo>
                      <a:pt x="3083368" y="582384"/>
                    </a:lnTo>
                    <a:lnTo>
                      <a:pt x="3075567" y="582384"/>
                    </a:lnTo>
                    <a:lnTo>
                      <a:pt x="3070132" y="582384"/>
                    </a:lnTo>
                    <a:lnTo>
                      <a:pt x="3068450" y="582384"/>
                    </a:lnTo>
                    <a:lnTo>
                      <a:pt x="3060648" y="582384"/>
                    </a:lnTo>
                    <a:lnTo>
                      <a:pt x="3040677" y="582384"/>
                    </a:lnTo>
                    <a:lnTo>
                      <a:pt x="3026228" y="582384"/>
                    </a:lnTo>
                    <a:lnTo>
                      <a:pt x="3023301" y="582384"/>
                    </a:lnTo>
                    <a:lnTo>
                      <a:pt x="3012990" y="582384"/>
                    </a:lnTo>
                    <a:lnTo>
                      <a:pt x="3004574" y="582384"/>
                    </a:lnTo>
                    <a:lnTo>
                      <a:pt x="3001648" y="582384"/>
                    </a:lnTo>
                    <a:lnTo>
                      <a:pt x="2996772" y="582384"/>
                    </a:lnTo>
                    <a:lnTo>
                      <a:pt x="2991338" y="582384"/>
                    </a:lnTo>
                    <a:lnTo>
                      <a:pt x="2972193" y="582384"/>
                    </a:lnTo>
                    <a:lnTo>
                      <a:pt x="2961882" y="582384"/>
                    </a:lnTo>
                    <a:lnTo>
                      <a:pt x="2959425" y="582384"/>
                    </a:lnTo>
                    <a:lnTo>
                      <a:pt x="2946189" y="582384"/>
                    </a:lnTo>
                    <a:lnTo>
                      <a:pt x="2944506" y="582384"/>
                    </a:lnTo>
                    <a:lnTo>
                      <a:pt x="2937772" y="582384"/>
                    </a:lnTo>
                    <a:lnTo>
                      <a:pt x="2924535" y="582384"/>
                    </a:lnTo>
                    <a:lnTo>
                      <a:pt x="2922853" y="582384"/>
                    </a:lnTo>
                    <a:lnTo>
                      <a:pt x="2908317" y="582384"/>
                    </a:lnTo>
                    <a:lnTo>
                      <a:pt x="2893398" y="582384"/>
                    </a:lnTo>
                    <a:lnTo>
                      <a:pt x="2880630" y="582384"/>
                    </a:lnTo>
                    <a:lnTo>
                      <a:pt x="2877705" y="582384"/>
                    </a:lnTo>
                    <a:lnTo>
                      <a:pt x="2867394" y="582384"/>
                    </a:lnTo>
                    <a:lnTo>
                      <a:pt x="2858977" y="582384"/>
                    </a:lnTo>
                    <a:lnTo>
                      <a:pt x="2856051" y="582384"/>
                    </a:lnTo>
                    <a:lnTo>
                      <a:pt x="2845740" y="582384"/>
                    </a:lnTo>
                    <a:lnTo>
                      <a:pt x="2829522" y="582384"/>
                    </a:lnTo>
                    <a:lnTo>
                      <a:pt x="2813829" y="582384"/>
                    </a:lnTo>
                    <a:lnTo>
                      <a:pt x="2798910" y="582384"/>
                    </a:lnTo>
                    <a:lnTo>
                      <a:pt x="2792175" y="582384"/>
                    </a:lnTo>
                    <a:lnTo>
                      <a:pt x="2778939" y="582384"/>
                    </a:lnTo>
                    <a:lnTo>
                      <a:pt x="2777256" y="582384"/>
                    </a:lnTo>
                    <a:lnTo>
                      <a:pt x="2735034" y="582384"/>
                    </a:lnTo>
                    <a:lnTo>
                      <a:pt x="2713380" y="582384"/>
                    </a:lnTo>
                    <a:lnTo>
                      <a:pt x="2710455" y="582384"/>
                    </a:lnTo>
                    <a:lnTo>
                      <a:pt x="2700144" y="582384"/>
                    </a:lnTo>
                    <a:lnTo>
                      <a:pt x="2646579" y="582384"/>
                    </a:lnTo>
                    <a:lnTo>
                      <a:pt x="2631660" y="582384"/>
                    </a:lnTo>
                    <a:lnTo>
                      <a:pt x="2602055" y="582384"/>
                    </a:lnTo>
                    <a:lnTo>
                      <a:pt x="2567784" y="582384"/>
                    </a:lnTo>
                    <a:lnTo>
                      <a:pt x="2533571" y="582384"/>
                    </a:lnTo>
                    <a:lnTo>
                      <a:pt x="2523260" y="582384"/>
                    </a:lnTo>
                    <a:lnTo>
                      <a:pt x="2469695" y="582384"/>
                    </a:lnTo>
                    <a:lnTo>
                      <a:pt x="2454776" y="582384"/>
                    </a:lnTo>
                    <a:lnTo>
                      <a:pt x="2434804" y="582384"/>
                    </a:lnTo>
                    <a:lnTo>
                      <a:pt x="2390900" y="582384"/>
                    </a:lnTo>
                    <a:lnTo>
                      <a:pt x="2366320" y="582384"/>
                    </a:lnTo>
                    <a:lnTo>
                      <a:pt x="2356010" y="582384"/>
                    </a:lnTo>
                    <a:lnTo>
                      <a:pt x="2310861" y="582384"/>
                    </a:lnTo>
                    <a:lnTo>
                      <a:pt x="2302444" y="582384"/>
                    </a:lnTo>
                    <a:lnTo>
                      <a:pt x="2287526" y="582384"/>
                    </a:lnTo>
                    <a:lnTo>
                      <a:pt x="2242377" y="582384"/>
                    </a:lnTo>
                    <a:lnTo>
                      <a:pt x="2232066" y="582384"/>
                    </a:lnTo>
                    <a:lnTo>
                      <a:pt x="2223650" y="582384"/>
                    </a:lnTo>
                    <a:lnTo>
                      <a:pt x="2201992" y="582384"/>
                    </a:lnTo>
                    <a:lnTo>
                      <a:pt x="2178501" y="582384"/>
                    </a:lnTo>
                    <a:lnTo>
                      <a:pt x="2163583" y="582384"/>
                    </a:lnTo>
                    <a:lnTo>
                      <a:pt x="2143611" y="582384"/>
                    </a:lnTo>
                    <a:lnTo>
                      <a:pt x="2133509" y="582384"/>
                    </a:lnTo>
                    <a:lnTo>
                      <a:pt x="2123198" y="582384"/>
                    </a:lnTo>
                    <a:lnTo>
                      <a:pt x="2099706" y="582384"/>
                    </a:lnTo>
                    <a:lnTo>
                      <a:pt x="2075127" y="582384"/>
                    </a:lnTo>
                    <a:lnTo>
                      <a:pt x="2069633" y="582384"/>
                    </a:lnTo>
                    <a:lnTo>
                      <a:pt x="2064816" y="582384"/>
                    </a:lnTo>
                    <a:lnTo>
                      <a:pt x="2054714" y="582384"/>
                    </a:lnTo>
                    <a:lnTo>
                      <a:pt x="2034742" y="582384"/>
                    </a:lnTo>
                    <a:lnTo>
                      <a:pt x="2011251" y="582384"/>
                    </a:lnTo>
                    <a:lnTo>
                      <a:pt x="1996332" y="582384"/>
                    </a:lnTo>
                    <a:lnTo>
                      <a:pt x="1990838" y="582384"/>
                    </a:lnTo>
                    <a:lnTo>
                      <a:pt x="1966258" y="582384"/>
                    </a:lnTo>
                    <a:lnTo>
                      <a:pt x="1955948" y="582384"/>
                    </a:lnTo>
                    <a:lnTo>
                      <a:pt x="1932456" y="582384"/>
                    </a:lnTo>
                    <a:lnTo>
                      <a:pt x="1910799" y="582384"/>
                    </a:lnTo>
                    <a:lnTo>
                      <a:pt x="1902382" y="582384"/>
                    </a:lnTo>
                    <a:lnTo>
                      <a:pt x="1887464" y="582384"/>
                    </a:lnTo>
                    <a:lnTo>
                      <a:pt x="1842315" y="582384"/>
                    </a:lnTo>
                    <a:lnTo>
                      <a:pt x="1832004" y="582384"/>
                    </a:lnTo>
                    <a:lnTo>
                      <a:pt x="1823588" y="582384"/>
                    </a:lnTo>
                    <a:lnTo>
                      <a:pt x="1778439" y="582384"/>
                    </a:lnTo>
                    <a:lnTo>
                      <a:pt x="1763520" y="582384"/>
                    </a:lnTo>
                    <a:lnTo>
                      <a:pt x="1743549" y="582384"/>
                    </a:lnTo>
                    <a:lnTo>
                      <a:pt x="1699644" y="582384"/>
                    </a:lnTo>
                    <a:lnTo>
                      <a:pt x="1675065" y="582384"/>
                    </a:lnTo>
                    <a:lnTo>
                      <a:pt x="1664754" y="582384"/>
                    </a:lnTo>
                    <a:lnTo>
                      <a:pt x="1611189" y="582384"/>
                    </a:lnTo>
                    <a:lnTo>
                      <a:pt x="1596270" y="582384"/>
                    </a:lnTo>
                    <a:lnTo>
                      <a:pt x="1566665" y="582384"/>
                    </a:lnTo>
                    <a:lnTo>
                      <a:pt x="1532394" y="582384"/>
                    </a:lnTo>
                    <a:lnTo>
                      <a:pt x="1498181" y="582384"/>
                    </a:lnTo>
                    <a:lnTo>
                      <a:pt x="1487870" y="582384"/>
                    </a:lnTo>
                    <a:lnTo>
                      <a:pt x="1434304" y="582384"/>
                    </a:lnTo>
                    <a:lnTo>
                      <a:pt x="1419386" y="582384"/>
                    </a:lnTo>
                    <a:lnTo>
                      <a:pt x="1399414" y="582384"/>
                    </a:lnTo>
                    <a:lnTo>
                      <a:pt x="1355510" y="582384"/>
                    </a:lnTo>
                    <a:lnTo>
                      <a:pt x="1330930" y="582384"/>
                    </a:lnTo>
                    <a:lnTo>
                      <a:pt x="1320620" y="582384"/>
                    </a:lnTo>
                    <a:lnTo>
                      <a:pt x="1304927" y="582384"/>
                    </a:lnTo>
                    <a:lnTo>
                      <a:pt x="1275471" y="582384"/>
                    </a:lnTo>
                    <a:lnTo>
                      <a:pt x="1267054" y="582384"/>
                    </a:lnTo>
                    <a:lnTo>
                      <a:pt x="1252135" y="582384"/>
                    </a:lnTo>
                    <a:lnTo>
                      <a:pt x="1236443" y="582384"/>
                    </a:lnTo>
                    <a:lnTo>
                      <a:pt x="1226132" y="582384"/>
                    </a:lnTo>
                    <a:lnTo>
                      <a:pt x="1206987" y="582384"/>
                    </a:lnTo>
                    <a:lnTo>
                      <a:pt x="1196676" y="582384"/>
                    </a:lnTo>
                    <a:lnTo>
                      <a:pt x="1188259" y="582384"/>
                    </a:lnTo>
                    <a:lnTo>
                      <a:pt x="1172567" y="582384"/>
                    </a:lnTo>
                    <a:lnTo>
                      <a:pt x="1157648" y="582384"/>
                    </a:lnTo>
                    <a:lnTo>
                      <a:pt x="1143111" y="582384"/>
                    </a:lnTo>
                    <a:lnTo>
                      <a:pt x="1137676" y="582384"/>
                    </a:lnTo>
                    <a:lnTo>
                      <a:pt x="1128192" y="582384"/>
                    </a:lnTo>
                    <a:lnTo>
                      <a:pt x="1108221" y="582384"/>
                    </a:lnTo>
                    <a:lnTo>
                      <a:pt x="1093772" y="582384"/>
                    </a:lnTo>
                    <a:lnTo>
                      <a:pt x="1069192" y="582384"/>
                    </a:lnTo>
                    <a:lnTo>
                      <a:pt x="1064316" y="582384"/>
                    </a:lnTo>
                    <a:lnTo>
                      <a:pt x="1058882" y="582384"/>
                    </a:lnTo>
                    <a:lnTo>
                      <a:pt x="1039737" y="582384"/>
                    </a:lnTo>
                    <a:lnTo>
                      <a:pt x="1029426" y="582384"/>
                    </a:lnTo>
                    <a:lnTo>
                      <a:pt x="1013733" y="582384"/>
                    </a:lnTo>
                    <a:lnTo>
                      <a:pt x="1005316" y="582384"/>
                    </a:lnTo>
                    <a:lnTo>
                      <a:pt x="990398" y="582384"/>
                    </a:lnTo>
                    <a:lnTo>
                      <a:pt x="975861" y="582384"/>
                    </a:lnTo>
                    <a:lnTo>
                      <a:pt x="960942" y="582384"/>
                    </a:lnTo>
                    <a:lnTo>
                      <a:pt x="945249" y="582384"/>
                    </a:lnTo>
                    <a:lnTo>
                      <a:pt x="934938" y="582384"/>
                    </a:lnTo>
                    <a:lnTo>
                      <a:pt x="926522" y="582384"/>
                    </a:lnTo>
                    <a:lnTo>
                      <a:pt x="897066" y="582384"/>
                    </a:lnTo>
                    <a:lnTo>
                      <a:pt x="881373" y="582384"/>
                    </a:lnTo>
                    <a:lnTo>
                      <a:pt x="866455" y="582384"/>
                    </a:lnTo>
                    <a:lnTo>
                      <a:pt x="846483" y="582384"/>
                    </a:lnTo>
                    <a:lnTo>
                      <a:pt x="802579" y="582384"/>
                    </a:lnTo>
                    <a:lnTo>
                      <a:pt x="777999" y="582384"/>
                    </a:lnTo>
                    <a:lnTo>
                      <a:pt x="767688" y="582384"/>
                    </a:lnTo>
                    <a:lnTo>
                      <a:pt x="714123" y="582384"/>
                    </a:lnTo>
                    <a:lnTo>
                      <a:pt x="699204" y="582384"/>
                    </a:lnTo>
                    <a:lnTo>
                      <a:pt x="669599" y="582384"/>
                    </a:lnTo>
                    <a:lnTo>
                      <a:pt x="635328" y="582384"/>
                    </a:lnTo>
                    <a:lnTo>
                      <a:pt x="601115" y="582384"/>
                    </a:lnTo>
                    <a:lnTo>
                      <a:pt x="590804" y="582384"/>
                    </a:lnTo>
                    <a:lnTo>
                      <a:pt x="537239" y="582384"/>
                    </a:lnTo>
                    <a:lnTo>
                      <a:pt x="522320" y="582384"/>
                    </a:lnTo>
                    <a:lnTo>
                      <a:pt x="502348" y="582384"/>
                    </a:lnTo>
                    <a:lnTo>
                      <a:pt x="458444" y="582384"/>
                    </a:lnTo>
                    <a:lnTo>
                      <a:pt x="433864" y="582384"/>
                    </a:lnTo>
                    <a:lnTo>
                      <a:pt x="423554" y="582384"/>
                    </a:lnTo>
                    <a:lnTo>
                      <a:pt x="378405" y="582384"/>
                    </a:lnTo>
                    <a:lnTo>
                      <a:pt x="369989" y="582384"/>
                    </a:lnTo>
                    <a:lnTo>
                      <a:pt x="355070" y="582384"/>
                    </a:lnTo>
                    <a:lnTo>
                      <a:pt x="309921" y="582384"/>
                    </a:lnTo>
                    <a:lnTo>
                      <a:pt x="299611" y="582384"/>
                    </a:lnTo>
                    <a:lnTo>
                      <a:pt x="291194" y="582384"/>
                    </a:lnTo>
                    <a:lnTo>
                      <a:pt x="246045" y="582384"/>
                    </a:lnTo>
                    <a:lnTo>
                      <a:pt x="231126" y="582384"/>
                    </a:lnTo>
                    <a:lnTo>
                      <a:pt x="211155" y="582384"/>
                    </a:lnTo>
                    <a:lnTo>
                      <a:pt x="167250" y="582384"/>
                    </a:lnTo>
                    <a:lnTo>
                      <a:pt x="142671" y="582384"/>
                    </a:lnTo>
                    <a:lnTo>
                      <a:pt x="132360" y="582384"/>
                    </a:lnTo>
                    <a:lnTo>
                      <a:pt x="78795" y="582384"/>
                    </a:lnTo>
                    <a:lnTo>
                      <a:pt x="63876" y="582384"/>
                    </a:lnTo>
                    <a:lnTo>
                      <a:pt x="0" y="582384"/>
                    </a:lnTo>
                    <a:close/>
                  </a:path>
                </a:pathLst>
              </a:custGeom>
              <a:solidFill>
                <a:schemeClr val="bg1"/>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p:cNvGrpSpPr/>
              <p:nvPr/>
            </p:nvGrpSpPr>
            <p:grpSpPr>
              <a:xfrm>
                <a:off x="806160" y="2046513"/>
                <a:ext cx="1111197" cy="723901"/>
                <a:chOff x="-391195" y="-1"/>
                <a:chExt cx="1330511" cy="866775"/>
              </a:xfrm>
            </p:grpSpPr>
            <p:sp>
              <p:nvSpPr>
                <p:cNvPr id="102" name="任意多边形 101"/>
                <p:cNvSpPr/>
                <p:nvPr/>
              </p:nvSpPr>
              <p:spPr>
                <a:xfrm>
                  <a:off x="238265"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a:off x="421807"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605349"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391195" y="-1"/>
                  <a:ext cx="779885" cy="866775"/>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7" name="文本框 96"/>
            <p:cNvSpPr txBox="1"/>
            <p:nvPr/>
          </p:nvSpPr>
          <p:spPr>
            <a:xfrm>
              <a:off x="2833568" y="2644232"/>
              <a:ext cx="2339102" cy="523220"/>
            </a:xfrm>
            <a:prstGeom prst="rect">
              <a:avLst/>
            </a:prstGeom>
            <a:noFill/>
          </p:spPr>
          <p:txBody>
            <a:bodyPr wrap="none" rtlCol="0">
              <a:spAutoFit/>
              <a:scene3d>
                <a:camera prst="orthographicFront"/>
                <a:lightRig rig="threePt" dir="t"/>
              </a:scene3d>
              <a:sp3d contourW="12700"/>
            </a:bodyPr>
            <a:lstStyle/>
            <a:p>
              <a:pPr lvl="0" defTabSz="914400">
                <a:defRPr/>
              </a:pPr>
              <a:r>
                <a:rPr lang="zh-CN" altLang="en-US" sz="2800" b="1" dirty="0">
                  <a:solidFill>
                    <a:schemeClr val="tx1">
                      <a:lumMod val="65000"/>
                      <a:lumOff val="35000"/>
                    </a:schemeClr>
                  </a:solidFill>
                  <a:latin typeface="+mj-ea"/>
                  <a:ea typeface="+mj-ea"/>
                  <a:cs typeface="经典综艺体简" panose="02010609000101010101" pitchFamily="49" charset="-122"/>
                </a:rPr>
                <a:t>此处添加标题</a:t>
              </a:r>
              <a:endParaRPr kumimoji="0" lang="zh-CN" altLang="en-US" sz="2800" b="1" i="0" u="none" strike="noStrike" kern="1200" cap="none" spc="0" normalizeH="0" baseline="0" noProof="0" dirty="0">
                <a:ln>
                  <a:noFill/>
                </a:ln>
                <a:solidFill>
                  <a:schemeClr val="tx1">
                    <a:lumMod val="65000"/>
                    <a:lumOff val="35000"/>
                  </a:schemeClr>
                </a:solidFill>
                <a:effectLst/>
                <a:uLnTx/>
                <a:uFillTx/>
                <a:latin typeface="+mj-ea"/>
                <a:ea typeface="+mj-ea"/>
                <a:cs typeface="经典综艺体简" panose="02010609000101010101" pitchFamily="49" charset="-122"/>
              </a:endParaRPr>
            </a:p>
          </p:txBody>
        </p:sp>
        <p:sp>
          <p:nvSpPr>
            <p:cNvPr id="98" name="文本框 97"/>
            <p:cNvSpPr txBox="1"/>
            <p:nvPr/>
          </p:nvSpPr>
          <p:spPr>
            <a:xfrm>
              <a:off x="1039083" y="3401982"/>
              <a:ext cx="4782754" cy="498598"/>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bg1">
                      <a:lumMod val="65000"/>
                    </a:schemeClr>
                  </a:solidFill>
                  <a:effectLst/>
                  <a:uLnTx/>
                  <a:uFillTx/>
                  <a:ea typeface="+mj-ea"/>
                </a:rPr>
                <a:t>The user can demonstrate on a projector or computer or print the it into a film to be used in a wider field</a:t>
              </a:r>
            </a:p>
          </p:txBody>
        </p:sp>
        <p:sp>
          <p:nvSpPr>
            <p:cNvPr id="99" name="文本框 98"/>
            <p:cNvSpPr txBox="1"/>
            <p:nvPr/>
          </p:nvSpPr>
          <p:spPr>
            <a:xfrm>
              <a:off x="1308583" y="2586176"/>
              <a:ext cx="442750" cy="646331"/>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3600" b="1" i="1" u="none" strike="noStrike" kern="1200" cap="none" spc="0" normalizeH="0" baseline="0" noProof="0" dirty="0">
                  <a:ln>
                    <a:noFill/>
                  </a:ln>
                  <a:solidFill>
                    <a:schemeClr val="accent2"/>
                  </a:solidFill>
                  <a:effectLst/>
                  <a:uLnTx/>
                  <a:uFillTx/>
                  <a:latin typeface="Century Gothic" panose="020B0502020202020204" pitchFamily="34" charset="0"/>
                  <a:ea typeface="+mj-ea"/>
                  <a:cs typeface="经典综艺体简" panose="02010609000101010101" pitchFamily="49" charset="-122"/>
                </a:rPr>
                <a:t>4</a:t>
              </a:r>
              <a:endParaRPr kumimoji="0" lang="zh-CN" altLang="en-US" sz="3600" b="1" i="1" u="none" strike="noStrike" kern="1200" cap="none" spc="0" normalizeH="0" baseline="0" noProof="0" dirty="0">
                <a:ln>
                  <a:noFill/>
                </a:ln>
                <a:solidFill>
                  <a:schemeClr val="accent2"/>
                </a:solidFill>
                <a:effectLst/>
                <a:uLnTx/>
                <a:uFillTx/>
                <a:latin typeface="Century Gothic" panose="020B0502020202020204" pitchFamily="34" charset="0"/>
                <a:ea typeface="+mj-ea"/>
                <a:cs typeface="经典综艺体简" panose="02010609000101010101" pitchFamily="49" charset="-122"/>
              </a:endParaRPr>
            </a:p>
          </p:txBody>
        </p:sp>
      </p:grpSp>
      <p:sp>
        <p:nvSpPr>
          <p:cNvPr id="108" name="矩形 107"/>
          <p:cNvSpPr/>
          <p:nvPr/>
        </p:nvSpPr>
        <p:spPr>
          <a:xfrm>
            <a:off x="2747222" y="191837"/>
            <a:ext cx="6697556" cy="835998"/>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en-US" altLang="zh-CN" sz="4400" b="1" dirty="0">
                <a:solidFill>
                  <a:schemeClr val="bg1"/>
                </a:solidFill>
                <a:effectLst>
                  <a:outerShdw blurRad="254000" dist="38100" dir="2700000" algn="tl" rotWithShape="0">
                    <a:prstClr val="black">
                      <a:alpha val="20000"/>
                    </a:prstClr>
                  </a:outerShdw>
                </a:effectLst>
                <a:latin typeface="+mn-ea"/>
              </a:rPr>
              <a:t>CONTENTS</a:t>
            </a:r>
            <a:endParaRPr lang="zh-CN" altLang="en-US" sz="4400" b="1" dirty="0">
              <a:solidFill>
                <a:schemeClr val="bg1"/>
              </a:solidFill>
              <a:effectLst>
                <a:outerShdw blurRad="254000" dist="38100" dir="2700000" algn="tl" rotWithShape="0">
                  <a:prstClr val="black">
                    <a:alpha val="20000"/>
                  </a:prstClr>
                </a:outerShdw>
              </a:effectLst>
              <a:latin typeface="+mn-ea"/>
            </a:endParaRPr>
          </a:p>
        </p:txBody>
      </p:sp>
      <p:grpSp>
        <p:nvGrpSpPr>
          <p:cNvPr id="3" name="组合 2"/>
          <p:cNvGrpSpPr/>
          <p:nvPr/>
        </p:nvGrpSpPr>
        <p:grpSpPr>
          <a:xfrm>
            <a:off x="-215798" y="6527800"/>
            <a:ext cx="12832449" cy="191175"/>
            <a:chOff x="-215798" y="6527800"/>
            <a:chExt cx="12832449" cy="191175"/>
          </a:xfrm>
        </p:grpSpPr>
        <p:grpSp>
          <p:nvGrpSpPr>
            <p:cNvPr id="55" name="组合 54"/>
            <p:cNvGrpSpPr/>
            <p:nvPr/>
          </p:nvGrpSpPr>
          <p:grpSpPr>
            <a:xfrm>
              <a:off x="-215798" y="6527800"/>
              <a:ext cx="6470746" cy="191175"/>
              <a:chOff x="7572849" y="-1746871"/>
              <a:chExt cx="3421002" cy="484806"/>
            </a:xfrm>
            <a:solidFill>
              <a:srgbClr val="04D195"/>
            </a:solidFill>
          </p:grpSpPr>
          <p:sp>
            <p:nvSpPr>
              <p:cNvPr id="56" name="任意多边形 55"/>
              <p:cNvSpPr/>
              <p:nvPr/>
            </p:nvSpPr>
            <p:spPr>
              <a:xfrm>
                <a:off x="10808810"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106972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105856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104740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103624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102508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101393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100277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99161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108"/>
              <p:cNvSpPr/>
              <p:nvPr/>
            </p:nvSpPr>
            <p:spPr>
              <a:xfrm>
                <a:off x="98045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109"/>
              <p:cNvSpPr/>
              <p:nvPr/>
            </p:nvSpPr>
            <p:spPr>
              <a:xfrm>
                <a:off x="969296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110"/>
              <p:cNvSpPr/>
              <p:nvPr/>
            </p:nvSpPr>
            <p:spPr>
              <a:xfrm>
                <a:off x="958137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a:off x="946979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112"/>
              <p:cNvSpPr/>
              <p:nvPr/>
            </p:nvSpPr>
            <p:spPr>
              <a:xfrm>
                <a:off x="935820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113"/>
              <p:cNvSpPr/>
              <p:nvPr/>
            </p:nvSpPr>
            <p:spPr>
              <a:xfrm>
                <a:off x="924662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任意多边形 114"/>
              <p:cNvSpPr/>
              <p:nvPr/>
            </p:nvSpPr>
            <p:spPr>
              <a:xfrm>
                <a:off x="913503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902345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116"/>
              <p:cNvSpPr/>
              <p:nvPr/>
            </p:nvSpPr>
            <p:spPr>
              <a:xfrm>
                <a:off x="891186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117"/>
              <p:cNvSpPr/>
              <p:nvPr/>
            </p:nvSpPr>
            <p:spPr>
              <a:xfrm>
                <a:off x="880028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118"/>
              <p:cNvSpPr/>
              <p:nvPr/>
            </p:nvSpPr>
            <p:spPr>
              <a:xfrm>
                <a:off x="868869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任意多边形 119"/>
              <p:cNvSpPr/>
              <p:nvPr/>
            </p:nvSpPr>
            <p:spPr>
              <a:xfrm>
                <a:off x="857711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120"/>
              <p:cNvSpPr/>
              <p:nvPr/>
            </p:nvSpPr>
            <p:spPr>
              <a:xfrm>
                <a:off x="84655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任意多边形 121"/>
              <p:cNvSpPr/>
              <p:nvPr/>
            </p:nvSpPr>
            <p:spPr>
              <a:xfrm>
                <a:off x="83539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122"/>
              <p:cNvSpPr/>
              <p:nvPr/>
            </p:nvSpPr>
            <p:spPr>
              <a:xfrm>
                <a:off x="82423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123"/>
              <p:cNvSpPr/>
              <p:nvPr/>
            </p:nvSpPr>
            <p:spPr>
              <a:xfrm>
                <a:off x="81307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任意多边形 124"/>
              <p:cNvSpPr/>
              <p:nvPr/>
            </p:nvSpPr>
            <p:spPr>
              <a:xfrm>
                <a:off x="80191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任意多边形 125"/>
              <p:cNvSpPr/>
              <p:nvPr/>
            </p:nvSpPr>
            <p:spPr>
              <a:xfrm>
                <a:off x="79076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任意多边形 126"/>
              <p:cNvSpPr/>
              <p:nvPr/>
            </p:nvSpPr>
            <p:spPr>
              <a:xfrm>
                <a:off x="77960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任意多边形 127"/>
              <p:cNvSpPr/>
              <p:nvPr/>
            </p:nvSpPr>
            <p:spPr>
              <a:xfrm>
                <a:off x="76844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任意多边形 128"/>
              <p:cNvSpPr/>
              <p:nvPr/>
            </p:nvSpPr>
            <p:spPr>
              <a:xfrm>
                <a:off x="75728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0" name="组合 129"/>
            <p:cNvGrpSpPr/>
            <p:nvPr/>
          </p:nvGrpSpPr>
          <p:grpSpPr>
            <a:xfrm>
              <a:off x="6145905" y="6527800"/>
              <a:ext cx="6470746" cy="191175"/>
              <a:chOff x="7572849" y="-1746871"/>
              <a:chExt cx="3421002" cy="484806"/>
            </a:xfrm>
            <a:solidFill>
              <a:srgbClr val="04D195"/>
            </a:solidFill>
          </p:grpSpPr>
          <p:sp>
            <p:nvSpPr>
              <p:cNvPr id="131" name="任意多边形 130"/>
              <p:cNvSpPr/>
              <p:nvPr/>
            </p:nvSpPr>
            <p:spPr>
              <a:xfrm>
                <a:off x="10808810"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131"/>
              <p:cNvSpPr/>
              <p:nvPr/>
            </p:nvSpPr>
            <p:spPr>
              <a:xfrm>
                <a:off x="106972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任意多边形 132"/>
              <p:cNvSpPr/>
              <p:nvPr/>
            </p:nvSpPr>
            <p:spPr>
              <a:xfrm>
                <a:off x="105856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p:nvPr/>
            </p:nvSpPr>
            <p:spPr>
              <a:xfrm>
                <a:off x="104740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134"/>
              <p:cNvSpPr/>
              <p:nvPr/>
            </p:nvSpPr>
            <p:spPr>
              <a:xfrm>
                <a:off x="103624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135"/>
              <p:cNvSpPr/>
              <p:nvPr/>
            </p:nvSpPr>
            <p:spPr>
              <a:xfrm>
                <a:off x="102508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136"/>
              <p:cNvSpPr/>
              <p:nvPr/>
            </p:nvSpPr>
            <p:spPr>
              <a:xfrm>
                <a:off x="101393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a:off x="100277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a:off x="99161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139"/>
              <p:cNvSpPr/>
              <p:nvPr/>
            </p:nvSpPr>
            <p:spPr>
              <a:xfrm>
                <a:off x="98045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140"/>
              <p:cNvSpPr/>
              <p:nvPr/>
            </p:nvSpPr>
            <p:spPr>
              <a:xfrm>
                <a:off x="969296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41"/>
              <p:cNvSpPr/>
              <p:nvPr/>
            </p:nvSpPr>
            <p:spPr>
              <a:xfrm>
                <a:off x="958137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p:cNvSpPr/>
              <p:nvPr/>
            </p:nvSpPr>
            <p:spPr>
              <a:xfrm>
                <a:off x="946979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任意多边形 143"/>
              <p:cNvSpPr/>
              <p:nvPr/>
            </p:nvSpPr>
            <p:spPr>
              <a:xfrm>
                <a:off x="935820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任意多边形 144"/>
              <p:cNvSpPr/>
              <p:nvPr/>
            </p:nvSpPr>
            <p:spPr>
              <a:xfrm>
                <a:off x="924662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a:off x="913503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a:off x="902345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147"/>
              <p:cNvSpPr/>
              <p:nvPr/>
            </p:nvSpPr>
            <p:spPr>
              <a:xfrm>
                <a:off x="891186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任意多边形 148"/>
              <p:cNvSpPr/>
              <p:nvPr/>
            </p:nvSpPr>
            <p:spPr>
              <a:xfrm>
                <a:off x="880028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任意多边形 149"/>
              <p:cNvSpPr/>
              <p:nvPr/>
            </p:nvSpPr>
            <p:spPr>
              <a:xfrm>
                <a:off x="868869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150"/>
              <p:cNvSpPr/>
              <p:nvPr/>
            </p:nvSpPr>
            <p:spPr>
              <a:xfrm>
                <a:off x="857711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任意多边形 151"/>
              <p:cNvSpPr/>
              <p:nvPr/>
            </p:nvSpPr>
            <p:spPr>
              <a:xfrm>
                <a:off x="84655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任意多边形 152"/>
              <p:cNvSpPr/>
              <p:nvPr/>
            </p:nvSpPr>
            <p:spPr>
              <a:xfrm>
                <a:off x="83539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153"/>
              <p:cNvSpPr/>
              <p:nvPr/>
            </p:nvSpPr>
            <p:spPr>
              <a:xfrm>
                <a:off x="82423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任意多边形 154"/>
              <p:cNvSpPr/>
              <p:nvPr/>
            </p:nvSpPr>
            <p:spPr>
              <a:xfrm>
                <a:off x="81307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任意多边形 155"/>
              <p:cNvSpPr/>
              <p:nvPr/>
            </p:nvSpPr>
            <p:spPr>
              <a:xfrm>
                <a:off x="80191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任意多边形 156"/>
              <p:cNvSpPr/>
              <p:nvPr/>
            </p:nvSpPr>
            <p:spPr>
              <a:xfrm>
                <a:off x="79076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任意多边形 157"/>
              <p:cNvSpPr/>
              <p:nvPr/>
            </p:nvSpPr>
            <p:spPr>
              <a:xfrm>
                <a:off x="77960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任意多边形 158"/>
              <p:cNvSpPr/>
              <p:nvPr/>
            </p:nvSpPr>
            <p:spPr>
              <a:xfrm>
                <a:off x="76844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任意多边形 159"/>
              <p:cNvSpPr/>
              <p:nvPr/>
            </p:nvSpPr>
            <p:spPr>
              <a:xfrm>
                <a:off x="75728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1" name="矩形 160">
            <a:extLst>
              <a:ext uri="{FF2B5EF4-FFF2-40B4-BE49-F238E27FC236}">
                <a16:creationId xmlns:a16="http://schemas.microsoft.com/office/drawing/2014/main" xmlns="" id="{A5EF35A0-0120-4327-85FC-300D2EC9B492}"/>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0323915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p:tgtEl>
                                          <p:spTgt spid="68"/>
                                        </p:tgtEl>
                                        <p:attrNameLst>
                                          <p:attrName>ppt_x</p:attrName>
                                        </p:attrNameLst>
                                      </p:cBhvr>
                                      <p:tavLst>
                                        <p:tav tm="0">
                                          <p:val>
                                            <p:strVal val="#ppt_x-#ppt_w*1.125000"/>
                                          </p:val>
                                        </p:tav>
                                        <p:tav tm="100000">
                                          <p:val>
                                            <p:strVal val="#ppt_x"/>
                                          </p:val>
                                        </p:tav>
                                      </p:tavLst>
                                    </p:anim>
                                    <p:animEffect transition="in" filter="wipe(right)">
                                      <p:cBhvr>
                                        <p:cTn id="8" dur="500"/>
                                        <p:tgtEl>
                                          <p:spTgt spid="68"/>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p:tgtEl>
                                          <p:spTgt spid="69"/>
                                        </p:tgtEl>
                                        <p:attrNameLst>
                                          <p:attrName>ppt_x</p:attrName>
                                        </p:attrNameLst>
                                      </p:cBhvr>
                                      <p:tavLst>
                                        <p:tav tm="0">
                                          <p:val>
                                            <p:strVal val="#ppt_x-#ppt_w*1.125000"/>
                                          </p:val>
                                        </p:tav>
                                        <p:tav tm="100000">
                                          <p:val>
                                            <p:strVal val="#ppt_x"/>
                                          </p:val>
                                        </p:tav>
                                      </p:tavLst>
                                    </p:anim>
                                    <p:animEffect transition="in" filter="wipe(right)">
                                      <p:cBhvr>
                                        <p:cTn id="13" dur="500"/>
                                        <p:tgtEl>
                                          <p:spTgt spid="69"/>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500"/>
                                        <p:tgtEl>
                                          <p:spTgt spid="82"/>
                                        </p:tgtEl>
                                        <p:attrNameLst>
                                          <p:attrName>ppt_x</p:attrName>
                                        </p:attrNameLst>
                                      </p:cBhvr>
                                      <p:tavLst>
                                        <p:tav tm="0">
                                          <p:val>
                                            <p:strVal val="#ppt_x-#ppt_w*1.125000"/>
                                          </p:val>
                                        </p:tav>
                                        <p:tav tm="100000">
                                          <p:val>
                                            <p:strVal val="#ppt_x"/>
                                          </p:val>
                                        </p:tav>
                                      </p:tavLst>
                                    </p:anim>
                                    <p:animEffect transition="in" filter="wipe(right)">
                                      <p:cBhvr>
                                        <p:cTn id="18" dur="500"/>
                                        <p:tgtEl>
                                          <p:spTgt spid="82"/>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95"/>
                                        </p:tgtEl>
                                        <p:attrNameLst>
                                          <p:attrName>style.visibility</p:attrName>
                                        </p:attrNameLst>
                                      </p:cBhvr>
                                      <p:to>
                                        <p:strVal val="visible"/>
                                      </p:to>
                                    </p:set>
                                    <p:anim calcmode="lin" valueType="num">
                                      <p:cBhvr additive="base">
                                        <p:cTn id="22" dur="500"/>
                                        <p:tgtEl>
                                          <p:spTgt spid="95"/>
                                        </p:tgtEl>
                                        <p:attrNameLst>
                                          <p:attrName>ppt_x</p:attrName>
                                        </p:attrNameLst>
                                      </p:cBhvr>
                                      <p:tavLst>
                                        <p:tav tm="0">
                                          <p:val>
                                            <p:strVal val="#ppt_x-#ppt_w*1.125000"/>
                                          </p:val>
                                        </p:tav>
                                        <p:tav tm="100000">
                                          <p:val>
                                            <p:strVal val="#ppt_x"/>
                                          </p:val>
                                        </p:tav>
                                      </p:tavLst>
                                    </p:anim>
                                    <p:animEffect transition="in" filter="wipe(right)">
                                      <p:cBhvr>
                                        <p:cTn id="23" dur="500"/>
                                        <p:tgtEl>
                                          <p:spTgt spid="95"/>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61"/>
                                        </p:tgtEl>
                                        <p:attrNameLst>
                                          <p:attrName>style.visibility</p:attrName>
                                        </p:attrNameLst>
                                      </p:cBhvr>
                                      <p:to>
                                        <p:strVal val="visible"/>
                                      </p:to>
                                    </p:set>
                                    <p:animEffect transition="in" filter="fade">
                                      <p:cBhvr>
                                        <p:cTn id="27" dur="10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341251" y="6753155"/>
            <a:ext cx="7613822" cy="5166254"/>
            <a:chOff x="6605723" y="3114087"/>
            <a:chExt cx="7613822" cy="5166254"/>
          </a:xfrm>
        </p:grpSpPr>
        <p:sp>
          <p:nvSpPr>
            <p:cNvPr id="53" name="任意多边形 52"/>
            <p:cNvSpPr/>
            <p:nvPr/>
          </p:nvSpPr>
          <p:spPr>
            <a:xfrm>
              <a:off x="10276125"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11252561"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12228996"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6605723" y="3114087"/>
              <a:ext cx="4616513" cy="5166254"/>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5" name="组合 4"/>
          <p:cNvGrpSpPr/>
          <p:nvPr/>
        </p:nvGrpSpPr>
        <p:grpSpPr>
          <a:xfrm>
            <a:off x="709839" y="1770747"/>
            <a:ext cx="2452723" cy="4086220"/>
            <a:chOff x="709839" y="1770747"/>
            <a:chExt cx="2452723" cy="4086220"/>
          </a:xfrm>
          <a:effectLst>
            <a:outerShdw blurRad="127000" dist="38100" dir="5400000" algn="t" rotWithShape="0">
              <a:prstClr val="black">
                <a:alpha val="20000"/>
              </a:prstClr>
            </a:outerShdw>
          </a:effectLst>
        </p:grpSpPr>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rcRect l="6077" t="46017" r="73245" b="5163"/>
            <a:stretch>
              <a:fillRect/>
            </a:stretch>
          </p:blipFill>
          <p:spPr>
            <a:xfrm>
              <a:off x="718346" y="1770747"/>
              <a:ext cx="2444216" cy="3846285"/>
            </a:xfrm>
            <a:custGeom>
              <a:avLst/>
              <a:gdLst>
                <a:gd name="connsiteX0" fmla="*/ 0 w 2444216"/>
                <a:gd name="connsiteY0" fmla="*/ 0 h 3846285"/>
                <a:gd name="connsiteX1" fmla="*/ 2444216 w 2444216"/>
                <a:gd name="connsiteY1" fmla="*/ 0 h 3846285"/>
                <a:gd name="connsiteX2" fmla="*/ 2444216 w 2444216"/>
                <a:gd name="connsiteY2" fmla="*/ 3846285 h 3846285"/>
                <a:gd name="connsiteX3" fmla="*/ 0 w 2444216"/>
                <a:gd name="connsiteY3" fmla="*/ 3846285 h 3846285"/>
                <a:gd name="connsiteX4" fmla="*/ 0 w 2444216"/>
                <a:gd name="connsiteY4" fmla="*/ 0 h 3846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4216" h="3846285">
                  <a:moveTo>
                    <a:pt x="0" y="0"/>
                  </a:moveTo>
                  <a:lnTo>
                    <a:pt x="2444216" y="0"/>
                  </a:lnTo>
                  <a:lnTo>
                    <a:pt x="2444216" y="3846285"/>
                  </a:lnTo>
                  <a:lnTo>
                    <a:pt x="0" y="3846285"/>
                  </a:lnTo>
                  <a:lnTo>
                    <a:pt x="0" y="0"/>
                  </a:lnTo>
                  <a:close/>
                </a:path>
              </a:pathLst>
            </a:custGeom>
          </p:spPr>
        </p:pic>
        <p:sp>
          <p:nvSpPr>
            <p:cNvPr id="9" name="矩形 8"/>
            <p:cNvSpPr/>
            <p:nvPr/>
          </p:nvSpPr>
          <p:spPr>
            <a:xfrm>
              <a:off x="718346" y="5268686"/>
              <a:ext cx="2444216" cy="588281"/>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9"/>
            <p:cNvSpPr txBox="1"/>
            <p:nvPr/>
          </p:nvSpPr>
          <p:spPr>
            <a:xfrm>
              <a:off x="709839" y="5377285"/>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2000" dirty="0">
                  <a:solidFill>
                    <a:schemeClr val="bg1"/>
                  </a:solidFill>
                  <a:latin typeface="+mn-ea"/>
                </a:rPr>
                <a:t>标题文字添加</a:t>
              </a:r>
              <a:endParaRPr lang="en-US" sz="2000" dirty="0">
                <a:solidFill>
                  <a:schemeClr val="bg1"/>
                </a:solidFill>
                <a:latin typeface="+mn-ea"/>
              </a:endParaRPr>
            </a:p>
          </p:txBody>
        </p:sp>
      </p:grpSp>
      <p:grpSp>
        <p:nvGrpSpPr>
          <p:cNvPr id="6" name="组合 5"/>
          <p:cNvGrpSpPr/>
          <p:nvPr/>
        </p:nvGrpSpPr>
        <p:grpSpPr>
          <a:xfrm>
            <a:off x="3488093" y="1770747"/>
            <a:ext cx="2452507" cy="4086220"/>
            <a:chOff x="3488093" y="1770747"/>
            <a:chExt cx="2452507" cy="4086220"/>
          </a:xfrm>
          <a:effectLst>
            <a:outerShdw blurRad="127000" dist="38100" dir="5400000" algn="t" rotWithShape="0">
              <a:prstClr val="black">
                <a:alpha val="20000"/>
              </a:prstClr>
            </a:outerShdw>
          </a:effectLst>
        </p:grpSpPr>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rcRect l="29579" t="46017" r="49743" b="5163"/>
            <a:stretch>
              <a:fillRect/>
            </a:stretch>
          </p:blipFill>
          <p:spPr>
            <a:xfrm>
              <a:off x="3496384" y="1770747"/>
              <a:ext cx="2444216" cy="3846285"/>
            </a:xfrm>
            <a:custGeom>
              <a:avLst/>
              <a:gdLst>
                <a:gd name="connsiteX0" fmla="*/ 0 w 2444216"/>
                <a:gd name="connsiteY0" fmla="*/ 0 h 3846285"/>
                <a:gd name="connsiteX1" fmla="*/ 2444216 w 2444216"/>
                <a:gd name="connsiteY1" fmla="*/ 0 h 3846285"/>
                <a:gd name="connsiteX2" fmla="*/ 2444216 w 2444216"/>
                <a:gd name="connsiteY2" fmla="*/ 3846285 h 3846285"/>
                <a:gd name="connsiteX3" fmla="*/ 0 w 2444216"/>
                <a:gd name="connsiteY3" fmla="*/ 3846285 h 3846285"/>
                <a:gd name="connsiteX4" fmla="*/ 0 w 2444216"/>
                <a:gd name="connsiteY4" fmla="*/ 0 h 3846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4216" h="3846285">
                  <a:moveTo>
                    <a:pt x="0" y="0"/>
                  </a:moveTo>
                  <a:lnTo>
                    <a:pt x="2444216" y="0"/>
                  </a:lnTo>
                  <a:lnTo>
                    <a:pt x="2444216" y="3846285"/>
                  </a:lnTo>
                  <a:lnTo>
                    <a:pt x="0" y="3846285"/>
                  </a:lnTo>
                  <a:lnTo>
                    <a:pt x="0" y="0"/>
                  </a:lnTo>
                  <a:close/>
                </a:path>
              </a:pathLst>
            </a:custGeom>
          </p:spPr>
        </p:pic>
        <p:sp>
          <p:nvSpPr>
            <p:cNvPr id="10" name="矩形 9"/>
            <p:cNvSpPr/>
            <p:nvPr/>
          </p:nvSpPr>
          <p:spPr>
            <a:xfrm>
              <a:off x="3496384" y="5268686"/>
              <a:ext cx="2444216" cy="588281"/>
            </a:xfrm>
            <a:prstGeom prst="rect">
              <a:avLst/>
            </a:prstGeom>
            <a:solidFill>
              <a:srgbClr val="FFC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9"/>
            <p:cNvSpPr txBox="1"/>
            <p:nvPr/>
          </p:nvSpPr>
          <p:spPr>
            <a:xfrm>
              <a:off x="3488093" y="5377285"/>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2000" dirty="0">
                  <a:solidFill>
                    <a:schemeClr val="bg1"/>
                  </a:solidFill>
                  <a:latin typeface="+mn-ea"/>
                </a:rPr>
                <a:t>标题文字添加</a:t>
              </a:r>
              <a:endParaRPr lang="en-US" sz="2000" dirty="0">
                <a:solidFill>
                  <a:schemeClr val="bg1"/>
                </a:solidFill>
                <a:latin typeface="+mn-ea"/>
              </a:endParaRPr>
            </a:p>
          </p:txBody>
        </p:sp>
      </p:grpSp>
      <p:grpSp>
        <p:nvGrpSpPr>
          <p:cNvPr id="7" name="组合 6"/>
          <p:cNvGrpSpPr/>
          <p:nvPr/>
        </p:nvGrpSpPr>
        <p:grpSpPr>
          <a:xfrm>
            <a:off x="6272571" y="1770747"/>
            <a:ext cx="2446067" cy="4086220"/>
            <a:chOff x="6272571" y="1770747"/>
            <a:chExt cx="2446067" cy="4086220"/>
          </a:xfrm>
          <a:effectLst>
            <a:outerShdw blurRad="127000" dist="38100" dir="5400000" algn="t" rotWithShape="0">
              <a:prstClr val="black">
                <a:alpha val="20000"/>
              </a:prstClr>
            </a:outerShdw>
          </a:effectLst>
        </p:grpSpPr>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rcRect l="53081" t="46017" r="26242" b="5163"/>
            <a:stretch>
              <a:fillRect/>
            </a:stretch>
          </p:blipFill>
          <p:spPr>
            <a:xfrm>
              <a:off x="6274422" y="1770747"/>
              <a:ext cx="2444216" cy="3846285"/>
            </a:xfrm>
            <a:custGeom>
              <a:avLst/>
              <a:gdLst>
                <a:gd name="connsiteX0" fmla="*/ 0 w 2444216"/>
                <a:gd name="connsiteY0" fmla="*/ 0 h 3846285"/>
                <a:gd name="connsiteX1" fmla="*/ 2444216 w 2444216"/>
                <a:gd name="connsiteY1" fmla="*/ 0 h 3846285"/>
                <a:gd name="connsiteX2" fmla="*/ 2444216 w 2444216"/>
                <a:gd name="connsiteY2" fmla="*/ 3846285 h 3846285"/>
                <a:gd name="connsiteX3" fmla="*/ 0 w 2444216"/>
                <a:gd name="connsiteY3" fmla="*/ 3846285 h 3846285"/>
                <a:gd name="connsiteX4" fmla="*/ 0 w 2444216"/>
                <a:gd name="connsiteY4" fmla="*/ 0 h 3846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4216" h="3846285">
                  <a:moveTo>
                    <a:pt x="0" y="0"/>
                  </a:moveTo>
                  <a:lnTo>
                    <a:pt x="2444216" y="0"/>
                  </a:lnTo>
                  <a:lnTo>
                    <a:pt x="2444216" y="3846285"/>
                  </a:lnTo>
                  <a:lnTo>
                    <a:pt x="0" y="3846285"/>
                  </a:lnTo>
                  <a:lnTo>
                    <a:pt x="0" y="0"/>
                  </a:lnTo>
                  <a:close/>
                </a:path>
              </a:pathLst>
            </a:custGeom>
          </p:spPr>
        </p:pic>
        <p:sp>
          <p:nvSpPr>
            <p:cNvPr id="11" name="矩形 10"/>
            <p:cNvSpPr/>
            <p:nvPr/>
          </p:nvSpPr>
          <p:spPr>
            <a:xfrm>
              <a:off x="6274422" y="5268686"/>
              <a:ext cx="2444216" cy="588281"/>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9"/>
            <p:cNvSpPr txBox="1"/>
            <p:nvPr/>
          </p:nvSpPr>
          <p:spPr>
            <a:xfrm>
              <a:off x="6272571" y="5377285"/>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2000" dirty="0">
                  <a:solidFill>
                    <a:schemeClr val="bg1"/>
                  </a:solidFill>
                  <a:latin typeface="+mn-ea"/>
                </a:rPr>
                <a:t>标题文字添加</a:t>
              </a:r>
              <a:endParaRPr lang="en-US" sz="2000" dirty="0">
                <a:solidFill>
                  <a:schemeClr val="bg1"/>
                </a:solidFill>
                <a:latin typeface="+mn-ea"/>
              </a:endParaRPr>
            </a:p>
          </p:txBody>
        </p:sp>
      </p:grpSp>
      <p:grpSp>
        <p:nvGrpSpPr>
          <p:cNvPr id="8" name="组合 7"/>
          <p:cNvGrpSpPr/>
          <p:nvPr/>
        </p:nvGrpSpPr>
        <p:grpSpPr>
          <a:xfrm>
            <a:off x="9052459" y="1770747"/>
            <a:ext cx="2455463" cy="4086220"/>
            <a:chOff x="9052459" y="1770747"/>
            <a:chExt cx="2455463" cy="4086220"/>
          </a:xfrm>
          <a:effectLst>
            <a:outerShdw blurRad="127000" dist="38100" dir="5400000" algn="t" rotWithShape="0">
              <a:prstClr val="black">
                <a:alpha val="20000"/>
              </a:prstClr>
            </a:outerShdw>
          </a:effectLst>
        </p:grpSpPr>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rcRect l="76583" t="46017" r="2740" b="5163"/>
            <a:stretch>
              <a:fillRect/>
            </a:stretch>
          </p:blipFill>
          <p:spPr>
            <a:xfrm>
              <a:off x="9052459" y="1770747"/>
              <a:ext cx="2444216" cy="3846285"/>
            </a:xfrm>
            <a:custGeom>
              <a:avLst/>
              <a:gdLst>
                <a:gd name="connsiteX0" fmla="*/ 0 w 2444216"/>
                <a:gd name="connsiteY0" fmla="*/ 0 h 3846285"/>
                <a:gd name="connsiteX1" fmla="*/ 2444216 w 2444216"/>
                <a:gd name="connsiteY1" fmla="*/ 0 h 3846285"/>
                <a:gd name="connsiteX2" fmla="*/ 2444216 w 2444216"/>
                <a:gd name="connsiteY2" fmla="*/ 3846285 h 3846285"/>
                <a:gd name="connsiteX3" fmla="*/ 0 w 2444216"/>
                <a:gd name="connsiteY3" fmla="*/ 3846285 h 3846285"/>
                <a:gd name="connsiteX4" fmla="*/ 0 w 2444216"/>
                <a:gd name="connsiteY4" fmla="*/ 0 h 3846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4216" h="3846285">
                  <a:moveTo>
                    <a:pt x="0" y="0"/>
                  </a:moveTo>
                  <a:lnTo>
                    <a:pt x="2444216" y="0"/>
                  </a:lnTo>
                  <a:lnTo>
                    <a:pt x="2444216" y="3846285"/>
                  </a:lnTo>
                  <a:lnTo>
                    <a:pt x="0" y="3846285"/>
                  </a:lnTo>
                  <a:lnTo>
                    <a:pt x="0" y="0"/>
                  </a:lnTo>
                  <a:close/>
                </a:path>
              </a:pathLst>
            </a:custGeom>
          </p:spPr>
        </p:pic>
        <p:sp>
          <p:nvSpPr>
            <p:cNvPr id="12" name="矩形 11"/>
            <p:cNvSpPr/>
            <p:nvPr/>
          </p:nvSpPr>
          <p:spPr>
            <a:xfrm>
              <a:off x="9052459" y="5268686"/>
              <a:ext cx="2444216" cy="588281"/>
            </a:xfrm>
            <a:prstGeom prst="rect">
              <a:avLst/>
            </a:prstGeom>
            <a:solidFill>
              <a:srgbClr val="FFC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9"/>
            <p:cNvSpPr txBox="1"/>
            <p:nvPr/>
          </p:nvSpPr>
          <p:spPr>
            <a:xfrm>
              <a:off x="9063489" y="5377285"/>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2000" dirty="0">
                  <a:solidFill>
                    <a:schemeClr val="bg1"/>
                  </a:solidFill>
                  <a:latin typeface="+mn-ea"/>
                </a:rPr>
                <a:t>标题文字添加</a:t>
              </a:r>
              <a:endParaRPr lang="en-US" sz="2000" dirty="0">
                <a:solidFill>
                  <a:schemeClr val="bg1"/>
                </a:solidFill>
                <a:latin typeface="+mn-ea"/>
              </a:endParaRPr>
            </a:p>
          </p:txBody>
        </p:sp>
      </p:grpSp>
      <p:grpSp>
        <p:nvGrpSpPr>
          <p:cNvPr id="32" name="组合 31"/>
          <p:cNvGrpSpPr/>
          <p:nvPr/>
        </p:nvGrpSpPr>
        <p:grpSpPr>
          <a:xfrm>
            <a:off x="371475" y="333375"/>
            <a:ext cx="501817" cy="340501"/>
            <a:chOff x="-1159407" y="1739505"/>
            <a:chExt cx="5279281" cy="3582188"/>
          </a:xfrm>
        </p:grpSpPr>
        <p:sp>
          <p:nvSpPr>
            <p:cNvPr id="33" name="任意多边形 32"/>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7" name="文本框 36"/>
          <p:cNvSpPr txBox="1"/>
          <p:nvPr/>
        </p:nvSpPr>
        <p:spPr>
          <a:xfrm>
            <a:off x="922991" y="265292"/>
            <a:ext cx="2515446" cy="369332"/>
          </a:xfrm>
          <a:prstGeom prst="rect">
            <a:avLst/>
          </a:prstGeom>
          <a:noFill/>
        </p:spPr>
        <p:txBody>
          <a:bodyPr wrap="square" rtlCol="0">
            <a:spAutoFit/>
          </a:bodyPr>
          <a:lstStyle/>
          <a:p>
            <a:r>
              <a:rPr lang="zh-CN" altLang="en-US" b="1" dirty="0">
                <a:solidFill>
                  <a:schemeClr val="tx1">
                    <a:lumMod val="65000"/>
                    <a:lumOff val="35000"/>
                  </a:schemeClr>
                </a:solidFill>
                <a:latin typeface="+mj-ea"/>
                <a:ea typeface="+mj-ea"/>
              </a:rPr>
              <a:t>工作完成情况</a:t>
            </a:r>
          </a:p>
        </p:txBody>
      </p:sp>
      <p:sp>
        <p:nvSpPr>
          <p:cNvPr id="38" name="矩形 37"/>
          <p:cNvSpPr/>
          <p:nvPr/>
        </p:nvSpPr>
        <p:spPr>
          <a:xfrm>
            <a:off x="746579" y="574849"/>
            <a:ext cx="1635113" cy="261162"/>
          </a:xfrm>
          <a:prstGeom prst="rect">
            <a:avLst/>
          </a:prstGeom>
        </p:spPr>
        <p:txBody>
          <a:bodyPr wrap="square">
            <a:spAutoFit/>
          </a:bodyPr>
          <a:lstStyle/>
          <a:p>
            <a:pPr lvl="0" algn="ctr" defTabSz="914400">
              <a:lnSpc>
                <a:spcPct val="114000"/>
              </a:lnSpc>
              <a:defRPr/>
            </a:pPr>
            <a:r>
              <a:rPr lang="en-US" altLang="zh-CN" sz="1050" dirty="0">
                <a:solidFill>
                  <a:schemeClr val="tx1">
                    <a:lumMod val="65000"/>
                    <a:lumOff val="35000"/>
                  </a:schemeClr>
                </a:solidFill>
                <a:cs typeface="+mn-ea"/>
                <a:sym typeface="+mn-lt"/>
              </a:rPr>
              <a:t>PUT YOUR TITLE</a:t>
            </a:r>
          </a:p>
        </p:txBody>
      </p:sp>
      <p:sp>
        <p:nvSpPr>
          <p:cNvPr id="39" name="平行四边形 38"/>
          <p:cNvSpPr/>
          <p:nvPr/>
        </p:nvSpPr>
        <p:spPr>
          <a:xfrm>
            <a:off x="3438437" y="333375"/>
            <a:ext cx="9642563" cy="340501"/>
          </a:xfrm>
          <a:prstGeom prst="parallelogram">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p:nvPr/>
        </p:nvCxnSpPr>
        <p:spPr>
          <a:xfrm flipH="1">
            <a:off x="3438437" y="777460"/>
            <a:ext cx="9007563" cy="0"/>
          </a:xfrm>
          <a:prstGeom prst="line">
            <a:avLst/>
          </a:prstGeom>
          <a:ln>
            <a:solidFill>
              <a:srgbClr val="04D195"/>
            </a:solidFill>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a:off x="5256578" y="6753155"/>
            <a:ext cx="7613822" cy="5166254"/>
            <a:chOff x="6605723" y="3114087"/>
            <a:chExt cx="7613822" cy="5166254"/>
          </a:xfrm>
        </p:grpSpPr>
        <p:sp>
          <p:nvSpPr>
            <p:cNvPr id="59" name="任意多边形 58"/>
            <p:cNvSpPr/>
            <p:nvPr/>
          </p:nvSpPr>
          <p:spPr>
            <a:xfrm>
              <a:off x="10276125"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11252561"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12228996"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6605723" y="3114087"/>
              <a:ext cx="4616513" cy="5166254"/>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1" name="矩形 40">
            <a:extLst>
              <a:ext uri="{FF2B5EF4-FFF2-40B4-BE49-F238E27FC236}">
                <a16:creationId xmlns:a16="http://schemas.microsoft.com/office/drawing/2014/main" xmlns="" id="{18F99D5A-F283-470B-A10A-1D4EA954A760}"/>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180411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1300"/>
                            </p:stCondLst>
                            <p:childTnLst>
                              <p:par>
                                <p:cTn id="26" presetID="10" presetClass="entr" presetSubtype="0"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 name="组合 96"/>
          <p:cNvGrpSpPr/>
          <p:nvPr/>
        </p:nvGrpSpPr>
        <p:grpSpPr>
          <a:xfrm>
            <a:off x="-215798" y="3568247"/>
            <a:ext cx="12832449" cy="191175"/>
            <a:chOff x="-215798" y="6527800"/>
            <a:chExt cx="12832449" cy="191175"/>
          </a:xfrm>
        </p:grpSpPr>
        <p:grpSp>
          <p:nvGrpSpPr>
            <p:cNvPr id="98" name="组合 97"/>
            <p:cNvGrpSpPr/>
            <p:nvPr/>
          </p:nvGrpSpPr>
          <p:grpSpPr>
            <a:xfrm>
              <a:off x="-215798" y="6527800"/>
              <a:ext cx="6470746" cy="191175"/>
              <a:chOff x="7572849" y="-1746871"/>
              <a:chExt cx="3421002" cy="484806"/>
            </a:xfrm>
            <a:solidFill>
              <a:srgbClr val="04D195"/>
            </a:solidFill>
          </p:grpSpPr>
          <p:sp>
            <p:nvSpPr>
              <p:cNvPr id="130" name="任意多边形 129"/>
              <p:cNvSpPr/>
              <p:nvPr/>
            </p:nvSpPr>
            <p:spPr>
              <a:xfrm>
                <a:off x="10808810"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130"/>
              <p:cNvSpPr/>
              <p:nvPr/>
            </p:nvSpPr>
            <p:spPr>
              <a:xfrm>
                <a:off x="106972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p:nvPr/>
            </p:nvSpPr>
            <p:spPr>
              <a:xfrm>
                <a:off x="103624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134"/>
              <p:cNvSpPr/>
              <p:nvPr/>
            </p:nvSpPr>
            <p:spPr>
              <a:xfrm>
                <a:off x="102508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135"/>
              <p:cNvSpPr/>
              <p:nvPr/>
            </p:nvSpPr>
            <p:spPr>
              <a:xfrm>
                <a:off x="101393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136"/>
              <p:cNvSpPr/>
              <p:nvPr/>
            </p:nvSpPr>
            <p:spPr>
              <a:xfrm>
                <a:off x="100277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a:off x="99161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a:off x="98045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139"/>
              <p:cNvSpPr/>
              <p:nvPr/>
            </p:nvSpPr>
            <p:spPr>
              <a:xfrm>
                <a:off x="969296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140"/>
              <p:cNvSpPr/>
              <p:nvPr/>
            </p:nvSpPr>
            <p:spPr>
              <a:xfrm>
                <a:off x="958137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41"/>
              <p:cNvSpPr/>
              <p:nvPr/>
            </p:nvSpPr>
            <p:spPr>
              <a:xfrm>
                <a:off x="946979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p:cNvSpPr/>
              <p:nvPr/>
            </p:nvSpPr>
            <p:spPr>
              <a:xfrm>
                <a:off x="935820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任意多边形 143"/>
              <p:cNvSpPr/>
              <p:nvPr/>
            </p:nvSpPr>
            <p:spPr>
              <a:xfrm>
                <a:off x="924662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任意多边形 144"/>
              <p:cNvSpPr/>
              <p:nvPr/>
            </p:nvSpPr>
            <p:spPr>
              <a:xfrm>
                <a:off x="913503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a:off x="902345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a:off x="891186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147"/>
              <p:cNvSpPr/>
              <p:nvPr/>
            </p:nvSpPr>
            <p:spPr>
              <a:xfrm>
                <a:off x="880028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任意多边形 148"/>
              <p:cNvSpPr/>
              <p:nvPr/>
            </p:nvSpPr>
            <p:spPr>
              <a:xfrm>
                <a:off x="868869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任意多边形 149"/>
              <p:cNvSpPr/>
              <p:nvPr/>
            </p:nvSpPr>
            <p:spPr>
              <a:xfrm>
                <a:off x="857711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150"/>
              <p:cNvSpPr/>
              <p:nvPr/>
            </p:nvSpPr>
            <p:spPr>
              <a:xfrm>
                <a:off x="84655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任意多边形 151"/>
              <p:cNvSpPr/>
              <p:nvPr/>
            </p:nvSpPr>
            <p:spPr>
              <a:xfrm>
                <a:off x="83539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任意多边形 152"/>
              <p:cNvSpPr/>
              <p:nvPr/>
            </p:nvSpPr>
            <p:spPr>
              <a:xfrm>
                <a:off x="82423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153"/>
              <p:cNvSpPr/>
              <p:nvPr/>
            </p:nvSpPr>
            <p:spPr>
              <a:xfrm>
                <a:off x="81307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任意多边形 154"/>
              <p:cNvSpPr/>
              <p:nvPr/>
            </p:nvSpPr>
            <p:spPr>
              <a:xfrm>
                <a:off x="80191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任意多边形 155"/>
              <p:cNvSpPr/>
              <p:nvPr/>
            </p:nvSpPr>
            <p:spPr>
              <a:xfrm>
                <a:off x="79076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任意多边形 156"/>
              <p:cNvSpPr/>
              <p:nvPr/>
            </p:nvSpPr>
            <p:spPr>
              <a:xfrm>
                <a:off x="77960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任意多边形 157"/>
              <p:cNvSpPr/>
              <p:nvPr/>
            </p:nvSpPr>
            <p:spPr>
              <a:xfrm>
                <a:off x="76844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任意多边形 158"/>
              <p:cNvSpPr/>
              <p:nvPr/>
            </p:nvSpPr>
            <p:spPr>
              <a:xfrm>
                <a:off x="75728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p:cNvGrpSpPr/>
            <p:nvPr/>
          </p:nvGrpSpPr>
          <p:grpSpPr>
            <a:xfrm>
              <a:off x="6145905" y="6527800"/>
              <a:ext cx="6470746" cy="191175"/>
              <a:chOff x="7572849" y="-1746871"/>
              <a:chExt cx="3421002" cy="484806"/>
            </a:xfrm>
            <a:solidFill>
              <a:srgbClr val="04D195"/>
            </a:solidFill>
          </p:grpSpPr>
          <p:sp>
            <p:nvSpPr>
              <p:cNvPr id="100" name="任意多边形 99"/>
              <p:cNvSpPr/>
              <p:nvPr/>
            </p:nvSpPr>
            <p:spPr>
              <a:xfrm>
                <a:off x="10808810"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100"/>
              <p:cNvSpPr/>
              <p:nvPr/>
            </p:nvSpPr>
            <p:spPr>
              <a:xfrm>
                <a:off x="106972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105856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a:off x="104740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103624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a:off x="102508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a:off x="101393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100277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107"/>
              <p:cNvSpPr/>
              <p:nvPr/>
            </p:nvSpPr>
            <p:spPr>
              <a:xfrm>
                <a:off x="99161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108"/>
              <p:cNvSpPr/>
              <p:nvPr/>
            </p:nvSpPr>
            <p:spPr>
              <a:xfrm>
                <a:off x="98045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109"/>
              <p:cNvSpPr/>
              <p:nvPr/>
            </p:nvSpPr>
            <p:spPr>
              <a:xfrm>
                <a:off x="969296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110"/>
              <p:cNvSpPr/>
              <p:nvPr/>
            </p:nvSpPr>
            <p:spPr>
              <a:xfrm>
                <a:off x="958137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a:off x="946979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112"/>
              <p:cNvSpPr/>
              <p:nvPr/>
            </p:nvSpPr>
            <p:spPr>
              <a:xfrm>
                <a:off x="935820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113"/>
              <p:cNvSpPr/>
              <p:nvPr/>
            </p:nvSpPr>
            <p:spPr>
              <a:xfrm>
                <a:off x="924662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任意多边形 114"/>
              <p:cNvSpPr/>
              <p:nvPr/>
            </p:nvSpPr>
            <p:spPr>
              <a:xfrm>
                <a:off x="913503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902345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116"/>
              <p:cNvSpPr/>
              <p:nvPr/>
            </p:nvSpPr>
            <p:spPr>
              <a:xfrm>
                <a:off x="891186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117"/>
              <p:cNvSpPr/>
              <p:nvPr/>
            </p:nvSpPr>
            <p:spPr>
              <a:xfrm>
                <a:off x="880028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118"/>
              <p:cNvSpPr/>
              <p:nvPr/>
            </p:nvSpPr>
            <p:spPr>
              <a:xfrm>
                <a:off x="868869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任意多边形 119"/>
              <p:cNvSpPr/>
              <p:nvPr/>
            </p:nvSpPr>
            <p:spPr>
              <a:xfrm>
                <a:off x="857711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120"/>
              <p:cNvSpPr/>
              <p:nvPr/>
            </p:nvSpPr>
            <p:spPr>
              <a:xfrm>
                <a:off x="84655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任意多边形 121"/>
              <p:cNvSpPr/>
              <p:nvPr/>
            </p:nvSpPr>
            <p:spPr>
              <a:xfrm>
                <a:off x="83539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122"/>
              <p:cNvSpPr/>
              <p:nvPr/>
            </p:nvSpPr>
            <p:spPr>
              <a:xfrm>
                <a:off x="82423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123"/>
              <p:cNvSpPr/>
              <p:nvPr/>
            </p:nvSpPr>
            <p:spPr>
              <a:xfrm>
                <a:off x="81307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任意多边形 124"/>
              <p:cNvSpPr/>
              <p:nvPr/>
            </p:nvSpPr>
            <p:spPr>
              <a:xfrm>
                <a:off x="80191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任意多边形 125"/>
              <p:cNvSpPr/>
              <p:nvPr/>
            </p:nvSpPr>
            <p:spPr>
              <a:xfrm>
                <a:off x="79076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任意多边形 128"/>
              <p:cNvSpPr/>
              <p:nvPr/>
            </p:nvSpPr>
            <p:spPr>
              <a:xfrm>
                <a:off x="75728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组合 56"/>
          <p:cNvGrpSpPr/>
          <p:nvPr/>
        </p:nvGrpSpPr>
        <p:grpSpPr>
          <a:xfrm>
            <a:off x="-1341251" y="6753155"/>
            <a:ext cx="7613822" cy="5166254"/>
            <a:chOff x="6605723" y="3114087"/>
            <a:chExt cx="7613822" cy="5166254"/>
          </a:xfrm>
        </p:grpSpPr>
        <p:sp>
          <p:nvSpPr>
            <p:cNvPr id="53" name="任意多边形 52"/>
            <p:cNvSpPr/>
            <p:nvPr/>
          </p:nvSpPr>
          <p:spPr>
            <a:xfrm>
              <a:off x="10276125"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11252561"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12228996"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6605723" y="3114087"/>
              <a:ext cx="4616513" cy="5166254"/>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2" name="组合 31"/>
          <p:cNvGrpSpPr/>
          <p:nvPr/>
        </p:nvGrpSpPr>
        <p:grpSpPr>
          <a:xfrm>
            <a:off x="371475" y="333375"/>
            <a:ext cx="501817" cy="340501"/>
            <a:chOff x="-1159407" y="1739505"/>
            <a:chExt cx="5279281" cy="3582188"/>
          </a:xfrm>
        </p:grpSpPr>
        <p:sp>
          <p:nvSpPr>
            <p:cNvPr id="33" name="任意多边形 32"/>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7" name="文本框 36"/>
          <p:cNvSpPr txBox="1"/>
          <p:nvPr/>
        </p:nvSpPr>
        <p:spPr>
          <a:xfrm>
            <a:off x="922991" y="265292"/>
            <a:ext cx="2515446" cy="369332"/>
          </a:xfrm>
          <a:prstGeom prst="rect">
            <a:avLst/>
          </a:prstGeom>
          <a:noFill/>
        </p:spPr>
        <p:txBody>
          <a:bodyPr wrap="square" rtlCol="0">
            <a:spAutoFit/>
          </a:bodyPr>
          <a:lstStyle/>
          <a:p>
            <a:r>
              <a:rPr lang="zh-CN" altLang="en-US" b="1" dirty="0">
                <a:solidFill>
                  <a:schemeClr val="tx1">
                    <a:lumMod val="65000"/>
                    <a:lumOff val="35000"/>
                  </a:schemeClr>
                </a:solidFill>
                <a:latin typeface="+mj-ea"/>
                <a:ea typeface="+mj-ea"/>
              </a:rPr>
              <a:t>工作完成情况</a:t>
            </a:r>
          </a:p>
        </p:txBody>
      </p:sp>
      <p:sp>
        <p:nvSpPr>
          <p:cNvPr id="38" name="矩形 37"/>
          <p:cNvSpPr/>
          <p:nvPr/>
        </p:nvSpPr>
        <p:spPr>
          <a:xfrm>
            <a:off x="746579" y="574849"/>
            <a:ext cx="1635113" cy="261162"/>
          </a:xfrm>
          <a:prstGeom prst="rect">
            <a:avLst/>
          </a:prstGeom>
        </p:spPr>
        <p:txBody>
          <a:bodyPr wrap="square">
            <a:spAutoFit/>
          </a:bodyPr>
          <a:lstStyle/>
          <a:p>
            <a:pPr lvl="0" algn="ctr" defTabSz="914400">
              <a:lnSpc>
                <a:spcPct val="114000"/>
              </a:lnSpc>
              <a:defRPr/>
            </a:pPr>
            <a:r>
              <a:rPr lang="en-US" altLang="zh-CN" sz="1050" dirty="0">
                <a:solidFill>
                  <a:schemeClr val="tx1">
                    <a:lumMod val="65000"/>
                    <a:lumOff val="35000"/>
                  </a:schemeClr>
                </a:solidFill>
                <a:cs typeface="+mn-ea"/>
                <a:sym typeface="+mn-lt"/>
              </a:rPr>
              <a:t>PUT YOUR TITLE</a:t>
            </a:r>
          </a:p>
        </p:txBody>
      </p:sp>
      <p:sp>
        <p:nvSpPr>
          <p:cNvPr id="39" name="平行四边形 38"/>
          <p:cNvSpPr/>
          <p:nvPr/>
        </p:nvSpPr>
        <p:spPr>
          <a:xfrm>
            <a:off x="3438437" y="333375"/>
            <a:ext cx="9642563" cy="340501"/>
          </a:xfrm>
          <a:prstGeom prst="parallelogram">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p:nvPr/>
        </p:nvCxnSpPr>
        <p:spPr>
          <a:xfrm flipH="1">
            <a:off x="3438437" y="777460"/>
            <a:ext cx="9007563" cy="0"/>
          </a:xfrm>
          <a:prstGeom prst="line">
            <a:avLst/>
          </a:prstGeom>
          <a:ln>
            <a:solidFill>
              <a:srgbClr val="04D195"/>
            </a:solidFill>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a:off x="5256578" y="6753155"/>
            <a:ext cx="7613822" cy="5166254"/>
            <a:chOff x="6605723" y="3114087"/>
            <a:chExt cx="7613822" cy="5166254"/>
          </a:xfrm>
        </p:grpSpPr>
        <p:sp>
          <p:nvSpPr>
            <p:cNvPr id="59" name="任意多边形 58"/>
            <p:cNvSpPr/>
            <p:nvPr/>
          </p:nvSpPr>
          <p:spPr>
            <a:xfrm>
              <a:off x="10276125"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11252561"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12228996"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6605723" y="3114087"/>
              <a:ext cx="4616513" cy="5166254"/>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 name="组合 2"/>
          <p:cNvGrpSpPr/>
          <p:nvPr/>
        </p:nvGrpSpPr>
        <p:grpSpPr>
          <a:xfrm>
            <a:off x="1769760" y="1928436"/>
            <a:ext cx="2611177" cy="1107071"/>
            <a:chOff x="1769760" y="1928436"/>
            <a:chExt cx="2611177" cy="1107071"/>
          </a:xfrm>
        </p:grpSpPr>
        <p:sp>
          <p:nvSpPr>
            <p:cNvPr id="89" name="iSľiḑé">
              <a:extLst>
                <a:ext uri="{FF2B5EF4-FFF2-40B4-BE49-F238E27FC236}">
                  <a16:creationId xmlns:a16="http://schemas.microsoft.com/office/drawing/2014/main" xmlns="" id="{61D48321-A103-4A61-852E-0A6A0D95ED92}"/>
                </a:ext>
              </a:extLst>
            </p:cNvPr>
            <p:cNvSpPr txBox="1"/>
            <p:nvPr/>
          </p:nvSpPr>
          <p:spPr>
            <a:xfrm>
              <a:off x="1769760" y="2436267"/>
              <a:ext cx="2611177" cy="599240"/>
            </a:xfrm>
            <a:prstGeom prst="rect">
              <a:avLst/>
            </a:prstGeom>
            <a:noFill/>
          </p:spPr>
          <p:txBody>
            <a:bodyPr wrap="square" lIns="91440" tIns="45720" rIns="91440" bIns="45720">
              <a:normAutofit/>
            </a:body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ysClr val="windowText" lastClr="000000"/>
                  </a:solidFill>
                  <a:effectLst/>
                  <a:uLnTx/>
                  <a:uFillTx/>
                </a:rPr>
                <a:t>Copy paste fonts. Choose the only option to retain text……</a:t>
              </a:r>
            </a:p>
          </p:txBody>
        </p:sp>
        <p:sp>
          <p:nvSpPr>
            <p:cNvPr id="90" name="íşlíďè">
              <a:extLst>
                <a:ext uri="{FF2B5EF4-FFF2-40B4-BE49-F238E27FC236}">
                  <a16:creationId xmlns:a16="http://schemas.microsoft.com/office/drawing/2014/main" xmlns="" id="{01E7BD08-7174-4D2D-B980-4BC24DE3F709}"/>
                </a:ext>
              </a:extLst>
            </p:cNvPr>
            <p:cNvSpPr/>
            <p:nvPr/>
          </p:nvSpPr>
          <p:spPr>
            <a:xfrm>
              <a:off x="1769760" y="1928436"/>
              <a:ext cx="2611177" cy="507831"/>
            </a:xfrm>
            <a:prstGeom prst="rect">
              <a:avLst/>
            </a:prstGeom>
          </p:spPr>
          <p:txBody>
            <a:bodyPr wrap="square" lIns="91440" tIns="45720" rIns="91440" bIns="45720" anchor="ctr">
              <a:norm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Text" lastClr="000000"/>
                  </a:solidFill>
                  <a:effectLst/>
                  <a:uLnTx/>
                  <a:uFillTx/>
                </a:rPr>
                <a:t>Text here</a:t>
              </a:r>
              <a:endParaRPr kumimoji="0" lang="zh-CN" altLang="en-US" sz="1800" b="1" i="0" u="none" strike="noStrike" kern="0" cap="none" spc="0" normalizeH="0" baseline="0" noProof="0" dirty="0">
                <a:ln>
                  <a:noFill/>
                </a:ln>
                <a:solidFill>
                  <a:sysClr val="windowText" lastClr="000000"/>
                </a:solidFill>
                <a:effectLst/>
                <a:uLnTx/>
                <a:uFillTx/>
              </a:endParaRPr>
            </a:p>
          </p:txBody>
        </p:sp>
      </p:grpSp>
      <p:grpSp>
        <p:nvGrpSpPr>
          <p:cNvPr id="5" name="组合 4"/>
          <p:cNvGrpSpPr/>
          <p:nvPr/>
        </p:nvGrpSpPr>
        <p:grpSpPr>
          <a:xfrm>
            <a:off x="1775416" y="4247249"/>
            <a:ext cx="2611177" cy="1107071"/>
            <a:chOff x="1775416" y="4247249"/>
            <a:chExt cx="2611177" cy="1107071"/>
          </a:xfrm>
        </p:grpSpPr>
        <p:sp>
          <p:nvSpPr>
            <p:cNvPr id="87" name="išḻidè">
              <a:extLst>
                <a:ext uri="{FF2B5EF4-FFF2-40B4-BE49-F238E27FC236}">
                  <a16:creationId xmlns:a16="http://schemas.microsoft.com/office/drawing/2014/main" xmlns="" id="{1B199E87-FF68-4A6F-9118-B5858D3F0585}"/>
                </a:ext>
              </a:extLst>
            </p:cNvPr>
            <p:cNvSpPr txBox="1"/>
            <p:nvPr/>
          </p:nvSpPr>
          <p:spPr>
            <a:xfrm>
              <a:off x="1775416" y="4755080"/>
              <a:ext cx="2611177" cy="599240"/>
            </a:xfrm>
            <a:prstGeom prst="rect">
              <a:avLst/>
            </a:prstGeom>
            <a:noFill/>
          </p:spPr>
          <p:txBody>
            <a:bodyPr wrap="square" lIns="91440" tIns="45720" rIns="91440" bIns="45720">
              <a:normAutofit/>
            </a:body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ysClr val="windowText" lastClr="000000"/>
                  </a:solidFill>
                  <a:effectLst/>
                  <a:uLnTx/>
                  <a:uFillTx/>
                </a:rPr>
                <a:t>Copy paste fonts. Choose the only option to retain text……</a:t>
              </a:r>
            </a:p>
          </p:txBody>
        </p:sp>
        <p:sp>
          <p:nvSpPr>
            <p:cNvPr id="88" name="iš1ïdê">
              <a:extLst>
                <a:ext uri="{FF2B5EF4-FFF2-40B4-BE49-F238E27FC236}">
                  <a16:creationId xmlns:a16="http://schemas.microsoft.com/office/drawing/2014/main" xmlns="" id="{25DFED55-6364-41E5-888B-010D475D2551}"/>
                </a:ext>
              </a:extLst>
            </p:cNvPr>
            <p:cNvSpPr/>
            <p:nvPr/>
          </p:nvSpPr>
          <p:spPr>
            <a:xfrm>
              <a:off x="1775416" y="4247249"/>
              <a:ext cx="2611177" cy="507831"/>
            </a:xfrm>
            <a:prstGeom prst="rect">
              <a:avLst/>
            </a:prstGeom>
          </p:spPr>
          <p:txBody>
            <a:bodyPr wrap="square" lIns="91440" tIns="45720" rIns="91440" bIns="45720" anchor="ctr">
              <a:norm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Text" lastClr="000000"/>
                  </a:solidFill>
                  <a:effectLst/>
                  <a:uLnTx/>
                  <a:uFillTx/>
                </a:rPr>
                <a:t>Text here</a:t>
              </a:r>
              <a:endParaRPr kumimoji="0" lang="zh-CN" altLang="en-US" sz="1800" b="1" i="0" u="none" strike="noStrike" kern="0" cap="none" spc="0" normalizeH="0" baseline="0" noProof="0" dirty="0">
                <a:ln>
                  <a:noFill/>
                </a:ln>
                <a:solidFill>
                  <a:sysClr val="windowText" lastClr="000000"/>
                </a:solidFill>
                <a:effectLst/>
                <a:uLnTx/>
                <a:uFillTx/>
              </a:endParaRPr>
            </a:p>
          </p:txBody>
        </p:sp>
      </p:grpSp>
      <p:grpSp>
        <p:nvGrpSpPr>
          <p:cNvPr id="4" name="组合 3"/>
          <p:cNvGrpSpPr/>
          <p:nvPr/>
        </p:nvGrpSpPr>
        <p:grpSpPr>
          <a:xfrm>
            <a:off x="7805407" y="1922780"/>
            <a:ext cx="2611177" cy="1107071"/>
            <a:chOff x="7805407" y="1922780"/>
            <a:chExt cx="2611177" cy="1107071"/>
          </a:xfrm>
        </p:grpSpPr>
        <p:sp>
          <p:nvSpPr>
            <p:cNvPr id="85" name="îsḻíḑê">
              <a:extLst>
                <a:ext uri="{FF2B5EF4-FFF2-40B4-BE49-F238E27FC236}">
                  <a16:creationId xmlns:a16="http://schemas.microsoft.com/office/drawing/2014/main" xmlns="" id="{0EF4BD6A-5A57-49B0-A5C0-15EF9E08A06E}"/>
                </a:ext>
              </a:extLst>
            </p:cNvPr>
            <p:cNvSpPr txBox="1"/>
            <p:nvPr/>
          </p:nvSpPr>
          <p:spPr>
            <a:xfrm>
              <a:off x="7805407" y="2430611"/>
              <a:ext cx="2611177" cy="599240"/>
            </a:xfrm>
            <a:prstGeom prst="rect">
              <a:avLst/>
            </a:prstGeom>
            <a:noFill/>
          </p:spPr>
          <p:txBody>
            <a:bodyPr wrap="square" lIns="91440" tIns="45720" rIns="91440" bIns="45720">
              <a:norm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ysClr val="windowText" lastClr="000000"/>
                  </a:solidFill>
                  <a:effectLst/>
                  <a:uLnTx/>
                  <a:uFillTx/>
                </a:rPr>
                <a:t>Copy paste fonts. Choose the only option to retain text……</a:t>
              </a:r>
            </a:p>
          </p:txBody>
        </p:sp>
        <p:sp>
          <p:nvSpPr>
            <p:cNvPr id="86" name="islïdè">
              <a:extLst>
                <a:ext uri="{FF2B5EF4-FFF2-40B4-BE49-F238E27FC236}">
                  <a16:creationId xmlns:a16="http://schemas.microsoft.com/office/drawing/2014/main" xmlns="" id="{F97C3077-4271-40AE-8DBA-D192284B8B5D}"/>
                </a:ext>
              </a:extLst>
            </p:cNvPr>
            <p:cNvSpPr/>
            <p:nvPr/>
          </p:nvSpPr>
          <p:spPr>
            <a:xfrm>
              <a:off x="7805407" y="1922780"/>
              <a:ext cx="2611177" cy="507831"/>
            </a:xfrm>
            <a:prstGeom prst="rect">
              <a:avLst/>
            </a:prstGeom>
          </p:spPr>
          <p:txBody>
            <a:bodyPr wrap="square" lIns="91440" tIns="45720" rIns="91440" bIns="45720" anchor="ct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Text" lastClr="000000"/>
                  </a:solidFill>
                  <a:effectLst/>
                  <a:uLnTx/>
                  <a:uFillTx/>
                </a:rPr>
                <a:t>Text here</a:t>
              </a:r>
              <a:endParaRPr kumimoji="0" lang="zh-CN" altLang="en-US" sz="1800" b="1" i="0" u="none" strike="noStrike" kern="0" cap="none" spc="0" normalizeH="0" baseline="0" noProof="0" dirty="0">
                <a:ln>
                  <a:noFill/>
                </a:ln>
                <a:solidFill>
                  <a:sysClr val="windowText" lastClr="000000"/>
                </a:solidFill>
                <a:effectLst/>
                <a:uLnTx/>
                <a:uFillTx/>
              </a:endParaRPr>
            </a:p>
          </p:txBody>
        </p:sp>
      </p:grpSp>
      <p:grpSp>
        <p:nvGrpSpPr>
          <p:cNvPr id="6" name="组合 5"/>
          <p:cNvGrpSpPr/>
          <p:nvPr/>
        </p:nvGrpSpPr>
        <p:grpSpPr>
          <a:xfrm>
            <a:off x="7811063" y="4243006"/>
            <a:ext cx="2611177" cy="1107071"/>
            <a:chOff x="7811063" y="4243006"/>
            <a:chExt cx="2611177" cy="1107071"/>
          </a:xfrm>
        </p:grpSpPr>
        <p:sp>
          <p:nvSpPr>
            <p:cNvPr id="83" name="íṣḻïdè">
              <a:extLst>
                <a:ext uri="{FF2B5EF4-FFF2-40B4-BE49-F238E27FC236}">
                  <a16:creationId xmlns:a16="http://schemas.microsoft.com/office/drawing/2014/main" xmlns="" id="{16142A54-8455-4F5E-92CF-198784459AB3}"/>
                </a:ext>
              </a:extLst>
            </p:cNvPr>
            <p:cNvSpPr txBox="1"/>
            <p:nvPr/>
          </p:nvSpPr>
          <p:spPr>
            <a:xfrm>
              <a:off x="7811063" y="4750837"/>
              <a:ext cx="2611177" cy="599240"/>
            </a:xfrm>
            <a:prstGeom prst="rect">
              <a:avLst/>
            </a:prstGeom>
            <a:noFill/>
          </p:spPr>
          <p:txBody>
            <a:bodyPr wrap="square" lIns="91440" tIns="45720" rIns="91440" bIns="45720">
              <a:norm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ysClr val="windowText" lastClr="000000"/>
                  </a:solidFill>
                  <a:effectLst/>
                  <a:uLnTx/>
                  <a:uFillTx/>
                </a:rPr>
                <a:t>Copy paste fonts. Choose the only option to retain text……</a:t>
              </a:r>
            </a:p>
          </p:txBody>
        </p:sp>
        <p:sp>
          <p:nvSpPr>
            <p:cNvPr id="84" name="îṣľîďé">
              <a:extLst>
                <a:ext uri="{FF2B5EF4-FFF2-40B4-BE49-F238E27FC236}">
                  <a16:creationId xmlns:a16="http://schemas.microsoft.com/office/drawing/2014/main" xmlns="" id="{54FDC00C-4BA3-40CF-9DDF-BD97B6413460}"/>
                </a:ext>
              </a:extLst>
            </p:cNvPr>
            <p:cNvSpPr/>
            <p:nvPr/>
          </p:nvSpPr>
          <p:spPr>
            <a:xfrm>
              <a:off x="7811063" y="4243006"/>
              <a:ext cx="2611177" cy="507831"/>
            </a:xfrm>
            <a:prstGeom prst="rect">
              <a:avLst/>
            </a:prstGeom>
          </p:spPr>
          <p:txBody>
            <a:bodyPr wrap="square" lIns="91440" tIns="45720" rIns="91440" bIns="45720" anchor="ct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Text" lastClr="000000"/>
                  </a:solidFill>
                  <a:effectLst/>
                  <a:uLnTx/>
                  <a:uFillTx/>
                </a:rPr>
                <a:t>Text here</a:t>
              </a:r>
              <a:endParaRPr kumimoji="0" lang="zh-CN" altLang="en-US" sz="1800" b="1" i="0" u="none" strike="noStrike" kern="0" cap="none" spc="0" normalizeH="0" baseline="0" noProof="0" dirty="0">
                <a:ln>
                  <a:noFill/>
                </a:ln>
                <a:solidFill>
                  <a:sysClr val="windowText" lastClr="000000"/>
                </a:solidFill>
                <a:effectLst/>
                <a:uLnTx/>
                <a:uFillTx/>
              </a:endParaRPr>
            </a:p>
          </p:txBody>
        </p:sp>
      </p:grpSp>
      <p:sp>
        <p:nvSpPr>
          <p:cNvPr id="93" name="Freeform 252">
            <a:extLst>
              <a:ext uri="{FF2B5EF4-FFF2-40B4-BE49-F238E27FC236}">
                <a16:creationId xmlns:a16="http://schemas.microsoft.com/office/drawing/2014/main" xmlns="" id="{1B610723-12D5-462B-90FE-5AE1605607B9}"/>
              </a:ext>
            </a:extLst>
          </p:cNvPr>
          <p:cNvSpPr>
            <a:spLocks noEditPoints="1"/>
          </p:cNvSpPr>
          <p:nvPr/>
        </p:nvSpPr>
        <p:spPr bwMode="auto">
          <a:xfrm>
            <a:off x="14937881" y="3042558"/>
            <a:ext cx="791190" cy="1157480"/>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3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4 h 107"/>
              <a:gd name="T86" fmla="*/ 2 w 73"/>
              <a:gd name="T87" fmla="*/ 27 h 107"/>
              <a:gd name="T88" fmla="*/ 8 w 73"/>
              <a:gd name="T89" fmla="*/ 52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grpSp>
        <p:nvGrpSpPr>
          <p:cNvPr id="2" name="组合 1"/>
          <p:cNvGrpSpPr/>
          <p:nvPr/>
        </p:nvGrpSpPr>
        <p:grpSpPr>
          <a:xfrm>
            <a:off x="4380937" y="1922780"/>
            <a:ext cx="3430126" cy="3431540"/>
            <a:chOff x="4380937" y="1922780"/>
            <a:chExt cx="3430126" cy="3431540"/>
          </a:xfrm>
        </p:grpSpPr>
        <p:cxnSp>
          <p:nvCxnSpPr>
            <p:cNvPr id="42" name="直接连接符 41">
              <a:extLst>
                <a:ext uri="{FF2B5EF4-FFF2-40B4-BE49-F238E27FC236}">
                  <a16:creationId xmlns:a16="http://schemas.microsoft.com/office/drawing/2014/main" xmlns="" id="{99866D92-0FA7-4A33-8AE9-87365E0DCF72}"/>
                </a:ext>
              </a:extLst>
            </p:cNvPr>
            <p:cNvCxnSpPr>
              <a:cxnSpLocks/>
            </p:cNvCxnSpPr>
            <p:nvPr/>
          </p:nvCxnSpPr>
          <p:spPr>
            <a:xfrm flipV="1">
              <a:off x="6099535" y="2407919"/>
              <a:ext cx="0" cy="761309"/>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031FB9D7-B741-461A-88F5-454E27B98489}"/>
                </a:ext>
              </a:extLst>
            </p:cNvPr>
            <p:cNvCxnSpPr>
              <a:cxnSpLocks/>
            </p:cNvCxnSpPr>
            <p:nvPr/>
          </p:nvCxnSpPr>
          <p:spPr>
            <a:xfrm>
              <a:off x="6595108" y="3664801"/>
              <a:ext cx="724059"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9A89AD97-5775-4570-9131-07C17418FBF7}"/>
                </a:ext>
              </a:extLst>
            </p:cNvPr>
            <p:cNvCxnSpPr>
              <a:cxnSpLocks/>
            </p:cNvCxnSpPr>
            <p:nvPr/>
          </p:nvCxnSpPr>
          <p:spPr>
            <a:xfrm flipV="1">
              <a:off x="6449958" y="2339556"/>
              <a:ext cx="912050" cy="974822"/>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23AD9650-3817-4822-874E-A92730DC68AC}"/>
                </a:ext>
              </a:extLst>
            </p:cNvPr>
            <p:cNvCxnSpPr>
              <a:cxnSpLocks/>
            </p:cNvCxnSpPr>
            <p:nvPr/>
          </p:nvCxnSpPr>
          <p:spPr>
            <a:xfrm flipH="1" flipV="1">
              <a:off x="4764529" y="2318437"/>
              <a:ext cx="984583" cy="995941"/>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295A4F63-1093-4F59-847D-092740BEF89E}"/>
                </a:ext>
              </a:extLst>
            </p:cNvPr>
            <p:cNvCxnSpPr>
              <a:cxnSpLocks/>
            </p:cNvCxnSpPr>
            <p:nvPr/>
          </p:nvCxnSpPr>
          <p:spPr>
            <a:xfrm flipH="1">
              <a:off x="4854098" y="3664801"/>
              <a:ext cx="74986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C79F0308-229F-4220-B898-5BAA713C7A3E}"/>
                </a:ext>
              </a:extLst>
            </p:cNvPr>
            <p:cNvCxnSpPr>
              <a:cxnSpLocks/>
            </p:cNvCxnSpPr>
            <p:nvPr/>
          </p:nvCxnSpPr>
          <p:spPr>
            <a:xfrm flipH="1">
              <a:off x="4796612" y="4015224"/>
              <a:ext cx="952500" cy="956825"/>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B1D485E2-95D0-465A-A584-FC229A93DBBA}"/>
                </a:ext>
              </a:extLst>
            </p:cNvPr>
            <p:cNvCxnSpPr>
              <a:cxnSpLocks/>
            </p:cNvCxnSpPr>
            <p:nvPr/>
          </p:nvCxnSpPr>
          <p:spPr>
            <a:xfrm flipH="1">
              <a:off x="6092466" y="4160374"/>
              <a:ext cx="7069" cy="700846"/>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07D7C10D-1A2C-48D9-B46D-4810B0CAB724}"/>
                </a:ext>
              </a:extLst>
            </p:cNvPr>
            <p:cNvCxnSpPr>
              <a:cxnSpLocks/>
            </p:cNvCxnSpPr>
            <p:nvPr/>
          </p:nvCxnSpPr>
          <p:spPr>
            <a:xfrm>
              <a:off x="6449958" y="4015224"/>
              <a:ext cx="951085" cy="951085"/>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4" name="ïš1íḋe">
              <a:extLst>
                <a:ext uri="{FF2B5EF4-FFF2-40B4-BE49-F238E27FC236}">
                  <a16:creationId xmlns:a16="http://schemas.microsoft.com/office/drawing/2014/main" xmlns="" id="{63511482-BBBC-4720-A0E1-76F85FD5A7BE}"/>
                </a:ext>
              </a:extLst>
            </p:cNvPr>
            <p:cNvSpPr/>
            <p:nvPr/>
          </p:nvSpPr>
          <p:spPr bwMode="auto">
            <a:xfrm>
              <a:off x="5661932" y="4251476"/>
              <a:ext cx="873791" cy="664534"/>
            </a:xfrm>
            <a:custGeom>
              <a:avLst/>
              <a:gdLst>
                <a:gd name="T0" fmla="*/ 647 w 647"/>
                <a:gd name="T1" fmla="*/ 413 h 492"/>
                <a:gd name="T2" fmla="*/ 647 w 647"/>
                <a:gd name="T3" fmla="*/ 413 h 492"/>
                <a:gd name="T4" fmla="*/ 0 w 647"/>
                <a:gd name="T5" fmla="*/ 415 h 492"/>
                <a:gd name="T6" fmla="*/ 153 w 647"/>
                <a:gd name="T7" fmla="*/ 1 h 492"/>
                <a:gd name="T8" fmla="*/ 492 w 647"/>
                <a:gd name="T9" fmla="*/ 0 h 492"/>
                <a:gd name="T10" fmla="*/ 492 w 647"/>
                <a:gd name="T11" fmla="*/ 0 h 492"/>
                <a:gd name="T12" fmla="*/ 647 w 647"/>
                <a:gd name="T13" fmla="*/ 413 h 492"/>
              </a:gdLst>
              <a:ahLst/>
              <a:cxnLst>
                <a:cxn ang="0">
                  <a:pos x="T0" y="T1"/>
                </a:cxn>
                <a:cxn ang="0">
                  <a:pos x="T2" y="T3"/>
                </a:cxn>
                <a:cxn ang="0">
                  <a:pos x="T4" y="T5"/>
                </a:cxn>
                <a:cxn ang="0">
                  <a:pos x="T6" y="T7"/>
                </a:cxn>
                <a:cxn ang="0">
                  <a:pos x="T8" y="T9"/>
                </a:cxn>
                <a:cxn ang="0">
                  <a:pos x="T10" y="T11"/>
                </a:cxn>
                <a:cxn ang="0">
                  <a:pos x="T12" y="T13"/>
                </a:cxn>
              </a:cxnLst>
              <a:rect l="0" t="0" r="r" b="b"/>
              <a:pathLst>
                <a:path w="647" h="492">
                  <a:moveTo>
                    <a:pt x="647" y="413"/>
                  </a:moveTo>
                  <a:cubicBezTo>
                    <a:pt x="647" y="413"/>
                    <a:pt x="647" y="413"/>
                    <a:pt x="647" y="413"/>
                  </a:cubicBezTo>
                  <a:cubicBezTo>
                    <a:pt x="439" y="491"/>
                    <a:pt x="209" y="492"/>
                    <a:pt x="0" y="415"/>
                  </a:cubicBezTo>
                  <a:cubicBezTo>
                    <a:pt x="153" y="1"/>
                    <a:pt x="153" y="1"/>
                    <a:pt x="153" y="1"/>
                  </a:cubicBezTo>
                  <a:cubicBezTo>
                    <a:pt x="263" y="41"/>
                    <a:pt x="383" y="41"/>
                    <a:pt x="492" y="0"/>
                  </a:cubicBezTo>
                  <a:cubicBezTo>
                    <a:pt x="492" y="0"/>
                    <a:pt x="492" y="0"/>
                    <a:pt x="492" y="0"/>
                  </a:cubicBezTo>
                  <a:cubicBezTo>
                    <a:pt x="647" y="413"/>
                    <a:pt x="647" y="413"/>
                    <a:pt x="647" y="413"/>
                  </a:cubicBezTo>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5" name="íṩḷïḓe">
              <a:extLst>
                <a:ext uri="{FF2B5EF4-FFF2-40B4-BE49-F238E27FC236}">
                  <a16:creationId xmlns:a16="http://schemas.microsoft.com/office/drawing/2014/main" xmlns="" id="{21DA72A3-2E14-456A-8BE0-ABB007A266B1}"/>
                </a:ext>
              </a:extLst>
            </p:cNvPr>
            <p:cNvSpPr/>
            <p:nvPr/>
          </p:nvSpPr>
          <p:spPr bwMode="auto">
            <a:xfrm>
              <a:off x="6507445" y="4046460"/>
              <a:ext cx="1303618" cy="1303617"/>
            </a:xfrm>
            <a:custGeom>
              <a:avLst/>
              <a:gdLst>
                <a:gd name="T0" fmla="*/ 277 w 966"/>
                <a:gd name="T1" fmla="*/ 966 h 966"/>
                <a:gd name="T2" fmla="*/ 0 w 966"/>
                <a:gd name="T3" fmla="*/ 362 h 966"/>
                <a:gd name="T4" fmla="*/ 360 w 966"/>
                <a:gd name="T5" fmla="*/ 0 h 966"/>
                <a:gd name="T6" fmla="*/ 966 w 966"/>
                <a:gd name="T7" fmla="*/ 275 h 966"/>
                <a:gd name="T8" fmla="*/ 277 w 966"/>
                <a:gd name="T9" fmla="*/ 966 h 966"/>
              </a:gdLst>
              <a:ahLst/>
              <a:cxnLst>
                <a:cxn ang="0">
                  <a:pos x="T0" y="T1"/>
                </a:cxn>
                <a:cxn ang="0">
                  <a:pos x="T2" y="T3"/>
                </a:cxn>
                <a:cxn ang="0">
                  <a:pos x="T4" y="T5"/>
                </a:cxn>
                <a:cxn ang="0">
                  <a:pos x="T6" y="T7"/>
                </a:cxn>
                <a:cxn ang="0">
                  <a:pos x="T8" y="T9"/>
                </a:cxn>
              </a:cxnLst>
              <a:rect l="0" t="0" r="r" b="b"/>
              <a:pathLst>
                <a:path w="966" h="966">
                  <a:moveTo>
                    <a:pt x="277" y="966"/>
                  </a:moveTo>
                  <a:cubicBezTo>
                    <a:pt x="0" y="362"/>
                    <a:pt x="0" y="362"/>
                    <a:pt x="0" y="362"/>
                  </a:cubicBezTo>
                  <a:cubicBezTo>
                    <a:pt x="160" y="289"/>
                    <a:pt x="287" y="160"/>
                    <a:pt x="360" y="0"/>
                  </a:cubicBezTo>
                  <a:cubicBezTo>
                    <a:pt x="966" y="275"/>
                    <a:pt x="966" y="275"/>
                    <a:pt x="966" y="275"/>
                  </a:cubicBezTo>
                  <a:cubicBezTo>
                    <a:pt x="827" y="581"/>
                    <a:pt x="582" y="826"/>
                    <a:pt x="277" y="966"/>
                  </a:cubicBezTo>
                </a:path>
              </a:pathLst>
            </a:custGeom>
            <a:solidFill>
              <a:srgbClr val="04D195"/>
            </a:solidFill>
            <a:ln>
              <a:noFill/>
            </a:ln>
            <a:effectLst>
              <a:outerShdw blurRad="127000" sx="101000" sy="101000" algn="ctr" rotWithShape="0">
                <a:prstClr val="black">
                  <a:alpha val="20000"/>
                </a:prstClr>
              </a:outerShdw>
            </a:effectLst>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6" name="işľîḓé">
              <a:extLst>
                <a:ext uri="{FF2B5EF4-FFF2-40B4-BE49-F238E27FC236}">
                  <a16:creationId xmlns:a16="http://schemas.microsoft.com/office/drawing/2014/main" xmlns="" id="{8114EBE4-3B8A-423E-98A8-1717018E4C35}"/>
                </a:ext>
              </a:extLst>
            </p:cNvPr>
            <p:cNvSpPr/>
            <p:nvPr/>
          </p:nvSpPr>
          <p:spPr bwMode="auto">
            <a:xfrm>
              <a:off x="4386593" y="4052116"/>
              <a:ext cx="1302204" cy="1302204"/>
            </a:xfrm>
            <a:custGeom>
              <a:avLst/>
              <a:gdLst>
                <a:gd name="T0" fmla="*/ 691 w 966"/>
                <a:gd name="T1" fmla="*/ 965 h 965"/>
                <a:gd name="T2" fmla="*/ 0 w 966"/>
                <a:gd name="T3" fmla="*/ 277 h 965"/>
                <a:gd name="T4" fmla="*/ 604 w 966"/>
                <a:gd name="T5" fmla="*/ 0 h 965"/>
                <a:gd name="T6" fmla="*/ 966 w 966"/>
                <a:gd name="T7" fmla="*/ 360 h 965"/>
                <a:gd name="T8" fmla="*/ 691 w 966"/>
                <a:gd name="T9" fmla="*/ 965 h 965"/>
              </a:gdLst>
              <a:ahLst/>
              <a:cxnLst>
                <a:cxn ang="0">
                  <a:pos x="T0" y="T1"/>
                </a:cxn>
                <a:cxn ang="0">
                  <a:pos x="T2" y="T3"/>
                </a:cxn>
                <a:cxn ang="0">
                  <a:pos x="T4" y="T5"/>
                </a:cxn>
                <a:cxn ang="0">
                  <a:pos x="T6" y="T7"/>
                </a:cxn>
                <a:cxn ang="0">
                  <a:pos x="T8" y="T9"/>
                </a:cxn>
              </a:cxnLst>
              <a:rect l="0" t="0" r="r" b="b"/>
              <a:pathLst>
                <a:path w="966" h="965">
                  <a:moveTo>
                    <a:pt x="691" y="965"/>
                  </a:moveTo>
                  <a:cubicBezTo>
                    <a:pt x="385" y="826"/>
                    <a:pt x="140" y="582"/>
                    <a:pt x="0" y="277"/>
                  </a:cubicBezTo>
                  <a:cubicBezTo>
                    <a:pt x="604" y="0"/>
                    <a:pt x="604" y="0"/>
                    <a:pt x="604" y="0"/>
                  </a:cubicBezTo>
                  <a:cubicBezTo>
                    <a:pt x="677" y="159"/>
                    <a:pt x="805" y="287"/>
                    <a:pt x="966" y="360"/>
                  </a:cubicBezTo>
                  <a:cubicBezTo>
                    <a:pt x="691" y="965"/>
                    <a:pt x="691" y="965"/>
                    <a:pt x="691" y="965"/>
                  </a:cubicBezTo>
                </a:path>
              </a:pathLst>
            </a:custGeom>
            <a:solidFill>
              <a:schemeClr val="accent1"/>
            </a:solidFill>
            <a:ln>
              <a:noFill/>
            </a:ln>
            <a:effectLst>
              <a:outerShdw blurRad="127000" sx="101000" sy="101000" algn="ctr" rotWithShape="0">
                <a:prstClr val="black">
                  <a:alpha val="20000"/>
                </a:prstClr>
              </a:outerShdw>
            </a:effectLst>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7" name="îṥlïḓê">
              <a:extLst>
                <a:ext uri="{FF2B5EF4-FFF2-40B4-BE49-F238E27FC236}">
                  <a16:creationId xmlns:a16="http://schemas.microsoft.com/office/drawing/2014/main" xmlns="" id="{67BE8812-67BE-46B3-81C1-57C98063DA97}"/>
                </a:ext>
              </a:extLst>
            </p:cNvPr>
            <p:cNvSpPr/>
            <p:nvPr/>
          </p:nvSpPr>
          <p:spPr bwMode="auto">
            <a:xfrm>
              <a:off x="6708220" y="3198119"/>
              <a:ext cx="664534" cy="875206"/>
            </a:xfrm>
            <a:custGeom>
              <a:avLst/>
              <a:gdLst>
                <a:gd name="T0" fmla="*/ 415 w 493"/>
                <a:gd name="T1" fmla="*/ 649 h 649"/>
                <a:gd name="T2" fmla="*/ 2 w 493"/>
                <a:gd name="T3" fmla="*/ 495 h 649"/>
                <a:gd name="T4" fmla="*/ 1 w 493"/>
                <a:gd name="T5" fmla="*/ 156 h 649"/>
                <a:gd name="T6" fmla="*/ 0 w 493"/>
                <a:gd name="T7" fmla="*/ 155 h 649"/>
                <a:gd name="T8" fmla="*/ 413 w 493"/>
                <a:gd name="T9" fmla="*/ 0 h 649"/>
                <a:gd name="T10" fmla="*/ 414 w 493"/>
                <a:gd name="T11" fmla="*/ 1 h 649"/>
                <a:gd name="T12" fmla="*/ 415 w 493"/>
                <a:gd name="T13" fmla="*/ 649 h 649"/>
              </a:gdLst>
              <a:ahLst/>
              <a:cxnLst>
                <a:cxn ang="0">
                  <a:pos x="T0" y="T1"/>
                </a:cxn>
                <a:cxn ang="0">
                  <a:pos x="T2" y="T3"/>
                </a:cxn>
                <a:cxn ang="0">
                  <a:pos x="T4" y="T5"/>
                </a:cxn>
                <a:cxn ang="0">
                  <a:pos x="T6" y="T7"/>
                </a:cxn>
                <a:cxn ang="0">
                  <a:pos x="T8" y="T9"/>
                </a:cxn>
                <a:cxn ang="0">
                  <a:pos x="T10" y="T11"/>
                </a:cxn>
                <a:cxn ang="0">
                  <a:pos x="T12" y="T13"/>
                </a:cxn>
              </a:cxnLst>
              <a:rect l="0" t="0" r="r" b="b"/>
              <a:pathLst>
                <a:path w="493" h="649">
                  <a:moveTo>
                    <a:pt x="415" y="649"/>
                  </a:moveTo>
                  <a:cubicBezTo>
                    <a:pt x="2" y="495"/>
                    <a:pt x="2" y="495"/>
                    <a:pt x="2" y="495"/>
                  </a:cubicBezTo>
                  <a:cubicBezTo>
                    <a:pt x="42" y="386"/>
                    <a:pt x="42" y="266"/>
                    <a:pt x="1" y="156"/>
                  </a:cubicBezTo>
                  <a:cubicBezTo>
                    <a:pt x="0" y="155"/>
                    <a:pt x="0" y="155"/>
                    <a:pt x="0" y="155"/>
                  </a:cubicBezTo>
                  <a:cubicBezTo>
                    <a:pt x="413" y="0"/>
                    <a:pt x="413" y="0"/>
                    <a:pt x="413" y="0"/>
                  </a:cubicBezTo>
                  <a:cubicBezTo>
                    <a:pt x="414" y="1"/>
                    <a:pt x="414" y="1"/>
                    <a:pt x="414" y="1"/>
                  </a:cubicBezTo>
                  <a:cubicBezTo>
                    <a:pt x="492" y="210"/>
                    <a:pt x="493" y="440"/>
                    <a:pt x="415" y="649"/>
                  </a:cubicBezTo>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8" name="ïṥľïďe">
              <a:extLst>
                <a:ext uri="{FF2B5EF4-FFF2-40B4-BE49-F238E27FC236}">
                  <a16:creationId xmlns:a16="http://schemas.microsoft.com/office/drawing/2014/main" xmlns="" id="{0C7DD745-59D0-4717-B254-F5C090AA8EB4}"/>
                </a:ext>
              </a:extLst>
            </p:cNvPr>
            <p:cNvSpPr/>
            <p:nvPr/>
          </p:nvSpPr>
          <p:spPr bwMode="auto">
            <a:xfrm>
              <a:off x="4820660" y="3206603"/>
              <a:ext cx="663120" cy="872378"/>
            </a:xfrm>
            <a:custGeom>
              <a:avLst/>
              <a:gdLst>
                <a:gd name="T0" fmla="*/ 492 w 492"/>
                <a:gd name="T1" fmla="*/ 492 h 647"/>
                <a:gd name="T2" fmla="*/ 79 w 492"/>
                <a:gd name="T3" fmla="*/ 647 h 647"/>
                <a:gd name="T4" fmla="*/ 78 w 492"/>
                <a:gd name="T5" fmla="*/ 646 h 647"/>
                <a:gd name="T6" fmla="*/ 77 w 492"/>
                <a:gd name="T7" fmla="*/ 0 h 647"/>
                <a:gd name="T8" fmla="*/ 491 w 492"/>
                <a:gd name="T9" fmla="*/ 153 h 647"/>
                <a:gd name="T10" fmla="*/ 491 w 492"/>
                <a:gd name="T11" fmla="*/ 491 h 647"/>
                <a:gd name="T12" fmla="*/ 492 w 492"/>
                <a:gd name="T13" fmla="*/ 492 h 647"/>
              </a:gdLst>
              <a:ahLst/>
              <a:cxnLst>
                <a:cxn ang="0">
                  <a:pos x="T0" y="T1"/>
                </a:cxn>
                <a:cxn ang="0">
                  <a:pos x="T2" y="T3"/>
                </a:cxn>
                <a:cxn ang="0">
                  <a:pos x="T4" y="T5"/>
                </a:cxn>
                <a:cxn ang="0">
                  <a:pos x="T6" y="T7"/>
                </a:cxn>
                <a:cxn ang="0">
                  <a:pos x="T8" y="T9"/>
                </a:cxn>
                <a:cxn ang="0">
                  <a:pos x="T10" y="T11"/>
                </a:cxn>
                <a:cxn ang="0">
                  <a:pos x="T12" y="T13"/>
                </a:cxn>
              </a:cxnLst>
              <a:rect l="0" t="0" r="r" b="b"/>
              <a:pathLst>
                <a:path w="492" h="647">
                  <a:moveTo>
                    <a:pt x="492" y="492"/>
                  </a:moveTo>
                  <a:cubicBezTo>
                    <a:pt x="79" y="647"/>
                    <a:pt x="79" y="647"/>
                    <a:pt x="79" y="647"/>
                  </a:cubicBezTo>
                  <a:cubicBezTo>
                    <a:pt x="78" y="646"/>
                    <a:pt x="78" y="646"/>
                    <a:pt x="78" y="646"/>
                  </a:cubicBezTo>
                  <a:cubicBezTo>
                    <a:pt x="0" y="438"/>
                    <a:pt x="0" y="208"/>
                    <a:pt x="77" y="0"/>
                  </a:cubicBezTo>
                  <a:cubicBezTo>
                    <a:pt x="491" y="153"/>
                    <a:pt x="491" y="153"/>
                    <a:pt x="491" y="153"/>
                  </a:cubicBezTo>
                  <a:cubicBezTo>
                    <a:pt x="450" y="262"/>
                    <a:pt x="451" y="382"/>
                    <a:pt x="491" y="491"/>
                  </a:cubicBezTo>
                  <a:cubicBezTo>
                    <a:pt x="492" y="492"/>
                    <a:pt x="492" y="492"/>
                    <a:pt x="492" y="492"/>
                  </a:cubicBezTo>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9" name="îşlîdè">
              <a:extLst>
                <a:ext uri="{FF2B5EF4-FFF2-40B4-BE49-F238E27FC236}">
                  <a16:creationId xmlns:a16="http://schemas.microsoft.com/office/drawing/2014/main" xmlns="" id="{D773B632-1855-4D5F-9B06-1E072F4AB323}"/>
                </a:ext>
              </a:extLst>
            </p:cNvPr>
            <p:cNvSpPr/>
            <p:nvPr/>
          </p:nvSpPr>
          <p:spPr bwMode="auto">
            <a:xfrm>
              <a:off x="6503203" y="1922780"/>
              <a:ext cx="1302204" cy="1302204"/>
            </a:xfrm>
            <a:custGeom>
              <a:avLst/>
              <a:gdLst>
                <a:gd name="T0" fmla="*/ 362 w 966"/>
                <a:gd name="T1" fmla="*/ 965 h 965"/>
                <a:gd name="T2" fmla="*/ 0 w 966"/>
                <a:gd name="T3" fmla="*/ 606 h 965"/>
                <a:gd name="T4" fmla="*/ 274 w 966"/>
                <a:gd name="T5" fmla="*/ 0 h 965"/>
                <a:gd name="T6" fmla="*/ 966 w 966"/>
                <a:gd name="T7" fmla="*/ 687 h 965"/>
                <a:gd name="T8" fmla="*/ 362 w 966"/>
                <a:gd name="T9" fmla="*/ 965 h 965"/>
              </a:gdLst>
              <a:ahLst/>
              <a:cxnLst>
                <a:cxn ang="0">
                  <a:pos x="T0" y="T1"/>
                </a:cxn>
                <a:cxn ang="0">
                  <a:pos x="T2" y="T3"/>
                </a:cxn>
                <a:cxn ang="0">
                  <a:pos x="T4" y="T5"/>
                </a:cxn>
                <a:cxn ang="0">
                  <a:pos x="T6" y="T7"/>
                </a:cxn>
                <a:cxn ang="0">
                  <a:pos x="T8" y="T9"/>
                </a:cxn>
              </a:cxnLst>
              <a:rect l="0" t="0" r="r" b="b"/>
              <a:pathLst>
                <a:path w="966" h="965">
                  <a:moveTo>
                    <a:pt x="362" y="965"/>
                  </a:moveTo>
                  <a:cubicBezTo>
                    <a:pt x="289" y="806"/>
                    <a:pt x="160" y="678"/>
                    <a:pt x="0" y="606"/>
                  </a:cubicBezTo>
                  <a:cubicBezTo>
                    <a:pt x="274" y="0"/>
                    <a:pt x="274" y="0"/>
                    <a:pt x="274" y="0"/>
                  </a:cubicBezTo>
                  <a:cubicBezTo>
                    <a:pt x="580" y="138"/>
                    <a:pt x="826" y="383"/>
                    <a:pt x="966" y="687"/>
                  </a:cubicBezTo>
                  <a:cubicBezTo>
                    <a:pt x="362" y="965"/>
                    <a:pt x="362" y="965"/>
                    <a:pt x="362" y="965"/>
                  </a:cubicBezTo>
                </a:path>
              </a:pathLst>
            </a:custGeom>
            <a:solidFill>
              <a:schemeClr val="accent1"/>
            </a:solidFill>
            <a:ln>
              <a:noFill/>
            </a:ln>
            <a:effectLst>
              <a:outerShdw blurRad="127000" sx="101000" sy="101000" algn="ctr" rotWithShape="0">
                <a:prstClr val="black">
                  <a:alpha val="20000"/>
                </a:prstClr>
              </a:outerShdw>
            </a:effectLst>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0" name="iśḷîďé">
              <a:extLst>
                <a:ext uri="{FF2B5EF4-FFF2-40B4-BE49-F238E27FC236}">
                  <a16:creationId xmlns:a16="http://schemas.microsoft.com/office/drawing/2014/main" xmlns="" id="{93461203-04FC-4E75-8174-AA6E8A570AE6}"/>
                </a:ext>
              </a:extLst>
            </p:cNvPr>
            <p:cNvSpPr/>
            <p:nvPr/>
          </p:nvSpPr>
          <p:spPr bwMode="auto">
            <a:xfrm>
              <a:off x="4380937" y="1928436"/>
              <a:ext cx="1302204" cy="1303617"/>
            </a:xfrm>
            <a:custGeom>
              <a:avLst/>
              <a:gdLst>
                <a:gd name="T0" fmla="*/ 606 w 965"/>
                <a:gd name="T1" fmla="*/ 966 h 966"/>
                <a:gd name="T2" fmla="*/ 0 w 965"/>
                <a:gd name="T3" fmla="*/ 692 h 966"/>
                <a:gd name="T4" fmla="*/ 688 w 965"/>
                <a:gd name="T5" fmla="*/ 0 h 966"/>
                <a:gd name="T6" fmla="*/ 965 w 965"/>
                <a:gd name="T7" fmla="*/ 604 h 966"/>
                <a:gd name="T8" fmla="*/ 606 w 965"/>
                <a:gd name="T9" fmla="*/ 966 h 966"/>
              </a:gdLst>
              <a:ahLst/>
              <a:cxnLst>
                <a:cxn ang="0">
                  <a:pos x="T0" y="T1"/>
                </a:cxn>
                <a:cxn ang="0">
                  <a:pos x="T2" y="T3"/>
                </a:cxn>
                <a:cxn ang="0">
                  <a:pos x="T4" y="T5"/>
                </a:cxn>
                <a:cxn ang="0">
                  <a:pos x="T6" y="T7"/>
                </a:cxn>
                <a:cxn ang="0">
                  <a:pos x="T8" y="T9"/>
                </a:cxn>
              </a:cxnLst>
              <a:rect l="0" t="0" r="r" b="b"/>
              <a:pathLst>
                <a:path w="965" h="966">
                  <a:moveTo>
                    <a:pt x="606" y="966"/>
                  </a:moveTo>
                  <a:cubicBezTo>
                    <a:pt x="0" y="692"/>
                    <a:pt x="0" y="692"/>
                    <a:pt x="0" y="692"/>
                  </a:cubicBezTo>
                  <a:cubicBezTo>
                    <a:pt x="139" y="386"/>
                    <a:pt x="383" y="140"/>
                    <a:pt x="688" y="0"/>
                  </a:cubicBezTo>
                  <a:cubicBezTo>
                    <a:pt x="965" y="604"/>
                    <a:pt x="965" y="604"/>
                    <a:pt x="965" y="604"/>
                  </a:cubicBezTo>
                  <a:cubicBezTo>
                    <a:pt x="806" y="677"/>
                    <a:pt x="678" y="806"/>
                    <a:pt x="606" y="966"/>
                  </a:cubicBezTo>
                </a:path>
              </a:pathLst>
            </a:custGeom>
            <a:solidFill>
              <a:srgbClr val="04D195"/>
            </a:solidFill>
            <a:ln>
              <a:noFill/>
            </a:ln>
            <a:effectLst>
              <a:outerShdw blurRad="127000" sx="101000" sy="101000" algn="ctr" rotWithShape="0">
                <a:prstClr val="black">
                  <a:alpha val="20000"/>
                </a:prstClr>
              </a:outerShdw>
            </a:effectLst>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1" name="íṡḷïdè">
              <a:extLst>
                <a:ext uri="{FF2B5EF4-FFF2-40B4-BE49-F238E27FC236}">
                  <a16:creationId xmlns:a16="http://schemas.microsoft.com/office/drawing/2014/main" xmlns="" id="{268FA8AF-5229-4350-8FD1-B08A6CC80ACD}"/>
                </a:ext>
              </a:extLst>
            </p:cNvPr>
            <p:cNvSpPr/>
            <p:nvPr/>
          </p:nvSpPr>
          <p:spPr bwMode="auto">
            <a:xfrm>
              <a:off x="5656277" y="2362503"/>
              <a:ext cx="872378" cy="664534"/>
            </a:xfrm>
            <a:custGeom>
              <a:avLst/>
              <a:gdLst>
                <a:gd name="T0" fmla="*/ 494 w 647"/>
                <a:gd name="T1" fmla="*/ 491 h 492"/>
                <a:gd name="T2" fmla="*/ 156 w 647"/>
                <a:gd name="T3" fmla="*/ 492 h 492"/>
                <a:gd name="T4" fmla="*/ 155 w 647"/>
                <a:gd name="T5" fmla="*/ 492 h 492"/>
                <a:gd name="T6" fmla="*/ 0 w 647"/>
                <a:gd name="T7" fmla="*/ 79 h 492"/>
                <a:gd name="T8" fmla="*/ 1 w 647"/>
                <a:gd name="T9" fmla="*/ 79 h 492"/>
                <a:gd name="T10" fmla="*/ 647 w 647"/>
                <a:gd name="T11" fmla="*/ 77 h 492"/>
                <a:gd name="T12" fmla="*/ 494 w 647"/>
                <a:gd name="T13" fmla="*/ 491 h 492"/>
              </a:gdLst>
              <a:ahLst/>
              <a:cxnLst>
                <a:cxn ang="0">
                  <a:pos x="T0" y="T1"/>
                </a:cxn>
                <a:cxn ang="0">
                  <a:pos x="T2" y="T3"/>
                </a:cxn>
                <a:cxn ang="0">
                  <a:pos x="T4" y="T5"/>
                </a:cxn>
                <a:cxn ang="0">
                  <a:pos x="T6" y="T7"/>
                </a:cxn>
                <a:cxn ang="0">
                  <a:pos x="T8" y="T9"/>
                </a:cxn>
                <a:cxn ang="0">
                  <a:pos x="T10" y="T11"/>
                </a:cxn>
                <a:cxn ang="0">
                  <a:pos x="T12" y="T13"/>
                </a:cxn>
              </a:cxnLst>
              <a:rect l="0" t="0" r="r" b="b"/>
              <a:pathLst>
                <a:path w="647" h="492">
                  <a:moveTo>
                    <a:pt x="494" y="491"/>
                  </a:moveTo>
                  <a:cubicBezTo>
                    <a:pt x="385" y="450"/>
                    <a:pt x="265" y="451"/>
                    <a:pt x="156" y="492"/>
                  </a:cubicBezTo>
                  <a:cubicBezTo>
                    <a:pt x="155" y="492"/>
                    <a:pt x="155" y="492"/>
                    <a:pt x="155" y="492"/>
                  </a:cubicBezTo>
                  <a:cubicBezTo>
                    <a:pt x="0" y="79"/>
                    <a:pt x="0" y="79"/>
                    <a:pt x="0" y="79"/>
                  </a:cubicBezTo>
                  <a:cubicBezTo>
                    <a:pt x="1" y="79"/>
                    <a:pt x="1" y="79"/>
                    <a:pt x="1" y="79"/>
                  </a:cubicBezTo>
                  <a:cubicBezTo>
                    <a:pt x="209" y="1"/>
                    <a:pt x="439" y="0"/>
                    <a:pt x="647" y="77"/>
                  </a:cubicBezTo>
                  <a:cubicBezTo>
                    <a:pt x="494" y="491"/>
                    <a:pt x="494" y="491"/>
                    <a:pt x="494" y="491"/>
                  </a:cubicBezTo>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2" name="iṩḷîḓê">
              <a:extLst>
                <a:ext uri="{FF2B5EF4-FFF2-40B4-BE49-F238E27FC236}">
                  <a16:creationId xmlns:a16="http://schemas.microsoft.com/office/drawing/2014/main" xmlns="" id="{90697B4D-F2D3-4B76-9269-348366BCF34C}"/>
                </a:ext>
              </a:extLst>
            </p:cNvPr>
            <p:cNvSpPr/>
            <p:nvPr/>
          </p:nvSpPr>
          <p:spPr>
            <a:xfrm>
              <a:off x="5603962" y="3169228"/>
              <a:ext cx="991146" cy="99114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1" i="1" u="none" strike="noStrike" kern="0" cap="none" spc="0" normalizeH="0" baseline="0" noProof="0" dirty="0">
                <a:ln>
                  <a:noFill/>
                </a:ln>
                <a:solidFill>
                  <a:schemeClr val="tx1"/>
                </a:solidFill>
                <a:effectLst/>
                <a:uLnTx/>
                <a:uFillTx/>
              </a:endParaRPr>
            </a:p>
          </p:txBody>
        </p:sp>
        <p:sp>
          <p:nvSpPr>
            <p:cNvPr id="91" name="六边形 33"/>
            <p:cNvSpPr/>
            <p:nvPr/>
          </p:nvSpPr>
          <p:spPr>
            <a:xfrm>
              <a:off x="5855554" y="3429000"/>
              <a:ext cx="473824" cy="471600"/>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2" name="Freeform 249">
              <a:extLst>
                <a:ext uri="{FF2B5EF4-FFF2-40B4-BE49-F238E27FC236}">
                  <a16:creationId xmlns:a16="http://schemas.microsoft.com/office/drawing/2014/main" xmlns="" id="{E5DF0270-744E-4C36-B6A1-6C402B993A3E}"/>
                </a:ext>
              </a:extLst>
            </p:cNvPr>
            <p:cNvSpPr>
              <a:spLocks noEditPoints="1"/>
            </p:cNvSpPr>
            <p:nvPr/>
          </p:nvSpPr>
          <p:spPr bwMode="auto">
            <a:xfrm>
              <a:off x="4842563" y="2318252"/>
              <a:ext cx="431764" cy="509133"/>
            </a:xfrm>
            <a:custGeom>
              <a:avLst/>
              <a:gdLst>
                <a:gd name="T0" fmla="*/ 0 w 78"/>
                <a:gd name="T1" fmla="*/ 84 h 92"/>
                <a:gd name="T2" fmla="*/ 30 w 78"/>
                <a:gd name="T3" fmla="*/ 19 h 92"/>
                <a:gd name="T4" fmla="*/ 39 w 78"/>
                <a:gd name="T5" fmla="*/ 26 h 92"/>
                <a:gd name="T6" fmla="*/ 39 w 78"/>
                <a:gd name="T7" fmla="*/ 26 h 92"/>
                <a:gd name="T8" fmla="*/ 39 w 78"/>
                <a:gd name="T9" fmla="*/ 26 h 92"/>
                <a:gd name="T10" fmla="*/ 40 w 78"/>
                <a:gd name="T11" fmla="*/ 26 h 92"/>
                <a:gd name="T12" fmla="*/ 40 w 78"/>
                <a:gd name="T13" fmla="*/ 27 h 92"/>
                <a:gd name="T14" fmla="*/ 41 w 78"/>
                <a:gd name="T15" fmla="*/ 27 h 92"/>
                <a:gd name="T16" fmla="*/ 41 w 78"/>
                <a:gd name="T17" fmla="*/ 27 h 92"/>
                <a:gd name="T18" fmla="*/ 42 w 78"/>
                <a:gd name="T19" fmla="*/ 28 h 92"/>
                <a:gd name="T20" fmla="*/ 42 w 78"/>
                <a:gd name="T21" fmla="*/ 28 h 92"/>
                <a:gd name="T22" fmla="*/ 43 w 78"/>
                <a:gd name="T23" fmla="*/ 28 h 92"/>
                <a:gd name="T24" fmla="*/ 43 w 78"/>
                <a:gd name="T25" fmla="*/ 29 h 92"/>
                <a:gd name="T26" fmla="*/ 43 w 78"/>
                <a:gd name="T27" fmla="*/ 29 h 92"/>
                <a:gd name="T28" fmla="*/ 44 w 78"/>
                <a:gd name="T29" fmla="*/ 29 h 92"/>
                <a:gd name="T30" fmla="*/ 48 w 78"/>
                <a:gd name="T31" fmla="*/ 32 h 92"/>
                <a:gd name="T32" fmla="*/ 49 w 78"/>
                <a:gd name="T33" fmla="*/ 33 h 92"/>
                <a:gd name="T34" fmla="*/ 49 w 78"/>
                <a:gd name="T35" fmla="*/ 33 h 92"/>
                <a:gd name="T36" fmla="*/ 49 w 78"/>
                <a:gd name="T37" fmla="*/ 33 h 92"/>
                <a:gd name="T38" fmla="*/ 50 w 78"/>
                <a:gd name="T39" fmla="*/ 34 h 92"/>
                <a:gd name="T40" fmla="*/ 50 w 78"/>
                <a:gd name="T41" fmla="*/ 34 h 92"/>
                <a:gd name="T42" fmla="*/ 51 w 78"/>
                <a:gd name="T43" fmla="*/ 34 h 92"/>
                <a:gd name="T44" fmla="*/ 51 w 78"/>
                <a:gd name="T45" fmla="*/ 34 h 92"/>
                <a:gd name="T46" fmla="*/ 52 w 78"/>
                <a:gd name="T47" fmla="*/ 35 h 92"/>
                <a:gd name="T48" fmla="*/ 52 w 78"/>
                <a:gd name="T49" fmla="*/ 35 h 92"/>
                <a:gd name="T50" fmla="*/ 53 w 78"/>
                <a:gd name="T51" fmla="*/ 35 h 92"/>
                <a:gd name="T52" fmla="*/ 53 w 78"/>
                <a:gd name="T53" fmla="*/ 36 h 92"/>
                <a:gd name="T54" fmla="*/ 53 w 78"/>
                <a:gd name="T55" fmla="*/ 36 h 92"/>
                <a:gd name="T56" fmla="*/ 49 w 78"/>
                <a:gd name="T57" fmla="*/ 78 h 92"/>
                <a:gd name="T58" fmla="*/ 8 w 78"/>
                <a:gd name="T59" fmla="*/ 90 h 92"/>
                <a:gd name="T60" fmla="*/ 35 w 78"/>
                <a:gd name="T61" fmla="*/ 63 h 92"/>
                <a:gd name="T62" fmla="*/ 19 w 78"/>
                <a:gd name="T63" fmla="*/ 52 h 92"/>
                <a:gd name="T64" fmla="*/ 3 w 78"/>
                <a:gd name="T65" fmla="*/ 87 h 92"/>
                <a:gd name="T66" fmla="*/ 74 w 78"/>
                <a:gd name="T67" fmla="*/ 92 h 92"/>
                <a:gd name="T68" fmla="*/ 54 w 78"/>
                <a:gd name="T69" fmla="*/ 82 h 92"/>
                <a:gd name="T70" fmla="*/ 69 w 78"/>
                <a:gd name="T71" fmla="*/ 42 h 92"/>
                <a:gd name="T72" fmla="*/ 35 w 78"/>
                <a:gd name="T73" fmla="*/ 0 h 92"/>
                <a:gd name="T74" fmla="*/ 69 w 78"/>
                <a:gd name="T75" fmla="*/ 4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94" name="Freeform 266">
              <a:extLst>
                <a:ext uri="{FF2B5EF4-FFF2-40B4-BE49-F238E27FC236}">
                  <a16:creationId xmlns:a16="http://schemas.microsoft.com/office/drawing/2014/main" xmlns="" id="{B5B828DC-DB3B-4E84-9A03-FAB9AE55146A}"/>
                </a:ext>
              </a:extLst>
            </p:cNvPr>
            <p:cNvSpPr>
              <a:spLocks noEditPoints="1"/>
            </p:cNvSpPr>
            <p:nvPr/>
          </p:nvSpPr>
          <p:spPr bwMode="auto">
            <a:xfrm>
              <a:off x="6823409" y="2347616"/>
              <a:ext cx="582043" cy="436534"/>
            </a:xfrm>
            <a:custGeom>
              <a:avLst/>
              <a:gdLst>
                <a:gd name="T0" fmla="*/ 3 w 108"/>
                <a:gd name="T1" fmla="*/ 54 h 81"/>
                <a:gd name="T2" fmla="*/ 21 w 108"/>
                <a:gd name="T3" fmla="*/ 47 h 81"/>
                <a:gd name="T4" fmla="*/ 26 w 108"/>
                <a:gd name="T5" fmla="*/ 43 h 81"/>
                <a:gd name="T6" fmla="*/ 35 w 108"/>
                <a:gd name="T7" fmla="*/ 62 h 81"/>
                <a:gd name="T8" fmla="*/ 43 w 108"/>
                <a:gd name="T9" fmla="*/ 43 h 81"/>
                <a:gd name="T10" fmla="*/ 48 w 108"/>
                <a:gd name="T11" fmla="*/ 47 h 81"/>
                <a:gd name="T12" fmla="*/ 60 w 108"/>
                <a:gd name="T13" fmla="*/ 51 h 81"/>
                <a:gd name="T14" fmla="*/ 61 w 108"/>
                <a:gd name="T15" fmla="*/ 50 h 81"/>
                <a:gd name="T16" fmla="*/ 72 w 108"/>
                <a:gd name="T17" fmla="*/ 46 h 81"/>
                <a:gd name="T18" fmla="*/ 84 w 108"/>
                <a:gd name="T19" fmla="*/ 60 h 81"/>
                <a:gd name="T20" fmla="*/ 96 w 108"/>
                <a:gd name="T21" fmla="*/ 46 h 81"/>
                <a:gd name="T22" fmla="*/ 105 w 108"/>
                <a:gd name="T23" fmla="*/ 48 h 81"/>
                <a:gd name="T24" fmla="*/ 108 w 108"/>
                <a:gd name="T25" fmla="*/ 71 h 81"/>
                <a:gd name="T26" fmla="*/ 70 w 108"/>
                <a:gd name="T27" fmla="*/ 71 h 81"/>
                <a:gd name="T28" fmla="*/ 70 w 108"/>
                <a:gd name="T29" fmla="*/ 81 h 81"/>
                <a:gd name="T30" fmla="*/ 0 w 108"/>
                <a:gd name="T31" fmla="*/ 81 h 81"/>
                <a:gd name="T32" fmla="*/ 3 w 108"/>
                <a:gd name="T33" fmla="*/ 54 h 81"/>
                <a:gd name="T34" fmla="*/ 74 w 108"/>
                <a:gd name="T35" fmla="*/ 26 h 81"/>
                <a:gd name="T36" fmla="*/ 94 w 108"/>
                <a:gd name="T37" fmla="*/ 24 h 81"/>
                <a:gd name="T38" fmla="*/ 92 w 108"/>
                <a:gd name="T39" fmla="*/ 37 h 81"/>
                <a:gd name="T40" fmla="*/ 89 w 108"/>
                <a:gd name="T41" fmla="*/ 41 h 81"/>
                <a:gd name="T42" fmla="*/ 99 w 108"/>
                <a:gd name="T43" fmla="*/ 42 h 81"/>
                <a:gd name="T44" fmla="*/ 98 w 108"/>
                <a:gd name="T45" fmla="*/ 31 h 81"/>
                <a:gd name="T46" fmla="*/ 69 w 108"/>
                <a:gd name="T47" fmla="*/ 31 h 81"/>
                <a:gd name="T48" fmla="*/ 68 w 108"/>
                <a:gd name="T49" fmla="*/ 42 h 81"/>
                <a:gd name="T50" fmla="*/ 78 w 108"/>
                <a:gd name="T51" fmla="*/ 41 h 81"/>
                <a:gd name="T52" fmla="*/ 75 w 108"/>
                <a:gd name="T53" fmla="*/ 37 h 81"/>
                <a:gd name="T54" fmla="*/ 74 w 108"/>
                <a:gd name="T55" fmla="*/ 26 h 81"/>
                <a:gd name="T56" fmla="*/ 74 w 108"/>
                <a:gd name="T57" fmla="*/ 26 h 81"/>
                <a:gd name="T58" fmla="*/ 22 w 108"/>
                <a:gd name="T59" fmla="*/ 30 h 81"/>
                <a:gd name="T60" fmla="*/ 23 w 108"/>
                <a:gd name="T61" fmla="*/ 15 h 81"/>
                <a:gd name="T62" fmla="*/ 47 w 108"/>
                <a:gd name="T63" fmla="*/ 15 h 81"/>
                <a:gd name="T64" fmla="*/ 48 w 108"/>
                <a:gd name="T65" fmla="*/ 31 h 81"/>
                <a:gd name="T66" fmla="*/ 52 w 108"/>
                <a:gd name="T67" fmla="*/ 25 h 81"/>
                <a:gd name="T68" fmla="*/ 50 w 108"/>
                <a:gd name="T69" fmla="*/ 8 h 81"/>
                <a:gd name="T70" fmla="*/ 20 w 108"/>
                <a:gd name="T71" fmla="*/ 6 h 81"/>
                <a:gd name="T72" fmla="*/ 18 w 108"/>
                <a:gd name="T73" fmla="*/ 27 h 81"/>
                <a:gd name="T74" fmla="*/ 22 w 108"/>
                <a:gd name="T75"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95" name="Freeform 298">
              <a:extLst>
                <a:ext uri="{FF2B5EF4-FFF2-40B4-BE49-F238E27FC236}">
                  <a16:creationId xmlns:a16="http://schemas.microsoft.com/office/drawing/2014/main" xmlns="" id="{C2B317B7-BBE4-4185-9239-3E360F53B218}"/>
                </a:ext>
              </a:extLst>
            </p:cNvPr>
            <p:cNvSpPr>
              <a:spLocks noEditPoints="1"/>
            </p:cNvSpPr>
            <p:nvPr/>
          </p:nvSpPr>
          <p:spPr bwMode="auto">
            <a:xfrm>
              <a:off x="4778442" y="4406900"/>
              <a:ext cx="525340" cy="435084"/>
            </a:xfrm>
            <a:custGeom>
              <a:avLst/>
              <a:gdLst>
                <a:gd name="T0" fmla="*/ 19 w 102"/>
                <a:gd name="T1" fmla="*/ 33 h 85"/>
                <a:gd name="T2" fmla="*/ 9 w 102"/>
                <a:gd name="T3" fmla="*/ 32 h 85"/>
                <a:gd name="T4" fmla="*/ 18 w 102"/>
                <a:gd name="T5" fmla="*/ 35 h 85"/>
                <a:gd name="T6" fmla="*/ 28 w 102"/>
                <a:gd name="T7" fmla="*/ 37 h 85"/>
                <a:gd name="T8" fmla="*/ 88 w 102"/>
                <a:gd name="T9" fmla="*/ 51 h 85"/>
                <a:gd name="T10" fmla="*/ 102 w 102"/>
                <a:gd name="T11" fmla="*/ 47 h 85"/>
                <a:gd name="T12" fmla="*/ 88 w 102"/>
                <a:gd name="T13" fmla="*/ 85 h 85"/>
                <a:gd name="T14" fmla="*/ 70 w 102"/>
                <a:gd name="T15" fmla="*/ 72 h 85"/>
                <a:gd name="T16" fmla="*/ 3 w 102"/>
                <a:gd name="T17" fmla="*/ 65 h 85"/>
                <a:gd name="T18" fmla="*/ 0 w 102"/>
                <a:gd name="T19" fmla="*/ 58 h 85"/>
                <a:gd name="T20" fmla="*/ 0 w 102"/>
                <a:gd name="T21" fmla="*/ 51 h 85"/>
                <a:gd name="T22" fmla="*/ 31 w 102"/>
                <a:gd name="T23" fmla="*/ 53 h 85"/>
                <a:gd name="T24" fmla="*/ 54 w 102"/>
                <a:gd name="T25" fmla="*/ 45 h 85"/>
                <a:gd name="T26" fmla="*/ 40 w 102"/>
                <a:gd name="T27" fmla="*/ 37 h 85"/>
                <a:gd name="T28" fmla="*/ 86 w 102"/>
                <a:gd name="T29" fmla="*/ 50 h 85"/>
                <a:gd name="T30" fmla="*/ 19 w 102"/>
                <a:gd name="T31" fmla="*/ 32 h 85"/>
                <a:gd name="T32" fmla="*/ 31 w 102"/>
                <a:gd name="T33" fmla="*/ 37 h 85"/>
                <a:gd name="T34" fmla="*/ 30 w 102"/>
                <a:gd name="T35" fmla="*/ 43 h 85"/>
                <a:gd name="T36" fmla="*/ 5 w 102"/>
                <a:gd name="T37" fmla="*/ 38 h 85"/>
                <a:gd name="T38" fmla="*/ 6 w 102"/>
                <a:gd name="T39" fmla="*/ 31 h 85"/>
                <a:gd name="T40" fmla="*/ 11 w 102"/>
                <a:gd name="T41" fmla="*/ 30 h 85"/>
                <a:gd name="T42" fmla="*/ 38 w 102"/>
                <a:gd name="T43" fmla="*/ 27 h 85"/>
                <a:gd name="T44" fmla="*/ 31 w 102"/>
                <a:gd name="T45" fmla="*/ 13 h 85"/>
                <a:gd name="T46" fmla="*/ 30 w 102"/>
                <a:gd name="T47" fmla="*/ 14 h 85"/>
                <a:gd name="T48" fmla="*/ 37 w 102"/>
                <a:gd name="T49" fmla="*/ 28 h 85"/>
                <a:gd name="T50" fmla="*/ 38 w 102"/>
                <a:gd name="T51" fmla="*/ 27 h 85"/>
                <a:gd name="T52" fmla="*/ 40 w 102"/>
                <a:gd name="T53" fmla="*/ 27 h 85"/>
                <a:gd name="T54" fmla="*/ 40 w 102"/>
                <a:gd name="T55" fmla="*/ 32 h 85"/>
                <a:gd name="T56" fmla="*/ 34 w 102"/>
                <a:gd name="T57" fmla="*/ 35 h 85"/>
                <a:gd name="T58" fmla="*/ 23 w 102"/>
                <a:gd name="T59" fmla="*/ 12 h 85"/>
                <a:gd name="T60" fmla="*/ 29 w 102"/>
                <a:gd name="T61" fmla="*/ 9 h 85"/>
                <a:gd name="T62" fmla="*/ 37 w 102"/>
                <a:gd name="T63" fmla="*/ 19 h 85"/>
                <a:gd name="T64" fmla="*/ 45 w 102"/>
                <a:gd name="T65" fmla="*/ 11 h 85"/>
                <a:gd name="T66" fmla="*/ 43 w 102"/>
                <a:gd name="T67" fmla="*/ 19 h 85"/>
                <a:gd name="T68" fmla="*/ 47 w 102"/>
                <a:gd name="T69" fmla="*/ 12 h 85"/>
                <a:gd name="T70" fmla="*/ 49 w 102"/>
                <a:gd name="T71" fmla="*/ 3 h 85"/>
                <a:gd name="T72" fmla="*/ 43 w 102"/>
                <a:gd name="T73" fmla="*/ 10 h 85"/>
                <a:gd name="T74" fmla="*/ 41 w 102"/>
                <a:gd name="T75" fmla="*/ 21 h 85"/>
                <a:gd name="T76" fmla="*/ 46 w 102"/>
                <a:gd name="T77" fmla="*/ 24 h 85"/>
                <a:gd name="T78" fmla="*/ 56 w 102"/>
                <a:gd name="T79" fmla="*/ 3 h 85"/>
                <a:gd name="T80" fmla="*/ 50 w 102"/>
                <a:gd name="T81" fmla="*/ 0 h 85"/>
                <a:gd name="T82" fmla="*/ 47 w 102"/>
                <a:gd name="T83"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96" name="Freeform 320">
              <a:extLst>
                <a:ext uri="{FF2B5EF4-FFF2-40B4-BE49-F238E27FC236}">
                  <a16:creationId xmlns:a16="http://schemas.microsoft.com/office/drawing/2014/main" xmlns="" id="{12263DAA-E81F-4C47-B889-159F41D3364D}"/>
                </a:ext>
              </a:extLst>
            </p:cNvPr>
            <p:cNvSpPr>
              <a:spLocks noEditPoints="1"/>
            </p:cNvSpPr>
            <p:nvPr/>
          </p:nvSpPr>
          <p:spPr bwMode="auto">
            <a:xfrm>
              <a:off x="6883156" y="4409519"/>
              <a:ext cx="466910" cy="417046"/>
            </a:xfrm>
            <a:custGeom>
              <a:avLst/>
              <a:gdLst>
                <a:gd name="T0" fmla="*/ 17 w 93"/>
                <a:gd name="T1" fmla="*/ 18 h 83"/>
                <a:gd name="T2" fmla="*/ 9 w 93"/>
                <a:gd name="T3" fmla="*/ 28 h 83"/>
                <a:gd name="T4" fmla="*/ 84 w 93"/>
                <a:gd name="T5" fmla="*/ 74 h 83"/>
                <a:gd name="T6" fmla="*/ 70 w 93"/>
                <a:gd name="T7" fmla="*/ 28 h 83"/>
                <a:gd name="T8" fmla="*/ 24 w 93"/>
                <a:gd name="T9" fmla="*/ 34 h 83"/>
                <a:gd name="T10" fmla="*/ 24 w 93"/>
                <a:gd name="T11" fmla="*/ 18 h 83"/>
                <a:gd name="T12" fmla="*/ 30 w 93"/>
                <a:gd name="T13" fmla="*/ 13 h 83"/>
                <a:gd name="T14" fmla="*/ 46 w 93"/>
                <a:gd name="T15" fmla="*/ 0 h 83"/>
                <a:gd name="T16" fmla="*/ 63 w 93"/>
                <a:gd name="T17" fmla="*/ 13 h 83"/>
                <a:gd name="T18" fmla="*/ 70 w 93"/>
                <a:gd name="T19" fmla="*/ 18 h 83"/>
                <a:gd name="T20" fmla="*/ 93 w 93"/>
                <a:gd name="T21" fmla="*/ 18 h 83"/>
                <a:gd name="T22" fmla="*/ 93 w 93"/>
                <a:gd name="T23" fmla="*/ 79 h 83"/>
                <a:gd name="T24" fmla="*/ 89 w 93"/>
                <a:gd name="T25" fmla="*/ 83 h 83"/>
                <a:gd name="T26" fmla="*/ 0 w 93"/>
                <a:gd name="T27" fmla="*/ 83 h 83"/>
                <a:gd name="T28" fmla="*/ 0 w 93"/>
                <a:gd name="T29" fmla="*/ 23 h 83"/>
                <a:gd name="T30" fmla="*/ 5 w 93"/>
                <a:gd name="T31" fmla="*/ 18 h 83"/>
                <a:gd name="T32" fmla="*/ 14 w 93"/>
                <a:gd name="T33" fmla="*/ 70 h 83"/>
                <a:gd name="T34" fmla="*/ 39 w 93"/>
                <a:gd name="T35" fmla="*/ 62 h 83"/>
                <a:gd name="T36" fmla="*/ 29 w 93"/>
                <a:gd name="T37" fmla="*/ 63 h 83"/>
                <a:gd name="T38" fmla="*/ 29 w 93"/>
                <a:gd name="T39" fmla="*/ 60 h 83"/>
                <a:gd name="T40" fmla="*/ 26 w 93"/>
                <a:gd name="T41" fmla="*/ 59 h 83"/>
                <a:gd name="T42" fmla="*/ 26 w 93"/>
                <a:gd name="T43" fmla="*/ 61 h 83"/>
                <a:gd name="T44" fmla="*/ 21 w 93"/>
                <a:gd name="T45" fmla="*/ 59 h 83"/>
                <a:gd name="T46" fmla="*/ 35 w 93"/>
                <a:gd name="T47" fmla="*/ 42 h 83"/>
                <a:gd name="T48" fmla="*/ 23 w 93"/>
                <a:gd name="T49" fmla="*/ 57 h 83"/>
                <a:gd name="T50" fmla="*/ 24 w 93"/>
                <a:gd name="T51" fmla="*/ 57 h 83"/>
                <a:gd name="T52" fmla="*/ 30 w 93"/>
                <a:gd name="T53" fmla="*/ 57 h 83"/>
                <a:gd name="T54" fmla="*/ 30 w 93"/>
                <a:gd name="T55" fmla="*/ 57 h 83"/>
                <a:gd name="T56" fmla="*/ 31 w 93"/>
                <a:gd name="T57" fmla="*/ 65 h 83"/>
                <a:gd name="T58" fmla="*/ 36 w 93"/>
                <a:gd name="T59" fmla="*/ 66 h 83"/>
                <a:gd name="T60" fmla="*/ 31 w 93"/>
                <a:gd name="T61" fmla="*/ 65 h 83"/>
                <a:gd name="T62" fmla="*/ 44 w 93"/>
                <a:gd name="T63" fmla="*/ 55 h 83"/>
                <a:gd name="T64" fmla="*/ 78 w 93"/>
                <a:gd name="T65" fmla="*/ 51 h 83"/>
                <a:gd name="T66" fmla="*/ 44 w 93"/>
                <a:gd name="T67" fmla="*/ 60 h 83"/>
                <a:gd name="T68" fmla="*/ 59 w 93"/>
                <a:gd name="T69" fmla="*/ 65 h 83"/>
                <a:gd name="T70" fmla="*/ 44 w 93"/>
                <a:gd name="T71" fmla="*/ 60 h 83"/>
                <a:gd name="T72" fmla="*/ 44 w 93"/>
                <a:gd name="T73" fmla="*/ 46 h 83"/>
                <a:gd name="T74" fmla="*/ 78 w 93"/>
                <a:gd name="T75" fmla="*/ 42 h 83"/>
                <a:gd name="T76" fmla="*/ 39 w 93"/>
                <a:gd name="T77" fmla="*/ 13 h 83"/>
                <a:gd name="T78" fmla="*/ 52 w 93"/>
                <a:gd name="T79" fmla="*/ 12 h 83"/>
                <a:gd name="T80" fmla="*/ 41 w 93"/>
                <a:gd name="T81"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grpSp>
      <p:sp>
        <p:nvSpPr>
          <p:cNvPr id="127" name="矩形 126">
            <a:extLst>
              <a:ext uri="{FF2B5EF4-FFF2-40B4-BE49-F238E27FC236}">
                <a16:creationId xmlns:a16="http://schemas.microsoft.com/office/drawing/2014/main" xmlns="" id="{BD58B702-7B05-4FDF-BA8B-E8938DD4ABB4}"/>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2915552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16" presetClass="entr" presetSubtype="37" fill="hold" nodeType="withEffect">
                                  <p:stCondLst>
                                    <p:cond delay="500"/>
                                  </p:stCondLst>
                                  <p:childTnLst>
                                    <p:set>
                                      <p:cBhvr>
                                        <p:cTn id="12" dur="1" fill="hold">
                                          <p:stCondLst>
                                            <p:cond delay="0"/>
                                          </p:stCondLst>
                                        </p:cTn>
                                        <p:tgtEl>
                                          <p:spTgt spid="97"/>
                                        </p:tgtEl>
                                        <p:attrNameLst>
                                          <p:attrName>style.visibility</p:attrName>
                                        </p:attrNameLst>
                                      </p:cBhvr>
                                      <p:to>
                                        <p:strVal val="visible"/>
                                      </p:to>
                                    </p:set>
                                    <p:animEffect transition="in" filter="barn(outVertical)">
                                      <p:cBhvr>
                                        <p:cTn id="13" dur="500"/>
                                        <p:tgtEl>
                                          <p:spTgt spid="97"/>
                                        </p:tgtEl>
                                      </p:cBhvr>
                                    </p:animEffect>
                                  </p:childTnLst>
                                </p:cTn>
                              </p:par>
                              <p:par>
                                <p:cTn id="14" presetID="47" presetClass="entr" presetSubtype="0" fill="hold" nodeType="withEffect">
                                  <p:stCondLst>
                                    <p:cond delay="8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10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120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140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10" presetClass="entr" presetSubtype="0" fill="hold" grpId="0" nodeType="afterEffect">
                                  <p:stCondLst>
                                    <p:cond delay="0"/>
                                  </p:stCondLst>
                                  <p:childTnLst>
                                    <p:set>
                                      <p:cBhvr>
                                        <p:cTn id="36" dur="1" fill="hold">
                                          <p:stCondLst>
                                            <p:cond delay="0"/>
                                          </p:stCondLst>
                                        </p:cTn>
                                        <p:tgtEl>
                                          <p:spTgt spid="127"/>
                                        </p:tgtEl>
                                        <p:attrNameLst>
                                          <p:attrName>style.visibility</p:attrName>
                                        </p:attrNameLst>
                                      </p:cBhvr>
                                      <p:to>
                                        <p:strVal val="visible"/>
                                      </p:to>
                                    </p:set>
                                    <p:animEffect transition="in" filter="fade">
                                      <p:cBhvr>
                                        <p:cTn id="37"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341251" y="6753155"/>
            <a:ext cx="7613822" cy="5166254"/>
            <a:chOff x="6605723" y="3114087"/>
            <a:chExt cx="7613822" cy="5166254"/>
          </a:xfrm>
        </p:grpSpPr>
        <p:sp>
          <p:nvSpPr>
            <p:cNvPr id="53" name="任意多边形 52"/>
            <p:cNvSpPr/>
            <p:nvPr/>
          </p:nvSpPr>
          <p:spPr>
            <a:xfrm>
              <a:off x="10276125"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11252561"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12228996"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6605723" y="3114087"/>
              <a:ext cx="4616513" cy="5166254"/>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2" name="组合 31"/>
          <p:cNvGrpSpPr/>
          <p:nvPr/>
        </p:nvGrpSpPr>
        <p:grpSpPr>
          <a:xfrm>
            <a:off x="371475" y="333375"/>
            <a:ext cx="501817" cy="340501"/>
            <a:chOff x="-1159407" y="1739505"/>
            <a:chExt cx="5279281" cy="3582188"/>
          </a:xfrm>
        </p:grpSpPr>
        <p:sp>
          <p:nvSpPr>
            <p:cNvPr id="33" name="任意多边形 32"/>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7" name="文本框 36"/>
          <p:cNvSpPr txBox="1"/>
          <p:nvPr/>
        </p:nvSpPr>
        <p:spPr>
          <a:xfrm>
            <a:off x="922991" y="265292"/>
            <a:ext cx="2515446" cy="369332"/>
          </a:xfrm>
          <a:prstGeom prst="rect">
            <a:avLst/>
          </a:prstGeom>
          <a:noFill/>
        </p:spPr>
        <p:txBody>
          <a:bodyPr wrap="square" rtlCol="0">
            <a:spAutoFit/>
          </a:bodyPr>
          <a:lstStyle/>
          <a:p>
            <a:r>
              <a:rPr lang="zh-CN" altLang="en-US" b="1" dirty="0">
                <a:solidFill>
                  <a:schemeClr val="tx1">
                    <a:lumMod val="65000"/>
                    <a:lumOff val="35000"/>
                  </a:schemeClr>
                </a:solidFill>
                <a:latin typeface="+mj-ea"/>
                <a:ea typeface="+mj-ea"/>
              </a:rPr>
              <a:t>工作完成情况</a:t>
            </a:r>
          </a:p>
        </p:txBody>
      </p:sp>
      <p:sp>
        <p:nvSpPr>
          <p:cNvPr id="38" name="矩形 37"/>
          <p:cNvSpPr/>
          <p:nvPr/>
        </p:nvSpPr>
        <p:spPr>
          <a:xfrm>
            <a:off x="746579" y="574849"/>
            <a:ext cx="1635113" cy="261162"/>
          </a:xfrm>
          <a:prstGeom prst="rect">
            <a:avLst/>
          </a:prstGeom>
        </p:spPr>
        <p:txBody>
          <a:bodyPr wrap="square">
            <a:spAutoFit/>
          </a:bodyPr>
          <a:lstStyle/>
          <a:p>
            <a:pPr lvl="0" algn="ctr" defTabSz="914400">
              <a:lnSpc>
                <a:spcPct val="114000"/>
              </a:lnSpc>
              <a:defRPr/>
            </a:pPr>
            <a:r>
              <a:rPr lang="en-US" altLang="zh-CN" sz="1050" dirty="0">
                <a:solidFill>
                  <a:schemeClr val="tx1">
                    <a:lumMod val="65000"/>
                    <a:lumOff val="35000"/>
                  </a:schemeClr>
                </a:solidFill>
                <a:cs typeface="+mn-ea"/>
                <a:sym typeface="+mn-lt"/>
              </a:rPr>
              <a:t>PUT YOUR TITLE</a:t>
            </a:r>
          </a:p>
        </p:txBody>
      </p:sp>
      <p:sp>
        <p:nvSpPr>
          <p:cNvPr id="39" name="平行四边形 38"/>
          <p:cNvSpPr/>
          <p:nvPr/>
        </p:nvSpPr>
        <p:spPr>
          <a:xfrm>
            <a:off x="3438437" y="333375"/>
            <a:ext cx="9642563" cy="340501"/>
          </a:xfrm>
          <a:prstGeom prst="parallelogram">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p:nvPr/>
        </p:nvCxnSpPr>
        <p:spPr>
          <a:xfrm flipH="1">
            <a:off x="3438437" y="777460"/>
            <a:ext cx="9007563" cy="0"/>
          </a:xfrm>
          <a:prstGeom prst="line">
            <a:avLst/>
          </a:prstGeom>
          <a:ln>
            <a:solidFill>
              <a:srgbClr val="04D195"/>
            </a:solidFill>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a:off x="5256578" y="6753155"/>
            <a:ext cx="7613822" cy="5166254"/>
            <a:chOff x="6605723" y="3114087"/>
            <a:chExt cx="7613822" cy="5166254"/>
          </a:xfrm>
        </p:grpSpPr>
        <p:sp>
          <p:nvSpPr>
            <p:cNvPr id="59" name="任意多边形 58"/>
            <p:cNvSpPr/>
            <p:nvPr/>
          </p:nvSpPr>
          <p:spPr>
            <a:xfrm>
              <a:off x="10276125"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11252561"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12228996"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6605723" y="3114087"/>
              <a:ext cx="4616513" cy="5166254"/>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3" name="Freeform 252">
            <a:extLst>
              <a:ext uri="{FF2B5EF4-FFF2-40B4-BE49-F238E27FC236}">
                <a16:creationId xmlns:a16="http://schemas.microsoft.com/office/drawing/2014/main" xmlns="" id="{1B610723-12D5-462B-90FE-5AE1605607B9}"/>
              </a:ext>
            </a:extLst>
          </p:cNvPr>
          <p:cNvSpPr>
            <a:spLocks noEditPoints="1"/>
          </p:cNvSpPr>
          <p:nvPr/>
        </p:nvSpPr>
        <p:spPr bwMode="auto">
          <a:xfrm>
            <a:off x="14937881" y="3042558"/>
            <a:ext cx="791190" cy="1157480"/>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3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4 h 107"/>
              <a:gd name="T86" fmla="*/ 2 w 73"/>
              <a:gd name="T87" fmla="*/ 27 h 107"/>
              <a:gd name="T88" fmla="*/ 8 w 73"/>
              <a:gd name="T89" fmla="*/ 52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73" name="Freeform 62"/>
          <p:cNvSpPr>
            <a:spLocks/>
          </p:cNvSpPr>
          <p:nvPr/>
        </p:nvSpPr>
        <p:spPr bwMode="auto">
          <a:xfrm>
            <a:off x="4952245" y="2594522"/>
            <a:ext cx="2371648" cy="2181384"/>
          </a:xfrm>
          <a:custGeom>
            <a:avLst/>
            <a:gdLst>
              <a:gd name="T0" fmla="*/ 340 w 681"/>
              <a:gd name="T1" fmla="*/ 0 h 626"/>
              <a:gd name="T2" fmla="*/ 0 w 681"/>
              <a:gd name="T3" fmla="*/ 341 h 626"/>
              <a:gd name="T4" fmla="*/ 30 w 681"/>
              <a:gd name="T5" fmla="*/ 481 h 626"/>
              <a:gd name="T6" fmla="*/ 58 w 681"/>
              <a:gd name="T7" fmla="*/ 469 h 626"/>
              <a:gd name="T8" fmla="*/ 30 w 681"/>
              <a:gd name="T9" fmla="*/ 341 h 626"/>
              <a:gd name="T10" fmla="*/ 340 w 681"/>
              <a:gd name="T11" fmla="*/ 30 h 626"/>
              <a:gd name="T12" fmla="*/ 651 w 681"/>
              <a:gd name="T13" fmla="*/ 341 h 626"/>
              <a:gd name="T14" fmla="*/ 509 w 681"/>
              <a:gd name="T15" fmla="*/ 601 h 626"/>
              <a:gd name="T16" fmla="*/ 525 w 681"/>
              <a:gd name="T17" fmla="*/ 626 h 626"/>
              <a:gd name="T18" fmla="*/ 681 w 681"/>
              <a:gd name="T19" fmla="*/ 341 h 626"/>
              <a:gd name="T20" fmla="*/ 340 w 681"/>
              <a:gd name="T21"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1" h="626">
                <a:moveTo>
                  <a:pt x="340" y="0"/>
                </a:moveTo>
                <a:cubicBezTo>
                  <a:pt x="152" y="0"/>
                  <a:pt x="0" y="153"/>
                  <a:pt x="0" y="341"/>
                </a:cubicBezTo>
                <a:cubicBezTo>
                  <a:pt x="0" y="391"/>
                  <a:pt x="11" y="438"/>
                  <a:pt x="30" y="481"/>
                </a:cubicBezTo>
                <a:cubicBezTo>
                  <a:pt x="58" y="469"/>
                  <a:pt x="58" y="469"/>
                  <a:pt x="58" y="469"/>
                </a:cubicBezTo>
                <a:cubicBezTo>
                  <a:pt x="40" y="429"/>
                  <a:pt x="30" y="386"/>
                  <a:pt x="30" y="341"/>
                </a:cubicBezTo>
                <a:cubicBezTo>
                  <a:pt x="30" y="169"/>
                  <a:pt x="169" y="30"/>
                  <a:pt x="340" y="30"/>
                </a:cubicBezTo>
                <a:cubicBezTo>
                  <a:pt x="512" y="30"/>
                  <a:pt x="651" y="169"/>
                  <a:pt x="651" y="341"/>
                </a:cubicBezTo>
                <a:cubicBezTo>
                  <a:pt x="651" y="450"/>
                  <a:pt x="594" y="546"/>
                  <a:pt x="509" y="601"/>
                </a:cubicBezTo>
                <a:cubicBezTo>
                  <a:pt x="525" y="626"/>
                  <a:pt x="525" y="626"/>
                  <a:pt x="525" y="626"/>
                </a:cubicBezTo>
                <a:cubicBezTo>
                  <a:pt x="619" y="566"/>
                  <a:pt x="681" y="460"/>
                  <a:pt x="681" y="341"/>
                </a:cubicBezTo>
                <a:cubicBezTo>
                  <a:pt x="681" y="153"/>
                  <a:pt x="528" y="0"/>
                  <a:pt x="340" y="0"/>
                </a:cubicBezTo>
                <a:close/>
              </a:path>
            </a:pathLst>
          </a:custGeom>
          <a:solidFill>
            <a:srgbClr val="04D195"/>
          </a:solidFill>
          <a:ln>
            <a:noFill/>
          </a:ln>
          <a:effectLst>
            <a:outerShdw blurRad="127000" sx="102000" sy="102000" algn="ctr" rotWithShape="0">
              <a:prstClr val="black">
                <a:alpha val="20000"/>
              </a:prstClr>
            </a:outerShdw>
          </a:effec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74" name="Freeform 63"/>
          <p:cNvSpPr>
            <a:spLocks/>
          </p:cNvSpPr>
          <p:nvPr/>
        </p:nvSpPr>
        <p:spPr bwMode="auto">
          <a:xfrm>
            <a:off x="4807345" y="2312820"/>
            <a:ext cx="2809090" cy="2951164"/>
          </a:xfrm>
          <a:custGeom>
            <a:avLst/>
            <a:gdLst>
              <a:gd name="T0" fmla="*/ 365 w 770"/>
              <a:gd name="T1" fmla="*/ 0 h 809"/>
              <a:gd name="T2" fmla="*/ 0 w 770"/>
              <a:gd name="T3" fmla="*/ 230 h 809"/>
              <a:gd name="T4" fmla="*/ 45 w 770"/>
              <a:gd name="T5" fmla="*/ 248 h 809"/>
              <a:gd name="T6" fmla="*/ 365 w 770"/>
              <a:gd name="T7" fmla="*/ 48 h 809"/>
              <a:gd name="T8" fmla="*/ 722 w 770"/>
              <a:gd name="T9" fmla="*/ 405 h 809"/>
              <a:gd name="T10" fmla="*/ 365 w 770"/>
              <a:gd name="T11" fmla="*/ 761 h 809"/>
              <a:gd name="T12" fmla="*/ 132 w 770"/>
              <a:gd name="T13" fmla="*/ 674 h 809"/>
              <a:gd name="T14" fmla="*/ 102 w 770"/>
              <a:gd name="T15" fmla="*/ 712 h 809"/>
              <a:gd name="T16" fmla="*/ 365 w 770"/>
              <a:gd name="T17" fmla="*/ 809 h 809"/>
              <a:gd name="T18" fmla="*/ 770 w 770"/>
              <a:gd name="T19" fmla="*/ 405 h 809"/>
              <a:gd name="T20" fmla="*/ 365 w 770"/>
              <a:gd name="T2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0" h="809">
                <a:moveTo>
                  <a:pt x="365" y="0"/>
                </a:moveTo>
                <a:cubicBezTo>
                  <a:pt x="204" y="0"/>
                  <a:pt x="65" y="94"/>
                  <a:pt x="0" y="230"/>
                </a:cubicBezTo>
                <a:cubicBezTo>
                  <a:pt x="45" y="248"/>
                  <a:pt x="45" y="248"/>
                  <a:pt x="45" y="248"/>
                </a:cubicBezTo>
                <a:cubicBezTo>
                  <a:pt x="103" y="130"/>
                  <a:pt x="224" y="48"/>
                  <a:pt x="365" y="48"/>
                </a:cubicBezTo>
                <a:cubicBezTo>
                  <a:pt x="562" y="48"/>
                  <a:pt x="722" y="208"/>
                  <a:pt x="722" y="405"/>
                </a:cubicBezTo>
                <a:cubicBezTo>
                  <a:pt x="722" y="602"/>
                  <a:pt x="562" y="761"/>
                  <a:pt x="365" y="761"/>
                </a:cubicBezTo>
                <a:cubicBezTo>
                  <a:pt x="276" y="761"/>
                  <a:pt x="194" y="728"/>
                  <a:pt x="132" y="674"/>
                </a:cubicBezTo>
                <a:cubicBezTo>
                  <a:pt x="102" y="712"/>
                  <a:pt x="102" y="712"/>
                  <a:pt x="102" y="712"/>
                </a:cubicBezTo>
                <a:cubicBezTo>
                  <a:pt x="173" y="772"/>
                  <a:pt x="265" y="809"/>
                  <a:pt x="365" y="809"/>
                </a:cubicBezTo>
                <a:cubicBezTo>
                  <a:pt x="589" y="809"/>
                  <a:pt x="770" y="628"/>
                  <a:pt x="770" y="405"/>
                </a:cubicBezTo>
                <a:cubicBezTo>
                  <a:pt x="770" y="181"/>
                  <a:pt x="589" y="0"/>
                  <a:pt x="365" y="0"/>
                </a:cubicBezTo>
                <a:close/>
              </a:path>
            </a:pathLst>
          </a:custGeom>
          <a:solidFill>
            <a:schemeClr val="accent1"/>
          </a:solidFill>
          <a:ln>
            <a:noFill/>
          </a:ln>
          <a:effectLst>
            <a:outerShdw blurRad="127000" sx="102000" sy="102000" algn="ctr" rotWithShape="0">
              <a:prstClr val="black">
                <a:alpha val="20000"/>
              </a:prstClr>
            </a:outerShdw>
          </a:effec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75" name="Freeform 64"/>
          <p:cNvSpPr>
            <a:spLocks/>
          </p:cNvSpPr>
          <p:nvPr/>
        </p:nvSpPr>
        <p:spPr bwMode="auto">
          <a:xfrm>
            <a:off x="4399758" y="2050882"/>
            <a:ext cx="3476625" cy="3476625"/>
          </a:xfrm>
          <a:custGeom>
            <a:avLst/>
            <a:gdLst>
              <a:gd name="T0" fmla="*/ 463 w 927"/>
              <a:gd name="T1" fmla="*/ 0 h 927"/>
              <a:gd name="T2" fmla="*/ 259 w 927"/>
              <a:gd name="T3" fmla="*/ 48 h 927"/>
              <a:gd name="T4" fmla="*/ 279 w 927"/>
              <a:gd name="T5" fmla="*/ 87 h 927"/>
              <a:gd name="T6" fmla="*/ 463 w 927"/>
              <a:gd name="T7" fmla="*/ 45 h 927"/>
              <a:gd name="T8" fmla="*/ 882 w 927"/>
              <a:gd name="T9" fmla="*/ 464 h 927"/>
              <a:gd name="T10" fmla="*/ 463 w 927"/>
              <a:gd name="T11" fmla="*/ 883 h 927"/>
              <a:gd name="T12" fmla="*/ 44 w 927"/>
              <a:gd name="T13" fmla="*/ 464 h 927"/>
              <a:gd name="T14" fmla="*/ 48 w 927"/>
              <a:gd name="T15" fmla="*/ 411 h 927"/>
              <a:gd name="T16" fmla="*/ 3 w 927"/>
              <a:gd name="T17" fmla="*/ 409 h 927"/>
              <a:gd name="T18" fmla="*/ 0 w 927"/>
              <a:gd name="T19" fmla="*/ 464 h 927"/>
              <a:gd name="T20" fmla="*/ 463 w 927"/>
              <a:gd name="T21" fmla="*/ 927 h 927"/>
              <a:gd name="T22" fmla="*/ 927 w 927"/>
              <a:gd name="T23" fmla="*/ 464 h 927"/>
              <a:gd name="T24" fmla="*/ 463 w 927"/>
              <a:gd name="T25" fmla="*/ 0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7" h="927">
                <a:moveTo>
                  <a:pt x="463" y="0"/>
                </a:moveTo>
                <a:cubicBezTo>
                  <a:pt x="390" y="0"/>
                  <a:pt x="321" y="17"/>
                  <a:pt x="259" y="48"/>
                </a:cubicBezTo>
                <a:cubicBezTo>
                  <a:pt x="279" y="87"/>
                  <a:pt x="279" y="87"/>
                  <a:pt x="279" y="87"/>
                </a:cubicBezTo>
                <a:cubicBezTo>
                  <a:pt x="335" y="60"/>
                  <a:pt x="397" y="45"/>
                  <a:pt x="463" y="45"/>
                </a:cubicBezTo>
                <a:cubicBezTo>
                  <a:pt x="695" y="45"/>
                  <a:pt x="882" y="232"/>
                  <a:pt x="882" y="464"/>
                </a:cubicBezTo>
                <a:cubicBezTo>
                  <a:pt x="882" y="695"/>
                  <a:pt x="695" y="883"/>
                  <a:pt x="463" y="883"/>
                </a:cubicBezTo>
                <a:cubicBezTo>
                  <a:pt x="232" y="883"/>
                  <a:pt x="44" y="695"/>
                  <a:pt x="44" y="464"/>
                </a:cubicBezTo>
                <a:cubicBezTo>
                  <a:pt x="44" y="446"/>
                  <a:pt x="46" y="428"/>
                  <a:pt x="48" y="411"/>
                </a:cubicBezTo>
                <a:cubicBezTo>
                  <a:pt x="3" y="409"/>
                  <a:pt x="3" y="409"/>
                  <a:pt x="3" y="409"/>
                </a:cubicBezTo>
                <a:cubicBezTo>
                  <a:pt x="1" y="427"/>
                  <a:pt x="0" y="445"/>
                  <a:pt x="0" y="464"/>
                </a:cubicBezTo>
                <a:cubicBezTo>
                  <a:pt x="0" y="720"/>
                  <a:pt x="207" y="927"/>
                  <a:pt x="463" y="927"/>
                </a:cubicBezTo>
                <a:cubicBezTo>
                  <a:pt x="719" y="927"/>
                  <a:pt x="927" y="720"/>
                  <a:pt x="927" y="464"/>
                </a:cubicBezTo>
                <a:cubicBezTo>
                  <a:pt x="927" y="208"/>
                  <a:pt x="719" y="0"/>
                  <a:pt x="463" y="0"/>
                </a:cubicBezTo>
                <a:close/>
              </a:path>
            </a:pathLst>
          </a:custGeom>
          <a:solidFill>
            <a:srgbClr val="04D195"/>
          </a:solidFill>
          <a:ln>
            <a:noFill/>
          </a:ln>
          <a:effectLst>
            <a:outerShdw blurRad="127000" sx="102000" sy="102000" algn="ctr" rotWithShape="0">
              <a:prstClr val="black">
                <a:alpha val="20000"/>
              </a:prstClr>
            </a:outerShdw>
          </a:effec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76" name="Freeform 65"/>
          <p:cNvSpPr>
            <a:spLocks/>
          </p:cNvSpPr>
          <p:nvPr/>
        </p:nvSpPr>
        <p:spPr bwMode="auto">
          <a:xfrm>
            <a:off x="7119145" y="2109619"/>
            <a:ext cx="944563" cy="357188"/>
          </a:xfrm>
          <a:custGeom>
            <a:avLst/>
            <a:gdLst>
              <a:gd name="T0" fmla="*/ 0 w 595"/>
              <a:gd name="T1" fmla="*/ 225 h 225"/>
              <a:gd name="T2" fmla="*/ 208 w 595"/>
              <a:gd name="T3" fmla="*/ 0 h 225"/>
              <a:gd name="T4" fmla="*/ 595 w 595"/>
              <a:gd name="T5" fmla="*/ 0 h 225"/>
            </a:gdLst>
            <a:ahLst/>
            <a:cxnLst>
              <a:cxn ang="0">
                <a:pos x="T0" y="T1"/>
              </a:cxn>
              <a:cxn ang="0">
                <a:pos x="T2" y="T3"/>
              </a:cxn>
              <a:cxn ang="0">
                <a:pos x="T4" y="T5"/>
              </a:cxn>
            </a:cxnLst>
            <a:rect l="0" t="0" r="r" b="b"/>
            <a:pathLst>
              <a:path w="595" h="225">
                <a:moveTo>
                  <a:pt x="0" y="225"/>
                </a:moveTo>
                <a:lnTo>
                  <a:pt x="208" y="0"/>
                </a:lnTo>
                <a:lnTo>
                  <a:pt x="595" y="0"/>
                </a:ln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77" name="Line 66"/>
          <p:cNvSpPr>
            <a:spLocks noChangeShapeType="1"/>
          </p:cNvSpPr>
          <p:nvPr/>
        </p:nvSpPr>
        <p:spPr bwMode="auto">
          <a:xfrm>
            <a:off x="7812882" y="3647906"/>
            <a:ext cx="401638" cy="0"/>
          </a:xfrm>
          <a:prstGeom prst="line">
            <a:avLst/>
          </a:prstGeom>
          <a:noFill/>
          <a:ln w="5" cap="flat">
            <a:solidFill>
              <a:schemeClr val="bg1">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78" name="Freeform 67"/>
          <p:cNvSpPr>
            <a:spLocks/>
          </p:cNvSpPr>
          <p:nvPr/>
        </p:nvSpPr>
        <p:spPr bwMode="auto">
          <a:xfrm>
            <a:off x="6860382" y="4768681"/>
            <a:ext cx="1079500" cy="706438"/>
          </a:xfrm>
          <a:custGeom>
            <a:avLst/>
            <a:gdLst>
              <a:gd name="T0" fmla="*/ 0 w 288"/>
              <a:gd name="T1" fmla="*/ 0 h 188"/>
              <a:gd name="T2" fmla="*/ 193 w 288"/>
              <a:gd name="T3" fmla="*/ 188 h 188"/>
              <a:gd name="T4" fmla="*/ 288 w 288"/>
              <a:gd name="T5" fmla="*/ 188 h 188"/>
            </a:gdLst>
            <a:ahLst/>
            <a:cxnLst>
              <a:cxn ang="0">
                <a:pos x="T0" y="T1"/>
              </a:cxn>
              <a:cxn ang="0">
                <a:pos x="T2" y="T3"/>
              </a:cxn>
              <a:cxn ang="0">
                <a:pos x="T4" y="T5"/>
              </a:cxn>
            </a:cxnLst>
            <a:rect l="0" t="0" r="r" b="b"/>
            <a:pathLst>
              <a:path w="288" h="188">
                <a:moveTo>
                  <a:pt x="0" y="0"/>
                </a:moveTo>
                <a:cubicBezTo>
                  <a:pt x="4" y="5"/>
                  <a:pt x="193" y="188"/>
                  <a:pt x="193" y="188"/>
                </a:cubicBezTo>
                <a:cubicBezTo>
                  <a:pt x="288" y="188"/>
                  <a:pt x="288" y="188"/>
                  <a:pt x="288" y="188"/>
                </a:cubicBez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80" name="Freeform 68"/>
          <p:cNvSpPr>
            <a:spLocks/>
          </p:cNvSpPr>
          <p:nvPr/>
        </p:nvSpPr>
        <p:spPr bwMode="auto">
          <a:xfrm>
            <a:off x="4196557" y="4900444"/>
            <a:ext cx="1081088" cy="604838"/>
          </a:xfrm>
          <a:custGeom>
            <a:avLst/>
            <a:gdLst>
              <a:gd name="T0" fmla="*/ 681 w 681"/>
              <a:gd name="T1" fmla="*/ 0 h 381"/>
              <a:gd name="T2" fmla="*/ 277 w 681"/>
              <a:gd name="T3" fmla="*/ 381 h 381"/>
              <a:gd name="T4" fmla="*/ 0 w 681"/>
              <a:gd name="T5" fmla="*/ 381 h 381"/>
            </a:gdLst>
            <a:ahLst/>
            <a:cxnLst>
              <a:cxn ang="0">
                <a:pos x="T0" y="T1"/>
              </a:cxn>
              <a:cxn ang="0">
                <a:pos x="T2" y="T3"/>
              </a:cxn>
              <a:cxn ang="0">
                <a:pos x="T4" y="T5"/>
              </a:cxn>
            </a:cxnLst>
            <a:rect l="0" t="0" r="r" b="b"/>
            <a:pathLst>
              <a:path w="681" h="381">
                <a:moveTo>
                  <a:pt x="681" y="0"/>
                </a:moveTo>
                <a:lnTo>
                  <a:pt x="277" y="381"/>
                </a:lnTo>
                <a:lnTo>
                  <a:pt x="0" y="381"/>
                </a:ln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81" name="Freeform 71"/>
          <p:cNvSpPr>
            <a:spLocks/>
          </p:cNvSpPr>
          <p:nvPr/>
        </p:nvSpPr>
        <p:spPr bwMode="auto">
          <a:xfrm>
            <a:off x="4164033" y="2702490"/>
            <a:ext cx="696913" cy="404813"/>
          </a:xfrm>
          <a:custGeom>
            <a:avLst/>
            <a:gdLst>
              <a:gd name="T0" fmla="*/ 439 w 439"/>
              <a:gd name="T1" fmla="*/ 255 h 255"/>
              <a:gd name="T2" fmla="*/ 267 w 439"/>
              <a:gd name="T3" fmla="*/ 0 h 255"/>
              <a:gd name="T4" fmla="*/ 0 w 439"/>
              <a:gd name="T5" fmla="*/ 0 h 255"/>
            </a:gdLst>
            <a:ahLst/>
            <a:cxnLst>
              <a:cxn ang="0">
                <a:pos x="T0" y="T1"/>
              </a:cxn>
              <a:cxn ang="0">
                <a:pos x="T2" y="T3"/>
              </a:cxn>
              <a:cxn ang="0">
                <a:pos x="T4" y="T5"/>
              </a:cxn>
            </a:cxnLst>
            <a:rect l="0" t="0" r="r" b="b"/>
            <a:pathLst>
              <a:path w="439" h="255">
                <a:moveTo>
                  <a:pt x="439" y="255"/>
                </a:moveTo>
                <a:lnTo>
                  <a:pt x="267" y="0"/>
                </a:lnTo>
                <a:lnTo>
                  <a:pt x="0" y="0"/>
                </a:ln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97" name="Line 72"/>
          <p:cNvSpPr>
            <a:spLocks noChangeShapeType="1"/>
          </p:cNvSpPr>
          <p:nvPr/>
        </p:nvSpPr>
        <p:spPr bwMode="auto">
          <a:xfrm flipH="1" flipV="1">
            <a:off x="5112545" y="1938169"/>
            <a:ext cx="366713" cy="374650"/>
          </a:xfrm>
          <a:prstGeom prst="line">
            <a:avLst/>
          </a:prstGeom>
          <a:noFill/>
          <a:ln w="5" cap="flat">
            <a:solidFill>
              <a:schemeClr val="bg1">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98" name="TextBox 10"/>
          <p:cNvSpPr txBox="1"/>
          <p:nvPr/>
        </p:nvSpPr>
        <p:spPr>
          <a:xfrm>
            <a:off x="5460001" y="3327528"/>
            <a:ext cx="1356140" cy="923330"/>
          </a:xfrm>
          <a:prstGeom prst="rect">
            <a:avLst/>
          </a:prstGeom>
          <a:noFill/>
        </p:spPr>
        <p:txBody>
          <a:bodyPr wrap="none" lIns="0" tIns="0" rIns="0" bIns="0" rtlCol="0" anchor="ctr">
            <a:spAutoFit/>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000" b="0" i="0" u="none" strike="noStrike" kern="0" cap="none" spc="0" normalizeH="0" baseline="0" noProof="0" dirty="0">
                <a:ln>
                  <a:noFill/>
                </a:ln>
                <a:solidFill>
                  <a:schemeClr val="tx1">
                    <a:lumMod val="65000"/>
                    <a:lumOff val="35000"/>
                  </a:schemeClr>
                </a:solidFill>
                <a:effectLst/>
                <a:uLnTx/>
                <a:uFillTx/>
                <a:latin typeface="Impact" panose="020B0806030902050204" pitchFamily="34" charset="0"/>
                <a:cs typeface="+mn-ea"/>
                <a:sym typeface="+mn-lt"/>
              </a:rPr>
              <a:t>64.8</a:t>
            </a:r>
            <a:endParaRPr kumimoji="0" lang="zh-CN" altLang="en-US" sz="6000" b="0" i="0" u="none" strike="noStrike" kern="0" cap="none" spc="0" normalizeH="0" baseline="0" noProof="0" dirty="0">
              <a:ln>
                <a:noFill/>
              </a:ln>
              <a:solidFill>
                <a:schemeClr val="tx1">
                  <a:lumMod val="65000"/>
                  <a:lumOff val="35000"/>
                </a:schemeClr>
              </a:solidFill>
              <a:effectLst/>
              <a:uLnTx/>
              <a:uFillTx/>
              <a:latin typeface="Impact" panose="020B0806030902050204" pitchFamily="34" charset="0"/>
              <a:cs typeface="+mn-ea"/>
              <a:sym typeface="+mn-lt"/>
            </a:endParaRPr>
          </a:p>
        </p:txBody>
      </p:sp>
      <p:sp>
        <p:nvSpPr>
          <p:cNvPr id="99" name="TextBox 11"/>
          <p:cNvSpPr txBox="1"/>
          <p:nvPr/>
        </p:nvSpPr>
        <p:spPr>
          <a:xfrm>
            <a:off x="2762434" y="1124311"/>
            <a:ext cx="1486694" cy="473206"/>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tx1">
                    <a:lumMod val="65000"/>
                    <a:lumOff val="35000"/>
                  </a:schemeClr>
                </a:solidFill>
                <a:effectLst/>
                <a:uLnTx/>
                <a:uFillTx/>
                <a:cs typeface="+mn-ea"/>
                <a:sym typeface="+mn-lt"/>
              </a:rPr>
              <a:t>添加标题</a:t>
            </a:r>
          </a:p>
        </p:txBody>
      </p:sp>
      <p:sp>
        <p:nvSpPr>
          <p:cNvPr id="100" name="TextBox 12"/>
          <p:cNvSpPr txBox="1"/>
          <p:nvPr/>
        </p:nvSpPr>
        <p:spPr>
          <a:xfrm>
            <a:off x="2757805" y="1538327"/>
            <a:ext cx="2186068" cy="86793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您的内容打在这里，或者通过复制您的文本后，在此框中选择粘贴</a:t>
            </a:r>
          </a:p>
        </p:txBody>
      </p:sp>
      <p:sp>
        <p:nvSpPr>
          <p:cNvPr id="101" name="TextBox 13"/>
          <p:cNvSpPr txBox="1"/>
          <p:nvPr/>
        </p:nvSpPr>
        <p:spPr>
          <a:xfrm>
            <a:off x="1989362" y="1289833"/>
            <a:ext cx="758541" cy="523220"/>
          </a:xfrm>
          <a:prstGeom prst="rect">
            <a:avLst/>
          </a:prstGeom>
          <a:noFill/>
        </p:spPr>
        <p:txBody>
          <a:bodyPr wrap="none" rtlCol="0" anchor="ctr">
            <a:spAutoFit/>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tx1">
                    <a:lumMod val="65000"/>
                    <a:lumOff val="35000"/>
                  </a:schemeClr>
                </a:solidFill>
                <a:effectLst/>
                <a:uLnTx/>
                <a:uFillTx/>
                <a:latin typeface="Impact" panose="020B0806030902050204" pitchFamily="34" charset="0"/>
                <a:cs typeface="+mn-ea"/>
                <a:sym typeface="+mn-lt"/>
              </a:rPr>
              <a:t>18.4</a:t>
            </a:r>
            <a:endParaRPr kumimoji="0" lang="zh-CN" altLang="en-US" sz="2800" b="0" i="0" u="none" strike="noStrike" kern="0" cap="none" spc="0" normalizeH="0" baseline="0" noProof="0" dirty="0">
              <a:ln>
                <a:noFill/>
              </a:ln>
              <a:solidFill>
                <a:schemeClr val="tx1">
                  <a:lumMod val="65000"/>
                  <a:lumOff val="35000"/>
                </a:schemeClr>
              </a:solidFill>
              <a:effectLst/>
              <a:uLnTx/>
              <a:uFillTx/>
              <a:latin typeface="Impact" panose="020B0806030902050204" pitchFamily="34" charset="0"/>
              <a:cs typeface="+mn-ea"/>
              <a:sym typeface="+mn-lt"/>
            </a:endParaRPr>
          </a:p>
        </p:txBody>
      </p:sp>
      <p:sp>
        <p:nvSpPr>
          <p:cNvPr id="102" name="TextBox 14"/>
          <p:cNvSpPr txBox="1"/>
          <p:nvPr/>
        </p:nvSpPr>
        <p:spPr>
          <a:xfrm>
            <a:off x="8921179" y="1700375"/>
            <a:ext cx="1486694" cy="473206"/>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tx1">
                    <a:lumMod val="65000"/>
                    <a:lumOff val="35000"/>
                  </a:schemeClr>
                </a:solidFill>
                <a:effectLst/>
                <a:uLnTx/>
                <a:uFillTx/>
                <a:cs typeface="+mn-ea"/>
                <a:sym typeface="+mn-lt"/>
              </a:rPr>
              <a:t>添加标题</a:t>
            </a:r>
          </a:p>
        </p:txBody>
      </p:sp>
      <p:sp>
        <p:nvSpPr>
          <p:cNvPr id="103" name="TextBox 15"/>
          <p:cNvSpPr txBox="1"/>
          <p:nvPr/>
        </p:nvSpPr>
        <p:spPr>
          <a:xfrm>
            <a:off x="8916550" y="2114391"/>
            <a:ext cx="2186068" cy="86793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您的内容打在这里，或者通过复制您的文本后，在此框中选择粘贴</a:t>
            </a:r>
          </a:p>
        </p:txBody>
      </p:sp>
      <p:sp>
        <p:nvSpPr>
          <p:cNvPr id="104" name="TextBox 16"/>
          <p:cNvSpPr txBox="1"/>
          <p:nvPr/>
        </p:nvSpPr>
        <p:spPr>
          <a:xfrm>
            <a:off x="8267539" y="1864036"/>
            <a:ext cx="585417" cy="523220"/>
          </a:xfrm>
          <a:prstGeom prst="rect">
            <a:avLst/>
          </a:prstGeom>
          <a:noFill/>
        </p:spPr>
        <p:txBody>
          <a:bodyPr wrap="none" rtlCol="0" anchor="ctr">
            <a:spAutoFit/>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tx1">
                    <a:lumMod val="65000"/>
                    <a:lumOff val="35000"/>
                  </a:schemeClr>
                </a:solidFill>
                <a:effectLst/>
                <a:uLnTx/>
                <a:uFillTx/>
                <a:latin typeface="Impact" panose="020B0806030902050204" pitchFamily="34" charset="0"/>
                <a:cs typeface="+mn-ea"/>
                <a:sym typeface="+mn-lt"/>
              </a:rPr>
              <a:t>7.9</a:t>
            </a:r>
            <a:endParaRPr kumimoji="0" lang="zh-CN" altLang="en-US" sz="2800" b="0" i="0" u="none" strike="noStrike" kern="0" cap="none" spc="0" normalizeH="0" baseline="0" noProof="0" dirty="0">
              <a:ln>
                <a:noFill/>
              </a:ln>
              <a:solidFill>
                <a:schemeClr val="tx1">
                  <a:lumMod val="65000"/>
                  <a:lumOff val="35000"/>
                </a:schemeClr>
              </a:solidFill>
              <a:effectLst/>
              <a:uLnTx/>
              <a:uFillTx/>
              <a:latin typeface="Impact" panose="020B0806030902050204" pitchFamily="34" charset="0"/>
              <a:cs typeface="+mn-ea"/>
              <a:sym typeface="+mn-lt"/>
            </a:endParaRPr>
          </a:p>
        </p:txBody>
      </p:sp>
      <p:sp>
        <p:nvSpPr>
          <p:cNvPr id="105" name="TextBox 17"/>
          <p:cNvSpPr txBox="1"/>
          <p:nvPr/>
        </p:nvSpPr>
        <p:spPr>
          <a:xfrm>
            <a:off x="9120336" y="3240716"/>
            <a:ext cx="1486694" cy="473206"/>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tx1">
                    <a:lumMod val="65000"/>
                    <a:lumOff val="35000"/>
                  </a:schemeClr>
                </a:solidFill>
                <a:effectLst/>
                <a:uLnTx/>
                <a:uFillTx/>
                <a:cs typeface="+mn-ea"/>
                <a:sym typeface="+mn-lt"/>
              </a:rPr>
              <a:t>添加标题</a:t>
            </a:r>
          </a:p>
        </p:txBody>
      </p:sp>
      <p:sp>
        <p:nvSpPr>
          <p:cNvPr id="106" name="TextBox 18"/>
          <p:cNvSpPr txBox="1"/>
          <p:nvPr/>
        </p:nvSpPr>
        <p:spPr>
          <a:xfrm>
            <a:off x="9115707" y="3654732"/>
            <a:ext cx="2186068" cy="86793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您的内容打在这里，或者通过复制您的文本后，在此框中选择粘贴</a:t>
            </a:r>
          </a:p>
        </p:txBody>
      </p:sp>
      <p:sp>
        <p:nvSpPr>
          <p:cNvPr id="107" name="TextBox 19"/>
          <p:cNvSpPr txBox="1"/>
          <p:nvPr/>
        </p:nvSpPr>
        <p:spPr>
          <a:xfrm>
            <a:off x="8476313" y="3404377"/>
            <a:ext cx="566181" cy="523220"/>
          </a:xfrm>
          <a:prstGeom prst="rect">
            <a:avLst/>
          </a:prstGeom>
          <a:noFill/>
        </p:spPr>
        <p:txBody>
          <a:bodyPr wrap="none" rtlCol="0" anchor="ctr">
            <a:spAutoFit/>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tx1">
                    <a:lumMod val="65000"/>
                    <a:lumOff val="35000"/>
                  </a:schemeClr>
                </a:solidFill>
                <a:effectLst/>
                <a:uLnTx/>
                <a:uFillTx/>
                <a:latin typeface="Impact" panose="020B0806030902050204" pitchFamily="34" charset="0"/>
                <a:cs typeface="+mn-ea"/>
                <a:sym typeface="+mn-lt"/>
              </a:rPr>
              <a:t>4.1</a:t>
            </a:r>
            <a:endParaRPr kumimoji="0" lang="zh-CN" altLang="en-US" sz="2800" b="0" i="0" u="none" strike="noStrike" kern="0" cap="none" spc="0" normalizeH="0" baseline="0" noProof="0" dirty="0">
              <a:ln>
                <a:noFill/>
              </a:ln>
              <a:solidFill>
                <a:schemeClr val="tx1">
                  <a:lumMod val="65000"/>
                  <a:lumOff val="35000"/>
                </a:schemeClr>
              </a:solidFill>
              <a:effectLst/>
              <a:uLnTx/>
              <a:uFillTx/>
              <a:latin typeface="Impact" panose="020B0806030902050204" pitchFamily="34" charset="0"/>
              <a:cs typeface="+mn-ea"/>
              <a:sym typeface="+mn-lt"/>
            </a:endParaRPr>
          </a:p>
        </p:txBody>
      </p:sp>
      <p:sp>
        <p:nvSpPr>
          <p:cNvPr id="108" name="TextBox 20"/>
          <p:cNvSpPr txBox="1"/>
          <p:nvPr/>
        </p:nvSpPr>
        <p:spPr>
          <a:xfrm>
            <a:off x="8938403" y="5030623"/>
            <a:ext cx="1486694" cy="473206"/>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tx1">
                    <a:lumMod val="65000"/>
                    <a:lumOff val="35000"/>
                  </a:schemeClr>
                </a:solidFill>
                <a:effectLst/>
                <a:uLnTx/>
                <a:uFillTx/>
                <a:cs typeface="+mn-ea"/>
                <a:sym typeface="+mn-lt"/>
              </a:rPr>
              <a:t>添加标题</a:t>
            </a:r>
          </a:p>
        </p:txBody>
      </p:sp>
      <p:sp>
        <p:nvSpPr>
          <p:cNvPr id="109" name="TextBox 21"/>
          <p:cNvSpPr txBox="1"/>
          <p:nvPr/>
        </p:nvSpPr>
        <p:spPr>
          <a:xfrm>
            <a:off x="8933774" y="5444639"/>
            <a:ext cx="2186068" cy="86793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您的内容打在这里，或者通过复制您的文本后，在此框中选择粘贴</a:t>
            </a:r>
          </a:p>
        </p:txBody>
      </p:sp>
      <p:sp>
        <p:nvSpPr>
          <p:cNvPr id="110" name="TextBox 22"/>
          <p:cNvSpPr txBox="1"/>
          <p:nvPr/>
        </p:nvSpPr>
        <p:spPr>
          <a:xfrm>
            <a:off x="8103771" y="5194284"/>
            <a:ext cx="745717" cy="523220"/>
          </a:xfrm>
          <a:prstGeom prst="rect">
            <a:avLst/>
          </a:prstGeom>
          <a:noFill/>
        </p:spPr>
        <p:txBody>
          <a:bodyPr wrap="none" rtlCol="0" anchor="ctr">
            <a:spAutoFit/>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tx1">
                    <a:lumMod val="65000"/>
                    <a:lumOff val="35000"/>
                  </a:schemeClr>
                </a:solidFill>
                <a:effectLst/>
                <a:uLnTx/>
                <a:uFillTx/>
                <a:latin typeface="Impact" panose="020B0806030902050204" pitchFamily="34" charset="0"/>
                <a:cs typeface="+mn-ea"/>
                <a:sym typeface="+mn-lt"/>
              </a:rPr>
              <a:t>12.2</a:t>
            </a:r>
            <a:endParaRPr kumimoji="0" lang="zh-CN" altLang="en-US" sz="2800" b="0" i="0" u="none" strike="noStrike" kern="0" cap="none" spc="0" normalizeH="0" baseline="0" noProof="0" dirty="0">
              <a:ln>
                <a:noFill/>
              </a:ln>
              <a:solidFill>
                <a:schemeClr val="tx1">
                  <a:lumMod val="65000"/>
                  <a:lumOff val="35000"/>
                </a:schemeClr>
              </a:solidFill>
              <a:effectLst/>
              <a:uLnTx/>
              <a:uFillTx/>
              <a:latin typeface="Impact" panose="020B0806030902050204" pitchFamily="34" charset="0"/>
              <a:cs typeface="+mn-ea"/>
              <a:sym typeface="+mn-lt"/>
            </a:endParaRPr>
          </a:p>
        </p:txBody>
      </p:sp>
      <p:sp>
        <p:nvSpPr>
          <p:cNvPr id="111" name="TextBox 23"/>
          <p:cNvSpPr txBox="1"/>
          <p:nvPr/>
        </p:nvSpPr>
        <p:spPr>
          <a:xfrm>
            <a:off x="1809611" y="4612461"/>
            <a:ext cx="1486694" cy="473206"/>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tx1">
                    <a:lumMod val="65000"/>
                    <a:lumOff val="35000"/>
                  </a:schemeClr>
                </a:solidFill>
                <a:effectLst/>
                <a:uLnTx/>
                <a:uFillTx/>
                <a:cs typeface="+mn-ea"/>
                <a:sym typeface="+mn-lt"/>
              </a:rPr>
              <a:t>添加标题</a:t>
            </a:r>
          </a:p>
        </p:txBody>
      </p:sp>
      <p:sp>
        <p:nvSpPr>
          <p:cNvPr id="112" name="TextBox 24"/>
          <p:cNvSpPr txBox="1"/>
          <p:nvPr/>
        </p:nvSpPr>
        <p:spPr>
          <a:xfrm>
            <a:off x="1804982" y="5026477"/>
            <a:ext cx="2186068" cy="86793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您的内容打在这里，或者通过复制您的文本后，在此框中选择粘贴</a:t>
            </a:r>
          </a:p>
        </p:txBody>
      </p:sp>
      <p:sp>
        <p:nvSpPr>
          <p:cNvPr id="113" name="TextBox 25"/>
          <p:cNvSpPr txBox="1"/>
          <p:nvPr/>
        </p:nvSpPr>
        <p:spPr>
          <a:xfrm>
            <a:off x="1036297" y="4776122"/>
            <a:ext cx="769763" cy="523220"/>
          </a:xfrm>
          <a:prstGeom prst="rect">
            <a:avLst/>
          </a:prstGeom>
          <a:noFill/>
        </p:spPr>
        <p:txBody>
          <a:bodyPr wrap="none" rtlCol="0" anchor="ctr">
            <a:spAutoFit/>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tx1">
                    <a:lumMod val="65000"/>
                    <a:lumOff val="35000"/>
                  </a:schemeClr>
                </a:solidFill>
                <a:effectLst/>
                <a:uLnTx/>
                <a:uFillTx/>
                <a:latin typeface="Impact" panose="020B0806030902050204" pitchFamily="34" charset="0"/>
                <a:cs typeface="+mn-ea"/>
                <a:sym typeface="+mn-lt"/>
              </a:rPr>
              <a:t>15.3</a:t>
            </a:r>
            <a:endParaRPr kumimoji="0" lang="zh-CN" altLang="en-US" sz="2800" b="0" i="0" u="none" strike="noStrike" kern="0" cap="none" spc="0" normalizeH="0" baseline="0" noProof="0" dirty="0">
              <a:ln>
                <a:noFill/>
              </a:ln>
              <a:solidFill>
                <a:schemeClr val="tx1">
                  <a:lumMod val="65000"/>
                  <a:lumOff val="35000"/>
                </a:schemeClr>
              </a:solidFill>
              <a:effectLst/>
              <a:uLnTx/>
              <a:uFillTx/>
              <a:latin typeface="Impact" panose="020B0806030902050204" pitchFamily="34" charset="0"/>
              <a:cs typeface="+mn-ea"/>
              <a:sym typeface="+mn-lt"/>
            </a:endParaRPr>
          </a:p>
        </p:txBody>
      </p:sp>
      <p:sp>
        <p:nvSpPr>
          <p:cNvPr id="114" name="TextBox 26"/>
          <p:cNvSpPr txBox="1"/>
          <p:nvPr/>
        </p:nvSpPr>
        <p:spPr>
          <a:xfrm>
            <a:off x="1809611" y="2564471"/>
            <a:ext cx="1486694" cy="473206"/>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tx1">
                    <a:lumMod val="65000"/>
                    <a:lumOff val="35000"/>
                  </a:schemeClr>
                </a:solidFill>
                <a:effectLst/>
                <a:uLnTx/>
                <a:uFillTx/>
                <a:cs typeface="+mn-ea"/>
                <a:sym typeface="+mn-lt"/>
              </a:rPr>
              <a:t>添加标题</a:t>
            </a:r>
          </a:p>
        </p:txBody>
      </p:sp>
      <p:sp>
        <p:nvSpPr>
          <p:cNvPr id="115" name="TextBox 27"/>
          <p:cNvSpPr txBox="1"/>
          <p:nvPr/>
        </p:nvSpPr>
        <p:spPr>
          <a:xfrm>
            <a:off x="1804982" y="2978487"/>
            <a:ext cx="2186068" cy="86793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您的内容打在这里，或者通过复制您的文本后，在此框中选择粘贴</a:t>
            </a:r>
          </a:p>
        </p:txBody>
      </p:sp>
      <p:sp>
        <p:nvSpPr>
          <p:cNvPr id="116" name="TextBox 28"/>
          <p:cNvSpPr txBox="1"/>
          <p:nvPr/>
        </p:nvSpPr>
        <p:spPr>
          <a:xfrm>
            <a:off x="1129522" y="2728132"/>
            <a:ext cx="638315" cy="523220"/>
          </a:xfrm>
          <a:prstGeom prst="rect">
            <a:avLst/>
          </a:prstGeom>
          <a:noFill/>
        </p:spPr>
        <p:txBody>
          <a:bodyPr wrap="none" rtlCol="0" anchor="ctr">
            <a:spAutoFit/>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tx1">
                    <a:lumMod val="65000"/>
                    <a:lumOff val="35000"/>
                  </a:schemeClr>
                </a:solidFill>
                <a:effectLst/>
                <a:uLnTx/>
                <a:uFillTx/>
                <a:latin typeface="Impact" panose="020B0806030902050204" pitchFamily="34" charset="0"/>
                <a:cs typeface="+mn-ea"/>
                <a:sym typeface="+mn-lt"/>
              </a:rPr>
              <a:t>6.9</a:t>
            </a:r>
            <a:endParaRPr kumimoji="0" lang="zh-CN" altLang="en-US" sz="2800" b="0" i="0" u="none" strike="noStrike" kern="0" cap="none" spc="0" normalizeH="0" baseline="0" noProof="0" dirty="0">
              <a:ln>
                <a:noFill/>
              </a:ln>
              <a:solidFill>
                <a:schemeClr val="tx1">
                  <a:lumMod val="65000"/>
                  <a:lumOff val="35000"/>
                </a:schemeClr>
              </a:solidFill>
              <a:effectLst/>
              <a:uLnTx/>
              <a:uFillTx/>
              <a:latin typeface="Impact" panose="020B0806030902050204" pitchFamily="34" charset="0"/>
              <a:cs typeface="+mn-ea"/>
              <a:sym typeface="+mn-lt"/>
            </a:endParaRPr>
          </a:p>
        </p:txBody>
      </p:sp>
      <p:sp>
        <p:nvSpPr>
          <p:cNvPr id="50" name="矩形 49">
            <a:extLst>
              <a:ext uri="{FF2B5EF4-FFF2-40B4-BE49-F238E27FC236}">
                <a16:creationId xmlns:a16="http://schemas.microsoft.com/office/drawing/2014/main" xmlns="" id="{57E5FF18-054F-4F8E-85E2-6B7A76A7DD20}"/>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5230219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98"/>
                                        </p:tgtEl>
                                        <p:attrNameLst>
                                          <p:attrName>style.visibility</p:attrName>
                                        </p:attrNameLst>
                                      </p:cBhvr>
                                      <p:to>
                                        <p:strVal val="visible"/>
                                      </p:to>
                                    </p:set>
                                    <p:anim calcmode="lin" valueType="num">
                                      <p:cBhvr>
                                        <p:cTn id="7" dur="1000" fill="hold"/>
                                        <p:tgtEl>
                                          <p:spTgt spid="98"/>
                                        </p:tgtEl>
                                        <p:attrNameLst>
                                          <p:attrName>ppt_w</p:attrName>
                                        </p:attrNameLst>
                                      </p:cBhvr>
                                      <p:tavLst>
                                        <p:tav tm="0">
                                          <p:val>
                                            <p:strVal val="#ppt_w*0.70"/>
                                          </p:val>
                                        </p:tav>
                                        <p:tav tm="100000">
                                          <p:val>
                                            <p:strVal val="#ppt_w"/>
                                          </p:val>
                                        </p:tav>
                                      </p:tavLst>
                                    </p:anim>
                                    <p:anim calcmode="lin" valueType="num">
                                      <p:cBhvr>
                                        <p:cTn id="8" dur="1000" fill="hold"/>
                                        <p:tgtEl>
                                          <p:spTgt spid="98"/>
                                        </p:tgtEl>
                                        <p:attrNameLst>
                                          <p:attrName>ppt_h</p:attrName>
                                        </p:attrNameLst>
                                      </p:cBhvr>
                                      <p:tavLst>
                                        <p:tav tm="0">
                                          <p:val>
                                            <p:strVal val="#ppt_h"/>
                                          </p:val>
                                        </p:tav>
                                        <p:tav tm="100000">
                                          <p:val>
                                            <p:strVal val="#ppt_h"/>
                                          </p:val>
                                        </p:tav>
                                      </p:tavLst>
                                    </p:anim>
                                    <p:animEffect transition="in" filter="fade">
                                      <p:cBhvr>
                                        <p:cTn id="9" dur="1000"/>
                                        <p:tgtEl>
                                          <p:spTgt spid="98"/>
                                        </p:tgtEl>
                                      </p:cBhvr>
                                    </p:animEffect>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73"/>
                                        </p:tgtEl>
                                        <p:attrNameLst>
                                          <p:attrName>style.visibility</p:attrName>
                                        </p:attrNameLst>
                                      </p:cBhvr>
                                      <p:to>
                                        <p:strVal val="visible"/>
                                      </p:to>
                                    </p:set>
                                    <p:anim calcmode="lin" valueType="num">
                                      <p:cBhvr>
                                        <p:cTn id="13" dur="500" fill="hold"/>
                                        <p:tgtEl>
                                          <p:spTgt spid="73"/>
                                        </p:tgtEl>
                                        <p:attrNameLst>
                                          <p:attrName>ppt_w</p:attrName>
                                        </p:attrNameLst>
                                      </p:cBhvr>
                                      <p:tavLst>
                                        <p:tav tm="0">
                                          <p:val>
                                            <p:fltVal val="0"/>
                                          </p:val>
                                        </p:tav>
                                        <p:tav tm="100000">
                                          <p:val>
                                            <p:strVal val="#ppt_w"/>
                                          </p:val>
                                        </p:tav>
                                      </p:tavLst>
                                    </p:anim>
                                    <p:anim calcmode="lin" valueType="num">
                                      <p:cBhvr>
                                        <p:cTn id="14" dur="500" fill="hold"/>
                                        <p:tgtEl>
                                          <p:spTgt spid="73"/>
                                        </p:tgtEl>
                                        <p:attrNameLst>
                                          <p:attrName>ppt_h</p:attrName>
                                        </p:attrNameLst>
                                      </p:cBhvr>
                                      <p:tavLst>
                                        <p:tav tm="0">
                                          <p:val>
                                            <p:fltVal val="0"/>
                                          </p:val>
                                        </p:tav>
                                        <p:tav tm="100000">
                                          <p:val>
                                            <p:strVal val="#ppt_h"/>
                                          </p:val>
                                        </p:tav>
                                      </p:tavLst>
                                    </p:anim>
                                    <p:anim calcmode="lin" valueType="num">
                                      <p:cBhvr>
                                        <p:cTn id="15" dur="500" fill="hold"/>
                                        <p:tgtEl>
                                          <p:spTgt spid="73"/>
                                        </p:tgtEl>
                                        <p:attrNameLst>
                                          <p:attrName>style.rotation</p:attrName>
                                        </p:attrNameLst>
                                      </p:cBhvr>
                                      <p:tavLst>
                                        <p:tav tm="0">
                                          <p:val>
                                            <p:fltVal val="360"/>
                                          </p:val>
                                        </p:tav>
                                        <p:tav tm="100000">
                                          <p:val>
                                            <p:fltVal val="0"/>
                                          </p:val>
                                        </p:tav>
                                      </p:tavLst>
                                    </p:anim>
                                    <p:animEffect transition="in" filter="fade">
                                      <p:cBhvr>
                                        <p:cTn id="16" dur="500"/>
                                        <p:tgtEl>
                                          <p:spTgt spid="73"/>
                                        </p:tgtEl>
                                      </p:cBhvr>
                                    </p:animEffect>
                                  </p:childTnLst>
                                </p:cTn>
                              </p:par>
                              <p:par>
                                <p:cTn id="17" presetID="49" presetClass="entr" presetSubtype="0" decel="100000" fill="hold" grpId="0" nodeType="withEffect">
                                  <p:stCondLst>
                                    <p:cond delay="200"/>
                                  </p:stCondLst>
                                  <p:childTnLst>
                                    <p:set>
                                      <p:cBhvr>
                                        <p:cTn id="18" dur="1" fill="hold">
                                          <p:stCondLst>
                                            <p:cond delay="0"/>
                                          </p:stCondLst>
                                        </p:cTn>
                                        <p:tgtEl>
                                          <p:spTgt spid="74"/>
                                        </p:tgtEl>
                                        <p:attrNameLst>
                                          <p:attrName>style.visibility</p:attrName>
                                        </p:attrNameLst>
                                      </p:cBhvr>
                                      <p:to>
                                        <p:strVal val="visible"/>
                                      </p:to>
                                    </p:set>
                                    <p:anim calcmode="lin" valueType="num">
                                      <p:cBhvr>
                                        <p:cTn id="19" dur="500" fill="hold"/>
                                        <p:tgtEl>
                                          <p:spTgt spid="74"/>
                                        </p:tgtEl>
                                        <p:attrNameLst>
                                          <p:attrName>ppt_w</p:attrName>
                                        </p:attrNameLst>
                                      </p:cBhvr>
                                      <p:tavLst>
                                        <p:tav tm="0">
                                          <p:val>
                                            <p:fltVal val="0"/>
                                          </p:val>
                                        </p:tav>
                                        <p:tav tm="100000">
                                          <p:val>
                                            <p:strVal val="#ppt_w"/>
                                          </p:val>
                                        </p:tav>
                                      </p:tavLst>
                                    </p:anim>
                                    <p:anim calcmode="lin" valueType="num">
                                      <p:cBhvr>
                                        <p:cTn id="20" dur="500" fill="hold"/>
                                        <p:tgtEl>
                                          <p:spTgt spid="74"/>
                                        </p:tgtEl>
                                        <p:attrNameLst>
                                          <p:attrName>ppt_h</p:attrName>
                                        </p:attrNameLst>
                                      </p:cBhvr>
                                      <p:tavLst>
                                        <p:tav tm="0">
                                          <p:val>
                                            <p:fltVal val="0"/>
                                          </p:val>
                                        </p:tav>
                                        <p:tav tm="100000">
                                          <p:val>
                                            <p:strVal val="#ppt_h"/>
                                          </p:val>
                                        </p:tav>
                                      </p:tavLst>
                                    </p:anim>
                                    <p:anim calcmode="lin" valueType="num">
                                      <p:cBhvr>
                                        <p:cTn id="21" dur="500" fill="hold"/>
                                        <p:tgtEl>
                                          <p:spTgt spid="74"/>
                                        </p:tgtEl>
                                        <p:attrNameLst>
                                          <p:attrName>style.rotation</p:attrName>
                                        </p:attrNameLst>
                                      </p:cBhvr>
                                      <p:tavLst>
                                        <p:tav tm="0">
                                          <p:val>
                                            <p:fltVal val="360"/>
                                          </p:val>
                                        </p:tav>
                                        <p:tav tm="100000">
                                          <p:val>
                                            <p:fltVal val="0"/>
                                          </p:val>
                                        </p:tav>
                                      </p:tavLst>
                                    </p:anim>
                                    <p:animEffect transition="in" filter="fade">
                                      <p:cBhvr>
                                        <p:cTn id="22" dur="500"/>
                                        <p:tgtEl>
                                          <p:spTgt spid="74"/>
                                        </p:tgtEl>
                                      </p:cBhvr>
                                    </p:animEffect>
                                  </p:childTnLst>
                                </p:cTn>
                              </p:par>
                              <p:par>
                                <p:cTn id="23" presetID="49" presetClass="entr" presetSubtype="0" decel="100000" fill="hold" grpId="0" nodeType="withEffect">
                                  <p:stCondLst>
                                    <p:cond delay="400"/>
                                  </p:stCondLst>
                                  <p:childTnLst>
                                    <p:set>
                                      <p:cBhvr>
                                        <p:cTn id="24" dur="1" fill="hold">
                                          <p:stCondLst>
                                            <p:cond delay="0"/>
                                          </p:stCondLst>
                                        </p:cTn>
                                        <p:tgtEl>
                                          <p:spTgt spid="75"/>
                                        </p:tgtEl>
                                        <p:attrNameLst>
                                          <p:attrName>style.visibility</p:attrName>
                                        </p:attrNameLst>
                                      </p:cBhvr>
                                      <p:to>
                                        <p:strVal val="visible"/>
                                      </p:to>
                                    </p:set>
                                    <p:anim calcmode="lin" valueType="num">
                                      <p:cBhvr>
                                        <p:cTn id="25" dur="500" fill="hold"/>
                                        <p:tgtEl>
                                          <p:spTgt spid="75"/>
                                        </p:tgtEl>
                                        <p:attrNameLst>
                                          <p:attrName>ppt_w</p:attrName>
                                        </p:attrNameLst>
                                      </p:cBhvr>
                                      <p:tavLst>
                                        <p:tav tm="0">
                                          <p:val>
                                            <p:fltVal val="0"/>
                                          </p:val>
                                        </p:tav>
                                        <p:tav tm="100000">
                                          <p:val>
                                            <p:strVal val="#ppt_w"/>
                                          </p:val>
                                        </p:tav>
                                      </p:tavLst>
                                    </p:anim>
                                    <p:anim calcmode="lin" valueType="num">
                                      <p:cBhvr>
                                        <p:cTn id="26" dur="500" fill="hold"/>
                                        <p:tgtEl>
                                          <p:spTgt spid="75"/>
                                        </p:tgtEl>
                                        <p:attrNameLst>
                                          <p:attrName>ppt_h</p:attrName>
                                        </p:attrNameLst>
                                      </p:cBhvr>
                                      <p:tavLst>
                                        <p:tav tm="0">
                                          <p:val>
                                            <p:fltVal val="0"/>
                                          </p:val>
                                        </p:tav>
                                        <p:tav tm="100000">
                                          <p:val>
                                            <p:strVal val="#ppt_h"/>
                                          </p:val>
                                        </p:tav>
                                      </p:tavLst>
                                    </p:anim>
                                    <p:anim calcmode="lin" valueType="num">
                                      <p:cBhvr>
                                        <p:cTn id="27" dur="500" fill="hold"/>
                                        <p:tgtEl>
                                          <p:spTgt spid="75"/>
                                        </p:tgtEl>
                                        <p:attrNameLst>
                                          <p:attrName>style.rotation</p:attrName>
                                        </p:attrNameLst>
                                      </p:cBhvr>
                                      <p:tavLst>
                                        <p:tav tm="0">
                                          <p:val>
                                            <p:fltVal val="360"/>
                                          </p:val>
                                        </p:tav>
                                        <p:tav tm="100000">
                                          <p:val>
                                            <p:fltVal val="0"/>
                                          </p:val>
                                        </p:tav>
                                      </p:tavLst>
                                    </p:anim>
                                    <p:animEffect transition="in" filter="fade">
                                      <p:cBhvr>
                                        <p:cTn id="28" dur="500"/>
                                        <p:tgtEl>
                                          <p:spTgt spid="75"/>
                                        </p:tgtEl>
                                      </p:cBhvr>
                                    </p:animEffect>
                                  </p:childTnLst>
                                </p:cTn>
                              </p:par>
                            </p:childTnLst>
                          </p:cTn>
                        </p:par>
                        <p:par>
                          <p:cTn id="29" fill="hold">
                            <p:stCondLst>
                              <p:cond delay="1900"/>
                            </p:stCondLst>
                            <p:childTnLst>
                              <p:par>
                                <p:cTn id="30" presetID="22" presetClass="entr" presetSubtype="4" fill="hold" grpId="0" nodeType="after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wipe(down)">
                                      <p:cBhvr>
                                        <p:cTn id="32" dur="500"/>
                                        <p:tgtEl>
                                          <p:spTgt spid="97"/>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81"/>
                                        </p:tgtEl>
                                        <p:attrNameLst>
                                          <p:attrName>style.visibility</p:attrName>
                                        </p:attrNameLst>
                                      </p:cBhvr>
                                      <p:to>
                                        <p:strVal val="visible"/>
                                      </p:to>
                                    </p:set>
                                    <p:animEffect transition="in" filter="wipe(right)">
                                      <p:cBhvr>
                                        <p:cTn id="35" dur="500"/>
                                        <p:tgtEl>
                                          <p:spTgt spid="81"/>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wipe(left)">
                                      <p:cBhvr>
                                        <p:cTn id="38" dur="500"/>
                                        <p:tgtEl>
                                          <p:spTgt spid="7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wipe(left)">
                                      <p:cBhvr>
                                        <p:cTn id="41" dur="500"/>
                                        <p:tgtEl>
                                          <p:spTgt spid="77"/>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wipe(right)">
                                      <p:cBhvr>
                                        <p:cTn id="44" dur="500"/>
                                        <p:tgtEl>
                                          <p:spTgt spid="80"/>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78"/>
                                        </p:tgtEl>
                                        <p:attrNameLst>
                                          <p:attrName>style.visibility</p:attrName>
                                        </p:attrNameLst>
                                      </p:cBhvr>
                                      <p:to>
                                        <p:strVal val="visible"/>
                                      </p:to>
                                    </p:set>
                                    <p:animEffect transition="in" filter="wipe(left)">
                                      <p:cBhvr>
                                        <p:cTn id="47" dur="500"/>
                                        <p:tgtEl>
                                          <p:spTgt spid="78"/>
                                        </p:tgtEl>
                                      </p:cBhvr>
                                    </p:animEffect>
                                  </p:childTnLst>
                                </p:cTn>
                              </p:par>
                            </p:childTnLst>
                          </p:cTn>
                        </p:par>
                        <p:par>
                          <p:cTn id="48" fill="hold">
                            <p:stCondLst>
                              <p:cond delay="2400"/>
                            </p:stCondLst>
                            <p:childTnLst>
                              <p:par>
                                <p:cTn id="49" presetID="12" presetClass="entr" presetSubtype="8" fill="hold" grpId="0" nodeType="afterEffect">
                                  <p:stCondLst>
                                    <p:cond delay="0"/>
                                  </p:stCondLst>
                                  <p:childTnLst>
                                    <p:set>
                                      <p:cBhvr>
                                        <p:cTn id="50" dur="1" fill="hold">
                                          <p:stCondLst>
                                            <p:cond delay="0"/>
                                          </p:stCondLst>
                                        </p:cTn>
                                        <p:tgtEl>
                                          <p:spTgt spid="99"/>
                                        </p:tgtEl>
                                        <p:attrNameLst>
                                          <p:attrName>style.visibility</p:attrName>
                                        </p:attrNameLst>
                                      </p:cBhvr>
                                      <p:to>
                                        <p:strVal val="visible"/>
                                      </p:to>
                                    </p:set>
                                    <p:anim calcmode="lin" valueType="num">
                                      <p:cBhvr additive="base">
                                        <p:cTn id="51" dur="500"/>
                                        <p:tgtEl>
                                          <p:spTgt spid="99"/>
                                        </p:tgtEl>
                                        <p:attrNameLst>
                                          <p:attrName>ppt_x</p:attrName>
                                        </p:attrNameLst>
                                      </p:cBhvr>
                                      <p:tavLst>
                                        <p:tav tm="0">
                                          <p:val>
                                            <p:strVal val="#ppt_x-#ppt_w*1.125000"/>
                                          </p:val>
                                        </p:tav>
                                        <p:tav tm="100000">
                                          <p:val>
                                            <p:strVal val="#ppt_x"/>
                                          </p:val>
                                        </p:tav>
                                      </p:tavLst>
                                    </p:anim>
                                    <p:animEffect transition="in" filter="wipe(right)">
                                      <p:cBhvr>
                                        <p:cTn id="52" dur="500"/>
                                        <p:tgtEl>
                                          <p:spTgt spid="99"/>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100"/>
                                        </p:tgtEl>
                                        <p:attrNameLst>
                                          <p:attrName>style.visibility</p:attrName>
                                        </p:attrNameLst>
                                      </p:cBhvr>
                                      <p:to>
                                        <p:strVal val="visible"/>
                                      </p:to>
                                    </p:set>
                                    <p:anim calcmode="lin" valueType="num">
                                      <p:cBhvr additive="base">
                                        <p:cTn id="55" dur="500"/>
                                        <p:tgtEl>
                                          <p:spTgt spid="100"/>
                                        </p:tgtEl>
                                        <p:attrNameLst>
                                          <p:attrName>ppt_x</p:attrName>
                                        </p:attrNameLst>
                                      </p:cBhvr>
                                      <p:tavLst>
                                        <p:tav tm="0">
                                          <p:val>
                                            <p:strVal val="#ppt_x-#ppt_w*1.125000"/>
                                          </p:val>
                                        </p:tav>
                                        <p:tav tm="100000">
                                          <p:val>
                                            <p:strVal val="#ppt_x"/>
                                          </p:val>
                                        </p:tav>
                                      </p:tavLst>
                                    </p:anim>
                                    <p:animEffect transition="in" filter="wipe(right)">
                                      <p:cBhvr>
                                        <p:cTn id="56" dur="500"/>
                                        <p:tgtEl>
                                          <p:spTgt spid="100"/>
                                        </p:tgtEl>
                                      </p:cBhvr>
                                    </p:animEffect>
                                  </p:childTnLst>
                                </p:cTn>
                              </p:par>
                              <p:par>
                                <p:cTn id="57" presetID="12" presetClass="entr" presetSubtype="4" fill="hold" grpId="0" nodeType="withEffect">
                                  <p:stCondLst>
                                    <p:cond delay="0"/>
                                  </p:stCondLst>
                                  <p:iterate type="lt">
                                    <p:tmPct val="40000"/>
                                  </p:iterate>
                                  <p:childTnLst>
                                    <p:set>
                                      <p:cBhvr>
                                        <p:cTn id="58" dur="1" fill="hold">
                                          <p:stCondLst>
                                            <p:cond delay="0"/>
                                          </p:stCondLst>
                                        </p:cTn>
                                        <p:tgtEl>
                                          <p:spTgt spid="101"/>
                                        </p:tgtEl>
                                        <p:attrNameLst>
                                          <p:attrName>style.visibility</p:attrName>
                                        </p:attrNameLst>
                                      </p:cBhvr>
                                      <p:to>
                                        <p:strVal val="visible"/>
                                      </p:to>
                                    </p:set>
                                    <p:anim calcmode="lin" valueType="num">
                                      <p:cBhvr additive="base">
                                        <p:cTn id="59" dur="300"/>
                                        <p:tgtEl>
                                          <p:spTgt spid="101"/>
                                        </p:tgtEl>
                                        <p:attrNameLst>
                                          <p:attrName>ppt_y</p:attrName>
                                        </p:attrNameLst>
                                      </p:cBhvr>
                                      <p:tavLst>
                                        <p:tav tm="0">
                                          <p:val>
                                            <p:strVal val="#ppt_y+#ppt_h*1.125000"/>
                                          </p:val>
                                        </p:tav>
                                        <p:tav tm="100000">
                                          <p:val>
                                            <p:strVal val="#ppt_y"/>
                                          </p:val>
                                        </p:tav>
                                      </p:tavLst>
                                    </p:anim>
                                    <p:animEffect transition="in" filter="wipe(up)">
                                      <p:cBhvr>
                                        <p:cTn id="60" dur="300"/>
                                        <p:tgtEl>
                                          <p:spTgt spid="101"/>
                                        </p:tgtEl>
                                      </p:cBhvr>
                                    </p:animEffect>
                                  </p:childTnLst>
                                </p:cTn>
                              </p:par>
                            </p:childTnLst>
                          </p:cTn>
                        </p:par>
                        <p:par>
                          <p:cTn id="61" fill="hold">
                            <p:stCondLst>
                              <p:cond delay="3060"/>
                            </p:stCondLst>
                            <p:childTnLst>
                              <p:par>
                                <p:cTn id="62" presetID="12" presetClass="entr" presetSubtype="8" fill="hold" grpId="0" nodeType="afterEffect">
                                  <p:stCondLst>
                                    <p:cond delay="0"/>
                                  </p:stCondLst>
                                  <p:childTnLst>
                                    <p:set>
                                      <p:cBhvr>
                                        <p:cTn id="63" dur="1" fill="hold">
                                          <p:stCondLst>
                                            <p:cond delay="0"/>
                                          </p:stCondLst>
                                        </p:cTn>
                                        <p:tgtEl>
                                          <p:spTgt spid="102"/>
                                        </p:tgtEl>
                                        <p:attrNameLst>
                                          <p:attrName>style.visibility</p:attrName>
                                        </p:attrNameLst>
                                      </p:cBhvr>
                                      <p:to>
                                        <p:strVal val="visible"/>
                                      </p:to>
                                    </p:set>
                                    <p:anim calcmode="lin" valueType="num">
                                      <p:cBhvr additive="base">
                                        <p:cTn id="64" dur="500"/>
                                        <p:tgtEl>
                                          <p:spTgt spid="102"/>
                                        </p:tgtEl>
                                        <p:attrNameLst>
                                          <p:attrName>ppt_x</p:attrName>
                                        </p:attrNameLst>
                                      </p:cBhvr>
                                      <p:tavLst>
                                        <p:tav tm="0">
                                          <p:val>
                                            <p:strVal val="#ppt_x-#ppt_w*1.125000"/>
                                          </p:val>
                                        </p:tav>
                                        <p:tav tm="100000">
                                          <p:val>
                                            <p:strVal val="#ppt_x"/>
                                          </p:val>
                                        </p:tav>
                                      </p:tavLst>
                                    </p:anim>
                                    <p:animEffect transition="in" filter="wipe(right)">
                                      <p:cBhvr>
                                        <p:cTn id="65" dur="500"/>
                                        <p:tgtEl>
                                          <p:spTgt spid="102"/>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103"/>
                                        </p:tgtEl>
                                        <p:attrNameLst>
                                          <p:attrName>style.visibility</p:attrName>
                                        </p:attrNameLst>
                                      </p:cBhvr>
                                      <p:to>
                                        <p:strVal val="visible"/>
                                      </p:to>
                                    </p:set>
                                    <p:anim calcmode="lin" valueType="num">
                                      <p:cBhvr additive="base">
                                        <p:cTn id="68" dur="500"/>
                                        <p:tgtEl>
                                          <p:spTgt spid="103"/>
                                        </p:tgtEl>
                                        <p:attrNameLst>
                                          <p:attrName>ppt_x</p:attrName>
                                        </p:attrNameLst>
                                      </p:cBhvr>
                                      <p:tavLst>
                                        <p:tav tm="0">
                                          <p:val>
                                            <p:strVal val="#ppt_x-#ppt_w*1.125000"/>
                                          </p:val>
                                        </p:tav>
                                        <p:tav tm="100000">
                                          <p:val>
                                            <p:strVal val="#ppt_x"/>
                                          </p:val>
                                        </p:tav>
                                      </p:tavLst>
                                    </p:anim>
                                    <p:animEffect transition="in" filter="wipe(right)">
                                      <p:cBhvr>
                                        <p:cTn id="69" dur="500"/>
                                        <p:tgtEl>
                                          <p:spTgt spid="103"/>
                                        </p:tgtEl>
                                      </p:cBhvr>
                                    </p:animEffect>
                                  </p:childTnLst>
                                </p:cTn>
                              </p:par>
                              <p:par>
                                <p:cTn id="70" presetID="12" presetClass="entr" presetSubtype="4" fill="hold" grpId="0" nodeType="withEffect">
                                  <p:stCondLst>
                                    <p:cond delay="0"/>
                                  </p:stCondLst>
                                  <p:iterate type="lt">
                                    <p:tmPct val="40000"/>
                                  </p:iterate>
                                  <p:childTnLst>
                                    <p:set>
                                      <p:cBhvr>
                                        <p:cTn id="71" dur="1" fill="hold">
                                          <p:stCondLst>
                                            <p:cond delay="0"/>
                                          </p:stCondLst>
                                        </p:cTn>
                                        <p:tgtEl>
                                          <p:spTgt spid="104"/>
                                        </p:tgtEl>
                                        <p:attrNameLst>
                                          <p:attrName>style.visibility</p:attrName>
                                        </p:attrNameLst>
                                      </p:cBhvr>
                                      <p:to>
                                        <p:strVal val="visible"/>
                                      </p:to>
                                    </p:set>
                                    <p:anim calcmode="lin" valueType="num">
                                      <p:cBhvr additive="base">
                                        <p:cTn id="72" dur="300"/>
                                        <p:tgtEl>
                                          <p:spTgt spid="104"/>
                                        </p:tgtEl>
                                        <p:attrNameLst>
                                          <p:attrName>ppt_y</p:attrName>
                                        </p:attrNameLst>
                                      </p:cBhvr>
                                      <p:tavLst>
                                        <p:tav tm="0">
                                          <p:val>
                                            <p:strVal val="#ppt_y+#ppt_h*1.125000"/>
                                          </p:val>
                                        </p:tav>
                                        <p:tav tm="100000">
                                          <p:val>
                                            <p:strVal val="#ppt_y"/>
                                          </p:val>
                                        </p:tav>
                                      </p:tavLst>
                                    </p:anim>
                                    <p:animEffect transition="in" filter="wipe(up)">
                                      <p:cBhvr>
                                        <p:cTn id="73" dur="300"/>
                                        <p:tgtEl>
                                          <p:spTgt spid="104"/>
                                        </p:tgtEl>
                                      </p:cBhvr>
                                    </p:animEffect>
                                  </p:childTnLst>
                                </p:cTn>
                              </p:par>
                            </p:childTnLst>
                          </p:cTn>
                        </p:par>
                        <p:par>
                          <p:cTn id="74" fill="hold">
                            <p:stCondLst>
                              <p:cond delay="3600"/>
                            </p:stCondLst>
                            <p:childTnLst>
                              <p:par>
                                <p:cTn id="75" presetID="12" presetClass="entr" presetSubtype="8" fill="hold" grpId="0" nodeType="afterEffect">
                                  <p:stCondLst>
                                    <p:cond delay="0"/>
                                  </p:stCondLst>
                                  <p:childTnLst>
                                    <p:set>
                                      <p:cBhvr>
                                        <p:cTn id="76" dur="1" fill="hold">
                                          <p:stCondLst>
                                            <p:cond delay="0"/>
                                          </p:stCondLst>
                                        </p:cTn>
                                        <p:tgtEl>
                                          <p:spTgt spid="105"/>
                                        </p:tgtEl>
                                        <p:attrNameLst>
                                          <p:attrName>style.visibility</p:attrName>
                                        </p:attrNameLst>
                                      </p:cBhvr>
                                      <p:to>
                                        <p:strVal val="visible"/>
                                      </p:to>
                                    </p:set>
                                    <p:anim calcmode="lin" valueType="num">
                                      <p:cBhvr additive="base">
                                        <p:cTn id="77" dur="500"/>
                                        <p:tgtEl>
                                          <p:spTgt spid="105"/>
                                        </p:tgtEl>
                                        <p:attrNameLst>
                                          <p:attrName>ppt_x</p:attrName>
                                        </p:attrNameLst>
                                      </p:cBhvr>
                                      <p:tavLst>
                                        <p:tav tm="0">
                                          <p:val>
                                            <p:strVal val="#ppt_x-#ppt_w*1.125000"/>
                                          </p:val>
                                        </p:tav>
                                        <p:tav tm="100000">
                                          <p:val>
                                            <p:strVal val="#ppt_x"/>
                                          </p:val>
                                        </p:tav>
                                      </p:tavLst>
                                    </p:anim>
                                    <p:animEffect transition="in" filter="wipe(right)">
                                      <p:cBhvr>
                                        <p:cTn id="78" dur="500"/>
                                        <p:tgtEl>
                                          <p:spTgt spid="105"/>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106"/>
                                        </p:tgtEl>
                                        <p:attrNameLst>
                                          <p:attrName>style.visibility</p:attrName>
                                        </p:attrNameLst>
                                      </p:cBhvr>
                                      <p:to>
                                        <p:strVal val="visible"/>
                                      </p:to>
                                    </p:set>
                                    <p:anim calcmode="lin" valueType="num">
                                      <p:cBhvr additive="base">
                                        <p:cTn id="81" dur="500"/>
                                        <p:tgtEl>
                                          <p:spTgt spid="106"/>
                                        </p:tgtEl>
                                        <p:attrNameLst>
                                          <p:attrName>ppt_x</p:attrName>
                                        </p:attrNameLst>
                                      </p:cBhvr>
                                      <p:tavLst>
                                        <p:tav tm="0">
                                          <p:val>
                                            <p:strVal val="#ppt_x-#ppt_w*1.125000"/>
                                          </p:val>
                                        </p:tav>
                                        <p:tav tm="100000">
                                          <p:val>
                                            <p:strVal val="#ppt_x"/>
                                          </p:val>
                                        </p:tav>
                                      </p:tavLst>
                                    </p:anim>
                                    <p:animEffect transition="in" filter="wipe(right)">
                                      <p:cBhvr>
                                        <p:cTn id="82" dur="500"/>
                                        <p:tgtEl>
                                          <p:spTgt spid="106"/>
                                        </p:tgtEl>
                                      </p:cBhvr>
                                    </p:animEffect>
                                  </p:childTnLst>
                                </p:cTn>
                              </p:par>
                              <p:par>
                                <p:cTn id="83" presetID="12" presetClass="entr" presetSubtype="4" fill="hold" grpId="0" nodeType="withEffect">
                                  <p:stCondLst>
                                    <p:cond delay="0"/>
                                  </p:stCondLst>
                                  <p:iterate type="lt">
                                    <p:tmPct val="40000"/>
                                  </p:iterate>
                                  <p:childTnLst>
                                    <p:set>
                                      <p:cBhvr>
                                        <p:cTn id="84" dur="1" fill="hold">
                                          <p:stCondLst>
                                            <p:cond delay="0"/>
                                          </p:stCondLst>
                                        </p:cTn>
                                        <p:tgtEl>
                                          <p:spTgt spid="107"/>
                                        </p:tgtEl>
                                        <p:attrNameLst>
                                          <p:attrName>style.visibility</p:attrName>
                                        </p:attrNameLst>
                                      </p:cBhvr>
                                      <p:to>
                                        <p:strVal val="visible"/>
                                      </p:to>
                                    </p:set>
                                    <p:anim calcmode="lin" valueType="num">
                                      <p:cBhvr additive="base">
                                        <p:cTn id="85" dur="300"/>
                                        <p:tgtEl>
                                          <p:spTgt spid="107"/>
                                        </p:tgtEl>
                                        <p:attrNameLst>
                                          <p:attrName>ppt_y</p:attrName>
                                        </p:attrNameLst>
                                      </p:cBhvr>
                                      <p:tavLst>
                                        <p:tav tm="0">
                                          <p:val>
                                            <p:strVal val="#ppt_y+#ppt_h*1.125000"/>
                                          </p:val>
                                        </p:tav>
                                        <p:tav tm="100000">
                                          <p:val>
                                            <p:strVal val="#ppt_y"/>
                                          </p:val>
                                        </p:tav>
                                      </p:tavLst>
                                    </p:anim>
                                    <p:animEffect transition="in" filter="wipe(up)">
                                      <p:cBhvr>
                                        <p:cTn id="86" dur="300"/>
                                        <p:tgtEl>
                                          <p:spTgt spid="107"/>
                                        </p:tgtEl>
                                      </p:cBhvr>
                                    </p:animEffect>
                                  </p:childTnLst>
                                </p:cTn>
                              </p:par>
                            </p:childTnLst>
                          </p:cTn>
                        </p:par>
                        <p:par>
                          <p:cTn id="87" fill="hold">
                            <p:stCondLst>
                              <p:cond delay="4140"/>
                            </p:stCondLst>
                            <p:childTnLst>
                              <p:par>
                                <p:cTn id="88" presetID="12" presetClass="entr" presetSubtype="8" fill="hold" grpId="0" nodeType="afterEffect">
                                  <p:stCondLst>
                                    <p:cond delay="0"/>
                                  </p:stCondLst>
                                  <p:childTnLst>
                                    <p:set>
                                      <p:cBhvr>
                                        <p:cTn id="89" dur="1" fill="hold">
                                          <p:stCondLst>
                                            <p:cond delay="0"/>
                                          </p:stCondLst>
                                        </p:cTn>
                                        <p:tgtEl>
                                          <p:spTgt spid="108"/>
                                        </p:tgtEl>
                                        <p:attrNameLst>
                                          <p:attrName>style.visibility</p:attrName>
                                        </p:attrNameLst>
                                      </p:cBhvr>
                                      <p:to>
                                        <p:strVal val="visible"/>
                                      </p:to>
                                    </p:set>
                                    <p:anim calcmode="lin" valueType="num">
                                      <p:cBhvr additive="base">
                                        <p:cTn id="90" dur="500"/>
                                        <p:tgtEl>
                                          <p:spTgt spid="108"/>
                                        </p:tgtEl>
                                        <p:attrNameLst>
                                          <p:attrName>ppt_x</p:attrName>
                                        </p:attrNameLst>
                                      </p:cBhvr>
                                      <p:tavLst>
                                        <p:tav tm="0">
                                          <p:val>
                                            <p:strVal val="#ppt_x-#ppt_w*1.125000"/>
                                          </p:val>
                                        </p:tav>
                                        <p:tav tm="100000">
                                          <p:val>
                                            <p:strVal val="#ppt_x"/>
                                          </p:val>
                                        </p:tav>
                                      </p:tavLst>
                                    </p:anim>
                                    <p:animEffect transition="in" filter="wipe(right)">
                                      <p:cBhvr>
                                        <p:cTn id="91" dur="500"/>
                                        <p:tgtEl>
                                          <p:spTgt spid="108"/>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109"/>
                                        </p:tgtEl>
                                        <p:attrNameLst>
                                          <p:attrName>style.visibility</p:attrName>
                                        </p:attrNameLst>
                                      </p:cBhvr>
                                      <p:to>
                                        <p:strVal val="visible"/>
                                      </p:to>
                                    </p:set>
                                    <p:anim calcmode="lin" valueType="num">
                                      <p:cBhvr additive="base">
                                        <p:cTn id="94" dur="500"/>
                                        <p:tgtEl>
                                          <p:spTgt spid="109"/>
                                        </p:tgtEl>
                                        <p:attrNameLst>
                                          <p:attrName>ppt_x</p:attrName>
                                        </p:attrNameLst>
                                      </p:cBhvr>
                                      <p:tavLst>
                                        <p:tav tm="0">
                                          <p:val>
                                            <p:strVal val="#ppt_x-#ppt_w*1.125000"/>
                                          </p:val>
                                        </p:tav>
                                        <p:tav tm="100000">
                                          <p:val>
                                            <p:strVal val="#ppt_x"/>
                                          </p:val>
                                        </p:tav>
                                      </p:tavLst>
                                    </p:anim>
                                    <p:animEffect transition="in" filter="wipe(right)">
                                      <p:cBhvr>
                                        <p:cTn id="95" dur="500"/>
                                        <p:tgtEl>
                                          <p:spTgt spid="109"/>
                                        </p:tgtEl>
                                      </p:cBhvr>
                                    </p:animEffect>
                                  </p:childTnLst>
                                </p:cTn>
                              </p:par>
                              <p:par>
                                <p:cTn id="96" presetID="12" presetClass="entr" presetSubtype="4" fill="hold" grpId="0" nodeType="withEffect">
                                  <p:stCondLst>
                                    <p:cond delay="0"/>
                                  </p:stCondLst>
                                  <p:iterate type="lt">
                                    <p:tmPct val="40000"/>
                                  </p:iterate>
                                  <p:childTnLst>
                                    <p:set>
                                      <p:cBhvr>
                                        <p:cTn id="97" dur="1" fill="hold">
                                          <p:stCondLst>
                                            <p:cond delay="0"/>
                                          </p:stCondLst>
                                        </p:cTn>
                                        <p:tgtEl>
                                          <p:spTgt spid="110"/>
                                        </p:tgtEl>
                                        <p:attrNameLst>
                                          <p:attrName>style.visibility</p:attrName>
                                        </p:attrNameLst>
                                      </p:cBhvr>
                                      <p:to>
                                        <p:strVal val="visible"/>
                                      </p:to>
                                    </p:set>
                                    <p:anim calcmode="lin" valueType="num">
                                      <p:cBhvr additive="base">
                                        <p:cTn id="98" dur="300"/>
                                        <p:tgtEl>
                                          <p:spTgt spid="110"/>
                                        </p:tgtEl>
                                        <p:attrNameLst>
                                          <p:attrName>ppt_y</p:attrName>
                                        </p:attrNameLst>
                                      </p:cBhvr>
                                      <p:tavLst>
                                        <p:tav tm="0">
                                          <p:val>
                                            <p:strVal val="#ppt_y+#ppt_h*1.125000"/>
                                          </p:val>
                                        </p:tav>
                                        <p:tav tm="100000">
                                          <p:val>
                                            <p:strVal val="#ppt_y"/>
                                          </p:val>
                                        </p:tav>
                                      </p:tavLst>
                                    </p:anim>
                                    <p:animEffect transition="in" filter="wipe(up)">
                                      <p:cBhvr>
                                        <p:cTn id="99" dur="300"/>
                                        <p:tgtEl>
                                          <p:spTgt spid="110"/>
                                        </p:tgtEl>
                                      </p:cBhvr>
                                    </p:animEffect>
                                  </p:childTnLst>
                                </p:cTn>
                              </p:par>
                            </p:childTnLst>
                          </p:cTn>
                        </p:par>
                        <p:par>
                          <p:cTn id="100" fill="hold">
                            <p:stCondLst>
                              <p:cond delay="4800"/>
                            </p:stCondLst>
                            <p:childTnLst>
                              <p:par>
                                <p:cTn id="101" presetID="12" presetClass="entr" presetSubtype="8" fill="hold" grpId="0" nodeType="afterEffect">
                                  <p:stCondLst>
                                    <p:cond delay="0"/>
                                  </p:stCondLst>
                                  <p:childTnLst>
                                    <p:set>
                                      <p:cBhvr>
                                        <p:cTn id="102" dur="1" fill="hold">
                                          <p:stCondLst>
                                            <p:cond delay="0"/>
                                          </p:stCondLst>
                                        </p:cTn>
                                        <p:tgtEl>
                                          <p:spTgt spid="111"/>
                                        </p:tgtEl>
                                        <p:attrNameLst>
                                          <p:attrName>style.visibility</p:attrName>
                                        </p:attrNameLst>
                                      </p:cBhvr>
                                      <p:to>
                                        <p:strVal val="visible"/>
                                      </p:to>
                                    </p:set>
                                    <p:anim calcmode="lin" valueType="num">
                                      <p:cBhvr additive="base">
                                        <p:cTn id="103" dur="500"/>
                                        <p:tgtEl>
                                          <p:spTgt spid="111"/>
                                        </p:tgtEl>
                                        <p:attrNameLst>
                                          <p:attrName>ppt_x</p:attrName>
                                        </p:attrNameLst>
                                      </p:cBhvr>
                                      <p:tavLst>
                                        <p:tav tm="0">
                                          <p:val>
                                            <p:strVal val="#ppt_x-#ppt_w*1.125000"/>
                                          </p:val>
                                        </p:tav>
                                        <p:tav tm="100000">
                                          <p:val>
                                            <p:strVal val="#ppt_x"/>
                                          </p:val>
                                        </p:tav>
                                      </p:tavLst>
                                    </p:anim>
                                    <p:animEffect transition="in" filter="wipe(right)">
                                      <p:cBhvr>
                                        <p:cTn id="104" dur="500"/>
                                        <p:tgtEl>
                                          <p:spTgt spid="111"/>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112"/>
                                        </p:tgtEl>
                                        <p:attrNameLst>
                                          <p:attrName>style.visibility</p:attrName>
                                        </p:attrNameLst>
                                      </p:cBhvr>
                                      <p:to>
                                        <p:strVal val="visible"/>
                                      </p:to>
                                    </p:set>
                                    <p:anim calcmode="lin" valueType="num">
                                      <p:cBhvr additive="base">
                                        <p:cTn id="107" dur="500"/>
                                        <p:tgtEl>
                                          <p:spTgt spid="112"/>
                                        </p:tgtEl>
                                        <p:attrNameLst>
                                          <p:attrName>ppt_x</p:attrName>
                                        </p:attrNameLst>
                                      </p:cBhvr>
                                      <p:tavLst>
                                        <p:tav tm="0">
                                          <p:val>
                                            <p:strVal val="#ppt_x-#ppt_w*1.125000"/>
                                          </p:val>
                                        </p:tav>
                                        <p:tav tm="100000">
                                          <p:val>
                                            <p:strVal val="#ppt_x"/>
                                          </p:val>
                                        </p:tav>
                                      </p:tavLst>
                                    </p:anim>
                                    <p:animEffect transition="in" filter="wipe(right)">
                                      <p:cBhvr>
                                        <p:cTn id="108" dur="500"/>
                                        <p:tgtEl>
                                          <p:spTgt spid="112"/>
                                        </p:tgtEl>
                                      </p:cBhvr>
                                    </p:animEffect>
                                  </p:childTnLst>
                                </p:cTn>
                              </p:par>
                              <p:par>
                                <p:cTn id="109" presetID="12" presetClass="entr" presetSubtype="4" fill="hold" grpId="0" nodeType="withEffect">
                                  <p:stCondLst>
                                    <p:cond delay="0"/>
                                  </p:stCondLst>
                                  <p:iterate type="lt">
                                    <p:tmPct val="40000"/>
                                  </p:iterate>
                                  <p:childTnLst>
                                    <p:set>
                                      <p:cBhvr>
                                        <p:cTn id="110" dur="1" fill="hold">
                                          <p:stCondLst>
                                            <p:cond delay="0"/>
                                          </p:stCondLst>
                                        </p:cTn>
                                        <p:tgtEl>
                                          <p:spTgt spid="113"/>
                                        </p:tgtEl>
                                        <p:attrNameLst>
                                          <p:attrName>style.visibility</p:attrName>
                                        </p:attrNameLst>
                                      </p:cBhvr>
                                      <p:to>
                                        <p:strVal val="visible"/>
                                      </p:to>
                                    </p:set>
                                    <p:anim calcmode="lin" valueType="num">
                                      <p:cBhvr additive="base">
                                        <p:cTn id="111" dur="300"/>
                                        <p:tgtEl>
                                          <p:spTgt spid="113"/>
                                        </p:tgtEl>
                                        <p:attrNameLst>
                                          <p:attrName>ppt_y</p:attrName>
                                        </p:attrNameLst>
                                      </p:cBhvr>
                                      <p:tavLst>
                                        <p:tav tm="0">
                                          <p:val>
                                            <p:strVal val="#ppt_y+#ppt_h*1.125000"/>
                                          </p:val>
                                        </p:tav>
                                        <p:tav tm="100000">
                                          <p:val>
                                            <p:strVal val="#ppt_y"/>
                                          </p:val>
                                        </p:tav>
                                      </p:tavLst>
                                    </p:anim>
                                    <p:animEffect transition="in" filter="wipe(up)">
                                      <p:cBhvr>
                                        <p:cTn id="112" dur="300"/>
                                        <p:tgtEl>
                                          <p:spTgt spid="113"/>
                                        </p:tgtEl>
                                      </p:cBhvr>
                                    </p:animEffect>
                                  </p:childTnLst>
                                </p:cTn>
                              </p:par>
                            </p:childTnLst>
                          </p:cTn>
                        </p:par>
                        <p:par>
                          <p:cTn id="113" fill="hold">
                            <p:stCondLst>
                              <p:cond delay="5460"/>
                            </p:stCondLst>
                            <p:childTnLst>
                              <p:par>
                                <p:cTn id="114" presetID="12" presetClass="entr" presetSubtype="8" fill="hold" grpId="0" nodeType="afterEffect">
                                  <p:stCondLst>
                                    <p:cond delay="0"/>
                                  </p:stCondLst>
                                  <p:childTnLst>
                                    <p:set>
                                      <p:cBhvr>
                                        <p:cTn id="115" dur="1" fill="hold">
                                          <p:stCondLst>
                                            <p:cond delay="0"/>
                                          </p:stCondLst>
                                        </p:cTn>
                                        <p:tgtEl>
                                          <p:spTgt spid="114"/>
                                        </p:tgtEl>
                                        <p:attrNameLst>
                                          <p:attrName>style.visibility</p:attrName>
                                        </p:attrNameLst>
                                      </p:cBhvr>
                                      <p:to>
                                        <p:strVal val="visible"/>
                                      </p:to>
                                    </p:set>
                                    <p:anim calcmode="lin" valueType="num">
                                      <p:cBhvr additive="base">
                                        <p:cTn id="116" dur="500"/>
                                        <p:tgtEl>
                                          <p:spTgt spid="114"/>
                                        </p:tgtEl>
                                        <p:attrNameLst>
                                          <p:attrName>ppt_x</p:attrName>
                                        </p:attrNameLst>
                                      </p:cBhvr>
                                      <p:tavLst>
                                        <p:tav tm="0">
                                          <p:val>
                                            <p:strVal val="#ppt_x-#ppt_w*1.125000"/>
                                          </p:val>
                                        </p:tav>
                                        <p:tav tm="100000">
                                          <p:val>
                                            <p:strVal val="#ppt_x"/>
                                          </p:val>
                                        </p:tav>
                                      </p:tavLst>
                                    </p:anim>
                                    <p:animEffect transition="in" filter="wipe(right)">
                                      <p:cBhvr>
                                        <p:cTn id="117" dur="500"/>
                                        <p:tgtEl>
                                          <p:spTgt spid="114"/>
                                        </p:tgtEl>
                                      </p:cBhvr>
                                    </p:animEffect>
                                  </p:childTnLst>
                                </p:cTn>
                              </p:par>
                              <p:par>
                                <p:cTn id="118" presetID="12" presetClass="entr" presetSubtype="8" fill="hold" grpId="0" nodeType="withEffect">
                                  <p:stCondLst>
                                    <p:cond delay="0"/>
                                  </p:stCondLst>
                                  <p:childTnLst>
                                    <p:set>
                                      <p:cBhvr>
                                        <p:cTn id="119" dur="1" fill="hold">
                                          <p:stCondLst>
                                            <p:cond delay="0"/>
                                          </p:stCondLst>
                                        </p:cTn>
                                        <p:tgtEl>
                                          <p:spTgt spid="115"/>
                                        </p:tgtEl>
                                        <p:attrNameLst>
                                          <p:attrName>style.visibility</p:attrName>
                                        </p:attrNameLst>
                                      </p:cBhvr>
                                      <p:to>
                                        <p:strVal val="visible"/>
                                      </p:to>
                                    </p:set>
                                    <p:anim calcmode="lin" valueType="num">
                                      <p:cBhvr additive="base">
                                        <p:cTn id="120" dur="500"/>
                                        <p:tgtEl>
                                          <p:spTgt spid="115"/>
                                        </p:tgtEl>
                                        <p:attrNameLst>
                                          <p:attrName>ppt_x</p:attrName>
                                        </p:attrNameLst>
                                      </p:cBhvr>
                                      <p:tavLst>
                                        <p:tav tm="0">
                                          <p:val>
                                            <p:strVal val="#ppt_x-#ppt_w*1.125000"/>
                                          </p:val>
                                        </p:tav>
                                        <p:tav tm="100000">
                                          <p:val>
                                            <p:strVal val="#ppt_x"/>
                                          </p:val>
                                        </p:tav>
                                      </p:tavLst>
                                    </p:anim>
                                    <p:animEffect transition="in" filter="wipe(right)">
                                      <p:cBhvr>
                                        <p:cTn id="121" dur="500"/>
                                        <p:tgtEl>
                                          <p:spTgt spid="115"/>
                                        </p:tgtEl>
                                      </p:cBhvr>
                                    </p:animEffect>
                                  </p:childTnLst>
                                </p:cTn>
                              </p:par>
                              <p:par>
                                <p:cTn id="122" presetID="12" presetClass="entr" presetSubtype="4" fill="hold" grpId="0" nodeType="withEffect">
                                  <p:stCondLst>
                                    <p:cond delay="0"/>
                                  </p:stCondLst>
                                  <p:iterate type="lt">
                                    <p:tmPct val="40000"/>
                                  </p:iterate>
                                  <p:childTnLst>
                                    <p:set>
                                      <p:cBhvr>
                                        <p:cTn id="123" dur="1" fill="hold">
                                          <p:stCondLst>
                                            <p:cond delay="0"/>
                                          </p:stCondLst>
                                        </p:cTn>
                                        <p:tgtEl>
                                          <p:spTgt spid="116"/>
                                        </p:tgtEl>
                                        <p:attrNameLst>
                                          <p:attrName>style.visibility</p:attrName>
                                        </p:attrNameLst>
                                      </p:cBhvr>
                                      <p:to>
                                        <p:strVal val="visible"/>
                                      </p:to>
                                    </p:set>
                                    <p:anim calcmode="lin" valueType="num">
                                      <p:cBhvr additive="base">
                                        <p:cTn id="124" dur="300"/>
                                        <p:tgtEl>
                                          <p:spTgt spid="116"/>
                                        </p:tgtEl>
                                        <p:attrNameLst>
                                          <p:attrName>ppt_y</p:attrName>
                                        </p:attrNameLst>
                                      </p:cBhvr>
                                      <p:tavLst>
                                        <p:tav tm="0">
                                          <p:val>
                                            <p:strVal val="#ppt_y+#ppt_h*1.125000"/>
                                          </p:val>
                                        </p:tav>
                                        <p:tav tm="100000">
                                          <p:val>
                                            <p:strVal val="#ppt_y"/>
                                          </p:val>
                                        </p:tav>
                                      </p:tavLst>
                                    </p:anim>
                                    <p:animEffect transition="in" filter="wipe(up)">
                                      <p:cBhvr>
                                        <p:cTn id="125" dur="300"/>
                                        <p:tgtEl>
                                          <p:spTgt spid="116"/>
                                        </p:tgtEl>
                                      </p:cBhvr>
                                    </p:animEffect>
                                  </p:childTnLst>
                                </p:cTn>
                              </p:par>
                            </p:childTnLst>
                          </p:cTn>
                        </p:par>
                        <p:par>
                          <p:cTn id="126" fill="hold">
                            <p:stCondLst>
                              <p:cond delay="6000"/>
                            </p:stCondLst>
                            <p:childTnLst>
                              <p:par>
                                <p:cTn id="127" presetID="10" presetClass="entr" presetSubtype="0" fill="hold" grpId="0" nodeType="afterEffect">
                                  <p:stCondLst>
                                    <p:cond delay="0"/>
                                  </p:stCondLst>
                                  <p:childTnLst>
                                    <p:set>
                                      <p:cBhvr>
                                        <p:cTn id="128" dur="1" fill="hold">
                                          <p:stCondLst>
                                            <p:cond delay="0"/>
                                          </p:stCondLst>
                                        </p:cTn>
                                        <p:tgtEl>
                                          <p:spTgt spid="50"/>
                                        </p:tgtEl>
                                        <p:attrNameLst>
                                          <p:attrName>style.visibility</p:attrName>
                                        </p:attrNameLst>
                                      </p:cBhvr>
                                      <p:to>
                                        <p:strVal val="visible"/>
                                      </p:to>
                                    </p:set>
                                    <p:animEffect transition="in" filter="fade">
                                      <p:cBhvr>
                                        <p:cTn id="129"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5" grpId="0" animBg="1"/>
      <p:bldP spid="76" grpId="0" animBg="1"/>
      <p:bldP spid="77" grpId="0" animBg="1"/>
      <p:bldP spid="78" grpId="0" animBg="1"/>
      <p:bldP spid="80" grpId="0" animBg="1"/>
      <p:bldP spid="81" grpId="0" animBg="1"/>
      <p:bldP spid="97" grpId="0" animBg="1"/>
      <p:bldP spid="98" grpId="0"/>
      <p:bldP spid="99" grpId="0"/>
      <p:bldP spid="100" grpId="0"/>
      <p:bldP spid="101" grpId="0"/>
      <p:bldP spid="102" grpId="0"/>
      <p:bldP spid="103" grpId="0"/>
      <p:bldP spid="104" grpId="0"/>
      <p:bldP spid="105" grpId="0"/>
      <p:bldP spid="106" grpId="0"/>
      <p:bldP spid="107" grpId="0"/>
      <p:bldP spid="108" grpId="0"/>
      <p:bldP spid="109" grpId="0"/>
      <p:bldP spid="110" grpId="0"/>
      <p:bldP spid="111" grpId="0"/>
      <p:bldP spid="112" grpId="0"/>
      <p:bldP spid="113" grpId="0"/>
      <p:bldP spid="114" grpId="0"/>
      <p:bldP spid="115" grpId="0"/>
      <p:bldP spid="116" grpId="0"/>
      <p:bldP spid="5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6371" y="3429000"/>
            <a:ext cx="12258371" cy="3829058"/>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7" name="文本框 166"/>
          <p:cNvSpPr txBox="1"/>
          <p:nvPr/>
        </p:nvSpPr>
        <p:spPr>
          <a:xfrm rot="5400000">
            <a:off x="9547717" y="3707796"/>
            <a:ext cx="4388180" cy="253916"/>
          </a:xfrm>
          <a:prstGeom prst="rect">
            <a:avLst/>
          </a:prstGeom>
          <a:noFill/>
        </p:spPr>
        <p:txBody>
          <a:bodyPr wrap="square" rtlCol="0">
            <a:spAutoFit/>
          </a:bodyPr>
          <a:lstStyle/>
          <a:p>
            <a:pPr algn="dist"/>
            <a:r>
              <a:rPr lang="en-US" altLang="zh-CN" sz="1050" dirty="0">
                <a:solidFill>
                  <a:schemeClr val="bg1">
                    <a:lumMod val="65000"/>
                  </a:schemeClr>
                </a:solidFill>
              </a:rPr>
              <a:t>DESIGN BY ZHANG ER MU</a:t>
            </a:r>
            <a:endParaRPr lang="zh-CN" altLang="en-US" sz="1050" dirty="0">
              <a:solidFill>
                <a:schemeClr val="bg1">
                  <a:lumMod val="65000"/>
                </a:schemeClr>
              </a:solidFill>
            </a:endParaRPr>
          </a:p>
        </p:txBody>
      </p:sp>
      <p:grpSp>
        <p:nvGrpSpPr>
          <p:cNvPr id="57" name="组合 56"/>
          <p:cNvGrpSpPr/>
          <p:nvPr/>
        </p:nvGrpSpPr>
        <p:grpSpPr>
          <a:xfrm>
            <a:off x="-1341251" y="6753155"/>
            <a:ext cx="7613822" cy="5166254"/>
            <a:chOff x="6605723" y="3114087"/>
            <a:chExt cx="7613822" cy="5166254"/>
          </a:xfrm>
        </p:grpSpPr>
        <p:sp>
          <p:nvSpPr>
            <p:cNvPr id="53" name="任意多边形 52"/>
            <p:cNvSpPr/>
            <p:nvPr/>
          </p:nvSpPr>
          <p:spPr>
            <a:xfrm>
              <a:off x="10276125"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11252561"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12228996"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6605723" y="3114087"/>
              <a:ext cx="4616513" cy="5166254"/>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2" name="组合 31"/>
          <p:cNvGrpSpPr/>
          <p:nvPr/>
        </p:nvGrpSpPr>
        <p:grpSpPr>
          <a:xfrm>
            <a:off x="371475" y="333375"/>
            <a:ext cx="501817" cy="340501"/>
            <a:chOff x="-1159407" y="1739505"/>
            <a:chExt cx="5279281" cy="3582188"/>
          </a:xfrm>
        </p:grpSpPr>
        <p:sp>
          <p:nvSpPr>
            <p:cNvPr id="33" name="任意多边形 32"/>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7" name="文本框 36"/>
          <p:cNvSpPr txBox="1"/>
          <p:nvPr/>
        </p:nvSpPr>
        <p:spPr>
          <a:xfrm>
            <a:off x="922991" y="265292"/>
            <a:ext cx="2515446" cy="369332"/>
          </a:xfrm>
          <a:prstGeom prst="rect">
            <a:avLst/>
          </a:prstGeom>
          <a:noFill/>
        </p:spPr>
        <p:txBody>
          <a:bodyPr wrap="square" rtlCol="0">
            <a:spAutoFit/>
          </a:bodyPr>
          <a:lstStyle/>
          <a:p>
            <a:r>
              <a:rPr lang="zh-CN" altLang="en-US" b="1" dirty="0">
                <a:solidFill>
                  <a:schemeClr val="tx1">
                    <a:lumMod val="65000"/>
                    <a:lumOff val="35000"/>
                  </a:schemeClr>
                </a:solidFill>
                <a:latin typeface="+mj-ea"/>
                <a:ea typeface="+mj-ea"/>
              </a:rPr>
              <a:t>工作完成情况</a:t>
            </a:r>
          </a:p>
        </p:txBody>
      </p:sp>
      <p:sp>
        <p:nvSpPr>
          <p:cNvPr id="38" name="矩形 37"/>
          <p:cNvSpPr/>
          <p:nvPr/>
        </p:nvSpPr>
        <p:spPr>
          <a:xfrm>
            <a:off x="746579" y="574849"/>
            <a:ext cx="1635113" cy="261162"/>
          </a:xfrm>
          <a:prstGeom prst="rect">
            <a:avLst/>
          </a:prstGeom>
        </p:spPr>
        <p:txBody>
          <a:bodyPr wrap="square">
            <a:spAutoFit/>
          </a:bodyPr>
          <a:lstStyle/>
          <a:p>
            <a:pPr lvl="0" algn="ctr" defTabSz="914400">
              <a:lnSpc>
                <a:spcPct val="114000"/>
              </a:lnSpc>
              <a:defRPr/>
            </a:pPr>
            <a:r>
              <a:rPr lang="en-US" altLang="zh-CN" sz="1050" dirty="0">
                <a:solidFill>
                  <a:schemeClr val="tx1">
                    <a:lumMod val="65000"/>
                    <a:lumOff val="35000"/>
                  </a:schemeClr>
                </a:solidFill>
                <a:cs typeface="+mn-ea"/>
                <a:sym typeface="+mn-lt"/>
              </a:rPr>
              <a:t>PUT YOUR TITLE</a:t>
            </a:r>
          </a:p>
        </p:txBody>
      </p:sp>
      <p:sp>
        <p:nvSpPr>
          <p:cNvPr id="39" name="平行四边形 38"/>
          <p:cNvSpPr/>
          <p:nvPr/>
        </p:nvSpPr>
        <p:spPr>
          <a:xfrm>
            <a:off x="3438437" y="333375"/>
            <a:ext cx="9642563" cy="340501"/>
          </a:xfrm>
          <a:prstGeom prst="parallelogram">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p:nvPr/>
        </p:nvCxnSpPr>
        <p:spPr>
          <a:xfrm flipH="1">
            <a:off x="3438437" y="777460"/>
            <a:ext cx="9007563" cy="0"/>
          </a:xfrm>
          <a:prstGeom prst="line">
            <a:avLst/>
          </a:prstGeom>
          <a:ln>
            <a:solidFill>
              <a:srgbClr val="04D195"/>
            </a:solidFill>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a:off x="5256578" y="6753155"/>
            <a:ext cx="7613822" cy="5166254"/>
            <a:chOff x="6605723" y="3114087"/>
            <a:chExt cx="7613822" cy="5166254"/>
          </a:xfrm>
        </p:grpSpPr>
        <p:sp>
          <p:nvSpPr>
            <p:cNvPr id="59" name="任意多边形 58"/>
            <p:cNvSpPr/>
            <p:nvPr/>
          </p:nvSpPr>
          <p:spPr>
            <a:xfrm>
              <a:off x="10276125"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11252561"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12228996"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6605723" y="3114087"/>
              <a:ext cx="4616513" cy="5166254"/>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0" name="矩形 49"/>
          <p:cNvSpPr/>
          <p:nvPr/>
        </p:nvSpPr>
        <p:spPr>
          <a:xfrm>
            <a:off x="1357469" y="1810705"/>
            <a:ext cx="9423998" cy="393387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cxnSp>
        <p:nvCxnSpPr>
          <p:cNvPr id="51" name="直接连接符 50"/>
          <p:cNvCxnSpPr/>
          <p:nvPr/>
        </p:nvCxnSpPr>
        <p:spPr>
          <a:xfrm>
            <a:off x="1357469" y="2547984"/>
            <a:ext cx="9423998"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8123351" y="2221911"/>
            <a:ext cx="1329864" cy="3452177"/>
          </a:xfrm>
          <a:prstGeom prst="rect">
            <a:avLst/>
          </a:prstGeom>
          <a:solidFill>
            <a:schemeClr val="bg1"/>
          </a:solidFill>
          <a:ln>
            <a:noFill/>
          </a:ln>
          <a:effectLst>
            <a:outerShdw blurRad="114300" sx="103000" sy="103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sz="1100" b="0" i="0" u="none" strike="noStrike" kern="0" cap="none" spc="0" normalizeH="0" baseline="0" noProof="0">
              <a:ln>
                <a:noFill/>
              </a:ln>
              <a:solidFill>
                <a:schemeClr val="lt1"/>
              </a:solidFill>
              <a:effectLst/>
              <a:uLnTx/>
              <a:uFillTx/>
              <a:latin typeface="+mn-lt"/>
              <a:ea typeface="+mn-ea"/>
              <a:cs typeface="+mn-cs"/>
            </a:endParaRPr>
          </a:p>
        </p:txBody>
      </p:sp>
      <p:graphicFrame>
        <p:nvGraphicFramePr>
          <p:cNvPr id="63" name="图表 62"/>
          <p:cNvGraphicFramePr/>
          <p:nvPr>
            <p:extLst>
              <p:ext uri="{D42A27DB-BD31-4B8C-83A1-F6EECF244321}">
                <p14:modId xmlns:p14="http://schemas.microsoft.com/office/powerpoint/2010/main" val="2967046133"/>
              </p:ext>
            </p:extLst>
          </p:nvPr>
        </p:nvGraphicFramePr>
        <p:xfrm>
          <a:off x="1213324" y="2345866"/>
          <a:ext cx="9765351" cy="3491145"/>
        </p:xfrm>
        <a:graphic>
          <a:graphicData uri="http://schemas.openxmlformats.org/drawingml/2006/chart">
            <c:chart xmlns:c="http://schemas.openxmlformats.org/drawingml/2006/chart" xmlns:r="http://schemas.openxmlformats.org/officeDocument/2006/relationships" r:id="rId3"/>
          </a:graphicData>
        </a:graphic>
      </p:graphicFrame>
      <p:grpSp>
        <p:nvGrpSpPr>
          <p:cNvPr id="64" name="组合 63"/>
          <p:cNvGrpSpPr/>
          <p:nvPr/>
        </p:nvGrpSpPr>
        <p:grpSpPr>
          <a:xfrm>
            <a:off x="2740905" y="2547984"/>
            <a:ext cx="6719930" cy="3196591"/>
            <a:chOff x="2726461" y="3074670"/>
            <a:chExt cx="6719930" cy="3196591"/>
          </a:xfrm>
        </p:grpSpPr>
        <p:cxnSp>
          <p:nvCxnSpPr>
            <p:cNvPr id="65" name="直接连接符 64"/>
            <p:cNvCxnSpPr/>
            <p:nvPr/>
          </p:nvCxnSpPr>
          <p:spPr>
            <a:xfrm flipV="1">
              <a:off x="2726461" y="3074670"/>
              <a:ext cx="0" cy="3196591"/>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068923" y="3074670"/>
              <a:ext cx="0" cy="3196591"/>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411385" y="3074670"/>
              <a:ext cx="0" cy="3196591"/>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753847" y="3074670"/>
              <a:ext cx="0" cy="3196591"/>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8096309" y="3074670"/>
              <a:ext cx="0" cy="3196591"/>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9446391" y="3074670"/>
              <a:ext cx="0" cy="3196591"/>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71" name="文本框 70"/>
          <p:cNvSpPr txBox="1"/>
          <p:nvPr/>
        </p:nvSpPr>
        <p:spPr>
          <a:xfrm>
            <a:off x="1577635" y="2709954"/>
            <a:ext cx="95077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test01</a:t>
            </a:r>
            <a:endParaRPr kumimoji="0" lang="zh-CN" altLang="en-US"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72" name="文本框 71"/>
          <p:cNvSpPr txBox="1"/>
          <p:nvPr/>
        </p:nvSpPr>
        <p:spPr>
          <a:xfrm>
            <a:off x="2949597" y="2709954"/>
            <a:ext cx="95077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test01</a:t>
            </a:r>
            <a:endParaRPr kumimoji="0" lang="zh-CN" altLang="en-US"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79" name="文本框 78"/>
          <p:cNvSpPr txBox="1"/>
          <p:nvPr/>
        </p:nvSpPr>
        <p:spPr>
          <a:xfrm>
            <a:off x="4283951" y="2709954"/>
            <a:ext cx="95077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test01</a:t>
            </a:r>
            <a:endParaRPr kumimoji="0" lang="zh-CN" altLang="en-US"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82" name="文本框 81"/>
          <p:cNvSpPr txBox="1"/>
          <p:nvPr/>
        </p:nvSpPr>
        <p:spPr>
          <a:xfrm>
            <a:off x="5618305" y="2709954"/>
            <a:ext cx="95077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test01</a:t>
            </a:r>
            <a:endParaRPr kumimoji="0" lang="zh-CN" altLang="en-US"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83" name="文本框 82"/>
          <p:cNvSpPr txBox="1"/>
          <p:nvPr/>
        </p:nvSpPr>
        <p:spPr>
          <a:xfrm>
            <a:off x="6952659" y="2709954"/>
            <a:ext cx="95077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test01</a:t>
            </a:r>
            <a:endParaRPr kumimoji="0" lang="zh-CN" altLang="en-US"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84" name="文本框 83"/>
          <p:cNvSpPr txBox="1"/>
          <p:nvPr/>
        </p:nvSpPr>
        <p:spPr>
          <a:xfrm>
            <a:off x="9621367" y="2709954"/>
            <a:ext cx="95077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test01</a:t>
            </a:r>
            <a:endParaRPr kumimoji="0" lang="zh-CN" altLang="en-US"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85" name="文本框 84"/>
          <p:cNvSpPr txBox="1"/>
          <p:nvPr/>
        </p:nvSpPr>
        <p:spPr>
          <a:xfrm>
            <a:off x="1577635" y="3128468"/>
            <a:ext cx="950773"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bg1"/>
                </a:solidFill>
                <a:effectLst/>
                <a:uLnTx/>
                <a:uFillTx/>
                <a:latin typeface="+mj-lt"/>
                <a:ea typeface="黑体" panose="02010609060101010101" pitchFamily="49" charset="-122"/>
              </a:rPr>
              <a:t>32</a:t>
            </a:r>
            <a:endParaRPr kumimoji="0" lang="zh-CN" altLang="en-US" sz="2800" b="0" i="0" u="none" strike="noStrike" kern="0" cap="none" spc="0" normalizeH="0" baseline="0" noProof="0" dirty="0">
              <a:ln>
                <a:noFill/>
              </a:ln>
              <a:solidFill>
                <a:schemeClr val="bg1"/>
              </a:solidFill>
              <a:effectLst/>
              <a:uLnTx/>
              <a:uFillTx/>
              <a:latin typeface="+mj-lt"/>
              <a:ea typeface="黑体" panose="02010609060101010101" pitchFamily="49" charset="-122"/>
            </a:endParaRPr>
          </a:p>
        </p:txBody>
      </p:sp>
      <p:sp>
        <p:nvSpPr>
          <p:cNvPr id="86" name="文本框 85"/>
          <p:cNvSpPr txBox="1"/>
          <p:nvPr/>
        </p:nvSpPr>
        <p:spPr>
          <a:xfrm>
            <a:off x="2949597" y="3128468"/>
            <a:ext cx="950773"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bg1"/>
                </a:solidFill>
                <a:effectLst/>
                <a:uLnTx/>
                <a:uFillTx/>
                <a:latin typeface="+mj-lt"/>
                <a:ea typeface="黑体" panose="02010609060101010101" pitchFamily="49" charset="-122"/>
              </a:rPr>
              <a:t>38</a:t>
            </a:r>
            <a:endParaRPr kumimoji="0" lang="zh-CN" altLang="en-US" sz="2800" b="0" i="0" u="none" strike="noStrike" kern="0" cap="none" spc="0" normalizeH="0" baseline="0" noProof="0" dirty="0">
              <a:ln>
                <a:noFill/>
              </a:ln>
              <a:solidFill>
                <a:schemeClr val="bg1"/>
              </a:solidFill>
              <a:effectLst/>
              <a:uLnTx/>
              <a:uFillTx/>
              <a:latin typeface="+mj-lt"/>
              <a:ea typeface="黑体" panose="02010609060101010101" pitchFamily="49" charset="-122"/>
            </a:endParaRPr>
          </a:p>
        </p:txBody>
      </p:sp>
      <p:sp>
        <p:nvSpPr>
          <p:cNvPr id="87" name="文本框 86"/>
          <p:cNvSpPr txBox="1"/>
          <p:nvPr/>
        </p:nvSpPr>
        <p:spPr>
          <a:xfrm>
            <a:off x="4283951" y="3128468"/>
            <a:ext cx="950773"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bg1"/>
                </a:solidFill>
                <a:effectLst/>
                <a:uLnTx/>
                <a:uFillTx/>
                <a:latin typeface="+mj-lt"/>
                <a:ea typeface="黑体" panose="02010609060101010101" pitchFamily="49" charset="-122"/>
              </a:rPr>
              <a:t>28</a:t>
            </a:r>
            <a:endParaRPr kumimoji="0" lang="zh-CN" altLang="en-US" sz="2800" b="0" i="0" u="none" strike="noStrike" kern="0" cap="none" spc="0" normalizeH="0" baseline="0" noProof="0" dirty="0">
              <a:ln>
                <a:noFill/>
              </a:ln>
              <a:solidFill>
                <a:schemeClr val="bg1"/>
              </a:solidFill>
              <a:effectLst/>
              <a:uLnTx/>
              <a:uFillTx/>
              <a:latin typeface="+mj-lt"/>
              <a:ea typeface="黑体" panose="02010609060101010101" pitchFamily="49" charset="-122"/>
            </a:endParaRPr>
          </a:p>
        </p:txBody>
      </p:sp>
      <p:sp>
        <p:nvSpPr>
          <p:cNvPr id="88" name="文本框 87"/>
          <p:cNvSpPr txBox="1"/>
          <p:nvPr/>
        </p:nvSpPr>
        <p:spPr>
          <a:xfrm>
            <a:off x="5618305" y="3128468"/>
            <a:ext cx="950773"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bg1"/>
                </a:solidFill>
                <a:effectLst/>
                <a:uLnTx/>
                <a:uFillTx/>
                <a:latin typeface="+mj-lt"/>
                <a:ea typeface="黑体" panose="02010609060101010101" pitchFamily="49" charset="-122"/>
              </a:rPr>
              <a:t>35</a:t>
            </a:r>
            <a:endParaRPr kumimoji="0" lang="zh-CN" altLang="en-US" sz="2800" b="0" i="0" u="none" strike="noStrike" kern="0" cap="none" spc="0" normalizeH="0" baseline="0" noProof="0" dirty="0">
              <a:ln>
                <a:noFill/>
              </a:ln>
              <a:solidFill>
                <a:schemeClr val="bg1"/>
              </a:solidFill>
              <a:effectLst/>
              <a:uLnTx/>
              <a:uFillTx/>
              <a:latin typeface="+mj-lt"/>
              <a:ea typeface="黑体" panose="02010609060101010101" pitchFamily="49" charset="-122"/>
            </a:endParaRPr>
          </a:p>
        </p:txBody>
      </p:sp>
      <p:sp>
        <p:nvSpPr>
          <p:cNvPr id="89" name="文本框 88"/>
          <p:cNvSpPr txBox="1"/>
          <p:nvPr/>
        </p:nvSpPr>
        <p:spPr>
          <a:xfrm>
            <a:off x="6952659" y="3128468"/>
            <a:ext cx="950773"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bg1"/>
                </a:solidFill>
                <a:effectLst/>
                <a:uLnTx/>
                <a:uFillTx/>
                <a:latin typeface="+mj-lt"/>
                <a:ea typeface="黑体" panose="02010609060101010101" pitchFamily="49" charset="-122"/>
              </a:rPr>
              <a:t>32</a:t>
            </a:r>
            <a:endParaRPr kumimoji="0" lang="zh-CN" altLang="en-US" sz="2800" b="0" i="0" u="none" strike="noStrike" kern="0" cap="none" spc="0" normalizeH="0" baseline="0" noProof="0" dirty="0">
              <a:ln>
                <a:noFill/>
              </a:ln>
              <a:solidFill>
                <a:schemeClr val="bg1"/>
              </a:solidFill>
              <a:effectLst/>
              <a:uLnTx/>
              <a:uFillTx/>
              <a:latin typeface="+mj-lt"/>
              <a:ea typeface="黑体" panose="02010609060101010101" pitchFamily="49" charset="-122"/>
            </a:endParaRPr>
          </a:p>
        </p:txBody>
      </p:sp>
      <p:sp>
        <p:nvSpPr>
          <p:cNvPr id="90" name="文本框 89"/>
          <p:cNvSpPr txBox="1"/>
          <p:nvPr/>
        </p:nvSpPr>
        <p:spPr>
          <a:xfrm>
            <a:off x="9621367" y="3128468"/>
            <a:ext cx="950773"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bg1"/>
                </a:solidFill>
                <a:effectLst/>
                <a:uLnTx/>
                <a:uFillTx/>
                <a:latin typeface="+mj-lt"/>
                <a:ea typeface="黑体" panose="02010609060101010101" pitchFamily="49" charset="-122"/>
              </a:rPr>
              <a:t>30</a:t>
            </a:r>
            <a:endParaRPr kumimoji="0" lang="zh-CN" altLang="en-US" sz="2800" b="0" i="0" u="none" strike="noStrike" kern="0" cap="none" spc="0" normalizeH="0" baseline="0" noProof="0" dirty="0">
              <a:ln>
                <a:noFill/>
              </a:ln>
              <a:solidFill>
                <a:schemeClr val="bg1"/>
              </a:solidFill>
              <a:effectLst/>
              <a:uLnTx/>
              <a:uFillTx/>
              <a:latin typeface="+mj-lt"/>
              <a:ea typeface="黑体" panose="02010609060101010101" pitchFamily="49" charset="-122"/>
            </a:endParaRPr>
          </a:p>
        </p:txBody>
      </p:sp>
      <p:sp>
        <p:nvSpPr>
          <p:cNvPr id="91" name="文本框 90"/>
          <p:cNvSpPr txBox="1"/>
          <p:nvPr/>
        </p:nvSpPr>
        <p:spPr>
          <a:xfrm>
            <a:off x="8308356" y="2865390"/>
            <a:ext cx="950773"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chemeClr val="tx1">
                    <a:lumMod val="65000"/>
                    <a:lumOff val="35000"/>
                  </a:schemeClr>
                </a:solidFill>
                <a:effectLst/>
                <a:uLnTx/>
                <a:uFillTx/>
                <a:latin typeface="+mj-lt"/>
                <a:ea typeface="黑体" panose="02010609060101010101" pitchFamily="49" charset="-122"/>
              </a:rPr>
              <a:t>45</a:t>
            </a:r>
            <a:endParaRPr kumimoji="0" lang="zh-CN" altLang="en-US" sz="3600" b="1" i="0" u="none" strike="noStrike" kern="0" cap="none" spc="0" normalizeH="0" baseline="0" noProof="0" dirty="0">
              <a:ln>
                <a:noFill/>
              </a:ln>
              <a:solidFill>
                <a:schemeClr val="tx1">
                  <a:lumMod val="65000"/>
                  <a:lumOff val="35000"/>
                </a:schemeClr>
              </a:solidFill>
              <a:effectLst/>
              <a:uLnTx/>
              <a:uFillTx/>
              <a:latin typeface="+mj-lt"/>
              <a:ea typeface="黑体" panose="02010609060101010101" pitchFamily="49" charset="-122"/>
            </a:endParaRPr>
          </a:p>
        </p:txBody>
      </p:sp>
      <p:sp>
        <p:nvSpPr>
          <p:cNvPr id="92" name="文本框 91"/>
          <p:cNvSpPr txBox="1"/>
          <p:nvPr/>
        </p:nvSpPr>
        <p:spPr>
          <a:xfrm>
            <a:off x="8314819" y="2446876"/>
            <a:ext cx="95077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rPr>
              <a:t>test01</a:t>
            </a:r>
            <a:endParaRPr kumimoji="0" lang="zh-CN" altLang="en-US" sz="1600" b="0" i="0" u="none" strike="noStrike" kern="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endParaRPr>
          </a:p>
        </p:txBody>
      </p:sp>
      <p:grpSp>
        <p:nvGrpSpPr>
          <p:cNvPr id="94" name="组合 93"/>
          <p:cNvGrpSpPr/>
          <p:nvPr/>
        </p:nvGrpSpPr>
        <p:grpSpPr>
          <a:xfrm>
            <a:off x="1804179" y="2117398"/>
            <a:ext cx="194860" cy="194860"/>
            <a:chOff x="2098662" y="2179684"/>
            <a:chExt cx="505474" cy="505474"/>
          </a:xfrm>
        </p:grpSpPr>
        <p:sp>
          <p:nvSpPr>
            <p:cNvPr id="95" name="椭圆 94"/>
            <p:cNvSpPr/>
            <p:nvPr/>
          </p:nvSpPr>
          <p:spPr>
            <a:xfrm>
              <a:off x="2098662" y="2179684"/>
              <a:ext cx="505474" cy="505474"/>
            </a:xfrm>
            <a:prstGeom prst="ellipse">
              <a:avLst/>
            </a:prstGeom>
            <a:solidFill>
              <a:srgbClr val="DFF0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椭圆 95"/>
            <p:cNvSpPr/>
            <p:nvPr/>
          </p:nvSpPr>
          <p:spPr>
            <a:xfrm>
              <a:off x="2187615" y="2268638"/>
              <a:ext cx="327567" cy="327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17" name="文本框 116"/>
          <p:cNvSpPr txBox="1"/>
          <p:nvPr/>
        </p:nvSpPr>
        <p:spPr>
          <a:xfrm>
            <a:off x="1992994" y="2038090"/>
            <a:ext cx="3564670"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rPr>
              <a:t>此处数据表可通过</a:t>
            </a:r>
            <a:r>
              <a:rPr kumimoji="0" lang="en-US" altLang="zh-CN" sz="1400" b="0" i="0" u="none" strike="noStrike" kern="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rPr>
              <a:t>EXCEL</a:t>
            </a:r>
            <a:r>
              <a:rPr kumimoji="0" lang="zh-CN" altLang="en-US" sz="1400" b="0" i="0" u="none" strike="noStrike" kern="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rPr>
              <a:t>直接修改数据</a:t>
            </a:r>
          </a:p>
        </p:txBody>
      </p:sp>
      <p:grpSp>
        <p:nvGrpSpPr>
          <p:cNvPr id="5" name="组合 4"/>
          <p:cNvGrpSpPr/>
          <p:nvPr/>
        </p:nvGrpSpPr>
        <p:grpSpPr>
          <a:xfrm>
            <a:off x="-66371" y="-331311"/>
            <a:ext cx="191175" cy="4149089"/>
            <a:chOff x="-4534562" y="856064"/>
            <a:chExt cx="191175" cy="4149089"/>
          </a:xfrm>
          <a:solidFill>
            <a:srgbClr val="04D195">
              <a:alpha val="20000"/>
            </a:srgbClr>
          </a:solidFill>
        </p:grpSpPr>
        <p:sp>
          <p:nvSpPr>
            <p:cNvPr id="208" name="任意多边形 207"/>
            <p:cNvSpPr/>
            <p:nvPr/>
          </p:nvSpPr>
          <p:spPr>
            <a:xfrm rot="5400000">
              <a:off x="-4613975" y="4734565"/>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任意多边形 208"/>
            <p:cNvSpPr/>
            <p:nvPr/>
          </p:nvSpPr>
          <p:spPr>
            <a:xfrm rot="5400000">
              <a:off x="-4613975" y="4523505"/>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任意多边形 209"/>
            <p:cNvSpPr/>
            <p:nvPr/>
          </p:nvSpPr>
          <p:spPr>
            <a:xfrm rot="5400000">
              <a:off x="-4613975" y="4312444"/>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任意多边形 210"/>
            <p:cNvSpPr/>
            <p:nvPr/>
          </p:nvSpPr>
          <p:spPr>
            <a:xfrm rot="5400000">
              <a:off x="-4613975" y="4101384"/>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任意多边形 211"/>
            <p:cNvSpPr/>
            <p:nvPr/>
          </p:nvSpPr>
          <p:spPr>
            <a:xfrm rot="5400000">
              <a:off x="-4613975" y="3890324"/>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任意多边形 212"/>
            <p:cNvSpPr/>
            <p:nvPr/>
          </p:nvSpPr>
          <p:spPr>
            <a:xfrm rot="5400000">
              <a:off x="-4613975" y="3679263"/>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任意多边形 213"/>
            <p:cNvSpPr/>
            <p:nvPr/>
          </p:nvSpPr>
          <p:spPr>
            <a:xfrm rot="5400000">
              <a:off x="-4613975" y="3468203"/>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任意多边形 214"/>
            <p:cNvSpPr/>
            <p:nvPr/>
          </p:nvSpPr>
          <p:spPr>
            <a:xfrm rot="5400000">
              <a:off x="-4613975" y="325714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任意多边形 215"/>
            <p:cNvSpPr/>
            <p:nvPr/>
          </p:nvSpPr>
          <p:spPr>
            <a:xfrm rot="5400000">
              <a:off x="-4613975" y="30460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任意多边形 216"/>
            <p:cNvSpPr/>
            <p:nvPr/>
          </p:nvSpPr>
          <p:spPr>
            <a:xfrm rot="5400000">
              <a:off x="-4613975" y="2835021"/>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任意多边形 217"/>
            <p:cNvSpPr/>
            <p:nvPr/>
          </p:nvSpPr>
          <p:spPr>
            <a:xfrm rot="5400000">
              <a:off x="-4613975" y="2623961"/>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任意多边形 218"/>
            <p:cNvSpPr/>
            <p:nvPr/>
          </p:nvSpPr>
          <p:spPr>
            <a:xfrm rot="5400000">
              <a:off x="-4613975" y="2412900"/>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任意多边形 219"/>
            <p:cNvSpPr/>
            <p:nvPr/>
          </p:nvSpPr>
          <p:spPr>
            <a:xfrm rot="5400000">
              <a:off x="-4613975" y="2201840"/>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任意多边形 220"/>
            <p:cNvSpPr/>
            <p:nvPr/>
          </p:nvSpPr>
          <p:spPr>
            <a:xfrm rot="5400000">
              <a:off x="-4613975" y="1990780"/>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任意多边形 221"/>
            <p:cNvSpPr/>
            <p:nvPr/>
          </p:nvSpPr>
          <p:spPr>
            <a:xfrm rot="5400000">
              <a:off x="-4613975" y="1779719"/>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任意多边形 222"/>
            <p:cNvSpPr/>
            <p:nvPr/>
          </p:nvSpPr>
          <p:spPr>
            <a:xfrm rot="5400000">
              <a:off x="-4613975" y="1568659"/>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任意多边形 223"/>
            <p:cNvSpPr/>
            <p:nvPr/>
          </p:nvSpPr>
          <p:spPr>
            <a:xfrm rot="5400000">
              <a:off x="-4613975" y="1357598"/>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任意多边形 224"/>
            <p:cNvSpPr/>
            <p:nvPr/>
          </p:nvSpPr>
          <p:spPr>
            <a:xfrm rot="5400000">
              <a:off x="-4613975" y="1146538"/>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任意多边形 225"/>
            <p:cNvSpPr/>
            <p:nvPr/>
          </p:nvSpPr>
          <p:spPr>
            <a:xfrm rot="5400000">
              <a:off x="-4613975" y="935477"/>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7" name="组合 226"/>
          <p:cNvGrpSpPr/>
          <p:nvPr/>
        </p:nvGrpSpPr>
        <p:grpSpPr>
          <a:xfrm>
            <a:off x="-66371" y="3670030"/>
            <a:ext cx="191175" cy="4149089"/>
            <a:chOff x="-4534562" y="856064"/>
            <a:chExt cx="191175" cy="4149089"/>
          </a:xfrm>
          <a:solidFill>
            <a:srgbClr val="04D195">
              <a:alpha val="20000"/>
            </a:srgbClr>
          </a:solidFill>
        </p:grpSpPr>
        <p:sp>
          <p:nvSpPr>
            <p:cNvPr id="228" name="任意多边形 227"/>
            <p:cNvSpPr/>
            <p:nvPr/>
          </p:nvSpPr>
          <p:spPr>
            <a:xfrm rot="5400000">
              <a:off x="-4613975" y="4734565"/>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任意多边形 228"/>
            <p:cNvSpPr/>
            <p:nvPr/>
          </p:nvSpPr>
          <p:spPr>
            <a:xfrm rot="5400000">
              <a:off x="-4613975" y="4523505"/>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任意多边形 229"/>
            <p:cNvSpPr/>
            <p:nvPr/>
          </p:nvSpPr>
          <p:spPr>
            <a:xfrm rot="5400000">
              <a:off x="-4613975" y="4312444"/>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任意多边形 230"/>
            <p:cNvSpPr/>
            <p:nvPr/>
          </p:nvSpPr>
          <p:spPr>
            <a:xfrm rot="5400000">
              <a:off x="-4613975" y="4101384"/>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任意多边形 231"/>
            <p:cNvSpPr/>
            <p:nvPr/>
          </p:nvSpPr>
          <p:spPr>
            <a:xfrm rot="5400000">
              <a:off x="-4613975" y="3890324"/>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任意多边形 232"/>
            <p:cNvSpPr/>
            <p:nvPr/>
          </p:nvSpPr>
          <p:spPr>
            <a:xfrm rot="5400000">
              <a:off x="-4613975" y="3679263"/>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任意多边形 233"/>
            <p:cNvSpPr/>
            <p:nvPr/>
          </p:nvSpPr>
          <p:spPr>
            <a:xfrm rot="5400000">
              <a:off x="-4613975" y="3468203"/>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任意多边形 234"/>
            <p:cNvSpPr/>
            <p:nvPr/>
          </p:nvSpPr>
          <p:spPr>
            <a:xfrm rot="5400000">
              <a:off x="-4613975" y="325714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任意多边形 235"/>
            <p:cNvSpPr/>
            <p:nvPr/>
          </p:nvSpPr>
          <p:spPr>
            <a:xfrm rot="5400000">
              <a:off x="-4613975" y="30460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任意多边形 236"/>
            <p:cNvSpPr/>
            <p:nvPr/>
          </p:nvSpPr>
          <p:spPr>
            <a:xfrm rot="5400000">
              <a:off x="-4613975" y="2835021"/>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任意多边形 237"/>
            <p:cNvSpPr/>
            <p:nvPr/>
          </p:nvSpPr>
          <p:spPr>
            <a:xfrm rot="5400000">
              <a:off x="-4613975" y="2623961"/>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任意多边形 238"/>
            <p:cNvSpPr/>
            <p:nvPr/>
          </p:nvSpPr>
          <p:spPr>
            <a:xfrm rot="5400000">
              <a:off x="-4613975" y="2412900"/>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任意多边形 239"/>
            <p:cNvSpPr/>
            <p:nvPr/>
          </p:nvSpPr>
          <p:spPr>
            <a:xfrm rot="5400000">
              <a:off x="-4613975" y="2201840"/>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任意多边形 240"/>
            <p:cNvSpPr/>
            <p:nvPr/>
          </p:nvSpPr>
          <p:spPr>
            <a:xfrm rot="5400000">
              <a:off x="-4613975" y="1990780"/>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任意多边形 241"/>
            <p:cNvSpPr/>
            <p:nvPr/>
          </p:nvSpPr>
          <p:spPr>
            <a:xfrm rot="5400000">
              <a:off x="-4613975" y="1779719"/>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任意多边形 242"/>
            <p:cNvSpPr/>
            <p:nvPr/>
          </p:nvSpPr>
          <p:spPr>
            <a:xfrm rot="5400000">
              <a:off x="-4613975" y="1568659"/>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任意多边形 243"/>
            <p:cNvSpPr/>
            <p:nvPr/>
          </p:nvSpPr>
          <p:spPr>
            <a:xfrm rot="5400000">
              <a:off x="-4613975" y="1357598"/>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任意多边形 244"/>
            <p:cNvSpPr/>
            <p:nvPr/>
          </p:nvSpPr>
          <p:spPr>
            <a:xfrm rot="5400000">
              <a:off x="-4613975" y="1146538"/>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任意多边形 245"/>
            <p:cNvSpPr/>
            <p:nvPr/>
          </p:nvSpPr>
          <p:spPr>
            <a:xfrm rot="5400000">
              <a:off x="-4613975" y="935477"/>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矩形 92">
            <a:extLst>
              <a:ext uri="{FF2B5EF4-FFF2-40B4-BE49-F238E27FC236}">
                <a16:creationId xmlns:a16="http://schemas.microsoft.com/office/drawing/2014/main" xmlns="" id="{97B465CD-EBEC-43A1-87D7-ED8816638EDE}"/>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0058061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1000" fill="hold"/>
                                        <p:tgtEl>
                                          <p:spTgt spid="50"/>
                                        </p:tgtEl>
                                        <p:attrNameLst>
                                          <p:attrName>ppt_x</p:attrName>
                                        </p:attrNameLst>
                                      </p:cBhvr>
                                      <p:tavLst>
                                        <p:tav tm="0">
                                          <p:val>
                                            <p:strVal val="#ppt_x"/>
                                          </p:val>
                                        </p:tav>
                                        <p:tav tm="100000">
                                          <p:val>
                                            <p:strVal val="#ppt_x"/>
                                          </p:val>
                                        </p:tav>
                                      </p:tavLst>
                                    </p:anim>
                                    <p:anim calcmode="lin" valueType="num">
                                      <p:cBhvr>
                                        <p:cTn id="8" dur="1000" fill="hold"/>
                                        <p:tgtEl>
                                          <p:spTgt spid="50"/>
                                        </p:tgtEl>
                                        <p:attrNameLst>
                                          <p:attrName>ppt_y</p:attrName>
                                        </p:attrNameLst>
                                      </p:cBhvr>
                                      <p:tavLst>
                                        <p:tav tm="0">
                                          <p:val>
                                            <p:strVal val="#ppt_y+#ppt_h/2"/>
                                          </p:val>
                                        </p:tav>
                                        <p:tav tm="100000">
                                          <p:val>
                                            <p:strVal val="#ppt_y"/>
                                          </p:val>
                                        </p:tav>
                                      </p:tavLst>
                                    </p:anim>
                                    <p:anim calcmode="lin" valueType="num">
                                      <p:cBhvr>
                                        <p:cTn id="9" dur="1000" fill="hold"/>
                                        <p:tgtEl>
                                          <p:spTgt spid="50"/>
                                        </p:tgtEl>
                                        <p:attrNameLst>
                                          <p:attrName>ppt_w</p:attrName>
                                        </p:attrNameLst>
                                      </p:cBhvr>
                                      <p:tavLst>
                                        <p:tav tm="0">
                                          <p:val>
                                            <p:strVal val="#ppt_w"/>
                                          </p:val>
                                        </p:tav>
                                        <p:tav tm="100000">
                                          <p:val>
                                            <p:strVal val="#ppt_w"/>
                                          </p:val>
                                        </p:tav>
                                      </p:tavLst>
                                    </p:anim>
                                    <p:anim calcmode="lin" valueType="num">
                                      <p:cBhvr>
                                        <p:cTn id="10" dur="1000" fill="hold"/>
                                        <p:tgtEl>
                                          <p:spTgt spid="50"/>
                                        </p:tgtEl>
                                        <p:attrNameLst>
                                          <p:attrName>ppt_h</p:attrName>
                                        </p:attrNameLst>
                                      </p:cBhvr>
                                      <p:tavLst>
                                        <p:tav tm="0">
                                          <p:val>
                                            <p:fltVal val="0"/>
                                          </p:val>
                                        </p:tav>
                                        <p:tav tm="100000">
                                          <p:val>
                                            <p:strVal val="#ppt_h"/>
                                          </p:val>
                                        </p:tav>
                                      </p:tavLst>
                                    </p:anim>
                                  </p:childTnLst>
                                </p:cTn>
                              </p:par>
                            </p:childTnLst>
                          </p:cTn>
                        </p:par>
                        <p:par>
                          <p:cTn id="11" fill="hold">
                            <p:stCondLst>
                              <p:cond delay="1000"/>
                            </p:stCondLst>
                            <p:childTnLst>
                              <p:par>
                                <p:cTn id="12" presetID="17" presetClass="entr" presetSubtype="4" fill="hold" grpId="0" nodeType="afterEffect">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cBhvr>
                                        <p:cTn id="14" dur="1000" fill="hold"/>
                                        <p:tgtEl>
                                          <p:spTgt spid="63"/>
                                        </p:tgtEl>
                                        <p:attrNameLst>
                                          <p:attrName>ppt_x</p:attrName>
                                        </p:attrNameLst>
                                      </p:cBhvr>
                                      <p:tavLst>
                                        <p:tav tm="0">
                                          <p:val>
                                            <p:strVal val="#ppt_x"/>
                                          </p:val>
                                        </p:tav>
                                        <p:tav tm="100000">
                                          <p:val>
                                            <p:strVal val="#ppt_x"/>
                                          </p:val>
                                        </p:tav>
                                      </p:tavLst>
                                    </p:anim>
                                    <p:anim calcmode="lin" valueType="num">
                                      <p:cBhvr>
                                        <p:cTn id="15" dur="1000" fill="hold"/>
                                        <p:tgtEl>
                                          <p:spTgt spid="63"/>
                                        </p:tgtEl>
                                        <p:attrNameLst>
                                          <p:attrName>ppt_y</p:attrName>
                                        </p:attrNameLst>
                                      </p:cBhvr>
                                      <p:tavLst>
                                        <p:tav tm="0">
                                          <p:val>
                                            <p:strVal val="#ppt_y+#ppt_h/2"/>
                                          </p:val>
                                        </p:tav>
                                        <p:tav tm="100000">
                                          <p:val>
                                            <p:strVal val="#ppt_y"/>
                                          </p:val>
                                        </p:tav>
                                      </p:tavLst>
                                    </p:anim>
                                    <p:anim calcmode="lin" valueType="num">
                                      <p:cBhvr>
                                        <p:cTn id="16" dur="1000" fill="hold"/>
                                        <p:tgtEl>
                                          <p:spTgt spid="63"/>
                                        </p:tgtEl>
                                        <p:attrNameLst>
                                          <p:attrName>ppt_w</p:attrName>
                                        </p:attrNameLst>
                                      </p:cBhvr>
                                      <p:tavLst>
                                        <p:tav tm="0">
                                          <p:val>
                                            <p:strVal val="#ppt_w"/>
                                          </p:val>
                                        </p:tav>
                                        <p:tav tm="100000">
                                          <p:val>
                                            <p:strVal val="#ppt_w"/>
                                          </p:val>
                                        </p:tav>
                                      </p:tavLst>
                                    </p:anim>
                                    <p:anim calcmode="lin" valueType="num">
                                      <p:cBhvr>
                                        <p:cTn id="17" dur="1000" fill="hold"/>
                                        <p:tgtEl>
                                          <p:spTgt spid="63"/>
                                        </p:tgtEl>
                                        <p:attrNameLst>
                                          <p:attrName>ppt_h</p:attrName>
                                        </p:attrNameLst>
                                      </p:cBhvr>
                                      <p:tavLst>
                                        <p:tav tm="0">
                                          <p:val>
                                            <p:fltVal val="0"/>
                                          </p:val>
                                        </p:tav>
                                        <p:tav tm="100000">
                                          <p:val>
                                            <p:strVal val="#ppt_h"/>
                                          </p:val>
                                        </p:tav>
                                      </p:tavLst>
                                    </p:anim>
                                  </p:childTnLst>
                                </p:cTn>
                              </p:par>
                              <p:par>
                                <p:cTn id="18" presetID="17" presetClass="entr" presetSubtype="4" fill="hold" grpId="0" nodeType="with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p:cTn id="20" dur="1000" fill="hold"/>
                                        <p:tgtEl>
                                          <p:spTgt spid="52"/>
                                        </p:tgtEl>
                                        <p:attrNameLst>
                                          <p:attrName>ppt_x</p:attrName>
                                        </p:attrNameLst>
                                      </p:cBhvr>
                                      <p:tavLst>
                                        <p:tav tm="0">
                                          <p:val>
                                            <p:strVal val="#ppt_x"/>
                                          </p:val>
                                        </p:tav>
                                        <p:tav tm="100000">
                                          <p:val>
                                            <p:strVal val="#ppt_x"/>
                                          </p:val>
                                        </p:tav>
                                      </p:tavLst>
                                    </p:anim>
                                    <p:anim calcmode="lin" valueType="num">
                                      <p:cBhvr>
                                        <p:cTn id="21" dur="1000" fill="hold"/>
                                        <p:tgtEl>
                                          <p:spTgt spid="52"/>
                                        </p:tgtEl>
                                        <p:attrNameLst>
                                          <p:attrName>ppt_y</p:attrName>
                                        </p:attrNameLst>
                                      </p:cBhvr>
                                      <p:tavLst>
                                        <p:tav tm="0">
                                          <p:val>
                                            <p:strVal val="#ppt_y+#ppt_h/2"/>
                                          </p:val>
                                        </p:tav>
                                        <p:tav tm="100000">
                                          <p:val>
                                            <p:strVal val="#ppt_y"/>
                                          </p:val>
                                        </p:tav>
                                      </p:tavLst>
                                    </p:anim>
                                    <p:anim calcmode="lin" valueType="num">
                                      <p:cBhvr>
                                        <p:cTn id="22" dur="1000" fill="hold"/>
                                        <p:tgtEl>
                                          <p:spTgt spid="52"/>
                                        </p:tgtEl>
                                        <p:attrNameLst>
                                          <p:attrName>ppt_w</p:attrName>
                                        </p:attrNameLst>
                                      </p:cBhvr>
                                      <p:tavLst>
                                        <p:tav tm="0">
                                          <p:val>
                                            <p:strVal val="#ppt_w"/>
                                          </p:val>
                                        </p:tav>
                                        <p:tav tm="100000">
                                          <p:val>
                                            <p:strVal val="#ppt_w"/>
                                          </p:val>
                                        </p:tav>
                                      </p:tavLst>
                                    </p:anim>
                                    <p:anim calcmode="lin" valueType="num">
                                      <p:cBhvr>
                                        <p:cTn id="23" dur="1000" fill="hold"/>
                                        <p:tgtEl>
                                          <p:spTgt spid="52"/>
                                        </p:tgtEl>
                                        <p:attrNameLst>
                                          <p:attrName>ppt_h</p:attrName>
                                        </p:attrNameLst>
                                      </p:cBhvr>
                                      <p:tavLst>
                                        <p:tav tm="0">
                                          <p:val>
                                            <p:fltVal val="0"/>
                                          </p:val>
                                        </p:tav>
                                        <p:tav tm="100000">
                                          <p:val>
                                            <p:strVal val="#ppt_h"/>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1000"/>
                                        <p:tgtEl>
                                          <p:spTgt spid="71"/>
                                        </p:tgtEl>
                                      </p:cBhvr>
                                    </p:animEffect>
                                    <p:anim calcmode="lin" valueType="num">
                                      <p:cBhvr>
                                        <p:cTn id="27" dur="1000" fill="hold"/>
                                        <p:tgtEl>
                                          <p:spTgt spid="71"/>
                                        </p:tgtEl>
                                        <p:attrNameLst>
                                          <p:attrName>ppt_x</p:attrName>
                                        </p:attrNameLst>
                                      </p:cBhvr>
                                      <p:tavLst>
                                        <p:tav tm="0">
                                          <p:val>
                                            <p:strVal val="#ppt_x"/>
                                          </p:val>
                                        </p:tav>
                                        <p:tav tm="100000">
                                          <p:val>
                                            <p:strVal val="#ppt_x"/>
                                          </p:val>
                                        </p:tav>
                                      </p:tavLst>
                                    </p:anim>
                                    <p:anim calcmode="lin" valueType="num">
                                      <p:cBhvr>
                                        <p:cTn id="28" dur="1000" fill="hold"/>
                                        <p:tgtEl>
                                          <p:spTgt spid="7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1000"/>
                                        <p:tgtEl>
                                          <p:spTgt spid="72"/>
                                        </p:tgtEl>
                                      </p:cBhvr>
                                    </p:animEffect>
                                    <p:anim calcmode="lin" valueType="num">
                                      <p:cBhvr>
                                        <p:cTn id="32" dur="1000" fill="hold"/>
                                        <p:tgtEl>
                                          <p:spTgt spid="72"/>
                                        </p:tgtEl>
                                        <p:attrNameLst>
                                          <p:attrName>ppt_x</p:attrName>
                                        </p:attrNameLst>
                                      </p:cBhvr>
                                      <p:tavLst>
                                        <p:tav tm="0">
                                          <p:val>
                                            <p:strVal val="#ppt_x"/>
                                          </p:val>
                                        </p:tav>
                                        <p:tav tm="100000">
                                          <p:val>
                                            <p:strVal val="#ppt_x"/>
                                          </p:val>
                                        </p:tav>
                                      </p:tavLst>
                                    </p:anim>
                                    <p:anim calcmode="lin" valueType="num">
                                      <p:cBhvr>
                                        <p:cTn id="33" dur="1000" fill="hold"/>
                                        <p:tgtEl>
                                          <p:spTgt spid="7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79"/>
                                        </p:tgtEl>
                                        <p:attrNameLst>
                                          <p:attrName>style.visibility</p:attrName>
                                        </p:attrNameLst>
                                      </p:cBhvr>
                                      <p:to>
                                        <p:strVal val="visible"/>
                                      </p:to>
                                    </p:set>
                                    <p:animEffect transition="in" filter="fade">
                                      <p:cBhvr>
                                        <p:cTn id="36" dur="1000"/>
                                        <p:tgtEl>
                                          <p:spTgt spid="79"/>
                                        </p:tgtEl>
                                      </p:cBhvr>
                                    </p:animEffect>
                                    <p:anim calcmode="lin" valueType="num">
                                      <p:cBhvr>
                                        <p:cTn id="37" dur="1000" fill="hold"/>
                                        <p:tgtEl>
                                          <p:spTgt spid="79"/>
                                        </p:tgtEl>
                                        <p:attrNameLst>
                                          <p:attrName>ppt_x</p:attrName>
                                        </p:attrNameLst>
                                      </p:cBhvr>
                                      <p:tavLst>
                                        <p:tav tm="0">
                                          <p:val>
                                            <p:strVal val="#ppt_x"/>
                                          </p:val>
                                        </p:tav>
                                        <p:tav tm="100000">
                                          <p:val>
                                            <p:strVal val="#ppt_x"/>
                                          </p:val>
                                        </p:tav>
                                      </p:tavLst>
                                    </p:anim>
                                    <p:anim calcmode="lin" valueType="num">
                                      <p:cBhvr>
                                        <p:cTn id="38" dur="1000" fill="hold"/>
                                        <p:tgtEl>
                                          <p:spTgt spid="7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82"/>
                                        </p:tgtEl>
                                        <p:attrNameLst>
                                          <p:attrName>style.visibility</p:attrName>
                                        </p:attrNameLst>
                                      </p:cBhvr>
                                      <p:to>
                                        <p:strVal val="visible"/>
                                      </p:to>
                                    </p:set>
                                    <p:animEffect transition="in" filter="fade">
                                      <p:cBhvr>
                                        <p:cTn id="41" dur="1000"/>
                                        <p:tgtEl>
                                          <p:spTgt spid="82"/>
                                        </p:tgtEl>
                                      </p:cBhvr>
                                    </p:animEffect>
                                    <p:anim calcmode="lin" valueType="num">
                                      <p:cBhvr>
                                        <p:cTn id="42" dur="1000" fill="hold"/>
                                        <p:tgtEl>
                                          <p:spTgt spid="82"/>
                                        </p:tgtEl>
                                        <p:attrNameLst>
                                          <p:attrName>ppt_x</p:attrName>
                                        </p:attrNameLst>
                                      </p:cBhvr>
                                      <p:tavLst>
                                        <p:tav tm="0">
                                          <p:val>
                                            <p:strVal val="#ppt_x"/>
                                          </p:val>
                                        </p:tav>
                                        <p:tav tm="100000">
                                          <p:val>
                                            <p:strVal val="#ppt_x"/>
                                          </p:val>
                                        </p:tav>
                                      </p:tavLst>
                                    </p:anim>
                                    <p:anim calcmode="lin" valueType="num">
                                      <p:cBhvr>
                                        <p:cTn id="43" dur="1000" fill="hold"/>
                                        <p:tgtEl>
                                          <p:spTgt spid="8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83"/>
                                        </p:tgtEl>
                                        <p:attrNameLst>
                                          <p:attrName>style.visibility</p:attrName>
                                        </p:attrNameLst>
                                      </p:cBhvr>
                                      <p:to>
                                        <p:strVal val="visible"/>
                                      </p:to>
                                    </p:set>
                                    <p:animEffect transition="in" filter="fade">
                                      <p:cBhvr>
                                        <p:cTn id="46" dur="1000"/>
                                        <p:tgtEl>
                                          <p:spTgt spid="83"/>
                                        </p:tgtEl>
                                      </p:cBhvr>
                                    </p:animEffect>
                                    <p:anim calcmode="lin" valueType="num">
                                      <p:cBhvr>
                                        <p:cTn id="47" dur="1000" fill="hold"/>
                                        <p:tgtEl>
                                          <p:spTgt spid="83"/>
                                        </p:tgtEl>
                                        <p:attrNameLst>
                                          <p:attrName>ppt_x</p:attrName>
                                        </p:attrNameLst>
                                      </p:cBhvr>
                                      <p:tavLst>
                                        <p:tav tm="0">
                                          <p:val>
                                            <p:strVal val="#ppt_x"/>
                                          </p:val>
                                        </p:tav>
                                        <p:tav tm="100000">
                                          <p:val>
                                            <p:strVal val="#ppt_x"/>
                                          </p:val>
                                        </p:tav>
                                      </p:tavLst>
                                    </p:anim>
                                    <p:anim calcmode="lin" valueType="num">
                                      <p:cBhvr>
                                        <p:cTn id="48" dur="1000" fill="hold"/>
                                        <p:tgtEl>
                                          <p:spTgt spid="8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84"/>
                                        </p:tgtEl>
                                        <p:attrNameLst>
                                          <p:attrName>style.visibility</p:attrName>
                                        </p:attrNameLst>
                                      </p:cBhvr>
                                      <p:to>
                                        <p:strVal val="visible"/>
                                      </p:to>
                                    </p:set>
                                    <p:animEffect transition="in" filter="fade">
                                      <p:cBhvr>
                                        <p:cTn id="51" dur="1000"/>
                                        <p:tgtEl>
                                          <p:spTgt spid="84"/>
                                        </p:tgtEl>
                                      </p:cBhvr>
                                    </p:animEffect>
                                    <p:anim calcmode="lin" valueType="num">
                                      <p:cBhvr>
                                        <p:cTn id="52" dur="1000" fill="hold"/>
                                        <p:tgtEl>
                                          <p:spTgt spid="84"/>
                                        </p:tgtEl>
                                        <p:attrNameLst>
                                          <p:attrName>ppt_x</p:attrName>
                                        </p:attrNameLst>
                                      </p:cBhvr>
                                      <p:tavLst>
                                        <p:tav tm="0">
                                          <p:val>
                                            <p:strVal val="#ppt_x"/>
                                          </p:val>
                                        </p:tav>
                                        <p:tav tm="100000">
                                          <p:val>
                                            <p:strVal val="#ppt_x"/>
                                          </p:val>
                                        </p:tav>
                                      </p:tavLst>
                                    </p:anim>
                                    <p:anim calcmode="lin" valueType="num">
                                      <p:cBhvr>
                                        <p:cTn id="53" dur="1000" fill="hold"/>
                                        <p:tgtEl>
                                          <p:spTgt spid="8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92"/>
                                        </p:tgtEl>
                                        <p:attrNameLst>
                                          <p:attrName>style.visibility</p:attrName>
                                        </p:attrNameLst>
                                      </p:cBhvr>
                                      <p:to>
                                        <p:strVal val="visible"/>
                                      </p:to>
                                    </p:set>
                                    <p:animEffect transition="in" filter="fade">
                                      <p:cBhvr>
                                        <p:cTn id="56" dur="1000"/>
                                        <p:tgtEl>
                                          <p:spTgt spid="92"/>
                                        </p:tgtEl>
                                      </p:cBhvr>
                                    </p:animEffect>
                                    <p:anim calcmode="lin" valueType="num">
                                      <p:cBhvr>
                                        <p:cTn id="57" dur="1000" fill="hold"/>
                                        <p:tgtEl>
                                          <p:spTgt spid="92"/>
                                        </p:tgtEl>
                                        <p:attrNameLst>
                                          <p:attrName>ppt_x</p:attrName>
                                        </p:attrNameLst>
                                      </p:cBhvr>
                                      <p:tavLst>
                                        <p:tav tm="0">
                                          <p:val>
                                            <p:strVal val="#ppt_x"/>
                                          </p:val>
                                        </p:tav>
                                        <p:tav tm="100000">
                                          <p:val>
                                            <p:strVal val="#ppt_x"/>
                                          </p:val>
                                        </p:tav>
                                      </p:tavLst>
                                    </p:anim>
                                    <p:anim calcmode="lin" valueType="num">
                                      <p:cBhvr>
                                        <p:cTn id="58" dur="1000" fill="hold"/>
                                        <p:tgtEl>
                                          <p:spTgt spid="9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91"/>
                                        </p:tgtEl>
                                        <p:attrNameLst>
                                          <p:attrName>style.visibility</p:attrName>
                                        </p:attrNameLst>
                                      </p:cBhvr>
                                      <p:to>
                                        <p:strVal val="visible"/>
                                      </p:to>
                                    </p:set>
                                    <p:animEffect transition="in" filter="fade">
                                      <p:cBhvr>
                                        <p:cTn id="61" dur="1000"/>
                                        <p:tgtEl>
                                          <p:spTgt spid="91"/>
                                        </p:tgtEl>
                                      </p:cBhvr>
                                    </p:animEffect>
                                    <p:anim calcmode="lin" valueType="num">
                                      <p:cBhvr>
                                        <p:cTn id="62" dur="1000" fill="hold"/>
                                        <p:tgtEl>
                                          <p:spTgt spid="91"/>
                                        </p:tgtEl>
                                        <p:attrNameLst>
                                          <p:attrName>ppt_x</p:attrName>
                                        </p:attrNameLst>
                                      </p:cBhvr>
                                      <p:tavLst>
                                        <p:tav tm="0">
                                          <p:val>
                                            <p:strVal val="#ppt_x"/>
                                          </p:val>
                                        </p:tav>
                                        <p:tav tm="100000">
                                          <p:val>
                                            <p:strVal val="#ppt_x"/>
                                          </p:val>
                                        </p:tav>
                                      </p:tavLst>
                                    </p:anim>
                                    <p:anim calcmode="lin" valueType="num">
                                      <p:cBhvr>
                                        <p:cTn id="63" dur="1000" fill="hold"/>
                                        <p:tgtEl>
                                          <p:spTgt spid="9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fade">
                                      <p:cBhvr>
                                        <p:cTn id="66" dur="1000"/>
                                        <p:tgtEl>
                                          <p:spTgt spid="85"/>
                                        </p:tgtEl>
                                      </p:cBhvr>
                                    </p:animEffect>
                                    <p:anim calcmode="lin" valueType="num">
                                      <p:cBhvr>
                                        <p:cTn id="67" dur="1000" fill="hold"/>
                                        <p:tgtEl>
                                          <p:spTgt spid="85"/>
                                        </p:tgtEl>
                                        <p:attrNameLst>
                                          <p:attrName>ppt_x</p:attrName>
                                        </p:attrNameLst>
                                      </p:cBhvr>
                                      <p:tavLst>
                                        <p:tav tm="0">
                                          <p:val>
                                            <p:strVal val="#ppt_x"/>
                                          </p:val>
                                        </p:tav>
                                        <p:tav tm="100000">
                                          <p:val>
                                            <p:strVal val="#ppt_x"/>
                                          </p:val>
                                        </p:tav>
                                      </p:tavLst>
                                    </p:anim>
                                    <p:anim calcmode="lin" valueType="num">
                                      <p:cBhvr>
                                        <p:cTn id="68" dur="1000" fill="hold"/>
                                        <p:tgtEl>
                                          <p:spTgt spid="8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fade">
                                      <p:cBhvr>
                                        <p:cTn id="71" dur="1000"/>
                                        <p:tgtEl>
                                          <p:spTgt spid="86"/>
                                        </p:tgtEl>
                                      </p:cBhvr>
                                    </p:animEffect>
                                    <p:anim calcmode="lin" valueType="num">
                                      <p:cBhvr>
                                        <p:cTn id="72" dur="1000" fill="hold"/>
                                        <p:tgtEl>
                                          <p:spTgt spid="86"/>
                                        </p:tgtEl>
                                        <p:attrNameLst>
                                          <p:attrName>ppt_x</p:attrName>
                                        </p:attrNameLst>
                                      </p:cBhvr>
                                      <p:tavLst>
                                        <p:tav tm="0">
                                          <p:val>
                                            <p:strVal val="#ppt_x"/>
                                          </p:val>
                                        </p:tav>
                                        <p:tav tm="100000">
                                          <p:val>
                                            <p:strVal val="#ppt_x"/>
                                          </p:val>
                                        </p:tav>
                                      </p:tavLst>
                                    </p:anim>
                                    <p:anim calcmode="lin" valueType="num">
                                      <p:cBhvr>
                                        <p:cTn id="73" dur="1000" fill="hold"/>
                                        <p:tgtEl>
                                          <p:spTgt spid="8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87"/>
                                        </p:tgtEl>
                                        <p:attrNameLst>
                                          <p:attrName>style.visibility</p:attrName>
                                        </p:attrNameLst>
                                      </p:cBhvr>
                                      <p:to>
                                        <p:strVal val="visible"/>
                                      </p:to>
                                    </p:set>
                                    <p:animEffect transition="in" filter="fade">
                                      <p:cBhvr>
                                        <p:cTn id="76" dur="1000"/>
                                        <p:tgtEl>
                                          <p:spTgt spid="87"/>
                                        </p:tgtEl>
                                      </p:cBhvr>
                                    </p:animEffect>
                                    <p:anim calcmode="lin" valueType="num">
                                      <p:cBhvr>
                                        <p:cTn id="77" dur="1000" fill="hold"/>
                                        <p:tgtEl>
                                          <p:spTgt spid="87"/>
                                        </p:tgtEl>
                                        <p:attrNameLst>
                                          <p:attrName>ppt_x</p:attrName>
                                        </p:attrNameLst>
                                      </p:cBhvr>
                                      <p:tavLst>
                                        <p:tav tm="0">
                                          <p:val>
                                            <p:strVal val="#ppt_x"/>
                                          </p:val>
                                        </p:tav>
                                        <p:tav tm="100000">
                                          <p:val>
                                            <p:strVal val="#ppt_x"/>
                                          </p:val>
                                        </p:tav>
                                      </p:tavLst>
                                    </p:anim>
                                    <p:anim calcmode="lin" valueType="num">
                                      <p:cBhvr>
                                        <p:cTn id="78" dur="1000" fill="hold"/>
                                        <p:tgtEl>
                                          <p:spTgt spid="8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88"/>
                                        </p:tgtEl>
                                        <p:attrNameLst>
                                          <p:attrName>style.visibility</p:attrName>
                                        </p:attrNameLst>
                                      </p:cBhvr>
                                      <p:to>
                                        <p:strVal val="visible"/>
                                      </p:to>
                                    </p:set>
                                    <p:animEffect transition="in" filter="fade">
                                      <p:cBhvr>
                                        <p:cTn id="81" dur="1000"/>
                                        <p:tgtEl>
                                          <p:spTgt spid="88"/>
                                        </p:tgtEl>
                                      </p:cBhvr>
                                    </p:animEffect>
                                    <p:anim calcmode="lin" valueType="num">
                                      <p:cBhvr>
                                        <p:cTn id="82" dur="1000" fill="hold"/>
                                        <p:tgtEl>
                                          <p:spTgt spid="88"/>
                                        </p:tgtEl>
                                        <p:attrNameLst>
                                          <p:attrName>ppt_x</p:attrName>
                                        </p:attrNameLst>
                                      </p:cBhvr>
                                      <p:tavLst>
                                        <p:tav tm="0">
                                          <p:val>
                                            <p:strVal val="#ppt_x"/>
                                          </p:val>
                                        </p:tav>
                                        <p:tav tm="100000">
                                          <p:val>
                                            <p:strVal val="#ppt_x"/>
                                          </p:val>
                                        </p:tav>
                                      </p:tavLst>
                                    </p:anim>
                                    <p:anim calcmode="lin" valueType="num">
                                      <p:cBhvr>
                                        <p:cTn id="83" dur="1000" fill="hold"/>
                                        <p:tgtEl>
                                          <p:spTgt spid="8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89"/>
                                        </p:tgtEl>
                                        <p:attrNameLst>
                                          <p:attrName>style.visibility</p:attrName>
                                        </p:attrNameLst>
                                      </p:cBhvr>
                                      <p:to>
                                        <p:strVal val="visible"/>
                                      </p:to>
                                    </p:set>
                                    <p:animEffect transition="in" filter="fade">
                                      <p:cBhvr>
                                        <p:cTn id="86" dur="1000"/>
                                        <p:tgtEl>
                                          <p:spTgt spid="89"/>
                                        </p:tgtEl>
                                      </p:cBhvr>
                                    </p:animEffect>
                                    <p:anim calcmode="lin" valueType="num">
                                      <p:cBhvr>
                                        <p:cTn id="87" dur="1000" fill="hold"/>
                                        <p:tgtEl>
                                          <p:spTgt spid="89"/>
                                        </p:tgtEl>
                                        <p:attrNameLst>
                                          <p:attrName>ppt_x</p:attrName>
                                        </p:attrNameLst>
                                      </p:cBhvr>
                                      <p:tavLst>
                                        <p:tav tm="0">
                                          <p:val>
                                            <p:strVal val="#ppt_x"/>
                                          </p:val>
                                        </p:tav>
                                        <p:tav tm="100000">
                                          <p:val>
                                            <p:strVal val="#ppt_x"/>
                                          </p:val>
                                        </p:tav>
                                      </p:tavLst>
                                    </p:anim>
                                    <p:anim calcmode="lin" valueType="num">
                                      <p:cBhvr>
                                        <p:cTn id="88" dur="1000" fill="hold"/>
                                        <p:tgtEl>
                                          <p:spTgt spid="89"/>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90"/>
                                        </p:tgtEl>
                                        <p:attrNameLst>
                                          <p:attrName>style.visibility</p:attrName>
                                        </p:attrNameLst>
                                      </p:cBhvr>
                                      <p:to>
                                        <p:strVal val="visible"/>
                                      </p:to>
                                    </p:set>
                                    <p:animEffect transition="in" filter="fade">
                                      <p:cBhvr>
                                        <p:cTn id="91" dur="1000"/>
                                        <p:tgtEl>
                                          <p:spTgt spid="90"/>
                                        </p:tgtEl>
                                      </p:cBhvr>
                                    </p:animEffect>
                                    <p:anim calcmode="lin" valueType="num">
                                      <p:cBhvr>
                                        <p:cTn id="92" dur="1000" fill="hold"/>
                                        <p:tgtEl>
                                          <p:spTgt spid="90"/>
                                        </p:tgtEl>
                                        <p:attrNameLst>
                                          <p:attrName>ppt_x</p:attrName>
                                        </p:attrNameLst>
                                      </p:cBhvr>
                                      <p:tavLst>
                                        <p:tav tm="0">
                                          <p:val>
                                            <p:strVal val="#ppt_x"/>
                                          </p:val>
                                        </p:tav>
                                        <p:tav tm="100000">
                                          <p:val>
                                            <p:strVal val="#ppt_x"/>
                                          </p:val>
                                        </p:tav>
                                      </p:tavLst>
                                    </p:anim>
                                    <p:anim calcmode="lin" valueType="num">
                                      <p:cBhvr>
                                        <p:cTn id="93" dur="1000" fill="hold"/>
                                        <p:tgtEl>
                                          <p:spTgt spid="90"/>
                                        </p:tgtEl>
                                        <p:attrNameLst>
                                          <p:attrName>ppt_y</p:attrName>
                                        </p:attrNameLst>
                                      </p:cBhvr>
                                      <p:tavLst>
                                        <p:tav tm="0">
                                          <p:val>
                                            <p:strVal val="#ppt_y+.1"/>
                                          </p:val>
                                        </p:tav>
                                        <p:tav tm="100000">
                                          <p:val>
                                            <p:strVal val="#ppt_y"/>
                                          </p:val>
                                        </p:tav>
                                      </p:tavLst>
                                    </p:anim>
                                  </p:childTnLst>
                                </p:cTn>
                              </p:par>
                            </p:childTnLst>
                          </p:cTn>
                        </p:par>
                        <p:par>
                          <p:cTn id="94" fill="hold">
                            <p:stCondLst>
                              <p:cond delay="2000"/>
                            </p:stCondLst>
                            <p:childTnLst>
                              <p:par>
                                <p:cTn id="95" presetID="42" presetClass="entr" presetSubtype="0" fill="hold" nodeType="afterEffect">
                                  <p:stCondLst>
                                    <p:cond delay="0"/>
                                  </p:stCondLst>
                                  <p:childTnLst>
                                    <p:set>
                                      <p:cBhvr>
                                        <p:cTn id="96" dur="1" fill="hold">
                                          <p:stCondLst>
                                            <p:cond delay="0"/>
                                          </p:stCondLst>
                                        </p:cTn>
                                        <p:tgtEl>
                                          <p:spTgt spid="94"/>
                                        </p:tgtEl>
                                        <p:attrNameLst>
                                          <p:attrName>style.visibility</p:attrName>
                                        </p:attrNameLst>
                                      </p:cBhvr>
                                      <p:to>
                                        <p:strVal val="visible"/>
                                      </p:to>
                                    </p:set>
                                    <p:animEffect transition="in" filter="fade">
                                      <p:cBhvr>
                                        <p:cTn id="97" dur="500"/>
                                        <p:tgtEl>
                                          <p:spTgt spid="94"/>
                                        </p:tgtEl>
                                      </p:cBhvr>
                                    </p:animEffect>
                                    <p:anim calcmode="lin" valueType="num">
                                      <p:cBhvr>
                                        <p:cTn id="98" dur="500" fill="hold"/>
                                        <p:tgtEl>
                                          <p:spTgt spid="94"/>
                                        </p:tgtEl>
                                        <p:attrNameLst>
                                          <p:attrName>ppt_x</p:attrName>
                                        </p:attrNameLst>
                                      </p:cBhvr>
                                      <p:tavLst>
                                        <p:tav tm="0">
                                          <p:val>
                                            <p:strVal val="#ppt_x"/>
                                          </p:val>
                                        </p:tav>
                                        <p:tav tm="100000">
                                          <p:val>
                                            <p:strVal val="#ppt_x"/>
                                          </p:val>
                                        </p:tav>
                                      </p:tavLst>
                                    </p:anim>
                                    <p:anim calcmode="lin" valueType="num">
                                      <p:cBhvr>
                                        <p:cTn id="99" dur="500" fill="hold"/>
                                        <p:tgtEl>
                                          <p:spTgt spid="94"/>
                                        </p:tgtEl>
                                        <p:attrNameLst>
                                          <p:attrName>ppt_y</p:attrName>
                                        </p:attrNameLst>
                                      </p:cBhvr>
                                      <p:tavLst>
                                        <p:tav tm="0">
                                          <p:val>
                                            <p:strVal val="#ppt_y+.1"/>
                                          </p:val>
                                        </p:tav>
                                        <p:tav tm="100000">
                                          <p:val>
                                            <p:strVal val="#ppt_y"/>
                                          </p:val>
                                        </p:tav>
                                      </p:tavLst>
                                    </p:anim>
                                  </p:childTnLst>
                                </p:cTn>
                              </p:par>
                              <p:par>
                                <p:cTn id="100" presetID="10" presetClass="entr" presetSubtype="0" fill="hold" grpId="0" nodeType="withEffect">
                                  <p:stCondLst>
                                    <p:cond delay="0"/>
                                  </p:stCondLst>
                                  <p:childTnLst>
                                    <p:set>
                                      <p:cBhvr>
                                        <p:cTn id="101" dur="1" fill="hold">
                                          <p:stCondLst>
                                            <p:cond delay="0"/>
                                          </p:stCondLst>
                                        </p:cTn>
                                        <p:tgtEl>
                                          <p:spTgt spid="117"/>
                                        </p:tgtEl>
                                        <p:attrNameLst>
                                          <p:attrName>style.visibility</p:attrName>
                                        </p:attrNameLst>
                                      </p:cBhvr>
                                      <p:to>
                                        <p:strVal val="visible"/>
                                      </p:to>
                                    </p:set>
                                    <p:animEffect transition="in" filter="fade">
                                      <p:cBhvr>
                                        <p:cTn id="102" dur="500"/>
                                        <p:tgtEl>
                                          <p:spTgt spid="117"/>
                                        </p:tgtEl>
                                      </p:cBhvr>
                                    </p:animEffect>
                                  </p:childTnLst>
                                </p:cTn>
                              </p:par>
                              <p:par>
                                <p:cTn id="103" presetID="10" presetClass="entr" presetSubtype="0" fill="hold" nodeType="withEffect">
                                  <p:stCondLst>
                                    <p:cond delay="100"/>
                                  </p:stCondLst>
                                  <p:childTnLst>
                                    <p:set>
                                      <p:cBhvr>
                                        <p:cTn id="104" dur="1" fill="hold">
                                          <p:stCondLst>
                                            <p:cond delay="0"/>
                                          </p:stCondLst>
                                        </p:cTn>
                                        <p:tgtEl>
                                          <p:spTgt spid="64"/>
                                        </p:tgtEl>
                                        <p:attrNameLst>
                                          <p:attrName>style.visibility</p:attrName>
                                        </p:attrNameLst>
                                      </p:cBhvr>
                                      <p:to>
                                        <p:strVal val="visible"/>
                                      </p:to>
                                    </p:set>
                                    <p:animEffect transition="in" filter="fade">
                                      <p:cBhvr>
                                        <p:cTn id="105" dur="500"/>
                                        <p:tgtEl>
                                          <p:spTgt spid="64"/>
                                        </p:tgtEl>
                                      </p:cBhvr>
                                    </p:animEffect>
                                  </p:childTnLst>
                                </p:cTn>
                              </p:par>
                              <p:par>
                                <p:cTn id="106" presetID="10" presetClass="entr" presetSubtype="0" fill="hold" nodeType="withEffect">
                                  <p:stCondLst>
                                    <p:cond delay="100"/>
                                  </p:stCondLst>
                                  <p:childTnLst>
                                    <p:set>
                                      <p:cBhvr>
                                        <p:cTn id="107" dur="1" fill="hold">
                                          <p:stCondLst>
                                            <p:cond delay="0"/>
                                          </p:stCondLst>
                                        </p:cTn>
                                        <p:tgtEl>
                                          <p:spTgt spid="51"/>
                                        </p:tgtEl>
                                        <p:attrNameLst>
                                          <p:attrName>style.visibility</p:attrName>
                                        </p:attrNameLst>
                                      </p:cBhvr>
                                      <p:to>
                                        <p:strVal val="visible"/>
                                      </p:to>
                                    </p:set>
                                    <p:animEffect transition="in" filter="fade">
                                      <p:cBhvr>
                                        <p:cTn id="108" dur="500"/>
                                        <p:tgtEl>
                                          <p:spTgt spid="51"/>
                                        </p:tgtEl>
                                      </p:cBhvr>
                                    </p:animEffect>
                                  </p:childTnLst>
                                </p:cTn>
                              </p:par>
                            </p:childTnLst>
                          </p:cTn>
                        </p:par>
                        <p:par>
                          <p:cTn id="109" fill="hold">
                            <p:stCondLst>
                              <p:cond delay="2600"/>
                            </p:stCondLst>
                            <p:childTnLst>
                              <p:par>
                                <p:cTn id="110" presetID="10" presetClass="entr" presetSubtype="0" fill="hold" grpId="0" nodeType="afterEffect">
                                  <p:stCondLst>
                                    <p:cond delay="0"/>
                                  </p:stCondLst>
                                  <p:childTnLst>
                                    <p:set>
                                      <p:cBhvr>
                                        <p:cTn id="111" dur="1" fill="hold">
                                          <p:stCondLst>
                                            <p:cond delay="0"/>
                                          </p:stCondLst>
                                        </p:cTn>
                                        <p:tgtEl>
                                          <p:spTgt spid="93"/>
                                        </p:tgtEl>
                                        <p:attrNameLst>
                                          <p:attrName>style.visibility</p:attrName>
                                        </p:attrNameLst>
                                      </p:cBhvr>
                                      <p:to>
                                        <p:strVal val="visible"/>
                                      </p:to>
                                    </p:set>
                                    <p:animEffect transition="in" filter="fade">
                                      <p:cBhvr>
                                        <p:cTn id="112" dur="10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2" grpId="0" animBg="1"/>
      <p:bldGraphic spid="63" grpId="0">
        <p:bldAsOne/>
      </p:bldGraphic>
      <p:bldP spid="71" grpId="0"/>
      <p:bldP spid="72" grpId="0"/>
      <p:bldP spid="79" grpId="0"/>
      <p:bldP spid="82" grpId="0"/>
      <p:bldP spid="83" grpId="0"/>
      <p:bldP spid="84" grpId="0"/>
      <p:bldP spid="85" grpId="0"/>
      <p:bldP spid="86" grpId="0"/>
      <p:bldP spid="87" grpId="0"/>
      <p:bldP spid="88" grpId="0"/>
      <p:bldP spid="89" grpId="0"/>
      <p:bldP spid="90" grpId="0"/>
      <p:bldP spid="91" grpId="0"/>
      <p:bldP spid="92" grpId="0"/>
      <p:bldP spid="117" grpId="0"/>
      <p:bldP spid="9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968024" y="0"/>
            <a:ext cx="5223975" cy="6858000"/>
          </a:xfrm>
          <a:prstGeom prst="rect">
            <a:avLst/>
          </a:prstGeom>
          <a:solidFill>
            <a:srgbClr val="04D195"/>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7" name="组合 56"/>
          <p:cNvGrpSpPr/>
          <p:nvPr/>
        </p:nvGrpSpPr>
        <p:grpSpPr>
          <a:xfrm>
            <a:off x="-1341251" y="6753155"/>
            <a:ext cx="7613822" cy="5166254"/>
            <a:chOff x="6605723" y="3114087"/>
            <a:chExt cx="7613822" cy="5166254"/>
          </a:xfrm>
        </p:grpSpPr>
        <p:sp>
          <p:nvSpPr>
            <p:cNvPr id="53" name="任意多边形 52"/>
            <p:cNvSpPr/>
            <p:nvPr/>
          </p:nvSpPr>
          <p:spPr>
            <a:xfrm>
              <a:off x="10276125"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11252561"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12228996"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6605723" y="3114087"/>
              <a:ext cx="4616513" cy="5166254"/>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2" name="组合 31"/>
          <p:cNvGrpSpPr/>
          <p:nvPr/>
        </p:nvGrpSpPr>
        <p:grpSpPr>
          <a:xfrm>
            <a:off x="371475" y="333375"/>
            <a:ext cx="501817" cy="340501"/>
            <a:chOff x="-1159407" y="1739505"/>
            <a:chExt cx="5279281" cy="3582188"/>
          </a:xfrm>
        </p:grpSpPr>
        <p:sp>
          <p:nvSpPr>
            <p:cNvPr id="33" name="任意多边形 32"/>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7" name="文本框 36"/>
          <p:cNvSpPr txBox="1"/>
          <p:nvPr/>
        </p:nvSpPr>
        <p:spPr>
          <a:xfrm>
            <a:off x="922991" y="265292"/>
            <a:ext cx="2515446" cy="369332"/>
          </a:xfrm>
          <a:prstGeom prst="rect">
            <a:avLst/>
          </a:prstGeom>
          <a:noFill/>
        </p:spPr>
        <p:txBody>
          <a:bodyPr wrap="square" rtlCol="0">
            <a:spAutoFit/>
          </a:bodyPr>
          <a:lstStyle/>
          <a:p>
            <a:r>
              <a:rPr lang="zh-CN" altLang="en-US" b="1" dirty="0">
                <a:solidFill>
                  <a:schemeClr val="tx1">
                    <a:lumMod val="65000"/>
                    <a:lumOff val="35000"/>
                  </a:schemeClr>
                </a:solidFill>
                <a:latin typeface="+mj-ea"/>
                <a:ea typeface="+mj-ea"/>
              </a:rPr>
              <a:t>工作完成情况</a:t>
            </a:r>
          </a:p>
        </p:txBody>
      </p:sp>
      <p:sp>
        <p:nvSpPr>
          <p:cNvPr id="38" name="矩形 37"/>
          <p:cNvSpPr/>
          <p:nvPr/>
        </p:nvSpPr>
        <p:spPr>
          <a:xfrm>
            <a:off x="746579" y="574849"/>
            <a:ext cx="1635113" cy="261162"/>
          </a:xfrm>
          <a:prstGeom prst="rect">
            <a:avLst/>
          </a:prstGeom>
        </p:spPr>
        <p:txBody>
          <a:bodyPr wrap="square">
            <a:spAutoFit/>
          </a:bodyPr>
          <a:lstStyle/>
          <a:p>
            <a:pPr lvl="0" algn="ctr" defTabSz="914400">
              <a:lnSpc>
                <a:spcPct val="114000"/>
              </a:lnSpc>
              <a:defRPr/>
            </a:pPr>
            <a:r>
              <a:rPr lang="en-US" altLang="zh-CN" sz="1050" dirty="0">
                <a:solidFill>
                  <a:schemeClr val="tx1">
                    <a:lumMod val="65000"/>
                    <a:lumOff val="35000"/>
                  </a:schemeClr>
                </a:solidFill>
                <a:cs typeface="+mn-ea"/>
                <a:sym typeface="+mn-lt"/>
              </a:rPr>
              <a:t>PUT YOUR TITLE</a:t>
            </a:r>
          </a:p>
        </p:txBody>
      </p:sp>
      <p:cxnSp>
        <p:nvCxnSpPr>
          <p:cNvPr id="40" name="直接连接符 39"/>
          <p:cNvCxnSpPr/>
          <p:nvPr/>
        </p:nvCxnSpPr>
        <p:spPr>
          <a:xfrm flipH="1">
            <a:off x="3438437" y="777460"/>
            <a:ext cx="9007563" cy="0"/>
          </a:xfrm>
          <a:prstGeom prst="line">
            <a:avLst/>
          </a:prstGeom>
          <a:ln>
            <a:solidFill>
              <a:srgbClr val="04D195"/>
            </a:solidFill>
          </a:ln>
        </p:spPr>
        <p:style>
          <a:lnRef idx="1">
            <a:schemeClr val="accent1"/>
          </a:lnRef>
          <a:fillRef idx="0">
            <a:schemeClr val="accent1"/>
          </a:fillRef>
          <a:effectRef idx="0">
            <a:schemeClr val="accent1"/>
          </a:effectRef>
          <a:fontRef idx="minor">
            <a:schemeClr val="tx1"/>
          </a:fontRef>
        </p:style>
      </p:cxnSp>
      <p:sp>
        <p:nvSpPr>
          <p:cNvPr id="59" name="任意多边形 58"/>
          <p:cNvSpPr/>
          <p:nvPr/>
        </p:nvSpPr>
        <p:spPr>
          <a:xfrm>
            <a:off x="8926980" y="6753155"/>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9903416" y="6753155"/>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10879851" y="6753155"/>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5256578" y="6753155"/>
            <a:ext cx="4616513" cy="5166254"/>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5" name="Freeform 227"/>
          <p:cNvSpPr>
            <a:spLocks/>
          </p:cNvSpPr>
          <p:nvPr/>
        </p:nvSpPr>
        <p:spPr bwMode="auto">
          <a:xfrm>
            <a:off x="4710778" y="4343101"/>
            <a:ext cx="444651" cy="617179"/>
          </a:xfrm>
          <a:custGeom>
            <a:avLst/>
            <a:gdLst>
              <a:gd name="T0" fmla="*/ 0 w 369"/>
              <a:gd name="T1" fmla="*/ 321 h 465"/>
              <a:gd name="T2" fmla="*/ 11 w 369"/>
              <a:gd name="T3" fmla="*/ 247 h 465"/>
              <a:gd name="T4" fmla="*/ 23 w 369"/>
              <a:gd name="T5" fmla="*/ 230 h 465"/>
              <a:gd name="T6" fmla="*/ 29 w 369"/>
              <a:gd name="T7" fmla="*/ 210 h 465"/>
              <a:gd name="T8" fmla="*/ 43 w 369"/>
              <a:gd name="T9" fmla="*/ 180 h 465"/>
              <a:gd name="T10" fmla="*/ 34 w 369"/>
              <a:gd name="T11" fmla="*/ 167 h 465"/>
              <a:gd name="T12" fmla="*/ 36 w 369"/>
              <a:gd name="T13" fmla="*/ 143 h 465"/>
              <a:gd name="T14" fmla="*/ 69 w 369"/>
              <a:gd name="T15" fmla="*/ 104 h 465"/>
              <a:gd name="T16" fmla="*/ 67 w 369"/>
              <a:gd name="T17" fmla="*/ 78 h 465"/>
              <a:gd name="T18" fmla="*/ 89 w 369"/>
              <a:gd name="T19" fmla="*/ 41 h 465"/>
              <a:gd name="T20" fmla="*/ 110 w 369"/>
              <a:gd name="T21" fmla="*/ 48 h 465"/>
              <a:gd name="T22" fmla="*/ 152 w 369"/>
              <a:gd name="T23" fmla="*/ 15 h 465"/>
              <a:gd name="T24" fmla="*/ 160 w 369"/>
              <a:gd name="T25" fmla="*/ 0 h 465"/>
              <a:gd name="T26" fmla="*/ 186 w 369"/>
              <a:gd name="T27" fmla="*/ 3 h 465"/>
              <a:gd name="T28" fmla="*/ 199 w 369"/>
              <a:gd name="T29" fmla="*/ 39 h 465"/>
              <a:gd name="T30" fmla="*/ 211 w 369"/>
              <a:gd name="T31" fmla="*/ 63 h 465"/>
              <a:gd name="T32" fmla="*/ 239 w 369"/>
              <a:gd name="T33" fmla="*/ 63 h 465"/>
              <a:gd name="T34" fmla="*/ 256 w 369"/>
              <a:gd name="T35" fmla="*/ 41 h 465"/>
              <a:gd name="T36" fmla="*/ 281 w 369"/>
              <a:gd name="T37" fmla="*/ 67 h 465"/>
              <a:gd name="T38" fmla="*/ 326 w 369"/>
              <a:gd name="T39" fmla="*/ 50 h 465"/>
              <a:gd name="T40" fmla="*/ 299 w 369"/>
              <a:gd name="T41" fmla="*/ 119 h 465"/>
              <a:gd name="T42" fmla="*/ 281 w 369"/>
              <a:gd name="T43" fmla="*/ 111 h 465"/>
              <a:gd name="T44" fmla="*/ 269 w 369"/>
              <a:gd name="T45" fmla="*/ 117 h 465"/>
              <a:gd name="T46" fmla="*/ 269 w 369"/>
              <a:gd name="T47" fmla="*/ 122 h 465"/>
              <a:gd name="T48" fmla="*/ 282 w 369"/>
              <a:gd name="T49" fmla="*/ 140 h 465"/>
              <a:gd name="T50" fmla="*/ 279 w 369"/>
              <a:gd name="T51" fmla="*/ 202 h 465"/>
              <a:gd name="T52" fmla="*/ 282 w 369"/>
              <a:gd name="T53" fmla="*/ 222 h 465"/>
              <a:gd name="T54" fmla="*/ 279 w 369"/>
              <a:gd name="T55" fmla="*/ 227 h 465"/>
              <a:gd name="T56" fmla="*/ 261 w 369"/>
              <a:gd name="T57" fmla="*/ 224 h 465"/>
              <a:gd name="T58" fmla="*/ 250 w 369"/>
              <a:gd name="T59" fmla="*/ 236 h 465"/>
              <a:gd name="T60" fmla="*/ 259 w 369"/>
              <a:gd name="T61" fmla="*/ 252 h 465"/>
              <a:gd name="T62" fmla="*/ 237 w 369"/>
              <a:gd name="T63" fmla="*/ 273 h 465"/>
              <a:gd name="T64" fmla="*/ 239 w 369"/>
              <a:gd name="T65" fmla="*/ 281 h 465"/>
              <a:gd name="T66" fmla="*/ 218 w 369"/>
              <a:gd name="T67" fmla="*/ 293 h 465"/>
              <a:gd name="T68" fmla="*/ 222 w 369"/>
              <a:gd name="T69" fmla="*/ 308 h 465"/>
              <a:gd name="T70" fmla="*/ 214 w 369"/>
              <a:gd name="T71" fmla="*/ 317 h 465"/>
              <a:gd name="T72" fmla="*/ 186 w 369"/>
              <a:gd name="T73" fmla="*/ 317 h 465"/>
              <a:gd name="T74" fmla="*/ 170 w 369"/>
              <a:gd name="T75" fmla="*/ 331 h 465"/>
              <a:gd name="T76" fmla="*/ 167 w 369"/>
              <a:gd name="T77" fmla="*/ 337 h 465"/>
              <a:gd name="T78" fmla="*/ 182 w 369"/>
              <a:gd name="T79" fmla="*/ 347 h 465"/>
              <a:gd name="T80" fmla="*/ 167 w 369"/>
              <a:gd name="T81" fmla="*/ 371 h 465"/>
              <a:gd name="T82" fmla="*/ 146 w 369"/>
              <a:gd name="T83" fmla="*/ 397 h 465"/>
              <a:gd name="T84" fmla="*/ 139 w 369"/>
              <a:gd name="T85" fmla="*/ 395 h 465"/>
              <a:gd name="T86" fmla="*/ 118 w 369"/>
              <a:gd name="T87" fmla="*/ 417 h 465"/>
              <a:gd name="T88" fmla="*/ 95 w 369"/>
              <a:gd name="T89" fmla="*/ 365 h 465"/>
              <a:gd name="T90" fmla="*/ 74 w 369"/>
              <a:gd name="T91" fmla="*/ 337 h 465"/>
              <a:gd name="T92" fmla="*/ 59 w 369"/>
              <a:gd name="T93" fmla="*/ 339 h 465"/>
              <a:gd name="T94" fmla="*/ 51 w 369"/>
              <a:gd name="T95" fmla="*/ 331 h 465"/>
              <a:gd name="T96" fmla="*/ 0 w 369"/>
              <a:gd name="T97" fmla="*/ 321 h 465"/>
              <a:gd name="T98" fmla="*/ 0 w 369"/>
              <a:gd name="T99" fmla="*/ 321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76" name="Freeform 228"/>
          <p:cNvSpPr>
            <a:spLocks/>
          </p:cNvSpPr>
          <p:nvPr/>
        </p:nvSpPr>
        <p:spPr bwMode="auto">
          <a:xfrm>
            <a:off x="4535364" y="5147797"/>
            <a:ext cx="85667" cy="64966"/>
          </a:xfrm>
          <a:custGeom>
            <a:avLst/>
            <a:gdLst>
              <a:gd name="T0" fmla="*/ 5 w 72"/>
              <a:gd name="T1" fmla="*/ 12 h 50"/>
              <a:gd name="T2" fmla="*/ 26 w 72"/>
              <a:gd name="T3" fmla="*/ 18 h 50"/>
              <a:gd name="T4" fmla="*/ 52 w 72"/>
              <a:gd name="T5" fmla="*/ 0 h 50"/>
              <a:gd name="T6" fmla="*/ 62 w 72"/>
              <a:gd name="T7" fmla="*/ 32 h 50"/>
              <a:gd name="T8" fmla="*/ 37 w 72"/>
              <a:gd name="T9" fmla="*/ 43 h 50"/>
              <a:gd name="T10" fmla="*/ 5 w 72"/>
              <a:gd name="T11" fmla="*/ 41 h 50"/>
              <a:gd name="T12" fmla="*/ 0 w 72"/>
              <a:gd name="T13" fmla="*/ 18 h 50"/>
              <a:gd name="T14" fmla="*/ 5 w 72"/>
              <a:gd name="T15" fmla="*/ 12 h 50"/>
              <a:gd name="T16" fmla="*/ 5 w 72"/>
              <a:gd name="T17" fmla="*/ 12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50">
                <a:moveTo>
                  <a:pt x="6" y="14"/>
                </a:moveTo>
                <a:lnTo>
                  <a:pt x="30" y="21"/>
                </a:lnTo>
                <a:lnTo>
                  <a:pt x="59" y="0"/>
                </a:lnTo>
                <a:lnTo>
                  <a:pt x="71" y="36"/>
                </a:lnTo>
                <a:lnTo>
                  <a:pt x="42" y="49"/>
                </a:lnTo>
                <a:lnTo>
                  <a:pt x="6" y="47"/>
                </a:lnTo>
                <a:lnTo>
                  <a:pt x="0" y="21"/>
                </a:lnTo>
                <a:lnTo>
                  <a:pt x="6" y="14"/>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77" name="Freeform 229"/>
          <p:cNvSpPr>
            <a:spLocks/>
          </p:cNvSpPr>
          <p:nvPr/>
        </p:nvSpPr>
        <p:spPr bwMode="auto">
          <a:xfrm>
            <a:off x="5198941" y="4657597"/>
            <a:ext cx="155016" cy="448858"/>
          </a:xfrm>
          <a:custGeom>
            <a:avLst/>
            <a:gdLst>
              <a:gd name="T0" fmla="*/ 113 w 129"/>
              <a:gd name="T1" fmla="*/ 83 h 338"/>
              <a:gd name="T2" fmla="*/ 89 w 129"/>
              <a:gd name="T3" fmla="*/ 215 h 338"/>
              <a:gd name="T4" fmla="*/ 79 w 129"/>
              <a:gd name="T5" fmla="*/ 257 h 338"/>
              <a:gd name="T6" fmla="*/ 79 w 129"/>
              <a:gd name="T7" fmla="*/ 292 h 338"/>
              <a:gd name="T8" fmla="*/ 69 w 129"/>
              <a:gd name="T9" fmla="*/ 303 h 338"/>
              <a:gd name="T10" fmla="*/ 46 w 129"/>
              <a:gd name="T11" fmla="*/ 266 h 338"/>
              <a:gd name="T12" fmla="*/ 20 w 129"/>
              <a:gd name="T13" fmla="*/ 246 h 338"/>
              <a:gd name="T14" fmla="*/ 0 w 129"/>
              <a:gd name="T15" fmla="*/ 188 h 338"/>
              <a:gd name="T16" fmla="*/ 2 w 129"/>
              <a:gd name="T17" fmla="*/ 134 h 338"/>
              <a:gd name="T18" fmla="*/ 39 w 129"/>
              <a:gd name="T19" fmla="*/ 37 h 338"/>
              <a:gd name="T20" fmla="*/ 80 w 129"/>
              <a:gd name="T21" fmla="*/ 0 h 338"/>
              <a:gd name="T22" fmla="*/ 107 w 129"/>
              <a:gd name="T23" fmla="*/ 13 h 338"/>
              <a:gd name="T24" fmla="*/ 113 w 129"/>
              <a:gd name="T25" fmla="*/ 83 h 338"/>
              <a:gd name="T26" fmla="*/ 113 w 129"/>
              <a:gd name="T27" fmla="*/ 83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78" name="Freeform 230"/>
          <p:cNvSpPr>
            <a:spLocks/>
          </p:cNvSpPr>
          <p:nvPr/>
        </p:nvSpPr>
        <p:spPr bwMode="auto">
          <a:xfrm>
            <a:off x="4089355" y="4772764"/>
            <a:ext cx="781878" cy="724966"/>
          </a:xfrm>
          <a:custGeom>
            <a:avLst/>
            <a:gdLst>
              <a:gd name="T0" fmla="*/ 168 w 648"/>
              <a:gd name="T1" fmla="*/ 71 h 546"/>
              <a:gd name="T2" fmla="*/ 176 w 648"/>
              <a:gd name="T3" fmla="*/ 39 h 546"/>
              <a:gd name="T4" fmla="*/ 228 w 648"/>
              <a:gd name="T5" fmla="*/ 58 h 546"/>
              <a:gd name="T6" fmla="*/ 226 w 648"/>
              <a:gd name="T7" fmla="*/ 31 h 546"/>
              <a:gd name="T8" fmla="*/ 249 w 648"/>
              <a:gd name="T9" fmla="*/ 4 h 546"/>
              <a:gd name="T10" fmla="*/ 307 w 648"/>
              <a:gd name="T11" fmla="*/ 0 h 546"/>
              <a:gd name="T12" fmla="*/ 360 w 648"/>
              <a:gd name="T13" fmla="*/ 5 h 546"/>
              <a:gd name="T14" fmla="*/ 356 w 648"/>
              <a:gd name="T15" fmla="*/ 36 h 546"/>
              <a:gd name="T16" fmla="*/ 336 w 648"/>
              <a:gd name="T17" fmla="*/ 73 h 546"/>
              <a:gd name="T18" fmla="*/ 426 w 648"/>
              <a:gd name="T19" fmla="*/ 49 h 546"/>
              <a:gd name="T20" fmla="*/ 461 w 648"/>
              <a:gd name="T21" fmla="*/ 58 h 546"/>
              <a:gd name="T22" fmla="*/ 455 w 648"/>
              <a:gd name="T23" fmla="*/ 30 h 546"/>
              <a:gd name="T24" fmla="*/ 515 w 648"/>
              <a:gd name="T25" fmla="*/ 48 h 546"/>
              <a:gd name="T26" fmla="*/ 550 w 648"/>
              <a:gd name="T27" fmla="*/ 73 h 546"/>
              <a:gd name="T28" fmla="*/ 557 w 648"/>
              <a:gd name="T29" fmla="*/ 137 h 546"/>
              <a:gd name="T30" fmla="*/ 532 w 648"/>
              <a:gd name="T31" fmla="*/ 166 h 546"/>
              <a:gd name="T32" fmla="*/ 483 w 648"/>
              <a:gd name="T33" fmla="*/ 210 h 546"/>
              <a:gd name="T34" fmla="*/ 457 w 648"/>
              <a:gd name="T35" fmla="*/ 219 h 546"/>
              <a:gd name="T36" fmla="*/ 445 w 648"/>
              <a:gd name="T37" fmla="*/ 225 h 546"/>
              <a:gd name="T38" fmla="*/ 405 w 648"/>
              <a:gd name="T39" fmla="*/ 238 h 546"/>
              <a:gd name="T40" fmla="*/ 374 w 648"/>
              <a:gd name="T41" fmla="*/ 242 h 546"/>
              <a:gd name="T42" fmla="*/ 296 w 648"/>
              <a:gd name="T43" fmla="*/ 232 h 546"/>
              <a:gd name="T44" fmla="*/ 305 w 648"/>
              <a:gd name="T45" fmla="*/ 288 h 546"/>
              <a:gd name="T46" fmla="*/ 256 w 648"/>
              <a:gd name="T47" fmla="*/ 325 h 546"/>
              <a:gd name="T48" fmla="*/ 207 w 648"/>
              <a:gd name="T49" fmla="*/ 342 h 546"/>
              <a:gd name="T50" fmla="*/ 148 w 648"/>
              <a:gd name="T51" fmla="*/ 365 h 546"/>
              <a:gd name="T52" fmla="*/ 55 w 648"/>
              <a:gd name="T53" fmla="*/ 409 h 546"/>
              <a:gd name="T54" fmla="*/ 69 w 648"/>
              <a:gd name="T55" fmla="*/ 472 h 546"/>
              <a:gd name="T56" fmla="*/ 26 w 648"/>
              <a:gd name="T57" fmla="*/ 487 h 546"/>
              <a:gd name="T58" fmla="*/ 4 w 648"/>
              <a:gd name="T59" fmla="*/ 400 h 546"/>
              <a:gd name="T60" fmla="*/ 24 w 648"/>
              <a:gd name="T61" fmla="*/ 351 h 546"/>
              <a:gd name="T62" fmla="*/ 47 w 648"/>
              <a:gd name="T63" fmla="*/ 327 h 546"/>
              <a:gd name="T64" fmla="*/ 76 w 648"/>
              <a:gd name="T65" fmla="*/ 286 h 546"/>
              <a:gd name="T66" fmla="*/ 119 w 648"/>
              <a:gd name="T67" fmla="*/ 202 h 546"/>
              <a:gd name="T68" fmla="*/ 153 w 648"/>
              <a:gd name="T69" fmla="*/ 138 h 546"/>
              <a:gd name="T70" fmla="*/ 153 w 648"/>
              <a:gd name="T71" fmla="*/ 84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80" name="Freeform 231"/>
          <p:cNvSpPr>
            <a:spLocks/>
          </p:cNvSpPr>
          <p:nvPr/>
        </p:nvSpPr>
        <p:spPr bwMode="auto">
          <a:xfrm>
            <a:off x="3500566" y="4700416"/>
            <a:ext cx="813153" cy="649663"/>
          </a:xfrm>
          <a:custGeom>
            <a:avLst/>
            <a:gdLst>
              <a:gd name="T0" fmla="*/ 27 w 673"/>
              <a:gd name="T1" fmla="*/ 170 h 490"/>
              <a:gd name="T2" fmla="*/ 66 w 673"/>
              <a:gd name="T3" fmla="*/ 153 h 490"/>
              <a:gd name="T4" fmla="*/ 129 w 673"/>
              <a:gd name="T5" fmla="*/ 168 h 490"/>
              <a:gd name="T6" fmla="*/ 140 w 673"/>
              <a:gd name="T7" fmla="*/ 140 h 490"/>
              <a:gd name="T8" fmla="*/ 227 w 673"/>
              <a:gd name="T9" fmla="*/ 107 h 490"/>
              <a:gd name="T10" fmla="*/ 297 w 673"/>
              <a:gd name="T11" fmla="*/ 87 h 490"/>
              <a:gd name="T12" fmla="*/ 327 w 673"/>
              <a:gd name="T13" fmla="*/ 94 h 490"/>
              <a:gd name="T14" fmla="*/ 350 w 673"/>
              <a:gd name="T15" fmla="*/ 77 h 490"/>
              <a:gd name="T16" fmla="*/ 360 w 673"/>
              <a:gd name="T17" fmla="*/ 59 h 490"/>
              <a:gd name="T18" fmla="*/ 388 w 673"/>
              <a:gd name="T19" fmla="*/ 38 h 490"/>
              <a:gd name="T20" fmla="*/ 428 w 673"/>
              <a:gd name="T21" fmla="*/ 16 h 490"/>
              <a:gd name="T22" fmla="*/ 443 w 673"/>
              <a:gd name="T23" fmla="*/ 36 h 490"/>
              <a:gd name="T24" fmla="*/ 482 w 673"/>
              <a:gd name="T25" fmla="*/ 8 h 490"/>
              <a:gd name="T26" fmla="*/ 522 w 673"/>
              <a:gd name="T27" fmla="*/ 8 h 490"/>
              <a:gd name="T28" fmla="*/ 541 w 673"/>
              <a:gd name="T29" fmla="*/ 40 h 490"/>
              <a:gd name="T30" fmla="*/ 517 w 673"/>
              <a:gd name="T31" fmla="*/ 97 h 490"/>
              <a:gd name="T32" fmla="*/ 517 w 673"/>
              <a:gd name="T33" fmla="*/ 122 h 490"/>
              <a:gd name="T34" fmla="*/ 556 w 673"/>
              <a:gd name="T35" fmla="*/ 142 h 490"/>
              <a:gd name="T36" fmla="*/ 586 w 673"/>
              <a:gd name="T37" fmla="*/ 133 h 490"/>
              <a:gd name="T38" fmla="*/ 586 w 673"/>
              <a:gd name="T39" fmla="*/ 188 h 490"/>
              <a:gd name="T40" fmla="*/ 552 w 673"/>
              <a:gd name="T41" fmla="*/ 251 h 490"/>
              <a:gd name="T42" fmla="*/ 509 w 673"/>
              <a:gd name="T43" fmla="*/ 334 h 490"/>
              <a:gd name="T44" fmla="*/ 480 w 673"/>
              <a:gd name="T45" fmla="*/ 375 h 490"/>
              <a:gd name="T46" fmla="*/ 457 w 673"/>
              <a:gd name="T47" fmla="*/ 400 h 490"/>
              <a:gd name="T48" fmla="*/ 387 w 673"/>
              <a:gd name="T49" fmla="*/ 439 h 490"/>
              <a:gd name="T50" fmla="*/ 332 w 673"/>
              <a:gd name="T51" fmla="*/ 408 h 490"/>
              <a:gd name="T52" fmla="*/ 275 w 673"/>
              <a:gd name="T53" fmla="*/ 437 h 490"/>
              <a:gd name="T54" fmla="*/ 187 w 673"/>
              <a:gd name="T55" fmla="*/ 403 h 490"/>
              <a:gd name="T56" fmla="*/ 190 w 673"/>
              <a:gd name="T57" fmla="*/ 340 h 490"/>
              <a:gd name="T58" fmla="*/ 150 w 673"/>
              <a:gd name="T59" fmla="*/ 326 h 490"/>
              <a:gd name="T60" fmla="*/ 118 w 673"/>
              <a:gd name="T61" fmla="*/ 326 h 490"/>
              <a:gd name="T62" fmla="*/ 103 w 673"/>
              <a:gd name="T63" fmla="*/ 280 h 490"/>
              <a:gd name="T64" fmla="*/ 131 w 673"/>
              <a:gd name="T65" fmla="*/ 273 h 490"/>
              <a:gd name="T66" fmla="*/ 129 w 673"/>
              <a:gd name="T67" fmla="*/ 233 h 490"/>
              <a:gd name="T68" fmla="*/ 51 w 673"/>
              <a:gd name="T69" fmla="*/ 202 h 490"/>
              <a:gd name="T70" fmla="*/ 14 w 673"/>
              <a:gd name="T71" fmla="*/ 202 h 490"/>
              <a:gd name="T72" fmla="*/ 2 w 673"/>
              <a:gd name="T73" fmla="*/ 168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81" name="Freeform 232"/>
          <p:cNvSpPr>
            <a:spLocks/>
          </p:cNvSpPr>
          <p:nvPr/>
        </p:nvSpPr>
        <p:spPr bwMode="auto">
          <a:xfrm>
            <a:off x="3988731" y="5513972"/>
            <a:ext cx="258360" cy="264294"/>
          </a:xfrm>
          <a:custGeom>
            <a:avLst/>
            <a:gdLst>
              <a:gd name="T0" fmla="*/ 189 w 214"/>
              <a:gd name="T1" fmla="*/ 31 h 199"/>
              <a:gd name="T2" fmla="*/ 154 w 214"/>
              <a:gd name="T3" fmla="*/ 94 h 199"/>
              <a:gd name="T4" fmla="*/ 154 w 214"/>
              <a:gd name="T5" fmla="*/ 121 h 199"/>
              <a:gd name="T6" fmla="*/ 84 w 214"/>
              <a:gd name="T7" fmla="*/ 178 h 199"/>
              <a:gd name="T8" fmla="*/ 12 w 214"/>
              <a:gd name="T9" fmla="*/ 154 h 199"/>
              <a:gd name="T10" fmla="*/ 0 w 214"/>
              <a:gd name="T11" fmla="*/ 100 h 199"/>
              <a:gd name="T12" fmla="*/ 4 w 214"/>
              <a:gd name="T13" fmla="*/ 76 h 199"/>
              <a:gd name="T14" fmla="*/ 42 w 214"/>
              <a:gd name="T15" fmla="*/ 37 h 199"/>
              <a:gd name="T16" fmla="*/ 55 w 214"/>
              <a:gd name="T17" fmla="*/ 25 h 199"/>
              <a:gd name="T18" fmla="*/ 120 w 214"/>
              <a:gd name="T19" fmla="*/ 13 h 199"/>
              <a:gd name="T20" fmla="*/ 148 w 214"/>
              <a:gd name="T21" fmla="*/ 11 h 199"/>
              <a:gd name="T22" fmla="*/ 158 w 214"/>
              <a:gd name="T23" fmla="*/ 0 h 199"/>
              <a:gd name="T24" fmla="*/ 179 w 214"/>
              <a:gd name="T25" fmla="*/ 4 h 199"/>
              <a:gd name="T26" fmla="*/ 189 w 214"/>
              <a:gd name="T27" fmla="*/ 31 h 199"/>
              <a:gd name="T28" fmla="*/ 189 w 214"/>
              <a:gd name="T29" fmla="*/ 31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93" name="Freeform 233"/>
          <p:cNvSpPr>
            <a:spLocks/>
          </p:cNvSpPr>
          <p:nvPr/>
        </p:nvSpPr>
        <p:spPr bwMode="auto">
          <a:xfrm>
            <a:off x="2755403" y="4357867"/>
            <a:ext cx="932815" cy="1068992"/>
          </a:xfrm>
          <a:custGeom>
            <a:avLst/>
            <a:gdLst>
              <a:gd name="T0" fmla="*/ 599 w 773"/>
              <a:gd name="T1" fmla="*/ 112 h 806"/>
              <a:gd name="T2" fmla="*/ 553 w 773"/>
              <a:gd name="T3" fmla="*/ 125 h 806"/>
              <a:gd name="T4" fmla="*/ 532 w 773"/>
              <a:gd name="T5" fmla="*/ 89 h 806"/>
              <a:gd name="T6" fmla="*/ 521 w 773"/>
              <a:gd name="T7" fmla="*/ 63 h 806"/>
              <a:gd name="T8" fmla="*/ 486 w 773"/>
              <a:gd name="T9" fmla="*/ 65 h 806"/>
              <a:gd name="T10" fmla="*/ 469 w 773"/>
              <a:gd name="T11" fmla="*/ 94 h 806"/>
              <a:gd name="T12" fmla="*/ 469 w 773"/>
              <a:gd name="T13" fmla="*/ 127 h 806"/>
              <a:gd name="T14" fmla="*/ 428 w 773"/>
              <a:gd name="T15" fmla="*/ 251 h 806"/>
              <a:gd name="T16" fmla="*/ 393 w 773"/>
              <a:gd name="T17" fmla="*/ 260 h 806"/>
              <a:gd name="T18" fmla="*/ 329 w 773"/>
              <a:gd name="T19" fmla="*/ 277 h 806"/>
              <a:gd name="T20" fmla="*/ 233 w 773"/>
              <a:gd name="T21" fmla="*/ 125 h 806"/>
              <a:gd name="T22" fmla="*/ 201 w 773"/>
              <a:gd name="T23" fmla="*/ 101 h 806"/>
              <a:gd name="T24" fmla="*/ 194 w 773"/>
              <a:gd name="T25" fmla="*/ 65 h 806"/>
              <a:gd name="T26" fmla="*/ 148 w 773"/>
              <a:gd name="T27" fmla="*/ 89 h 806"/>
              <a:gd name="T28" fmla="*/ 128 w 773"/>
              <a:gd name="T29" fmla="*/ 0 h 806"/>
              <a:gd name="T30" fmla="*/ 95 w 773"/>
              <a:gd name="T31" fmla="*/ 36 h 806"/>
              <a:gd name="T32" fmla="*/ 91 w 773"/>
              <a:gd name="T33" fmla="*/ 91 h 806"/>
              <a:gd name="T34" fmla="*/ 70 w 773"/>
              <a:gd name="T35" fmla="*/ 81 h 806"/>
              <a:gd name="T36" fmla="*/ 70 w 773"/>
              <a:gd name="T37" fmla="*/ 146 h 806"/>
              <a:gd name="T38" fmla="*/ 95 w 773"/>
              <a:gd name="T39" fmla="*/ 155 h 806"/>
              <a:gd name="T40" fmla="*/ 93 w 773"/>
              <a:gd name="T41" fmla="*/ 296 h 806"/>
              <a:gd name="T42" fmla="*/ 15 w 773"/>
              <a:gd name="T43" fmla="*/ 389 h 806"/>
              <a:gd name="T44" fmla="*/ 0 w 773"/>
              <a:gd name="T45" fmla="*/ 413 h 806"/>
              <a:gd name="T46" fmla="*/ 2 w 773"/>
              <a:gd name="T47" fmla="*/ 469 h 806"/>
              <a:gd name="T48" fmla="*/ 44 w 773"/>
              <a:gd name="T49" fmla="*/ 463 h 806"/>
              <a:gd name="T50" fmla="*/ 91 w 773"/>
              <a:gd name="T51" fmla="*/ 481 h 806"/>
              <a:gd name="T52" fmla="*/ 104 w 773"/>
              <a:gd name="T53" fmla="*/ 530 h 806"/>
              <a:gd name="T54" fmla="*/ 142 w 773"/>
              <a:gd name="T55" fmla="*/ 543 h 806"/>
              <a:gd name="T56" fmla="*/ 140 w 773"/>
              <a:gd name="T57" fmla="*/ 573 h 806"/>
              <a:gd name="T58" fmla="*/ 126 w 773"/>
              <a:gd name="T59" fmla="*/ 624 h 806"/>
              <a:gd name="T60" fmla="*/ 153 w 773"/>
              <a:gd name="T61" fmla="*/ 636 h 806"/>
              <a:gd name="T62" fmla="*/ 183 w 773"/>
              <a:gd name="T63" fmla="*/ 659 h 806"/>
              <a:gd name="T64" fmla="*/ 235 w 773"/>
              <a:gd name="T65" fmla="*/ 693 h 806"/>
              <a:gd name="T66" fmla="*/ 287 w 773"/>
              <a:gd name="T67" fmla="*/ 677 h 806"/>
              <a:gd name="T68" fmla="*/ 291 w 773"/>
              <a:gd name="T69" fmla="*/ 711 h 806"/>
              <a:gd name="T70" fmla="*/ 323 w 773"/>
              <a:gd name="T71" fmla="*/ 718 h 806"/>
              <a:gd name="T72" fmla="*/ 338 w 773"/>
              <a:gd name="T73" fmla="*/ 715 h 806"/>
              <a:gd name="T74" fmla="*/ 325 w 773"/>
              <a:gd name="T75" fmla="*/ 625 h 806"/>
              <a:gd name="T76" fmla="*/ 367 w 773"/>
              <a:gd name="T77" fmla="*/ 608 h 806"/>
              <a:gd name="T78" fmla="*/ 393 w 773"/>
              <a:gd name="T79" fmla="*/ 586 h 806"/>
              <a:gd name="T80" fmla="*/ 459 w 773"/>
              <a:gd name="T81" fmla="*/ 584 h 806"/>
              <a:gd name="T82" fmla="*/ 488 w 773"/>
              <a:gd name="T83" fmla="*/ 582 h 806"/>
              <a:gd name="T84" fmla="*/ 514 w 773"/>
              <a:gd name="T85" fmla="*/ 601 h 806"/>
              <a:gd name="T86" fmla="*/ 535 w 773"/>
              <a:gd name="T87" fmla="*/ 575 h 806"/>
              <a:gd name="T88" fmla="*/ 564 w 773"/>
              <a:gd name="T89" fmla="*/ 577 h 806"/>
              <a:gd name="T90" fmla="*/ 603 w 773"/>
              <a:gd name="T91" fmla="*/ 533 h 806"/>
              <a:gd name="T92" fmla="*/ 642 w 773"/>
              <a:gd name="T93" fmla="*/ 541 h 806"/>
              <a:gd name="T94" fmla="*/ 672 w 773"/>
              <a:gd name="T95" fmla="*/ 510 h 806"/>
              <a:gd name="T96" fmla="*/ 685 w 773"/>
              <a:gd name="T97" fmla="*/ 480 h 806"/>
              <a:gd name="T98" fmla="*/ 611 w 773"/>
              <a:gd name="T99" fmla="*/ 454 h 806"/>
              <a:gd name="T100" fmla="*/ 580 w 773"/>
              <a:gd name="T101" fmla="*/ 434 h 806"/>
              <a:gd name="T102" fmla="*/ 548 w 773"/>
              <a:gd name="T103" fmla="*/ 412 h 806"/>
              <a:gd name="T104" fmla="*/ 558 w 773"/>
              <a:gd name="T105" fmla="*/ 352 h 806"/>
              <a:gd name="T106" fmla="*/ 553 w 773"/>
              <a:gd name="T107" fmla="*/ 243 h 806"/>
              <a:gd name="T108" fmla="*/ 495 w 773"/>
              <a:gd name="T109" fmla="*/ 246 h 806"/>
              <a:gd name="T110" fmla="*/ 486 w 773"/>
              <a:gd name="T111" fmla="*/ 207 h 806"/>
              <a:gd name="T112" fmla="*/ 498 w 773"/>
              <a:gd name="T113" fmla="*/ 168 h 806"/>
              <a:gd name="T114" fmla="*/ 532 w 773"/>
              <a:gd name="T115" fmla="*/ 166 h 806"/>
              <a:gd name="T116" fmla="*/ 593 w 773"/>
              <a:gd name="T117" fmla="*/ 166 h 806"/>
              <a:gd name="T118" fmla="*/ 605 w 773"/>
              <a:gd name="T119" fmla="*/ 133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97" name="Freeform 234"/>
          <p:cNvSpPr>
            <a:spLocks/>
          </p:cNvSpPr>
          <p:nvPr/>
        </p:nvSpPr>
        <p:spPr bwMode="auto">
          <a:xfrm>
            <a:off x="4441539" y="4145250"/>
            <a:ext cx="488164" cy="750065"/>
          </a:xfrm>
          <a:custGeom>
            <a:avLst/>
            <a:gdLst>
              <a:gd name="T0" fmla="*/ 8 w 404"/>
              <a:gd name="T1" fmla="*/ 111 h 566"/>
              <a:gd name="T2" fmla="*/ 31 w 404"/>
              <a:gd name="T3" fmla="*/ 156 h 566"/>
              <a:gd name="T4" fmla="*/ 33 w 404"/>
              <a:gd name="T5" fmla="*/ 180 h 566"/>
              <a:gd name="T6" fmla="*/ 20 w 404"/>
              <a:gd name="T7" fmla="*/ 204 h 566"/>
              <a:gd name="T8" fmla="*/ 4 w 404"/>
              <a:gd name="T9" fmla="*/ 217 h 566"/>
              <a:gd name="T10" fmla="*/ 0 w 404"/>
              <a:gd name="T11" fmla="*/ 261 h 566"/>
              <a:gd name="T12" fmla="*/ 5 w 404"/>
              <a:gd name="T13" fmla="*/ 267 h 566"/>
              <a:gd name="T14" fmla="*/ 16 w 404"/>
              <a:gd name="T15" fmla="*/ 263 h 566"/>
              <a:gd name="T16" fmla="*/ 20 w 404"/>
              <a:gd name="T17" fmla="*/ 267 h 566"/>
              <a:gd name="T18" fmla="*/ 20 w 404"/>
              <a:gd name="T19" fmla="*/ 295 h 566"/>
              <a:gd name="T20" fmla="*/ 33 w 404"/>
              <a:gd name="T21" fmla="*/ 326 h 566"/>
              <a:gd name="T22" fmla="*/ 46 w 404"/>
              <a:gd name="T23" fmla="*/ 332 h 566"/>
              <a:gd name="T24" fmla="*/ 48 w 404"/>
              <a:gd name="T25" fmla="*/ 380 h 566"/>
              <a:gd name="T26" fmla="*/ 41 w 404"/>
              <a:gd name="T27" fmla="*/ 412 h 566"/>
              <a:gd name="T28" fmla="*/ 48 w 404"/>
              <a:gd name="T29" fmla="*/ 425 h 566"/>
              <a:gd name="T30" fmla="*/ 63 w 404"/>
              <a:gd name="T31" fmla="*/ 441 h 566"/>
              <a:gd name="T32" fmla="*/ 101 w 404"/>
              <a:gd name="T33" fmla="*/ 431 h 566"/>
              <a:gd name="T34" fmla="*/ 109 w 404"/>
              <a:gd name="T35" fmla="*/ 444 h 566"/>
              <a:gd name="T36" fmla="*/ 97 w 404"/>
              <a:gd name="T37" fmla="*/ 461 h 566"/>
              <a:gd name="T38" fmla="*/ 77 w 404"/>
              <a:gd name="T39" fmla="*/ 490 h 566"/>
              <a:gd name="T40" fmla="*/ 77 w 404"/>
              <a:gd name="T41" fmla="*/ 498 h 566"/>
              <a:gd name="T42" fmla="*/ 89 w 404"/>
              <a:gd name="T43" fmla="*/ 507 h 566"/>
              <a:gd name="T44" fmla="*/ 167 w 404"/>
              <a:gd name="T45" fmla="*/ 475 h 566"/>
              <a:gd name="T46" fmla="*/ 195 w 404"/>
              <a:gd name="T47" fmla="*/ 490 h 566"/>
              <a:gd name="T48" fmla="*/ 203 w 404"/>
              <a:gd name="T49" fmla="*/ 483 h 566"/>
              <a:gd name="T50" fmla="*/ 195 w 404"/>
              <a:gd name="T51" fmla="*/ 464 h 566"/>
              <a:gd name="T52" fmla="*/ 196 w 404"/>
              <a:gd name="T53" fmla="*/ 455 h 566"/>
              <a:gd name="T54" fmla="*/ 208 w 404"/>
              <a:gd name="T55" fmla="*/ 381 h 566"/>
              <a:gd name="T56" fmla="*/ 219 w 404"/>
              <a:gd name="T57" fmla="*/ 364 h 566"/>
              <a:gd name="T58" fmla="*/ 226 w 404"/>
              <a:gd name="T59" fmla="*/ 345 h 566"/>
              <a:gd name="T60" fmla="*/ 239 w 404"/>
              <a:gd name="T61" fmla="*/ 314 h 566"/>
              <a:gd name="T62" fmla="*/ 231 w 404"/>
              <a:gd name="T63" fmla="*/ 302 h 566"/>
              <a:gd name="T64" fmla="*/ 233 w 404"/>
              <a:gd name="T65" fmla="*/ 277 h 566"/>
              <a:gd name="T66" fmla="*/ 267 w 404"/>
              <a:gd name="T67" fmla="*/ 239 h 566"/>
              <a:gd name="T68" fmla="*/ 264 w 404"/>
              <a:gd name="T69" fmla="*/ 214 h 566"/>
              <a:gd name="T70" fmla="*/ 285 w 404"/>
              <a:gd name="T71" fmla="*/ 176 h 566"/>
              <a:gd name="T72" fmla="*/ 307 w 404"/>
              <a:gd name="T73" fmla="*/ 182 h 566"/>
              <a:gd name="T74" fmla="*/ 349 w 404"/>
              <a:gd name="T75" fmla="*/ 151 h 566"/>
              <a:gd name="T76" fmla="*/ 358 w 404"/>
              <a:gd name="T77" fmla="*/ 135 h 566"/>
              <a:gd name="T78" fmla="*/ 331 w 404"/>
              <a:gd name="T79" fmla="*/ 83 h 566"/>
              <a:gd name="T80" fmla="*/ 313 w 404"/>
              <a:gd name="T81" fmla="*/ 57 h 566"/>
              <a:gd name="T82" fmla="*/ 326 w 404"/>
              <a:gd name="T83" fmla="*/ 45 h 566"/>
              <a:gd name="T84" fmla="*/ 309 w 404"/>
              <a:gd name="T85" fmla="*/ 30 h 566"/>
              <a:gd name="T86" fmla="*/ 268 w 404"/>
              <a:gd name="T87" fmla="*/ 30 h 566"/>
              <a:gd name="T88" fmla="*/ 250 w 404"/>
              <a:gd name="T89" fmla="*/ 10 h 566"/>
              <a:gd name="T90" fmla="*/ 218 w 404"/>
              <a:gd name="T91" fmla="*/ 43 h 566"/>
              <a:gd name="T92" fmla="*/ 205 w 404"/>
              <a:gd name="T93" fmla="*/ 38 h 566"/>
              <a:gd name="T94" fmla="*/ 219 w 404"/>
              <a:gd name="T95" fmla="*/ 12 h 566"/>
              <a:gd name="T96" fmla="*/ 218 w 404"/>
              <a:gd name="T97" fmla="*/ 4 h 566"/>
              <a:gd name="T98" fmla="*/ 205 w 404"/>
              <a:gd name="T99" fmla="*/ 0 h 566"/>
              <a:gd name="T100" fmla="*/ 167 w 404"/>
              <a:gd name="T101" fmla="*/ 22 h 566"/>
              <a:gd name="T102" fmla="*/ 135 w 404"/>
              <a:gd name="T103" fmla="*/ 31 h 566"/>
              <a:gd name="T104" fmla="*/ 110 w 404"/>
              <a:gd name="T105" fmla="*/ 30 h 566"/>
              <a:gd name="T106" fmla="*/ 56 w 404"/>
              <a:gd name="T107" fmla="*/ 81 h 566"/>
              <a:gd name="T108" fmla="*/ 27 w 404"/>
              <a:gd name="T109" fmla="*/ 91 h 566"/>
              <a:gd name="T110" fmla="*/ 8 w 404"/>
              <a:gd name="T111" fmla="*/ 111 h 566"/>
              <a:gd name="T112" fmla="*/ 8 w 404"/>
              <a:gd name="T113" fmla="*/ 111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98" name="Freeform 235"/>
          <p:cNvSpPr>
            <a:spLocks/>
          </p:cNvSpPr>
          <p:nvPr/>
        </p:nvSpPr>
        <p:spPr bwMode="auto">
          <a:xfrm>
            <a:off x="3949296" y="4217598"/>
            <a:ext cx="560231" cy="695435"/>
          </a:xfrm>
          <a:custGeom>
            <a:avLst/>
            <a:gdLst>
              <a:gd name="T0" fmla="*/ 353 w 465"/>
              <a:gd name="T1" fmla="*/ 58 h 524"/>
              <a:gd name="T2" fmla="*/ 345 w 465"/>
              <a:gd name="T3" fmla="*/ 17 h 524"/>
              <a:gd name="T4" fmla="*/ 315 w 465"/>
              <a:gd name="T5" fmla="*/ 23 h 524"/>
              <a:gd name="T6" fmla="*/ 292 w 465"/>
              <a:gd name="T7" fmla="*/ 38 h 524"/>
              <a:gd name="T8" fmla="*/ 271 w 465"/>
              <a:gd name="T9" fmla="*/ 22 h 524"/>
              <a:gd name="T10" fmla="*/ 232 w 465"/>
              <a:gd name="T11" fmla="*/ 28 h 524"/>
              <a:gd name="T12" fmla="*/ 112 w 465"/>
              <a:gd name="T13" fmla="*/ 0 h 524"/>
              <a:gd name="T14" fmla="*/ 120 w 465"/>
              <a:gd name="T15" fmla="*/ 31 h 524"/>
              <a:gd name="T16" fmla="*/ 66 w 465"/>
              <a:gd name="T17" fmla="*/ 31 h 524"/>
              <a:gd name="T18" fmla="*/ 19 w 465"/>
              <a:gd name="T19" fmla="*/ 89 h 524"/>
              <a:gd name="T20" fmla="*/ 38 w 465"/>
              <a:gd name="T21" fmla="*/ 224 h 524"/>
              <a:gd name="T22" fmla="*/ 4 w 465"/>
              <a:gd name="T23" fmla="*/ 274 h 524"/>
              <a:gd name="T24" fmla="*/ 51 w 465"/>
              <a:gd name="T25" fmla="*/ 280 h 524"/>
              <a:gd name="T26" fmla="*/ 59 w 465"/>
              <a:gd name="T27" fmla="*/ 365 h 524"/>
              <a:gd name="T28" fmla="*/ 99 w 465"/>
              <a:gd name="T29" fmla="*/ 343 h 524"/>
              <a:gd name="T30" fmla="*/ 114 w 465"/>
              <a:gd name="T31" fmla="*/ 363 h 524"/>
              <a:gd name="T32" fmla="*/ 152 w 465"/>
              <a:gd name="T33" fmla="*/ 335 h 524"/>
              <a:gd name="T34" fmla="*/ 192 w 465"/>
              <a:gd name="T35" fmla="*/ 335 h 524"/>
              <a:gd name="T36" fmla="*/ 211 w 465"/>
              <a:gd name="T37" fmla="*/ 367 h 524"/>
              <a:gd name="T38" fmla="*/ 188 w 465"/>
              <a:gd name="T39" fmla="*/ 424 h 524"/>
              <a:gd name="T40" fmla="*/ 188 w 465"/>
              <a:gd name="T41" fmla="*/ 450 h 524"/>
              <a:gd name="T42" fmla="*/ 227 w 465"/>
              <a:gd name="T43" fmla="*/ 470 h 524"/>
              <a:gd name="T44" fmla="*/ 256 w 465"/>
              <a:gd name="T45" fmla="*/ 460 h 524"/>
              <a:gd name="T46" fmla="*/ 271 w 465"/>
              <a:gd name="T47" fmla="*/ 424 h 524"/>
              <a:gd name="T48" fmla="*/ 299 w 465"/>
              <a:gd name="T49" fmla="*/ 418 h 524"/>
              <a:gd name="T50" fmla="*/ 337 w 465"/>
              <a:gd name="T51" fmla="*/ 422 h 524"/>
              <a:gd name="T52" fmla="*/ 331 w 465"/>
              <a:gd name="T53" fmla="*/ 398 h 524"/>
              <a:gd name="T54" fmla="*/ 390 w 465"/>
              <a:gd name="T55" fmla="*/ 391 h 524"/>
              <a:gd name="T56" fmla="*/ 404 w 465"/>
              <a:gd name="T57" fmla="*/ 363 h 524"/>
              <a:gd name="T58" fmla="*/ 408 w 465"/>
              <a:gd name="T59" fmla="*/ 283 h 524"/>
              <a:gd name="T60" fmla="*/ 384 w 465"/>
              <a:gd name="T61" fmla="*/ 246 h 524"/>
              <a:gd name="T62" fmla="*/ 378 w 465"/>
              <a:gd name="T63" fmla="*/ 214 h 524"/>
              <a:gd name="T64" fmla="*/ 362 w 465"/>
              <a:gd name="T65" fmla="*/ 212 h 524"/>
              <a:gd name="T66" fmla="*/ 384 w 465"/>
              <a:gd name="T67" fmla="*/ 155 h 524"/>
              <a:gd name="T68" fmla="*/ 393 w 465"/>
              <a:gd name="T69" fmla="*/ 107 h 524"/>
              <a:gd name="T70" fmla="*/ 370 w 465"/>
              <a:gd name="T71" fmla="*/ 62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99" name="Freeform 236"/>
          <p:cNvSpPr>
            <a:spLocks/>
          </p:cNvSpPr>
          <p:nvPr/>
        </p:nvSpPr>
        <p:spPr bwMode="auto">
          <a:xfrm>
            <a:off x="3404022" y="4351961"/>
            <a:ext cx="626861" cy="608321"/>
          </a:xfrm>
          <a:custGeom>
            <a:avLst/>
            <a:gdLst>
              <a:gd name="T0" fmla="*/ 129 w 520"/>
              <a:gd name="T1" fmla="*/ 137 h 459"/>
              <a:gd name="T2" fmla="*/ 116 w 520"/>
              <a:gd name="T3" fmla="*/ 171 h 459"/>
              <a:gd name="T4" fmla="*/ 97 w 520"/>
              <a:gd name="T5" fmla="*/ 177 h 459"/>
              <a:gd name="T6" fmla="*/ 54 w 520"/>
              <a:gd name="T7" fmla="*/ 171 h 459"/>
              <a:gd name="T8" fmla="*/ 44 w 520"/>
              <a:gd name="T9" fmla="*/ 180 h 459"/>
              <a:gd name="T10" fmla="*/ 21 w 520"/>
              <a:gd name="T11" fmla="*/ 172 h 459"/>
              <a:gd name="T12" fmla="*/ 0 w 520"/>
              <a:gd name="T13" fmla="*/ 203 h 459"/>
              <a:gd name="T14" fmla="*/ 10 w 520"/>
              <a:gd name="T15" fmla="*/ 212 h 459"/>
              <a:gd name="T16" fmla="*/ 10 w 520"/>
              <a:gd name="T17" fmla="*/ 232 h 459"/>
              <a:gd name="T18" fmla="*/ 19 w 520"/>
              <a:gd name="T19" fmla="*/ 250 h 459"/>
              <a:gd name="T20" fmla="*/ 62 w 520"/>
              <a:gd name="T21" fmla="*/ 236 h 459"/>
              <a:gd name="T22" fmla="*/ 75 w 520"/>
              <a:gd name="T23" fmla="*/ 248 h 459"/>
              <a:gd name="T24" fmla="*/ 57 w 520"/>
              <a:gd name="T25" fmla="*/ 331 h 459"/>
              <a:gd name="T26" fmla="*/ 82 w 520"/>
              <a:gd name="T27" fmla="*/ 357 h 459"/>
              <a:gd name="T28" fmla="*/ 74 w 520"/>
              <a:gd name="T29" fmla="*/ 405 h 459"/>
              <a:gd name="T30" fmla="*/ 99 w 520"/>
              <a:gd name="T31" fmla="*/ 407 h 459"/>
              <a:gd name="T32" fmla="*/ 126 w 520"/>
              <a:gd name="T33" fmla="*/ 381 h 459"/>
              <a:gd name="T34" fmla="*/ 137 w 520"/>
              <a:gd name="T35" fmla="*/ 389 h 459"/>
              <a:gd name="T36" fmla="*/ 190 w 520"/>
              <a:gd name="T37" fmla="*/ 411 h 459"/>
              <a:gd name="T38" fmla="*/ 200 w 520"/>
              <a:gd name="T39" fmla="*/ 405 h 459"/>
              <a:gd name="T40" fmla="*/ 202 w 520"/>
              <a:gd name="T41" fmla="*/ 387 h 459"/>
              <a:gd name="T42" fmla="*/ 211 w 520"/>
              <a:gd name="T43" fmla="*/ 376 h 459"/>
              <a:gd name="T44" fmla="*/ 285 w 520"/>
              <a:gd name="T45" fmla="*/ 327 h 459"/>
              <a:gd name="T46" fmla="*/ 299 w 520"/>
              <a:gd name="T47" fmla="*/ 344 h 459"/>
              <a:gd name="T48" fmla="*/ 343 w 520"/>
              <a:gd name="T49" fmla="*/ 357 h 459"/>
              <a:gd name="T50" fmla="*/ 369 w 520"/>
              <a:gd name="T51" fmla="*/ 324 h 459"/>
              <a:gd name="T52" fmla="*/ 380 w 520"/>
              <a:gd name="T53" fmla="*/ 331 h 459"/>
              <a:gd name="T54" fmla="*/ 398 w 520"/>
              <a:gd name="T55" fmla="*/ 331 h 459"/>
              <a:gd name="T56" fmla="*/ 398 w 520"/>
              <a:gd name="T57" fmla="*/ 321 h 459"/>
              <a:gd name="T58" fmla="*/ 421 w 520"/>
              <a:gd name="T59" fmla="*/ 313 h 459"/>
              <a:gd name="T60" fmla="*/ 421 w 520"/>
              <a:gd name="T61" fmla="*/ 305 h 459"/>
              <a:gd name="T62" fmla="*/ 431 w 520"/>
              <a:gd name="T63" fmla="*/ 295 h 459"/>
              <a:gd name="T64" fmla="*/ 436 w 520"/>
              <a:gd name="T65" fmla="*/ 298 h 459"/>
              <a:gd name="T66" fmla="*/ 460 w 520"/>
              <a:gd name="T67" fmla="*/ 274 h 459"/>
              <a:gd name="T68" fmla="*/ 441 w 520"/>
              <a:gd name="T69" fmla="*/ 238 h 459"/>
              <a:gd name="T70" fmla="*/ 450 w 520"/>
              <a:gd name="T71" fmla="*/ 188 h 459"/>
              <a:gd name="T72" fmla="*/ 438 w 520"/>
              <a:gd name="T73" fmla="*/ 172 h 459"/>
              <a:gd name="T74" fmla="*/ 404 w 520"/>
              <a:gd name="T75" fmla="*/ 183 h 459"/>
              <a:gd name="T76" fmla="*/ 400 w 520"/>
              <a:gd name="T77" fmla="*/ 177 h 459"/>
              <a:gd name="T78" fmla="*/ 438 w 520"/>
              <a:gd name="T79" fmla="*/ 133 h 459"/>
              <a:gd name="T80" fmla="*/ 421 w 520"/>
              <a:gd name="T81" fmla="*/ 64 h 459"/>
              <a:gd name="T82" fmla="*/ 395 w 520"/>
              <a:gd name="T83" fmla="*/ 83 h 459"/>
              <a:gd name="T84" fmla="*/ 372 w 520"/>
              <a:gd name="T85" fmla="*/ 59 h 459"/>
              <a:gd name="T86" fmla="*/ 351 w 520"/>
              <a:gd name="T87" fmla="*/ 30 h 459"/>
              <a:gd name="T88" fmla="*/ 349 w 520"/>
              <a:gd name="T89" fmla="*/ 12 h 459"/>
              <a:gd name="T90" fmla="*/ 334 w 520"/>
              <a:gd name="T91" fmla="*/ 8 h 459"/>
              <a:gd name="T92" fmla="*/ 316 w 520"/>
              <a:gd name="T93" fmla="*/ 14 h 459"/>
              <a:gd name="T94" fmla="*/ 287 w 520"/>
              <a:gd name="T95" fmla="*/ 0 h 459"/>
              <a:gd name="T96" fmla="*/ 273 w 520"/>
              <a:gd name="T97" fmla="*/ 34 h 459"/>
              <a:gd name="T98" fmla="*/ 249 w 520"/>
              <a:gd name="T99" fmla="*/ 36 h 459"/>
              <a:gd name="T100" fmla="*/ 231 w 520"/>
              <a:gd name="T101" fmla="*/ 64 h 459"/>
              <a:gd name="T102" fmla="*/ 220 w 520"/>
              <a:gd name="T103" fmla="*/ 57 h 459"/>
              <a:gd name="T104" fmla="*/ 202 w 520"/>
              <a:gd name="T105" fmla="*/ 64 h 459"/>
              <a:gd name="T106" fmla="*/ 175 w 520"/>
              <a:gd name="T107" fmla="*/ 48 h 459"/>
              <a:gd name="T108" fmla="*/ 153 w 520"/>
              <a:gd name="T109" fmla="*/ 73 h 459"/>
              <a:gd name="T110" fmla="*/ 153 w 520"/>
              <a:gd name="T111" fmla="*/ 85 h 459"/>
              <a:gd name="T112" fmla="*/ 196 w 520"/>
              <a:gd name="T113" fmla="*/ 110 h 459"/>
              <a:gd name="T114" fmla="*/ 206 w 520"/>
              <a:gd name="T115" fmla="*/ 127 h 459"/>
              <a:gd name="T116" fmla="*/ 175 w 520"/>
              <a:gd name="T117" fmla="*/ 138 h 459"/>
              <a:gd name="T118" fmla="*/ 129 w 520"/>
              <a:gd name="T119" fmla="*/ 137 h 459"/>
              <a:gd name="T120" fmla="*/ 129 w 520"/>
              <a:gd name="T121" fmla="*/ 137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00" name="Freeform 237"/>
          <p:cNvSpPr>
            <a:spLocks/>
          </p:cNvSpPr>
          <p:nvPr/>
        </p:nvSpPr>
        <p:spPr bwMode="auto">
          <a:xfrm>
            <a:off x="4868513" y="3938538"/>
            <a:ext cx="394338" cy="506442"/>
          </a:xfrm>
          <a:custGeom>
            <a:avLst/>
            <a:gdLst>
              <a:gd name="T0" fmla="*/ 209 w 327"/>
              <a:gd name="T1" fmla="*/ 325 h 381"/>
              <a:gd name="T2" fmla="*/ 165 w 327"/>
              <a:gd name="T3" fmla="*/ 342 h 381"/>
              <a:gd name="T4" fmla="*/ 139 w 327"/>
              <a:gd name="T5" fmla="*/ 316 h 381"/>
              <a:gd name="T6" fmla="*/ 123 w 327"/>
              <a:gd name="T7" fmla="*/ 338 h 381"/>
              <a:gd name="T8" fmla="*/ 95 w 327"/>
              <a:gd name="T9" fmla="*/ 338 h 381"/>
              <a:gd name="T10" fmla="*/ 82 w 327"/>
              <a:gd name="T11" fmla="*/ 313 h 381"/>
              <a:gd name="T12" fmla="*/ 69 w 327"/>
              <a:gd name="T13" fmla="*/ 277 h 381"/>
              <a:gd name="T14" fmla="*/ 44 w 327"/>
              <a:gd name="T15" fmla="*/ 275 h 381"/>
              <a:gd name="T16" fmla="*/ 17 w 327"/>
              <a:gd name="T17" fmla="*/ 222 h 381"/>
              <a:gd name="T18" fmla="*/ 0 w 327"/>
              <a:gd name="T19" fmla="*/ 196 h 381"/>
              <a:gd name="T20" fmla="*/ 12 w 327"/>
              <a:gd name="T21" fmla="*/ 184 h 381"/>
              <a:gd name="T22" fmla="*/ 17 w 327"/>
              <a:gd name="T23" fmla="*/ 179 h 381"/>
              <a:gd name="T24" fmla="*/ 46 w 327"/>
              <a:gd name="T25" fmla="*/ 137 h 381"/>
              <a:gd name="T26" fmla="*/ 44 w 327"/>
              <a:gd name="T27" fmla="*/ 104 h 381"/>
              <a:gd name="T28" fmla="*/ 53 w 327"/>
              <a:gd name="T29" fmla="*/ 89 h 381"/>
              <a:gd name="T30" fmla="*/ 76 w 327"/>
              <a:gd name="T31" fmla="*/ 86 h 381"/>
              <a:gd name="T32" fmla="*/ 82 w 327"/>
              <a:gd name="T33" fmla="*/ 76 h 381"/>
              <a:gd name="T34" fmla="*/ 74 w 327"/>
              <a:gd name="T35" fmla="*/ 59 h 381"/>
              <a:gd name="T36" fmla="*/ 87 w 327"/>
              <a:gd name="T37" fmla="*/ 43 h 381"/>
              <a:gd name="T38" fmla="*/ 87 w 327"/>
              <a:gd name="T39" fmla="*/ 12 h 381"/>
              <a:gd name="T40" fmla="*/ 102 w 327"/>
              <a:gd name="T41" fmla="*/ 4 h 381"/>
              <a:gd name="T42" fmla="*/ 129 w 327"/>
              <a:gd name="T43" fmla="*/ 19 h 381"/>
              <a:gd name="T44" fmla="*/ 163 w 327"/>
              <a:gd name="T45" fmla="*/ 25 h 381"/>
              <a:gd name="T46" fmla="*/ 186 w 327"/>
              <a:gd name="T47" fmla="*/ 0 h 381"/>
              <a:gd name="T48" fmla="*/ 213 w 327"/>
              <a:gd name="T49" fmla="*/ 22 h 381"/>
              <a:gd name="T50" fmla="*/ 201 w 327"/>
              <a:gd name="T51" fmla="*/ 32 h 381"/>
              <a:gd name="T52" fmla="*/ 186 w 327"/>
              <a:gd name="T53" fmla="*/ 53 h 381"/>
              <a:gd name="T54" fmla="*/ 165 w 327"/>
              <a:gd name="T55" fmla="*/ 59 h 381"/>
              <a:gd name="T56" fmla="*/ 157 w 327"/>
              <a:gd name="T57" fmla="*/ 65 h 381"/>
              <a:gd name="T58" fmla="*/ 178 w 327"/>
              <a:gd name="T59" fmla="*/ 77 h 381"/>
              <a:gd name="T60" fmla="*/ 216 w 327"/>
              <a:gd name="T61" fmla="*/ 59 h 381"/>
              <a:gd name="T62" fmla="*/ 281 w 327"/>
              <a:gd name="T63" fmla="*/ 87 h 381"/>
              <a:gd name="T64" fmla="*/ 289 w 327"/>
              <a:gd name="T65" fmla="*/ 142 h 381"/>
              <a:gd name="T66" fmla="*/ 262 w 327"/>
              <a:gd name="T67" fmla="*/ 142 h 381"/>
              <a:gd name="T68" fmla="*/ 259 w 327"/>
              <a:gd name="T69" fmla="*/ 159 h 381"/>
              <a:gd name="T70" fmla="*/ 273 w 327"/>
              <a:gd name="T71" fmla="*/ 182 h 381"/>
              <a:gd name="T72" fmla="*/ 262 w 327"/>
              <a:gd name="T73" fmla="*/ 196 h 381"/>
              <a:gd name="T74" fmla="*/ 276 w 327"/>
              <a:gd name="T75" fmla="*/ 218 h 381"/>
              <a:gd name="T76" fmla="*/ 255 w 327"/>
              <a:gd name="T77" fmla="*/ 244 h 381"/>
              <a:gd name="T78" fmla="*/ 244 w 327"/>
              <a:gd name="T79" fmla="*/ 231 h 381"/>
              <a:gd name="T80" fmla="*/ 213 w 327"/>
              <a:gd name="T81" fmla="*/ 313 h 381"/>
              <a:gd name="T82" fmla="*/ 209 w 327"/>
              <a:gd name="T83" fmla="*/ 325 h 381"/>
              <a:gd name="T84" fmla="*/ 209 w 327"/>
              <a:gd name="T85" fmla="*/ 325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01" name="Freeform 238"/>
          <p:cNvSpPr>
            <a:spLocks/>
          </p:cNvSpPr>
          <p:nvPr/>
        </p:nvSpPr>
        <p:spPr bwMode="auto">
          <a:xfrm>
            <a:off x="4498651" y="3564981"/>
            <a:ext cx="489524" cy="646711"/>
          </a:xfrm>
          <a:custGeom>
            <a:avLst/>
            <a:gdLst>
              <a:gd name="T0" fmla="*/ 85 w 406"/>
              <a:gd name="T1" fmla="*/ 0 h 488"/>
              <a:gd name="T2" fmla="*/ 146 w 406"/>
              <a:gd name="T3" fmla="*/ 37 h 488"/>
              <a:gd name="T4" fmla="*/ 195 w 406"/>
              <a:gd name="T5" fmla="*/ 59 h 488"/>
              <a:gd name="T6" fmla="*/ 219 w 406"/>
              <a:gd name="T7" fmla="*/ 63 h 488"/>
              <a:gd name="T8" fmla="*/ 231 w 406"/>
              <a:gd name="T9" fmla="*/ 117 h 488"/>
              <a:gd name="T10" fmla="*/ 270 w 406"/>
              <a:gd name="T11" fmla="*/ 138 h 488"/>
              <a:gd name="T12" fmla="*/ 299 w 406"/>
              <a:gd name="T13" fmla="*/ 120 h 488"/>
              <a:gd name="T14" fmla="*/ 308 w 406"/>
              <a:gd name="T15" fmla="*/ 151 h 488"/>
              <a:gd name="T16" fmla="*/ 273 w 406"/>
              <a:gd name="T17" fmla="*/ 170 h 488"/>
              <a:gd name="T18" fmla="*/ 259 w 406"/>
              <a:gd name="T19" fmla="*/ 198 h 488"/>
              <a:gd name="T20" fmla="*/ 299 w 406"/>
              <a:gd name="T21" fmla="*/ 235 h 488"/>
              <a:gd name="T22" fmla="*/ 359 w 406"/>
              <a:gd name="T23" fmla="*/ 265 h 488"/>
              <a:gd name="T24" fmla="*/ 347 w 406"/>
              <a:gd name="T25" fmla="*/ 312 h 488"/>
              <a:gd name="T26" fmla="*/ 348 w 406"/>
              <a:gd name="T27" fmla="*/ 338 h 488"/>
              <a:gd name="T28" fmla="*/ 316 w 406"/>
              <a:gd name="T29" fmla="*/ 356 h 488"/>
              <a:gd name="T30" fmla="*/ 289 w 406"/>
              <a:gd name="T31" fmla="*/ 432 h 488"/>
              <a:gd name="T32" fmla="*/ 268 w 406"/>
              <a:gd name="T33" fmla="*/ 421 h 488"/>
              <a:gd name="T34" fmla="*/ 208 w 406"/>
              <a:gd name="T35" fmla="*/ 401 h 488"/>
              <a:gd name="T36" fmla="*/ 164 w 406"/>
              <a:gd name="T37" fmla="*/ 429 h 488"/>
              <a:gd name="T38" fmla="*/ 176 w 406"/>
              <a:gd name="T39" fmla="*/ 395 h 488"/>
              <a:gd name="T40" fmla="*/ 125 w 406"/>
              <a:gd name="T41" fmla="*/ 413 h 488"/>
              <a:gd name="T42" fmla="*/ 100 w 406"/>
              <a:gd name="T43" fmla="*/ 320 h 488"/>
              <a:gd name="T44" fmla="*/ 76 w 406"/>
              <a:gd name="T45" fmla="*/ 306 h 488"/>
              <a:gd name="T46" fmla="*/ 58 w 406"/>
              <a:gd name="T47" fmla="*/ 258 h 488"/>
              <a:gd name="T48" fmla="*/ 81 w 406"/>
              <a:gd name="T49" fmla="*/ 227 h 488"/>
              <a:gd name="T50" fmla="*/ 68 w 406"/>
              <a:gd name="T51" fmla="*/ 183 h 488"/>
              <a:gd name="T52" fmla="*/ 21 w 406"/>
              <a:gd name="T53" fmla="*/ 180 h 488"/>
              <a:gd name="T54" fmla="*/ 21 w 406"/>
              <a:gd name="T55" fmla="*/ 136 h 488"/>
              <a:gd name="T56" fmla="*/ 40 w 406"/>
              <a:gd name="T57" fmla="*/ 99 h 488"/>
              <a:gd name="T58" fmla="*/ 47 w 406"/>
              <a:gd name="T59" fmla="*/ 53 h 488"/>
              <a:gd name="T60" fmla="*/ 76 w 406"/>
              <a:gd name="T61" fmla="*/ 81 h 488"/>
              <a:gd name="T62" fmla="*/ 108 w 406"/>
              <a:gd name="T63" fmla="*/ 56 h 488"/>
              <a:gd name="T64" fmla="*/ 76 w 406"/>
              <a:gd name="T65" fmla="*/ 22 h 488"/>
              <a:gd name="T66" fmla="*/ 71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02" name="Freeform 239"/>
          <p:cNvSpPr>
            <a:spLocks/>
          </p:cNvSpPr>
          <p:nvPr/>
        </p:nvSpPr>
        <p:spPr bwMode="auto">
          <a:xfrm>
            <a:off x="5124152" y="3872096"/>
            <a:ext cx="87027" cy="100403"/>
          </a:xfrm>
          <a:custGeom>
            <a:avLst/>
            <a:gdLst>
              <a:gd name="T0" fmla="*/ 25 w 73"/>
              <a:gd name="T1" fmla="*/ 67 h 76"/>
              <a:gd name="T2" fmla="*/ 0 w 73"/>
              <a:gd name="T3" fmla="*/ 45 h 76"/>
              <a:gd name="T4" fmla="*/ 11 w 73"/>
              <a:gd name="T5" fmla="*/ 30 h 76"/>
              <a:gd name="T6" fmla="*/ 21 w 73"/>
              <a:gd name="T7" fmla="*/ 0 h 76"/>
              <a:gd name="T8" fmla="*/ 49 w 73"/>
              <a:gd name="T9" fmla="*/ 12 h 76"/>
              <a:gd name="T10" fmla="*/ 63 w 73"/>
              <a:gd name="T11" fmla="*/ 31 h 76"/>
              <a:gd name="T12" fmla="*/ 53 w 73"/>
              <a:gd name="T13" fmla="*/ 45 h 76"/>
              <a:gd name="T14" fmla="*/ 25 w 73"/>
              <a:gd name="T15" fmla="*/ 67 h 76"/>
              <a:gd name="T16" fmla="*/ 25 w 73"/>
              <a:gd name="T17" fmla="*/ 67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3" h="76">
                <a:moveTo>
                  <a:pt x="29" y="75"/>
                </a:moveTo>
                <a:lnTo>
                  <a:pt x="0" y="50"/>
                </a:lnTo>
                <a:lnTo>
                  <a:pt x="12" y="33"/>
                </a:lnTo>
                <a:lnTo>
                  <a:pt x="24" y="0"/>
                </a:lnTo>
                <a:lnTo>
                  <a:pt x="56" y="13"/>
                </a:lnTo>
                <a:lnTo>
                  <a:pt x="72" y="35"/>
                </a:lnTo>
                <a:lnTo>
                  <a:pt x="60" y="50"/>
                </a:lnTo>
                <a:lnTo>
                  <a:pt x="29" y="75"/>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03" name="Freeform 240"/>
          <p:cNvSpPr>
            <a:spLocks/>
          </p:cNvSpPr>
          <p:nvPr/>
        </p:nvSpPr>
        <p:spPr bwMode="auto">
          <a:xfrm>
            <a:off x="4614232" y="3469008"/>
            <a:ext cx="577910" cy="509396"/>
          </a:xfrm>
          <a:custGeom>
            <a:avLst/>
            <a:gdLst>
              <a:gd name="T0" fmla="*/ 395 w 478"/>
              <a:gd name="T1" fmla="*/ 272 h 385"/>
              <a:gd name="T2" fmla="*/ 385 w 478"/>
              <a:gd name="T3" fmla="*/ 302 h 385"/>
              <a:gd name="T4" fmla="*/ 373 w 478"/>
              <a:gd name="T5" fmla="*/ 318 h 385"/>
              <a:gd name="T6" fmla="*/ 350 w 478"/>
              <a:gd name="T7" fmla="*/ 344 h 385"/>
              <a:gd name="T8" fmla="*/ 317 w 478"/>
              <a:gd name="T9" fmla="*/ 338 h 385"/>
              <a:gd name="T10" fmla="*/ 290 w 478"/>
              <a:gd name="T11" fmla="*/ 322 h 385"/>
              <a:gd name="T12" fmla="*/ 274 w 478"/>
              <a:gd name="T13" fmla="*/ 331 h 385"/>
              <a:gd name="T14" fmla="*/ 215 w 478"/>
              <a:gd name="T15" fmla="*/ 324 h 385"/>
              <a:gd name="T16" fmla="*/ 214 w 478"/>
              <a:gd name="T17" fmla="*/ 300 h 385"/>
              <a:gd name="T18" fmla="*/ 185 w 478"/>
              <a:gd name="T19" fmla="*/ 280 h 385"/>
              <a:gd name="T20" fmla="*/ 174 w 478"/>
              <a:gd name="T21" fmla="*/ 263 h 385"/>
              <a:gd name="T22" fmla="*/ 188 w 478"/>
              <a:gd name="T23" fmla="*/ 246 h 385"/>
              <a:gd name="T24" fmla="*/ 188 w 478"/>
              <a:gd name="T25" fmla="*/ 235 h 385"/>
              <a:gd name="T26" fmla="*/ 188 w 478"/>
              <a:gd name="T27" fmla="*/ 220 h 385"/>
              <a:gd name="T28" fmla="*/ 223 w 478"/>
              <a:gd name="T29" fmla="*/ 216 h 385"/>
              <a:gd name="T30" fmla="*/ 225 w 478"/>
              <a:gd name="T31" fmla="*/ 201 h 385"/>
              <a:gd name="T32" fmla="*/ 214 w 478"/>
              <a:gd name="T33" fmla="*/ 185 h 385"/>
              <a:gd name="T34" fmla="*/ 196 w 478"/>
              <a:gd name="T35" fmla="*/ 184 h 385"/>
              <a:gd name="T36" fmla="*/ 185 w 478"/>
              <a:gd name="T37" fmla="*/ 203 h 385"/>
              <a:gd name="T38" fmla="*/ 156 w 478"/>
              <a:gd name="T39" fmla="*/ 197 h 385"/>
              <a:gd name="T40" fmla="*/ 147 w 478"/>
              <a:gd name="T41" fmla="*/ 181 h 385"/>
              <a:gd name="T42" fmla="*/ 128 w 478"/>
              <a:gd name="T43" fmla="*/ 170 h 385"/>
              <a:gd name="T44" fmla="*/ 133 w 478"/>
              <a:gd name="T45" fmla="*/ 127 h 385"/>
              <a:gd name="T46" fmla="*/ 130 w 478"/>
              <a:gd name="T47" fmla="*/ 120 h 385"/>
              <a:gd name="T48" fmla="*/ 110 w 478"/>
              <a:gd name="T49" fmla="*/ 125 h 385"/>
              <a:gd name="T50" fmla="*/ 97 w 478"/>
              <a:gd name="T51" fmla="*/ 112 h 385"/>
              <a:gd name="T52" fmla="*/ 61 w 478"/>
              <a:gd name="T53" fmla="*/ 102 h 385"/>
              <a:gd name="T54" fmla="*/ 43 w 478"/>
              <a:gd name="T55" fmla="*/ 82 h 385"/>
              <a:gd name="T56" fmla="*/ 0 w 478"/>
              <a:gd name="T57" fmla="*/ 65 h 385"/>
              <a:gd name="T58" fmla="*/ 4 w 478"/>
              <a:gd name="T59" fmla="*/ 45 h 385"/>
              <a:gd name="T60" fmla="*/ 21 w 478"/>
              <a:gd name="T61" fmla="*/ 37 h 385"/>
              <a:gd name="T62" fmla="*/ 52 w 478"/>
              <a:gd name="T63" fmla="*/ 65 h 385"/>
              <a:gd name="T64" fmla="*/ 61 w 478"/>
              <a:gd name="T65" fmla="*/ 65 h 385"/>
              <a:gd name="T66" fmla="*/ 91 w 478"/>
              <a:gd name="T67" fmla="*/ 61 h 385"/>
              <a:gd name="T68" fmla="*/ 108 w 478"/>
              <a:gd name="T69" fmla="*/ 47 h 385"/>
              <a:gd name="T70" fmla="*/ 132 w 478"/>
              <a:gd name="T71" fmla="*/ 66 h 385"/>
              <a:gd name="T72" fmla="*/ 142 w 478"/>
              <a:gd name="T73" fmla="*/ 49 h 385"/>
              <a:gd name="T74" fmla="*/ 144 w 478"/>
              <a:gd name="T75" fmla="*/ 39 h 385"/>
              <a:gd name="T76" fmla="*/ 164 w 478"/>
              <a:gd name="T77" fmla="*/ 28 h 385"/>
              <a:gd name="T78" fmla="*/ 168 w 478"/>
              <a:gd name="T79" fmla="*/ 4 h 385"/>
              <a:gd name="T80" fmla="*/ 188 w 478"/>
              <a:gd name="T81" fmla="*/ 0 h 385"/>
              <a:gd name="T82" fmla="*/ 237 w 478"/>
              <a:gd name="T83" fmla="*/ 32 h 385"/>
              <a:gd name="T84" fmla="*/ 272 w 478"/>
              <a:gd name="T85" fmla="*/ 47 h 385"/>
              <a:gd name="T86" fmla="*/ 341 w 478"/>
              <a:gd name="T87" fmla="*/ 160 h 385"/>
              <a:gd name="T88" fmla="*/ 336 w 478"/>
              <a:gd name="T89" fmla="*/ 172 h 385"/>
              <a:gd name="T90" fmla="*/ 381 w 478"/>
              <a:gd name="T91" fmla="*/ 194 h 385"/>
              <a:gd name="T92" fmla="*/ 393 w 478"/>
              <a:gd name="T93" fmla="*/ 213 h 385"/>
              <a:gd name="T94" fmla="*/ 414 w 478"/>
              <a:gd name="T95" fmla="*/ 223 h 385"/>
              <a:gd name="T96" fmla="*/ 424 w 478"/>
              <a:gd name="T97" fmla="*/ 242 h 385"/>
              <a:gd name="T98" fmla="*/ 411 w 478"/>
              <a:gd name="T99" fmla="*/ 248 h 385"/>
              <a:gd name="T100" fmla="*/ 389 w 478"/>
              <a:gd name="T101" fmla="*/ 241 h 385"/>
              <a:gd name="T102" fmla="*/ 356 w 478"/>
              <a:gd name="T103" fmla="*/ 241 h 385"/>
              <a:gd name="T104" fmla="*/ 327 w 478"/>
              <a:gd name="T105" fmla="*/ 231 h 385"/>
              <a:gd name="T106" fmla="*/ 315 w 478"/>
              <a:gd name="T107" fmla="*/ 241 h 385"/>
              <a:gd name="T108" fmla="*/ 342 w 478"/>
              <a:gd name="T109" fmla="*/ 248 h 385"/>
              <a:gd name="T110" fmla="*/ 370 w 478"/>
              <a:gd name="T111" fmla="*/ 261 h 385"/>
              <a:gd name="T112" fmla="*/ 395 w 478"/>
              <a:gd name="T113" fmla="*/ 272 h 385"/>
              <a:gd name="T114" fmla="*/ 395 w 478"/>
              <a:gd name="T115" fmla="*/ 272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04" name="Freeform 241"/>
          <p:cNvSpPr>
            <a:spLocks/>
          </p:cNvSpPr>
          <p:nvPr/>
        </p:nvSpPr>
        <p:spPr bwMode="auto">
          <a:xfrm>
            <a:off x="3882667" y="3805652"/>
            <a:ext cx="790037" cy="544831"/>
          </a:xfrm>
          <a:custGeom>
            <a:avLst/>
            <a:gdLst>
              <a:gd name="T0" fmla="*/ 80 w 654"/>
              <a:gd name="T1" fmla="*/ 341 h 411"/>
              <a:gd name="T2" fmla="*/ 147 w 654"/>
              <a:gd name="T3" fmla="*/ 324 h 411"/>
              <a:gd name="T4" fmla="*/ 152 w 654"/>
              <a:gd name="T5" fmla="*/ 289 h 411"/>
              <a:gd name="T6" fmla="*/ 251 w 654"/>
              <a:gd name="T7" fmla="*/ 285 h 411"/>
              <a:gd name="T8" fmla="*/ 298 w 654"/>
              <a:gd name="T9" fmla="*/ 317 h 411"/>
              <a:gd name="T10" fmla="*/ 338 w 654"/>
              <a:gd name="T11" fmla="*/ 295 h 411"/>
              <a:gd name="T12" fmla="*/ 356 w 654"/>
              <a:gd name="T13" fmla="*/ 317 h 411"/>
              <a:gd name="T14" fmla="*/ 385 w 654"/>
              <a:gd name="T15" fmla="*/ 283 h 411"/>
              <a:gd name="T16" fmla="*/ 394 w 654"/>
              <a:gd name="T17" fmla="*/ 324 h 411"/>
              <a:gd name="T18" fmla="*/ 420 w 654"/>
              <a:gd name="T19" fmla="*/ 341 h 411"/>
              <a:gd name="T20" fmla="*/ 469 w 654"/>
              <a:gd name="T21" fmla="*/ 311 h 411"/>
              <a:gd name="T22" fmla="*/ 548 w 654"/>
              <a:gd name="T23" fmla="*/ 261 h 411"/>
              <a:gd name="T24" fmla="*/ 543 w 654"/>
              <a:gd name="T25" fmla="*/ 180 h 411"/>
              <a:gd name="T26" fmla="*/ 550 w 654"/>
              <a:gd name="T27" fmla="*/ 151 h 411"/>
              <a:gd name="T28" fmla="*/ 498 w 654"/>
              <a:gd name="T29" fmla="*/ 125 h 411"/>
              <a:gd name="T30" fmla="*/ 461 w 654"/>
              <a:gd name="T31" fmla="*/ 125 h 411"/>
              <a:gd name="T32" fmla="*/ 407 w 654"/>
              <a:gd name="T33" fmla="*/ 105 h 411"/>
              <a:gd name="T34" fmla="*/ 378 w 654"/>
              <a:gd name="T35" fmla="*/ 71 h 411"/>
              <a:gd name="T36" fmla="*/ 348 w 654"/>
              <a:gd name="T37" fmla="*/ 69 h 411"/>
              <a:gd name="T38" fmla="*/ 284 w 654"/>
              <a:gd name="T39" fmla="*/ 69 h 411"/>
              <a:gd name="T40" fmla="*/ 167 w 654"/>
              <a:gd name="T41" fmla="*/ 0 h 411"/>
              <a:gd name="T42" fmla="*/ 142 w 654"/>
              <a:gd name="T43" fmla="*/ 8 h 411"/>
              <a:gd name="T44" fmla="*/ 69 w 654"/>
              <a:gd name="T45" fmla="*/ 8 h 411"/>
              <a:gd name="T46" fmla="*/ 80 w 654"/>
              <a:gd name="T47" fmla="*/ 34 h 411"/>
              <a:gd name="T48" fmla="*/ 112 w 654"/>
              <a:gd name="T49" fmla="*/ 43 h 411"/>
              <a:gd name="T50" fmla="*/ 76 w 654"/>
              <a:gd name="T51" fmla="*/ 69 h 411"/>
              <a:gd name="T52" fmla="*/ 76 w 654"/>
              <a:gd name="T53" fmla="*/ 101 h 411"/>
              <a:gd name="T54" fmla="*/ 97 w 654"/>
              <a:gd name="T55" fmla="*/ 132 h 411"/>
              <a:gd name="T56" fmla="*/ 123 w 654"/>
              <a:gd name="T57" fmla="*/ 202 h 411"/>
              <a:gd name="T58" fmla="*/ 105 w 654"/>
              <a:gd name="T59" fmla="*/ 214 h 411"/>
              <a:gd name="T60" fmla="*/ 15 w 654"/>
              <a:gd name="T61" fmla="*/ 250 h 411"/>
              <a:gd name="T62" fmla="*/ 12 w 654"/>
              <a:gd name="T63" fmla="*/ 281 h 411"/>
              <a:gd name="T64" fmla="*/ 29 w 654"/>
              <a:gd name="T65" fmla="*/ 319 h 411"/>
              <a:gd name="T66" fmla="*/ 68 w 654"/>
              <a:gd name="T67" fmla="*/ 368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05" name="Freeform 242"/>
          <p:cNvSpPr>
            <a:spLocks/>
          </p:cNvSpPr>
          <p:nvPr/>
        </p:nvSpPr>
        <p:spPr bwMode="auto">
          <a:xfrm>
            <a:off x="2782598" y="3724445"/>
            <a:ext cx="1267322" cy="1058655"/>
          </a:xfrm>
          <a:custGeom>
            <a:avLst/>
            <a:gdLst>
              <a:gd name="T0" fmla="*/ 363 w 1051"/>
              <a:gd name="T1" fmla="*/ 60 h 799"/>
              <a:gd name="T2" fmla="*/ 348 w 1051"/>
              <a:gd name="T3" fmla="*/ 22 h 799"/>
              <a:gd name="T4" fmla="*/ 407 w 1051"/>
              <a:gd name="T5" fmla="*/ 0 h 799"/>
              <a:gd name="T6" fmla="*/ 418 w 1051"/>
              <a:gd name="T7" fmla="*/ 41 h 799"/>
              <a:gd name="T8" fmla="*/ 473 w 1051"/>
              <a:gd name="T9" fmla="*/ 89 h 799"/>
              <a:gd name="T10" fmla="*/ 501 w 1051"/>
              <a:gd name="T11" fmla="*/ 89 h 799"/>
              <a:gd name="T12" fmla="*/ 524 w 1051"/>
              <a:gd name="T13" fmla="*/ 134 h 799"/>
              <a:gd name="T14" fmla="*/ 583 w 1051"/>
              <a:gd name="T15" fmla="*/ 127 h 799"/>
              <a:gd name="T16" fmla="*/ 610 w 1051"/>
              <a:gd name="T17" fmla="*/ 106 h 799"/>
              <a:gd name="T18" fmla="*/ 628 w 1051"/>
              <a:gd name="T19" fmla="*/ 127 h 799"/>
              <a:gd name="T20" fmla="*/ 692 w 1051"/>
              <a:gd name="T21" fmla="*/ 119 h 799"/>
              <a:gd name="T22" fmla="*/ 703 w 1051"/>
              <a:gd name="T23" fmla="*/ 138 h 799"/>
              <a:gd name="T24" fmla="*/ 770 w 1051"/>
              <a:gd name="T25" fmla="*/ 165 h 799"/>
              <a:gd name="T26" fmla="*/ 849 w 1051"/>
              <a:gd name="T27" fmla="*/ 175 h 799"/>
              <a:gd name="T28" fmla="*/ 888 w 1051"/>
              <a:gd name="T29" fmla="*/ 186 h 799"/>
              <a:gd name="T30" fmla="*/ 922 w 1051"/>
              <a:gd name="T31" fmla="*/ 210 h 799"/>
              <a:gd name="T32" fmla="*/ 925 w 1051"/>
              <a:gd name="T33" fmla="*/ 273 h 799"/>
              <a:gd name="T34" fmla="*/ 880 w 1051"/>
              <a:gd name="T35" fmla="*/ 294 h 799"/>
              <a:gd name="T36" fmla="*/ 808 w 1051"/>
              <a:gd name="T37" fmla="*/ 319 h 799"/>
              <a:gd name="T38" fmla="*/ 822 w 1051"/>
              <a:gd name="T39" fmla="*/ 370 h 799"/>
              <a:gd name="T40" fmla="*/ 876 w 1051"/>
              <a:gd name="T41" fmla="*/ 422 h 799"/>
              <a:gd name="T42" fmla="*/ 852 w 1051"/>
              <a:gd name="T43" fmla="*/ 508 h 799"/>
              <a:gd name="T44" fmla="*/ 808 w 1051"/>
              <a:gd name="T45" fmla="*/ 454 h 799"/>
              <a:gd name="T46" fmla="*/ 791 w 1051"/>
              <a:gd name="T47" fmla="*/ 433 h 799"/>
              <a:gd name="T48" fmla="*/ 744 w 1051"/>
              <a:gd name="T49" fmla="*/ 424 h 799"/>
              <a:gd name="T50" fmla="*/ 706 w 1051"/>
              <a:gd name="T51" fmla="*/ 460 h 799"/>
              <a:gd name="T52" fmla="*/ 676 w 1051"/>
              <a:gd name="T53" fmla="*/ 482 h 799"/>
              <a:gd name="T54" fmla="*/ 631 w 1051"/>
              <a:gd name="T55" fmla="*/ 472 h 799"/>
              <a:gd name="T56" fmla="*/ 610 w 1051"/>
              <a:gd name="T57" fmla="*/ 510 h 799"/>
              <a:gd name="T58" fmla="*/ 662 w 1051"/>
              <a:gd name="T59" fmla="*/ 551 h 799"/>
              <a:gd name="T60" fmla="*/ 584 w 1051"/>
              <a:gd name="T61" fmla="*/ 562 h 799"/>
              <a:gd name="T62" fmla="*/ 561 w 1051"/>
              <a:gd name="T63" fmla="*/ 536 h 799"/>
              <a:gd name="T64" fmla="*/ 513 w 1051"/>
              <a:gd name="T65" fmla="*/ 543 h 799"/>
              <a:gd name="T66" fmla="*/ 501 w 1051"/>
              <a:gd name="T67" fmla="*/ 506 h 799"/>
              <a:gd name="T68" fmla="*/ 474 w 1051"/>
              <a:gd name="T69" fmla="*/ 486 h 799"/>
              <a:gd name="T70" fmla="*/ 470 w 1051"/>
              <a:gd name="T71" fmla="*/ 514 h 799"/>
              <a:gd name="T72" fmla="*/ 443 w 1051"/>
              <a:gd name="T73" fmla="*/ 538 h 799"/>
              <a:gd name="T74" fmla="*/ 400 w 1051"/>
              <a:gd name="T75" fmla="*/ 612 h 799"/>
              <a:gd name="T76" fmla="*/ 384 w 1051"/>
              <a:gd name="T77" fmla="*/ 700 h 799"/>
              <a:gd name="T78" fmla="*/ 326 w 1051"/>
              <a:gd name="T79" fmla="*/ 716 h 799"/>
              <a:gd name="T80" fmla="*/ 241 w 1051"/>
              <a:gd name="T81" fmla="*/ 573 h 799"/>
              <a:gd name="T82" fmla="*/ 192 w 1051"/>
              <a:gd name="T83" fmla="*/ 547 h 799"/>
              <a:gd name="T84" fmla="*/ 194 w 1051"/>
              <a:gd name="T85" fmla="*/ 510 h 799"/>
              <a:gd name="T86" fmla="*/ 152 w 1051"/>
              <a:gd name="T87" fmla="*/ 514 h 799"/>
              <a:gd name="T88" fmla="*/ 112 w 1051"/>
              <a:gd name="T89" fmla="*/ 446 h 799"/>
              <a:gd name="T90" fmla="*/ 105 w 1051"/>
              <a:gd name="T91" fmla="*/ 314 h 799"/>
              <a:gd name="T92" fmla="*/ 99 w 1051"/>
              <a:gd name="T93" fmla="*/ 244 h 799"/>
              <a:gd name="T94" fmla="*/ 0 w 1051"/>
              <a:gd name="T95" fmla="*/ 118 h 799"/>
              <a:gd name="T96" fmla="*/ 14 w 1051"/>
              <a:gd name="T97" fmla="*/ 84 h 799"/>
              <a:gd name="T98" fmla="*/ 145 w 1051"/>
              <a:gd name="T99" fmla="*/ 89 h 799"/>
              <a:gd name="T100" fmla="*/ 188 w 1051"/>
              <a:gd name="T101" fmla="*/ 98 h 799"/>
              <a:gd name="T102" fmla="*/ 258 w 1051"/>
              <a:gd name="T103" fmla="*/ 132 h 799"/>
              <a:gd name="T104" fmla="*/ 266 w 1051"/>
              <a:gd name="T105" fmla="*/ 92 h 799"/>
              <a:gd name="T106" fmla="*/ 309 w 1051"/>
              <a:gd name="T107" fmla="*/ 100 h 799"/>
              <a:gd name="T108" fmla="*/ 351 w 1051"/>
              <a:gd name="T109" fmla="*/ 91 h 799"/>
              <a:gd name="T110" fmla="*/ 351 w 1051"/>
              <a:gd name="T111" fmla="*/ 89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06" name="Freeform 243"/>
          <p:cNvSpPr>
            <a:spLocks/>
          </p:cNvSpPr>
          <p:nvPr/>
        </p:nvSpPr>
        <p:spPr bwMode="auto">
          <a:xfrm>
            <a:off x="938726" y="3322834"/>
            <a:ext cx="1993448" cy="1195971"/>
          </a:xfrm>
          <a:custGeom>
            <a:avLst/>
            <a:gdLst>
              <a:gd name="T0" fmla="*/ 892 w 1652"/>
              <a:gd name="T1" fmla="*/ 772 h 902"/>
              <a:gd name="T2" fmla="*/ 915 w 1652"/>
              <a:gd name="T3" fmla="*/ 798 h 902"/>
              <a:gd name="T4" fmla="*/ 989 w 1652"/>
              <a:gd name="T5" fmla="*/ 772 h 902"/>
              <a:gd name="T6" fmla="*/ 1036 w 1652"/>
              <a:gd name="T7" fmla="*/ 737 h 902"/>
              <a:gd name="T8" fmla="*/ 1092 w 1652"/>
              <a:gd name="T9" fmla="*/ 716 h 902"/>
              <a:gd name="T10" fmla="*/ 1150 w 1652"/>
              <a:gd name="T11" fmla="*/ 695 h 902"/>
              <a:gd name="T12" fmla="*/ 1246 w 1652"/>
              <a:gd name="T13" fmla="*/ 679 h 902"/>
              <a:gd name="T14" fmla="*/ 1248 w 1652"/>
              <a:gd name="T15" fmla="*/ 716 h 902"/>
              <a:gd name="T16" fmla="*/ 1277 w 1652"/>
              <a:gd name="T17" fmla="*/ 721 h 902"/>
              <a:gd name="T18" fmla="*/ 1258 w 1652"/>
              <a:gd name="T19" fmla="*/ 766 h 902"/>
              <a:gd name="T20" fmla="*/ 1277 w 1652"/>
              <a:gd name="T21" fmla="*/ 772 h 902"/>
              <a:gd name="T22" fmla="*/ 1358 w 1652"/>
              <a:gd name="T23" fmla="*/ 766 h 902"/>
              <a:gd name="T24" fmla="*/ 1407 w 1652"/>
              <a:gd name="T25" fmla="*/ 783 h 902"/>
              <a:gd name="T26" fmla="*/ 1428 w 1652"/>
              <a:gd name="T27" fmla="*/ 792 h 902"/>
              <a:gd name="T28" fmla="*/ 1432 w 1652"/>
              <a:gd name="T29" fmla="*/ 737 h 902"/>
              <a:gd name="T30" fmla="*/ 1465 w 1652"/>
              <a:gd name="T31" fmla="*/ 701 h 902"/>
              <a:gd name="T32" fmla="*/ 1439 w 1652"/>
              <a:gd name="T33" fmla="*/ 529 h 902"/>
              <a:gd name="T34" fmla="*/ 1411 w 1652"/>
              <a:gd name="T35" fmla="*/ 434 h 902"/>
              <a:gd name="T36" fmla="*/ 1341 w 1652"/>
              <a:gd name="T37" fmla="*/ 400 h 902"/>
              <a:gd name="T38" fmla="*/ 1297 w 1652"/>
              <a:gd name="T39" fmla="*/ 487 h 902"/>
              <a:gd name="T40" fmla="*/ 1212 w 1652"/>
              <a:gd name="T41" fmla="*/ 441 h 902"/>
              <a:gd name="T42" fmla="*/ 1057 w 1652"/>
              <a:gd name="T43" fmla="*/ 384 h 902"/>
              <a:gd name="T44" fmla="*/ 993 w 1652"/>
              <a:gd name="T45" fmla="*/ 374 h 902"/>
              <a:gd name="T46" fmla="*/ 868 w 1652"/>
              <a:gd name="T47" fmla="*/ 321 h 902"/>
              <a:gd name="T48" fmla="*/ 808 w 1652"/>
              <a:gd name="T49" fmla="*/ 174 h 902"/>
              <a:gd name="T50" fmla="*/ 832 w 1652"/>
              <a:gd name="T51" fmla="*/ 127 h 902"/>
              <a:gd name="T52" fmla="*/ 830 w 1652"/>
              <a:gd name="T53" fmla="*/ 63 h 902"/>
              <a:gd name="T54" fmla="*/ 839 w 1652"/>
              <a:gd name="T55" fmla="*/ 31 h 902"/>
              <a:gd name="T56" fmla="*/ 730 w 1652"/>
              <a:gd name="T57" fmla="*/ 0 h 902"/>
              <a:gd name="T58" fmla="*/ 651 w 1652"/>
              <a:gd name="T59" fmla="*/ 10 h 902"/>
              <a:gd name="T60" fmla="*/ 551 w 1652"/>
              <a:gd name="T61" fmla="*/ 43 h 902"/>
              <a:gd name="T62" fmla="*/ 454 w 1652"/>
              <a:gd name="T63" fmla="*/ 56 h 902"/>
              <a:gd name="T64" fmla="*/ 388 w 1652"/>
              <a:gd name="T65" fmla="*/ 19 h 902"/>
              <a:gd name="T66" fmla="*/ 281 w 1652"/>
              <a:gd name="T67" fmla="*/ 39 h 902"/>
              <a:gd name="T68" fmla="*/ 238 w 1652"/>
              <a:gd name="T69" fmla="*/ 14 h 902"/>
              <a:gd name="T70" fmla="*/ 157 w 1652"/>
              <a:gd name="T71" fmla="*/ 25 h 902"/>
              <a:gd name="T72" fmla="*/ 118 w 1652"/>
              <a:gd name="T73" fmla="*/ 77 h 902"/>
              <a:gd name="T74" fmla="*/ 97 w 1652"/>
              <a:gd name="T75" fmla="*/ 105 h 902"/>
              <a:gd name="T76" fmla="*/ 69 w 1652"/>
              <a:gd name="T77" fmla="*/ 119 h 902"/>
              <a:gd name="T78" fmla="*/ 55 w 1652"/>
              <a:gd name="T79" fmla="*/ 140 h 902"/>
              <a:gd name="T80" fmla="*/ 79 w 1652"/>
              <a:gd name="T81" fmla="*/ 186 h 902"/>
              <a:gd name="T82" fmla="*/ 74 w 1652"/>
              <a:gd name="T83" fmla="*/ 233 h 902"/>
              <a:gd name="T84" fmla="*/ 21 w 1652"/>
              <a:gd name="T85" fmla="*/ 218 h 902"/>
              <a:gd name="T86" fmla="*/ 0 w 1652"/>
              <a:gd name="T87" fmla="*/ 235 h 902"/>
              <a:gd name="T88" fmla="*/ 11 w 1652"/>
              <a:gd name="T89" fmla="*/ 279 h 902"/>
              <a:gd name="T90" fmla="*/ 8 w 1652"/>
              <a:gd name="T91" fmla="*/ 320 h 902"/>
              <a:gd name="T92" fmla="*/ 30 w 1652"/>
              <a:gd name="T93" fmla="*/ 335 h 902"/>
              <a:gd name="T94" fmla="*/ 97 w 1652"/>
              <a:gd name="T95" fmla="*/ 398 h 902"/>
              <a:gd name="T96" fmla="*/ 136 w 1652"/>
              <a:gd name="T97" fmla="*/ 456 h 902"/>
              <a:gd name="T98" fmla="*/ 161 w 1652"/>
              <a:gd name="T99" fmla="*/ 476 h 902"/>
              <a:gd name="T100" fmla="*/ 206 w 1652"/>
              <a:gd name="T101" fmla="*/ 471 h 902"/>
              <a:gd name="T102" fmla="*/ 310 w 1652"/>
              <a:gd name="T103" fmla="*/ 588 h 902"/>
              <a:gd name="T104" fmla="*/ 342 w 1652"/>
              <a:gd name="T105" fmla="*/ 577 h 902"/>
              <a:gd name="T106" fmla="*/ 351 w 1652"/>
              <a:gd name="T107" fmla="*/ 622 h 902"/>
              <a:gd name="T108" fmla="*/ 415 w 1652"/>
              <a:gd name="T109" fmla="*/ 649 h 902"/>
              <a:gd name="T110" fmla="*/ 469 w 1652"/>
              <a:gd name="T111" fmla="*/ 705 h 902"/>
              <a:gd name="T112" fmla="*/ 477 w 1652"/>
              <a:gd name="T113" fmla="*/ 729 h 902"/>
              <a:gd name="T114" fmla="*/ 539 w 1652"/>
              <a:gd name="T115" fmla="*/ 726 h 902"/>
              <a:gd name="T116" fmla="*/ 639 w 1652"/>
              <a:gd name="T117" fmla="*/ 749 h 902"/>
              <a:gd name="T118" fmla="*/ 685 w 1652"/>
              <a:gd name="T119" fmla="*/ 763 h 902"/>
              <a:gd name="T120" fmla="*/ 688 w 1652"/>
              <a:gd name="T121" fmla="*/ 809 h 902"/>
              <a:gd name="T122" fmla="*/ 775 w 1652"/>
              <a:gd name="T123" fmla="*/ 739 h 902"/>
              <a:gd name="T124" fmla="*/ 845 w 1652"/>
              <a:gd name="T125" fmla="*/ 766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07" name="Freeform 244"/>
          <p:cNvSpPr>
            <a:spLocks/>
          </p:cNvSpPr>
          <p:nvPr/>
        </p:nvSpPr>
        <p:spPr bwMode="auto">
          <a:xfrm>
            <a:off x="2037435" y="3021626"/>
            <a:ext cx="1287718" cy="1020266"/>
          </a:xfrm>
          <a:custGeom>
            <a:avLst/>
            <a:gdLst>
              <a:gd name="T0" fmla="*/ 76 w 1067"/>
              <a:gd name="T1" fmla="*/ 257 h 770"/>
              <a:gd name="T2" fmla="*/ 122 w 1067"/>
              <a:gd name="T3" fmla="*/ 229 h 770"/>
              <a:gd name="T4" fmla="*/ 102 w 1067"/>
              <a:gd name="T5" fmla="*/ 214 h 770"/>
              <a:gd name="T6" fmla="*/ 131 w 1067"/>
              <a:gd name="T7" fmla="*/ 188 h 770"/>
              <a:gd name="T8" fmla="*/ 95 w 1067"/>
              <a:gd name="T9" fmla="*/ 112 h 770"/>
              <a:gd name="T10" fmla="*/ 118 w 1067"/>
              <a:gd name="T11" fmla="*/ 45 h 770"/>
              <a:gd name="T12" fmla="*/ 308 w 1067"/>
              <a:gd name="T13" fmla="*/ 0 h 770"/>
              <a:gd name="T14" fmla="*/ 424 w 1067"/>
              <a:gd name="T15" fmla="*/ 25 h 770"/>
              <a:gd name="T16" fmla="*/ 492 w 1067"/>
              <a:gd name="T17" fmla="*/ 65 h 770"/>
              <a:gd name="T18" fmla="*/ 556 w 1067"/>
              <a:gd name="T19" fmla="*/ 39 h 770"/>
              <a:gd name="T20" fmla="*/ 638 w 1067"/>
              <a:gd name="T21" fmla="*/ 30 h 770"/>
              <a:gd name="T22" fmla="*/ 744 w 1067"/>
              <a:gd name="T23" fmla="*/ 58 h 770"/>
              <a:gd name="T24" fmla="*/ 809 w 1067"/>
              <a:gd name="T25" fmla="*/ 136 h 770"/>
              <a:gd name="T26" fmla="*/ 870 w 1067"/>
              <a:gd name="T27" fmla="*/ 158 h 770"/>
              <a:gd name="T28" fmla="*/ 928 w 1067"/>
              <a:gd name="T29" fmla="*/ 265 h 770"/>
              <a:gd name="T30" fmla="*/ 940 w 1067"/>
              <a:gd name="T31" fmla="*/ 339 h 770"/>
              <a:gd name="T32" fmla="*/ 908 w 1067"/>
              <a:gd name="T33" fmla="*/ 391 h 770"/>
              <a:gd name="T34" fmla="*/ 873 w 1067"/>
              <a:gd name="T35" fmla="*/ 425 h 770"/>
              <a:gd name="T36" fmla="*/ 856 w 1067"/>
              <a:gd name="T37" fmla="*/ 473 h 770"/>
              <a:gd name="T38" fmla="*/ 817 w 1067"/>
              <a:gd name="T39" fmla="*/ 449 h 770"/>
              <a:gd name="T40" fmla="*/ 819 w 1067"/>
              <a:gd name="T41" fmla="*/ 486 h 770"/>
              <a:gd name="T42" fmla="*/ 880 w 1067"/>
              <a:gd name="T43" fmla="*/ 520 h 770"/>
              <a:gd name="T44" fmla="*/ 911 w 1067"/>
              <a:gd name="T45" fmla="*/ 536 h 770"/>
              <a:gd name="T46" fmla="*/ 899 w 1067"/>
              <a:gd name="T47" fmla="*/ 565 h 770"/>
              <a:gd name="T48" fmla="*/ 856 w 1067"/>
              <a:gd name="T49" fmla="*/ 575 h 770"/>
              <a:gd name="T50" fmla="*/ 814 w 1067"/>
              <a:gd name="T51" fmla="*/ 568 h 770"/>
              <a:gd name="T52" fmla="*/ 806 w 1067"/>
              <a:gd name="T53" fmla="*/ 607 h 770"/>
              <a:gd name="T54" fmla="*/ 736 w 1067"/>
              <a:gd name="T55" fmla="*/ 573 h 770"/>
              <a:gd name="T56" fmla="*/ 693 w 1067"/>
              <a:gd name="T57" fmla="*/ 564 h 770"/>
              <a:gd name="T58" fmla="*/ 561 w 1067"/>
              <a:gd name="T59" fmla="*/ 559 h 770"/>
              <a:gd name="T60" fmla="*/ 547 w 1067"/>
              <a:gd name="T61" fmla="*/ 592 h 770"/>
              <a:gd name="T62" fmla="*/ 534 w 1067"/>
              <a:gd name="T63" fmla="*/ 629 h 770"/>
              <a:gd name="T64" fmla="*/ 409 w 1067"/>
              <a:gd name="T65" fmla="*/ 674 h 770"/>
              <a:gd name="T66" fmla="*/ 354 w 1067"/>
              <a:gd name="T67" fmla="*/ 605 h 770"/>
              <a:gd name="T68" fmla="*/ 201 w 1067"/>
              <a:gd name="T69" fmla="*/ 579 h 770"/>
              <a:gd name="T70" fmla="*/ 144 w 1067"/>
              <a:gd name="T71" fmla="*/ 544 h 770"/>
              <a:gd name="T72" fmla="*/ 2 w 1067"/>
              <a:gd name="T73" fmla="*/ 408 h 770"/>
              <a:gd name="T74" fmla="*/ 23 w 1067"/>
              <a:gd name="T75" fmla="*/ 365 h 770"/>
              <a:gd name="T76" fmla="*/ 40 w 1067"/>
              <a:gd name="T77" fmla="*/ 287 h 770"/>
              <a:gd name="T78" fmla="*/ 46 w 1067"/>
              <a:gd name="T79" fmla="*/ 244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a:ea typeface="Source Han Sans Light"/>
            </a:endParaRPr>
          </a:p>
        </p:txBody>
      </p:sp>
      <p:sp>
        <p:nvSpPr>
          <p:cNvPr id="108" name="Freeform 245"/>
          <p:cNvSpPr>
            <a:spLocks/>
          </p:cNvSpPr>
          <p:nvPr/>
        </p:nvSpPr>
        <p:spPr bwMode="auto">
          <a:xfrm>
            <a:off x="2482085" y="2611156"/>
            <a:ext cx="1393781" cy="1318522"/>
          </a:xfrm>
          <a:custGeom>
            <a:avLst/>
            <a:gdLst>
              <a:gd name="T0" fmla="*/ 4 w 1155"/>
              <a:gd name="T1" fmla="*/ 142 h 994"/>
              <a:gd name="T2" fmla="*/ 157 w 1155"/>
              <a:gd name="T3" fmla="*/ 57 h 994"/>
              <a:gd name="T4" fmla="*/ 200 w 1155"/>
              <a:gd name="T5" fmla="*/ 0 h 994"/>
              <a:gd name="T6" fmla="*/ 258 w 1155"/>
              <a:gd name="T7" fmla="*/ 31 h 994"/>
              <a:gd name="T8" fmla="*/ 303 w 1155"/>
              <a:gd name="T9" fmla="*/ 181 h 994"/>
              <a:gd name="T10" fmla="*/ 427 w 1155"/>
              <a:gd name="T11" fmla="*/ 169 h 994"/>
              <a:gd name="T12" fmla="*/ 446 w 1155"/>
              <a:gd name="T13" fmla="*/ 209 h 994"/>
              <a:gd name="T14" fmla="*/ 456 w 1155"/>
              <a:gd name="T15" fmla="*/ 290 h 994"/>
              <a:gd name="T16" fmla="*/ 476 w 1155"/>
              <a:gd name="T17" fmla="*/ 312 h 994"/>
              <a:gd name="T18" fmla="*/ 598 w 1155"/>
              <a:gd name="T19" fmla="*/ 336 h 994"/>
              <a:gd name="T20" fmla="*/ 703 w 1155"/>
              <a:gd name="T21" fmla="*/ 331 h 994"/>
              <a:gd name="T22" fmla="*/ 670 w 1155"/>
              <a:gd name="T23" fmla="*/ 390 h 994"/>
              <a:gd name="T24" fmla="*/ 707 w 1155"/>
              <a:gd name="T25" fmla="*/ 469 h 994"/>
              <a:gd name="T26" fmla="*/ 790 w 1155"/>
              <a:gd name="T27" fmla="*/ 580 h 994"/>
              <a:gd name="T28" fmla="*/ 822 w 1155"/>
              <a:gd name="T29" fmla="*/ 639 h 994"/>
              <a:gd name="T30" fmla="*/ 864 w 1155"/>
              <a:gd name="T31" fmla="*/ 620 h 994"/>
              <a:gd name="T32" fmla="*/ 879 w 1155"/>
              <a:gd name="T33" fmla="*/ 568 h 994"/>
              <a:gd name="T34" fmla="*/ 884 w 1155"/>
              <a:gd name="T35" fmla="*/ 482 h 994"/>
              <a:gd name="T36" fmla="*/ 923 w 1155"/>
              <a:gd name="T37" fmla="*/ 500 h 994"/>
              <a:gd name="T38" fmla="*/ 1024 w 1155"/>
              <a:gd name="T39" fmla="*/ 574 h 994"/>
              <a:gd name="T40" fmla="*/ 1011 w 1155"/>
              <a:gd name="T41" fmla="*/ 643 h 994"/>
              <a:gd name="T42" fmla="*/ 958 w 1155"/>
              <a:gd name="T43" fmla="*/ 661 h 994"/>
              <a:gd name="T44" fmla="*/ 902 w 1155"/>
              <a:gd name="T45" fmla="*/ 669 h 994"/>
              <a:gd name="T46" fmla="*/ 877 w 1155"/>
              <a:gd name="T47" fmla="*/ 689 h 994"/>
              <a:gd name="T48" fmla="*/ 884 w 1155"/>
              <a:gd name="T49" fmla="*/ 738 h 994"/>
              <a:gd name="T50" fmla="*/ 872 w 1155"/>
              <a:gd name="T51" fmla="*/ 800 h 994"/>
              <a:gd name="T52" fmla="*/ 841 w 1155"/>
              <a:gd name="T53" fmla="*/ 832 h 994"/>
              <a:gd name="T54" fmla="*/ 804 w 1155"/>
              <a:gd name="T55" fmla="*/ 881 h 994"/>
              <a:gd name="T56" fmla="*/ 726 w 1155"/>
              <a:gd name="T57" fmla="*/ 873 h 994"/>
              <a:gd name="T58" fmla="*/ 694 w 1155"/>
              <a:gd name="T59" fmla="*/ 842 h 994"/>
              <a:gd name="T60" fmla="*/ 637 w 1155"/>
              <a:gd name="T61" fmla="*/ 771 h 994"/>
              <a:gd name="T62" fmla="*/ 569 w 1155"/>
              <a:gd name="T63" fmla="*/ 774 h 994"/>
              <a:gd name="T64" fmla="*/ 524 w 1155"/>
              <a:gd name="T65" fmla="*/ 768 h 994"/>
              <a:gd name="T66" fmla="*/ 491 w 1155"/>
              <a:gd name="T67" fmla="*/ 727 h 994"/>
              <a:gd name="T68" fmla="*/ 548 w 1155"/>
              <a:gd name="T69" fmla="*/ 737 h 994"/>
              <a:gd name="T70" fmla="*/ 582 w 1155"/>
              <a:gd name="T71" fmla="*/ 669 h 994"/>
              <a:gd name="T72" fmla="*/ 619 w 1155"/>
              <a:gd name="T73" fmla="*/ 568 h 994"/>
              <a:gd name="T74" fmla="*/ 544 w 1155"/>
              <a:gd name="T75" fmla="*/ 435 h 994"/>
              <a:gd name="T76" fmla="*/ 437 w 1155"/>
              <a:gd name="T77" fmla="*/ 384 h 994"/>
              <a:gd name="T78" fmla="*/ 312 w 1155"/>
              <a:gd name="T79" fmla="*/ 307 h 994"/>
              <a:gd name="T80" fmla="*/ 189 w 1155"/>
              <a:gd name="T81" fmla="*/ 340 h 994"/>
              <a:gd name="T82" fmla="*/ 98 w 1155"/>
              <a:gd name="T83" fmla="*/ 303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09" name="Freeform 246"/>
          <p:cNvSpPr>
            <a:spLocks/>
          </p:cNvSpPr>
          <p:nvPr/>
        </p:nvSpPr>
        <p:spPr bwMode="auto">
          <a:xfrm>
            <a:off x="695325" y="1675051"/>
            <a:ext cx="2058718" cy="1730465"/>
          </a:xfrm>
          <a:custGeom>
            <a:avLst/>
            <a:gdLst>
              <a:gd name="T0" fmla="*/ 1039 w 1707"/>
              <a:gd name="T1" fmla="*/ 39 h 1305"/>
              <a:gd name="T2" fmla="*/ 1086 w 1707"/>
              <a:gd name="T3" fmla="*/ 99 h 1305"/>
              <a:gd name="T4" fmla="*/ 1151 w 1707"/>
              <a:gd name="T5" fmla="*/ 142 h 1305"/>
              <a:gd name="T6" fmla="*/ 1207 w 1707"/>
              <a:gd name="T7" fmla="*/ 255 h 1305"/>
              <a:gd name="T8" fmla="*/ 1177 w 1707"/>
              <a:gd name="T9" fmla="*/ 344 h 1305"/>
              <a:gd name="T10" fmla="*/ 1340 w 1707"/>
              <a:gd name="T11" fmla="*/ 419 h 1305"/>
              <a:gd name="T12" fmla="*/ 1455 w 1707"/>
              <a:gd name="T13" fmla="*/ 505 h 1305"/>
              <a:gd name="T14" fmla="*/ 1513 w 1707"/>
              <a:gd name="T15" fmla="*/ 634 h 1305"/>
              <a:gd name="T16" fmla="*/ 1470 w 1707"/>
              <a:gd name="T17" fmla="*/ 691 h 1305"/>
              <a:gd name="T18" fmla="*/ 1318 w 1707"/>
              <a:gd name="T19" fmla="*/ 777 h 1305"/>
              <a:gd name="T20" fmla="*/ 1295 w 1707"/>
              <a:gd name="T21" fmla="*/ 911 h 1305"/>
              <a:gd name="T22" fmla="*/ 1079 w 1707"/>
              <a:gd name="T23" fmla="*/ 976 h 1305"/>
              <a:gd name="T24" fmla="*/ 1118 w 1707"/>
              <a:gd name="T25" fmla="*/ 1099 h 1305"/>
              <a:gd name="T26" fmla="*/ 1094 w 1707"/>
              <a:gd name="T27" fmla="*/ 1141 h 1305"/>
              <a:gd name="T28" fmla="*/ 1063 w 1707"/>
              <a:gd name="T29" fmla="*/ 1168 h 1305"/>
              <a:gd name="T30" fmla="*/ 978 w 1707"/>
              <a:gd name="T31" fmla="*/ 1147 h 1305"/>
              <a:gd name="T32" fmla="*/ 829 w 1707"/>
              <a:gd name="T33" fmla="*/ 1125 h 1305"/>
              <a:gd name="T34" fmla="*/ 681 w 1707"/>
              <a:gd name="T35" fmla="*/ 1153 h 1305"/>
              <a:gd name="T36" fmla="*/ 567 w 1707"/>
              <a:gd name="T37" fmla="*/ 1134 h 1305"/>
              <a:gd name="T38" fmla="*/ 436 w 1707"/>
              <a:gd name="T39" fmla="*/ 1145 h 1305"/>
              <a:gd name="T40" fmla="*/ 363 w 1707"/>
              <a:gd name="T41" fmla="*/ 1108 h 1305"/>
              <a:gd name="T42" fmla="*/ 285 w 1707"/>
              <a:gd name="T43" fmla="*/ 1053 h 1305"/>
              <a:gd name="T44" fmla="*/ 116 w 1707"/>
              <a:gd name="T45" fmla="*/ 1022 h 1305"/>
              <a:gd name="T46" fmla="*/ 93 w 1707"/>
              <a:gd name="T47" fmla="*/ 956 h 1305"/>
              <a:gd name="T48" fmla="*/ 58 w 1707"/>
              <a:gd name="T49" fmla="*/ 909 h 1305"/>
              <a:gd name="T50" fmla="*/ 34 w 1707"/>
              <a:gd name="T51" fmla="*/ 863 h 1305"/>
              <a:gd name="T52" fmla="*/ 58 w 1707"/>
              <a:gd name="T53" fmla="*/ 809 h 1305"/>
              <a:gd name="T54" fmla="*/ 9 w 1707"/>
              <a:gd name="T55" fmla="*/ 745 h 1305"/>
              <a:gd name="T56" fmla="*/ 4 w 1707"/>
              <a:gd name="T57" fmla="*/ 675 h 1305"/>
              <a:gd name="T58" fmla="*/ 34 w 1707"/>
              <a:gd name="T59" fmla="*/ 630 h 1305"/>
              <a:gd name="T60" fmla="*/ 119 w 1707"/>
              <a:gd name="T61" fmla="*/ 600 h 1305"/>
              <a:gd name="T62" fmla="*/ 161 w 1707"/>
              <a:gd name="T63" fmla="*/ 604 h 1305"/>
              <a:gd name="T64" fmla="*/ 208 w 1707"/>
              <a:gd name="T65" fmla="*/ 628 h 1305"/>
              <a:gd name="T66" fmla="*/ 363 w 1707"/>
              <a:gd name="T67" fmla="*/ 574 h 1305"/>
              <a:gd name="T68" fmla="*/ 492 w 1707"/>
              <a:gd name="T69" fmla="*/ 489 h 1305"/>
              <a:gd name="T70" fmla="*/ 533 w 1707"/>
              <a:gd name="T71" fmla="*/ 450 h 1305"/>
              <a:gd name="T72" fmla="*/ 510 w 1707"/>
              <a:gd name="T73" fmla="*/ 307 h 1305"/>
              <a:gd name="T74" fmla="*/ 624 w 1707"/>
              <a:gd name="T75" fmla="*/ 281 h 1305"/>
              <a:gd name="T76" fmla="*/ 675 w 1707"/>
              <a:gd name="T77" fmla="*/ 307 h 1305"/>
              <a:gd name="T78" fmla="*/ 733 w 1707"/>
              <a:gd name="T79" fmla="*/ 146 h 1305"/>
              <a:gd name="T80" fmla="*/ 825 w 1707"/>
              <a:gd name="T81" fmla="*/ 168 h 1305"/>
              <a:gd name="T82" fmla="*/ 904 w 1707"/>
              <a:gd name="T83" fmla="*/ 75 h 1305"/>
              <a:gd name="T84" fmla="*/ 974 w 1707"/>
              <a:gd name="T85" fmla="*/ 32 h 1305"/>
              <a:gd name="T86" fmla="*/ 1033 w 1707"/>
              <a:gd name="T87" fmla="*/ 9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a:ea typeface="Source Han Sans Light"/>
            </a:endParaRPr>
          </a:p>
        </p:txBody>
      </p:sp>
      <p:sp>
        <p:nvSpPr>
          <p:cNvPr id="110" name="Freeform 247"/>
          <p:cNvSpPr>
            <a:spLocks/>
          </p:cNvSpPr>
          <p:nvPr/>
        </p:nvSpPr>
        <p:spPr bwMode="auto">
          <a:xfrm>
            <a:off x="3603910" y="2999478"/>
            <a:ext cx="507200" cy="1008455"/>
          </a:xfrm>
          <a:custGeom>
            <a:avLst/>
            <a:gdLst>
              <a:gd name="T0" fmla="*/ 310 w 420"/>
              <a:gd name="T1" fmla="*/ 407 h 761"/>
              <a:gd name="T2" fmla="*/ 302 w 420"/>
              <a:gd name="T3" fmla="*/ 229 h 761"/>
              <a:gd name="T4" fmla="*/ 327 w 420"/>
              <a:gd name="T5" fmla="*/ 171 h 761"/>
              <a:gd name="T6" fmla="*/ 325 w 420"/>
              <a:gd name="T7" fmla="*/ 91 h 761"/>
              <a:gd name="T8" fmla="*/ 340 w 420"/>
              <a:gd name="T9" fmla="*/ 35 h 761"/>
              <a:gd name="T10" fmla="*/ 329 w 420"/>
              <a:gd name="T11" fmla="*/ 0 h 761"/>
              <a:gd name="T12" fmla="*/ 272 w 420"/>
              <a:gd name="T13" fmla="*/ 19 h 761"/>
              <a:gd name="T14" fmla="*/ 253 w 420"/>
              <a:gd name="T15" fmla="*/ 69 h 761"/>
              <a:gd name="T16" fmla="*/ 232 w 420"/>
              <a:gd name="T17" fmla="*/ 86 h 761"/>
              <a:gd name="T18" fmla="*/ 159 w 420"/>
              <a:gd name="T19" fmla="*/ 173 h 761"/>
              <a:gd name="T20" fmla="*/ 104 w 420"/>
              <a:gd name="T21" fmla="*/ 171 h 761"/>
              <a:gd name="T22" fmla="*/ 91 w 420"/>
              <a:gd name="T23" fmla="*/ 227 h 761"/>
              <a:gd name="T24" fmla="*/ 159 w 420"/>
              <a:gd name="T25" fmla="*/ 270 h 761"/>
              <a:gd name="T26" fmla="*/ 198 w 420"/>
              <a:gd name="T27" fmla="*/ 311 h 761"/>
              <a:gd name="T28" fmla="*/ 191 w 420"/>
              <a:gd name="T29" fmla="*/ 367 h 761"/>
              <a:gd name="T30" fmla="*/ 138 w 420"/>
              <a:gd name="T31" fmla="*/ 385 h 761"/>
              <a:gd name="T32" fmla="*/ 131 w 420"/>
              <a:gd name="T33" fmla="*/ 398 h 761"/>
              <a:gd name="T34" fmla="*/ 95 w 420"/>
              <a:gd name="T35" fmla="*/ 417 h 761"/>
              <a:gd name="T36" fmla="*/ 51 w 420"/>
              <a:gd name="T37" fmla="*/ 407 h 761"/>
              <a:gd name="T38" fmla="*/ 51 w 420"/>
              <a:gd name="T39" fmla="*/ 426 h 761"/>
              <a:gd name="T40" fmla="*/ 34 w 420"/>
              <a:gd name="T41" fmla="*/ 456 h 761"/>
              <a:gd name="T42" fmla="*/ 40 w 420"/>
              <a:gd name="T43" fmla="*/ 512 h 761"/>
              <a:gd name="T44" fmla="*/ 46 w 420"/>
              <a:gd name="T45" fmla="*/ 538 h 761"/>
              <a:gd name="T46" fmla="*/ 0 w 420"/>
              <a:gd name="T47" fmla="*/ 547 h 761"/>
              <a:gd name="T48" fmla="*/ 5 w 420"/>
              <a:gd name="T49" fmla="*/ 597 h 761"/>
              <a:gd name="T50" fmla="*/ 23 w 420"/>
              <a:gd name="T51" fmla="*/ 618 h 761"/>
              <a:gd name="T52" fmla="*/ 87 w 420"/>
              <a:gd name="T53" fmla="*/ 610 h 761"/>
              <a:gd name="T54" fmla="*/ 99 w 420"/>
              <a:gd name="T55" fmla="*/ 629 h 761"/>
              <a:gd name="T56" fmla="*/ 165 w 420"/>
              <a:gd name="T57" fmla="*/ 656 h 761"/>
              <a:gd name="T58" fmla="*/ 244 w 420"/>
              <a:gd name="T59" fmla="*/ 666 h 761"/>
              <a:gd name="T60" fmla="*/ 284 w 420"/>
              <a:gd name="T61" fmla="*/ 677 h 761"/>
              <a:gd name="T62" fmla="*/ 274 w 420"/>
              <a:gd name="T63" fmla="*/ 638 h 761"/>
              <a:gd name="T64" fmla="*/ 310 w 420"/>
              <a:gd name="T65" fmla="*/ 601 h 761"/>
              <a:gd name="T66" fmla="*/ 302 w 420"/>
              <a:gd name="T67" fmla="*/ 583 h 761"/>
              <a:gd name="T68" fmla="*/ 266 w 420"/>
              <a:gd name="T69" fmla="*/ 561 h 761"/>
              <a:gd name="T70" fmla="*/ 333 w 420"/>
              <a:gd name="T71" fmla="*/ 554 h 761"/>
              <a:gd name="T72" fmla="*/ 354 w 420"/>
              <a:gd name="T73" fmla="*/ 560 h 761"/>
              <a:gd name="T74" fmla="*/ 372 w 420"/>
              <a:gd name="T75" fmla="*/ 521 h 761"/>
              <a:gd name="T76" fmla="*/ 319 w 420"/>
              <a:gd name="T77" fmla="*/ 431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11" name="Freeform 248"/>
          <p:cNvSpPr>
            <a:spLocks/>
          </p:cNvSpPr>
          <p:nvPr/>
        </p:nvSpPr>
        <p:spPr bwMode="auto">
          <a:xfrm>
            <a:off x="4037683" y="3380417"/>
            <a:ext cx="611905" cy="609797"/>
          </a:xfrm>
          <a:custGeom>
            <a:avLst/>
            <a:gdLst>
              <a:gd name="T0" fmla="*/ 52 w 506"/>
              <a:gd name="T1" fmla="*/ 286 h 460"/>
              <a:gd name="T2" fmla="*/ 117 w 506"/>
              <a:gd name="T3" fmla="*/ 345 h 460"/>
              <a:gd name="T4" fmla="*/ 170 w 506"/>
              <a:gd name="T5" fmla="*/ 356 h 460"/>
              <a:gd name="T6" fmla="*/ 219 w 506"/>
              <a:gd name="T7" fmla="*/ 348 h 460"/>
              <a:gd name="T8" fmla="*/ 234 w 506"/>
              <a:gd name="T9" fmla="*/ 356 h 460"/>
              <a:gd name="T10" fmla="*/ 251 w 506"/>
              <a:gd name="T11" fmla="*/ 347 h 460"/>
              <a:gd name="T12" fmla="*/ 263 w 506"/>
              <a:gd name="T13" fmla="*/ 358 h 460"/>
              <a:gd name="T14" fmla="*/ 269 w 506"/>
              <a:gd name="T15" fmla="*/ 378 h 460"/>
              <a:gd name="T16" fmla="*/ 293 w 506"/>
              <a:gd name="T17" fmla="*/ 392 h 460"/>
              <a:gd name="T18" fmla="*/ 324 w 506"/>
              <a:gd name="T19" fmla="*/ 392 h 460"/>
              <a:gd name="T20" fmla="*/ 347 w 506"/>
              <a:gd name="T21" fmla="*/ 412 h 460"/>
              <a:gd name="T22" fmla="*/ 368 w 506"/>
              <a:gd name="T23" fmla="*/ 401 h 460"/>
              <a:gd name="T24" fmla="*/ 384 w 506"/>
              <a:gd name="T25" fmla="*/ 412 h 460"/>
              <a:gd name="T26" fmla="*/ 398 w 506"/>
              <a:gd name="T27" fmla="*/ 383 h 460"/>
              <a:gd name="T28" fmla="*/ 417 w 506"/>
              <a:gd name="T29" fmla="*/ 373 h 460"/>
              <a:gd name="T30" fmla="*/ 422 w 506"/>
              <a:gd name="T31" fmla="*/ 352 h 460"/>
              <a:gd name="T32" fmla="*/ 413 w 506"/>
              <a:gd name="T33" fmla="*/ 312 h 460"/>
              <a:gd name="T34" fmla="*/ 409 w 506"/>
              <a:gd name="T35" fmla="*/ 308 h 460"/>
              <a:gd name="T36" fmla="*/ 390 w 506"/>
              <a:gd name="T37" fmla="*/ 328 h 460"/>
              <a:gd name="T38" fmla="*/ 361 w 506"/>
              <a:gd name="T39" fmla="*/ 304 h 460"/>
              <a:gd name="T40" fmla="*/ 340 w 506"/>
              <a:gd name="T41" fmla="*/ 277 h 460"/>
              <a:gd name="T42" fmla="*/ 361 w 506"/>
              <a:gd name="T43" fmla="*/ 261 h 460"/>
              <a:gd name="T44" fmla="*/ 366 w 506"/>
              <a:gd name="T45" fmla="*/ 233 h 460"/>
              <a:gd name="T46" fmla="*/ 381 w 506"/>
              <a:gd name="T47" fmla="*/ 224 h 460"/>
              <a:gd name="T48" fmla="*/ 378 w 506"/>
              <a:gd name="T49" fmla="*/ 186 h 460"/>
              <a:gd name="T50" fmla="*/ 388 w 506"/>
              <a:gd name="T51" fmla="*/ 179 h 460"/>
              <a:gd name="T52" fmla="*/ 406 w 506"/>
              <a:gd name="T53" fmla="*/ 189 h 460"/>
              <a:gd name="T54" fmla="*/ 417 w 506"/>
              <a:gd name="T55" fmla="*/ 207 h 460"/>
              <a:gd name="T56" fmla="*/ 440 w 506"/>
              <a:gd name="T57" fmla="*/ 189 h 460"/>
              <a:gd name="T58" fmla="*/ 449 w 506"/>
              <a:gd name="T59" fmla="*/ 180 h 460"/>
              <a:gd name="T60" fmla="*/ 445 w 506"/>
              <a:gd name="T61" fmla="*/ 162 h 460"/>
              <a:gd name="T62" fmla="*/ 417 w 506"/>
              <a:gd name="T63" fmla="*/ 146 h 460"/>
              <a:gd name="T64" fmla="*/ 411 w 506"/>
              <a:gd name="T65" fmla="*/ 128 h 460"/>
              <a:gd name="T66" fmla="*/ 362 w 506"/>
              <a:gd name="T67" fmla="*/ 135 h 460"/>
              <a:gd name="T68" fmla="*/ 332 w 506"/>
              <a:gd name="T69" fmla="*/ 107 h 460"/>
              <a:gd name="T70" fmla="*/ 317 w 506"/>
              <a:gd name="T71" fmla="*/ 103 h 460"/>
              <a:gd name="T72" fmla="*/ 317 w 506"/>
              <a:gd name="T73" fmla="*/ 85 h 460"/>
              <a:gd name="T74" fmla="*/ 386 w 506"/>
              <a:gd name="T75" fmla="*/ 8 h 460"/>
              <a:gd name="T76" fmla="*/ 361 w 506"/>
              <a:gd name="T77" fmla="*/ 14 h 460"/>
              <a:gd name="T78" fmla="*/ 345 w 506"/>
              <a:gd name="T79" fmla="*/ 25 h 460"/>
              <a:gd name="T80" fmla="*/ 340 w 506"/>
              <a:gd name="T81" fmla="*/ 16 h 460"/>
              <a:gd name="T82" fmla="*/ 340 w 506"/>
              <a:gd name="T83" fmla="*/ 4 h 460"/>
              <a:gd name="T84" fmla="*/ 327 w 506"/>
              <a:gd name="T85" fmla="*/ 0 h 460"/>
              <a:gd name="T86" fmla="*/ 296 w 506"/>
              <a:gd name="T87" fmla="*/ 12 h 460"/>
              <a:gd name="T88" fmla="*/ 219 w 506"/>
              <a:gd name="T89" fmla="*/ 2 h 460"/>
              <a:gd name="T90" fmla="*/ 214 w 506"/>
              <a:gd name="T91" fmla="*/ 67 h 460"/>
              <a:gd name="T92" fmla="*/ 177 w 506"/>
              <a:gd name="T93" fmla="*/ 97 h 460"/>
              <a:gd name="T94" fmla="*/ 127 w 506"/>
              <a:gd name="T95" fmla="*/ 107 h 460"/>
              <a:gd name="T96" fmla="*/ 57 w 506"/>
              <a:gd name="T97" fmla="*/ 156 h 460"/>
              <a:gd name="T98" fmla="*/ 0 w 506"/>
              <a:gd name="T99" fmla="*/ 172 h 460"/>
              <a:gd name="T100" fmla="*/ 0 w 506"/>
              <a:gd name="T101" fmla="*/ 182 h 460"/>
              <a:gd name="T102" fmla="*/ 52 w 506"/>
              <a:gd name="T103" fmla="*/ 263 h 460"/>
              <a:gd name="T104" fmla="*/ 52 w 506"/>
              <a:gd name="T105" fmla="*/ 286 h 460"/>
              <a:gd name="T106" fmla="*/ 52 w 506"/>
              <a:gd name="T107" fmla="*/ 286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12" name="Freeform 249"/>
          <p:cNvSpPr>
            <a:spLocks/>
          </p:cNvSpPr>
          <p:nvPr/>
        </p:nvSpPr>
        <p:spPr bwMode="auto">
          <a:xfrm>
            <a:off x="4014566" y="2832634"/>
            <a:ext cx="353545" cy="804697"/>
          </a:xfrm>
          <a:custGeom>
            <a:avLst/>
            <a:gdLst>
              <a:gd name="T0" fmla="*/ 17 w 292"/>
              <a:gd name="T1" fmla="*/ 544 h 606"/>
              <a:gd name="T2" fmla="*/ 74 w 292"/>
              <a:gd name="T3" fmla="*/ 528 h 606"/>
              <a:gd name="T4" fmla="*/ 144 w 292"/>
              <a:gd name="T5" fmla="*/ 478 h 606"/>
              <a:gd name="T6" fmla="*/ 193 w 292"/>
              <a:gd name="T7" fmla="*/ 468 h 606"/>
              <a:gd name="T8" fmla="*/ 232 w 292"/>
              <a:gd name="T9" fmla="*/ 439 h 606"/>
              <a:gd name="T10" fmla="*/ 235 w 292"/>
              <a:gd name="T11" fmla="*/ 372 h 606"/>
              <a:gd name="T12" fmla="*/ 217 w 292"/>
              <a:gd name="T13" fmla="*/ 349 h 606"/>
              <a:gd name="T14" fmla="*/ 223 w 292"/>
              <a:gd name="T15" fmla="*/ 329 h 606"/>
              <a:gd name="T16" fmla="*/ 235 w 292"/>
              <a:gd name="T17" fmla="*/ 311 h 606"/>
              <a:gd name="T18" fmla="*/ 240 w 292"/>
              <a:gd name="T19" fmla="*/ 283 h 606"/>
              <a:gd name="T20" fmla="*/ 250 w 292"/>
              <a:gd name="T21" fmla="*/ 264 h 606"/>
              <a:gd name="T22" fmla="*/ 232 w 292"/>
              <a:gd name="T23" fmla="*/ 225 h 606"/>
              <a:gd name="T24" fmla="*/ 204 w 292"/>
              <a:gd name="T25" fmla="*/ 192 h 606"/>
              <a:gd name="T26" fmla="*/ 219 w 292"/>
              <a:gd name="T27" fmla="*/ 140 h 606"/>
              <a:gd name="T28" fmla="*/ 253 w 292"/>
              <a:gd name="T29" fmla="*/ 119 h 606"/>
              <a:gd name="T30" fmla="*/ 259 w 292"/>
              <a:gd name="T31" fmla="*/ 85 h 606"/>
              <a:gd name="T32" fmla="*/ 245 w 292"/>
              <a:gd name="T33" fmla="*/ 56 h 606"/>
              <a:gd name="T34" fmla="*/ 245 w 292"/>
              <a:gd name="T35" fmla="*/ 19 h 606"/>
              <a:gd name="T36" fmla="*/ 223 w 292"/>
              <a:gd name="T37" fmla="*/ 0 h 606"/>
              <a:gd name="T38" fmla="*/ 173 w 292"/>
              <a:gd name="T39" fmla="*/ 25 h 606"/>
              <a:gd name="T40" fmla="*/ 166 w 292"/>
              <a:gd name="T41" fmla="*/ 18 h 606"/>
              <a:gd name="T42" fmla="*/ 138 w 292"/>
              <a:gd name="T43" fmla="*/ 38 h 606"/>
              <a:gd name="T44" fmla="*/ 117 w 292"/>
              <a:gd name="T45" fmla="*/ 36 h 606"/>
              <a:gd name="T46" fmla="*/ 74 w 292"/>
              <a:gd name="T47" fmla="*/ 99 h 606"/>
              <a:gd name="T48" fmla="*/ 60 w 292"/>
              <a:gd name="T49" fmla="*/ 99 h 606"/>
              <a:gd name="T50" fmla="*/ 37 w 292"/>
              <a:gd name="T51" fmla="*/ 119 h 606"/>
              <a:gd name="T52" fmla="*/ 38 w 292"/>
              <a:gd name="T53" fmla="*/ 147 h 606"/>
              <a:gd name="T54" fmla="*/ 27 w 292"/>
              <a:gd name="T55" fmla="*/ 171 h 606"/>
              <a:gd name="T56" fmla="*/ 23 w 292"/>
              <a:gd name="T57" fmla="*/ 202 h 606"/>
              <a:gd name="T58" fmla="*/ 2 w 292"/>
              <a:gd name="T59" fmla="*/ 236 h 606"/>
              <a:gd name="T60" fmla="*/ 25 w 292"/>
              <a:gd name="T61" fmla="*/ 283 h 606"/>
              <a:gd name="T62" fmla="*/ 17 w 292"/>
              <a:gd name="T63" fmla="*/ 311 h 606"/>
              <a:gd name="T64" fmla="*/ 0 w 292"/>
              <a:gd name="T65" fmla="*/ 342 h 606"/>
              <a:gd name="T66" fmla="*/ 25 w 292"/>
              <a:gd name="T67" fmla="*/ 459 h 606"/>
              <a:gd name="T68" fmla="*/ 8 w 292"/>
              <a:gd name="T69" fmla="*/ 520 h 606"/>
              <a:gd name="T70" fmla="*/ 17 w 292"/>
              <a:gd name="T71" fmla="*/ 544 h 606"/>
              <a:gd name="T72" fmla="*/ 17 w 292"/>
              <a:gd name="T73" fmla="*/ 544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13" name="Freeform 250"/>
          <p:cNvSpPr>
            <a:spLocks/>
          </p:cNvSpPr>
          <p:nvPr/>
        </p:nvSpPr>
        <p:spPr bwMode="auto">
          <a:xfrm>
            <a:off x="4468735" y="3080687"/>
            <a:ext cx="663576" cy="500536"/>
          </a:xfrm>
          <a:custGeom>
            <a:avLst/>
            <a:gdLst>
              <a:gd name="T0" fmla="*/ 108 w 549"/>
              <a:gd name="T1" fmla="*/ 327 h 378"/>
              <a:gd name="T2" fmla="*/ 111 w 549"/>
              <a:gd name="T3" fmla="*/ 308 h 378"/>
              <a:gd name="T4" fmla="*/ 129 w 549"/>
              <a:gd name="T5" fmla="*/ 300 h 378"/>
              <a:gd name="T6" fmla="*/ 160 w 549"/>
              <a:gd name="T7" fmla="*/ 327 h 378"/>
              <a:gd name="T8" fmla="*/ 170 w 549"/>
              <a:gd name="T9" fmla="*/ 327 h 378"/>
              <a:gd name="T10" fmla="*/ 199 w 549"/>
              <a:gd name="T11" fmla="*/ 323 h 378"/>
              <a:gd name="T12" fmla="*/ 216 w 549"/>
              <a:gd name="T13" fmla="*/ 309 h 378"/>
              <a:gd name="T14" fmla="*/ 239 w 549"/>
              <a:gd name="T15" fmla="*/ 329 h 378"/>
              <a:gd name="T16" fmla="*/ 250 w 549"/>
              <a:gd name="T17" fmla="*/ 312 h 378"/>
              <a:gd name="T18" fmla="*/ 252 w 549"/>
              <a:gd name="T19" fmla="*/ 301 h 378"/>
              <a:gd name="T20" fmla="*/ 271 w 549"/>
              <a:gd name="T21" fmla="*/ 291 h 378"/>
              <a:gd name="T22" fmla="*/ 276 w 549"/>
              <a:gd name="T23" fmla="*/ 266 h 378"/>
              <a:gd name="T24" fmla="*/ 297 w 549"/>
              <a:gd name="T25" fmla="*/ 263 h 378"/>
              <a:gd name="T26" fmla="*/ 350 w 549"/>
              <a:gd name="T27" fmla="*/ 170 h 378"/>
              <a:gd name="T28" fmla="*/ 341 w 549"/>
              <a:gd name="T29" fmla="*/ 154 h 378"/>
              <a:gd name="T30" fmla="*/ 350 w 549"/>
              <a:gd name="T31" fmla="*/ 143 h 378"/>
              <a:gd name="T32" fmla="*/ 363 w 549"/>
              <a:gd name="T33" fmla="*/ 148 h 378"/>
              <a:gd name="T34" fmla="*/ 380 w 549"/>
              <a:gd name="T35" fmla="*/ 138 h 378"/>
              <a:gd name="T36" fmla="*/ 390 w 549"/>
              <a:gd name="T37" fmla="*/ 116 h 378"/>
              <a:gd name="T38" fmla="*/ 435 w 549"/>
              <a:gd name="T39" fmla="*/ 74 h 378"/>
              <a:gd name="T40" fmla="*/ 469 w 549"/>
              <a:gd name="T41" fmla="*/ 63 h 378"/>
              <a:gd name="T42" fmla="*/ 487 w 549"/>
              <a:gd name="T43" fmla="*/ 47 h 378"/>
              <a:gd name="T44" fmla="*/ 482 w 549"/>
              <a:gd name="T45" fmla="*/ 14 h 378"/>
              <a:gd name="T46" fmla="*/ 458 w 549"/>
              <a:gd name="T47" fmla="*/ 12 h 378"/>
              <a:gd name="T48" fmla="*/ 405 w 549"/>
              <a:gd name="T49" fmla="*/ 17 h 378"/>
              <a:gd name="T50" fmla="*/ 369 w 549"/>
              <a:gd name="T51" fmla="*/ 0 h 378"/>
              <a:gd name="T52" fmla="*/ 347 w 549"/>
              <a:gd name="T53" fmla="*/ 4 h 378"/>
              <a:gd name="T54" fmla="*/ 292 w 549"/>
              <a:gd name="T55" fmla="*/ 74 h 378"/>
              <a:gd name="T56" fmla="*/ 276 w 549"/>
              <a:gd name="T57" fmla="*/ 85 h 378"/>
              <a:gd name="T58" fmla="*/ 242 w 549"/>
              <a:gd name="T59" fmla="*/ 69 h 378"/>
              <a:gd name="T60" fmla="*/ 239 w 549"/>
              <a:gd name="T61" fmla="*/ 51 h 378"/>
              <a:gd name="T62" fmla="*/ 231 w 549"/>
              <a:gd name="T63" fmla="*/ 19 h 378"/>
              <a:gd name="T64" fmla="*/ 212 w 549"/>
              <a:gd name="T65" fmla="*/ 8 h 378"/>
              <a:gd name="T66" fmla="*/ 181 w 549"/>
              <a:gd name="T67" fmla="*/ 15 h 378"/>
              <a:gd name="T68" fmla="*/ 161 w 549"/>
              <a:gd name="T69" fmla="*/ 2 h 378"/>
              <a:gd name="T70" fmla="*/ 132 w 549"/>
              <a:gd name="T71" fmla="*/ 39 h 378"/>
              <a:gd name="T72" fmla="*/ 101 w 549"/>
              <a:gd name="T73" fmla="*/ 47 h 378"/>
              <a:gd name="T74" fmla="*/ 59 w 549"/>
              <a:gd name="T75" fmla="*/ 86 h 378"/>
              <a:gd name="T76" fmla="*/ 12 w 549"/>
              <a:gd name="T77" fmla="*/ 174 h 378"/>
              <a:gd name="T78" fmla="*/ 23 w 549"/>
              <a:gd name="T79" fmla="*/ 197 h 378"/>
              <a:gd name="T80" fmla="*/ 22 w 549"/>
              <a:gd name="T81" fmla="*/ 207 h 378"/>
              <a:gd name="T82" fmla="*/ 22 w 549"/>
              <a:gd name="T83" fmla="*/ 219 h 378"/>
              <a:gd name="T84" fmla="*/ 27 w 549"/>
              <a:gd name="T85" fmla="*/ 229 h 378"/>
              <a:gd name="T86" fmla="*/ 44 w 549"/>
              <a:gd name="T87" fmla="*/ 217 h 378"/>
              <a:gd name="T88" fmla="*/ 68 w 549"/>
              <a:gd name="T89" fmla="*/ 211 h 378"/>
              <a:gd name="T90" fmla="*/ 0 w 549"/>
              <a:gd name="T91" fmla="*/ 288 h 378"/>
              <a:gd name="T92" fmla="*/ 0 w 549"/>
              <a:gd name="T93" fmla="*/ 306 h 378"/>
              <a:gd name="T94" fmla="*/ 14 w 549"/>
              <a:gd name="T95" fmla="*/ 309 h 378"/>
              <a:gd name="T96" fmla="*/ 44 w 549"/>
              <a:gd name="T97" fmla="*/ 338 h 378"/>
              <a:gd name="T98" fmla="*/ 93 w 549"/>
              <a:gd name="T99" fmla="*/ 332 h 378"/>
              <a:gd name="T100" fmla="*/ 108 w 549"/>
              <a:gd name="T101" fmla="*/ 327 h 378"/>
              <a:gd name="T102" fmla="*/ 108 w 549"/>
              <a:gd name="T103" fmla="*/ 327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14" name="Freeform 251"/>
          <p:cNvSpPr>
            <a:spLocks/>
          </p:cNvSpPr>
          <p:nvPr/>
        </p:nvSpPr>
        <p:spPr bwMode="auto">
          <a:xfrm>
            <a:off x="4283804" y="2526997"/>
            <a:ext cx="547993" cy="872617"/>
          </a:xfrm>
          <a:custGeom>
            <a:avLst/>
            <a:gdLst>
              <a:gd name="T0" fmla="*/ 159 w 455"/>
              <a:gd name="T1" fmla="*/ 572 h 658"/>
              <a:gd name="T2" fmla="*/ 194 w 455"/>
              <a:gd name="T3" fmla="*/ 461 h 658"/>
              <a:gd name="T4" fmla="*/ 268 w 455"/>
              <a:gd name="T5" fmla="*/ 413 h 658"/>
              <a:gd name="T6" fmla="*/ 285 w 455"/>
              <a:gd name="T7" fmla="*/ 367 h 658"/>
              <a:gd name="T8" fmla="*/ 252 w 455"/>
              <a:gd name="T9" fmla="*/ 350 h 658"/>
              <a:gd name="T10" fmla="*/ 213 w 455"/>
              <a:gd name="T11" fmla="*/ 331 h 658"/>
              <a:gd name="T12" fmla="*/ 192 w 455"/>
              <a:gd name="T13" fmla="*/ 275 h 658"/>
              <a:gd name="T14" fmla="*/ 156 w 455"/>
              <a:gd name="T15" fmla="*/ 278 h 658"/>
              <a:gd name="T16" fmla="*/ 116 w 455"/>
              <a:gd name="T17" fmla="*/ 269 h 658"/>
              <a:gd name="T18" fmla="*/ 145 w 455"/>
              <a:gd name="T19" fmla="*/ 209 h 658"/>
              <a:gd name="T20" fmla="*/ 177 w 455"/>
              <a:gd name="T21" fmla="*/ 150 h 658"/>
              <a:gd name="T22" fmla="*/ 233 w 455"/>
              <a:gd name="T23" fmla="*/ 174 h 658"/>
              <a:gd name="T24" fmla="*/ 254 w 455"/>
              <a:gd name="T25" fmla="*/ 214 h 658"/>
              <a:gd name="T26" fmla="*/ 258 w 455"/>
              <a:gd name="T27" fmla="*/ 249 h 658"/>
              <a:gd name="T28" fmla="*/ 290 w 455"/>
              <a:gd name="T29" fmla="*/ 285 h 658"/>
              <a:gd name="T30" fmla="*/ 368 w 455"/>
              <a:gd name="T31" fmla="*/ 263 h 658"/>
              <a:gd name="T32" fmla="*/ 402 w 455"/>
              <a:gd name="T33" fmla="*/ 196 h 658"/>
              <a:gd name="T34" fmla="*/ 361 w 455"/>
              <a:gd name="T35" fmla="*/ 160 h 658"/>
              <a:gd name="T36" fmla="*/ 340 w 455"/>
              <a:gd name="T37" fmla="*/ 103 h 658"/>
              <a:gd name="T38" fmla="*/ 268 w 455"/>
              <a:gd name="T39" fmla="*/ 65 h 658"/>
              <a:gd name="T40" fmla="*/ 227 w 455"/>
              <a:gd name="T41" fmla="*/ 0 h 658"/>
              <a:gd name="T42" fmla="*/ 177 w 455"/>
              <a:gd name="T43" fmla="*/ 38 h 658"/>
              <a:gd name="T44" fmla="*/ 179 w 455"/>
              <a:gd name="T45" fmla="*/ 66 h 658"/>
              <a:gd name="T46" fmla="*/ 130 w 455"/>
              <a:gd name="T47" fmla="*/ 84 h 658"/>
              <a:gd name="T48" fmla="*/ 103 w 455"/>
              <a:gd name="T49" fmla="*/ 91 h 658"/>
              <a:gd name="T50" fmla="*/ 58 w 455"/>
              <a:gd name="T51" fmla="*/ 105 h 658"/>
              <a:gd name="T52" fmla="*/ 46 w 455"/>
              <a:gd name="T53" fmla="*/ 66 h 658"/>
              <a:gd name="T54" fmla="*/ 8 w 455"/>
              <a:gd name="T55" fmla="*/ 120 h 658"/>
              <a:gd name="T56" fmla="*/ 25 w 455"/>
              <a:gd name="T57" fmla="*/ 207 h 658"/>
              <a:gd name="T58" fmla="*/ 46 w 455"/>
              <a:gd name="T59" fmla="*/ 263 h 658"/>
              <a:gd name="T60" fmla="*/ 54 w 455"/>
              <a:gd name="T61" fmla="*/ 326 h 658"/>
              <a:gd name="T62" fmla="*/ 5 w 455"/>
              <a:gd name="T63" fmla="*/ 400 h 658"/>
              <a:gd name="T64" fmla="*/ 52 w 455"/>
              <a:gd name="T65" fmla="*/ 471 h 658"/>
              <a:gd name="T66" fmla="*/ 37 w 455"/>
              <a:gd name="T67" fmla="*/ 518 h 658"/>
              <a:gd name="T68" fmla="*/ 19 w 455"/>
              <a:gd name="T69" fmla="*/ 556 h 658"/>
              <a:gd name="T70" fmla="*/ 114 w 455"/>
              <a:gd name="T71" fmla="*/ 590 h 658"/>
              <a:gd name="T72" fmla="*/ 158 w 455"/>
              <a:gd name="T73" fmla="*/ 581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15" name="Freeform 252"/>
          <p:cNvSpPr>
            <a:spLocks/>
          </p:cNvSpPr>
          <p:nvPr/>
        </p:nvSpPr>
        <p:spPr bwMode="auto">
          <a:xfrm>
            <a:off x="4572078" y="2832634"/>
            <a:ext cx="108783" cy="212618"/>
          </a:xfrm>
          <a:custGeom>
            <a:avLst/>
            <a:gdLst>
              <a:gd name="T0" fmla="*/ 65 w 89"/>
              <a:gd name="T1" fmla="*/ 133 h 160"/>
              <a:gd name="T2" fmla="*/ 40 w 89"/>
              <a:gd name="T3" fmla="*/ 143 h 160"/>
              <a:gd name="T4" fmla="*/ 4 w 89"/>
              <a:gd name="T5" fmla="*/ 133 h 160"/>
              <a:gd name="T6" fmla="*/ 2 w 89"/>
              <a:gd name="T7" fmla="*/ 123 h 160"/>
              <a:gd name="T8" fmla="*/ 0 w 89"/>
              <a:gd name="T9" fmla="*/ 59 h 160"/>
              <a:gd name="T10" fmla="*/ 25 w 89"/>
              <a:gd name="T11" fmla="*/ 48 h 160"/>
              <a:gd name="T12" fmla="*/ 22 w 89"/>
              <a:gd name="T13" fmla="*/ 36 h 160"/>
              <a:gd name="T14" fmla="*/ 27 w 89"/>
              <a:gd name="T15" fmla="*/ 12 h 160"/>
              <a:gd name="T16" fmla="*/ 30 w 89"/>
              <a:gd name="T17" fmla="*/ 0 h 160"/>
              <a:gd name="T18" fmla="*/ 43 w 89"/>
              <a:gd name="T19" fmla="*/ 5 h 160"/>
              <a:gd name="T20" fmla="*/ 49 w 89"/>
              <a:gd name="T21" fmla="*/ 28 h 160"/>
              <a:gd name="T22" fmla="*/ 47 w 89"/>
              <a:gd name="T23" fmla="*/ 41 h 160"/>
              <a:gd name="T24" fmla="*/ 75 w 89"/>
              <a:gd name="T25" fmla="*/ 62 h 160"/>
              <a:gd name="T26" fmla="*/ 79 w 89"/>
              <a:gd name="T27" fmla="*/ 77 h 160"/>
              <a:gd name="T28" fmla="*/ 62 w 89"/>
              <a:gd name="T29" fmla="*/ 89 h 160"/>
              <a:gd name="T30" fmla="*/ 58 w 89"/>
              <a:gd name="T31" fmla="*/ 114 h 160"/>
              <a:gd name="T32" fmla="*/ 65 w 89"/>
              <a:gd name="T33" fmla="*/ 133 h 160"/>
              <a:gd name="T34" fmla="*/ 65 w 89"/>
              <a:gd name="T35" fmla="*/ 133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16" name="Freeform 253"/>
          <p:cNvSpPr>
            <a:spLocks/>
          </p:cNvSpPr>
          <p:nvPr/>
        </p:nvSpPr>
        <p:spPr bwMode="auto">
          <a:xfrm>
            <a:off x="4441539" y="2749949"/>
            <a:ext cx="171333" cy="202281"/>
          </a:xfrm>
          <a:custGeom>
            <a:avLst/>
            <a:gdLst>
              <a:gd name="T0" fmla="*/ 95 w 142"/>
              <a:gd name="T1" fmla="*/ 116 h 153"/>
              <a:gd name="T2" fmla="*/ 93 w 142"/>
              <a:gd name="T3" fmla="*/ 97 h 153"/>
              <a:gd name="T4" fmla="*/ 87 w 142"/>
              <a:gd name="T5" fmla="*/ 82 h 153"/>
              <a:gd name="T6" fmla="*/ 122 w 142"/>
              <a:gd name="T7" fmla="*/ 69 h 153"/>
              <a:gd name="T8" fmla="*/ 125 w 142"/>
              <a:gd name="T9" fmla="*/ 56 h 153"/>
              <a:gd name="T10" fmla="*/ 116 w 142"/>
              <a:gd name="T11" fmla="*/ 23 h 153"/>
              <a:gd name="T12" fmla="*/ 106 w 142"/>
              <a:gd name="T13" fmla="*/ 23 h 153"/>
              <a:gd name="T14" fmla="*/ 60 w 142"/>
              <a:gd name="T15" fmla="*/ 0 h 153"/>
              <a:gd name="T16" fmla="*/ 35 w 142"/>
              <a:gd name="T17" fmla="*/ 25 h 153"/>
              <a:gd name="T18" fmla="*/ 29 w 142"/>
              <a:gd name="T19" fmla="*/ 58 h 153"/>
              <a:gd name="T20" fmla="*/ 4 w 142"/>
              <a:gd name="T21" fmla="*/ 89 h 153"/>
              <a:gd name="T22" fmla="*/ 0 w 142"/>
              <a:gd name="T23" fmla="*/ 118 h 153"/>
              <a:gd name="T24" fmla="*/ 5 w 142"/>
              <a:gd name="T25" fmla="*/ 133 h 153"/>
              <a:gd name="T26" fmla="*/ 39 w 142"/>
              <a:gd name="T27" fmla="*/ 127 h 153"/>
              <a:gd name="T28" fmla="*/ 64 w 142"/>
              <a:gd name="T29" fmla="*/ 136 h 153"/>
              <a:gd name="T30" fmla="*/ 75 w 142"/>
              <a:gd name="T31" fmla="*/ 124 h 153"/>
              <a:gd name="T32" fmla="*/ 95 w 142"/>
              <a:gd name="T33" fmla="*/ 116 h 153"/>
              <a:gd name="T34" fmla="*/ 95 w 142"/>
              <a:gd name="T35" fmla="*/ 116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18" name="Freeform 254"/>
          <p:cNvSpPr>
            <a:spLocks/>
          </p:cNvSpPr>
          <p:nvPr/>
        </p:nvSpPr>
        <p:spPr bwMode="auto">
          <a:xfrm>
            <a:off x="3469292" y="3039345"/>
            <a:ext cx="278755" cy="530066"/>
          </a:xfrm>
          <a:custGeom>
            <a:avLst/>
            <a:gdLst>
              <a:gd name="T0" fmla="*/ 191 w 230"/>
              <a:gd name="T1" fmla="*/ 200 h 400"/>
              <a:gd name="T2" fmla="*/ 193 w 230"/>
              <a:gd name="T3" fmla="*/ 162 h 400"/>
              <a:gd name="T4" fmla="*/ 204 w 230"/>
              <a:gd name="T5" fmla="*/ 144 h 400"/>
              <a:gd name="T6" fmla="*/ 199 w 230"/>
              <a:gd name="T7" fmla="*/ 127 h 400"/>
              <a:gd name="T8" fmla="*/ 135 w 230"/>
              <a:gd name="T9" fmla="*/ 102 h 400"/>
              <a:gd name="T10" fmla="*/ 140 w 230"/>
              <a:gd name="T11" fmla="*/ 77 h 400"/>
              <a:gd name="T12" fmla="*/ 159 w 230"/>
              <a:gd name="T13" fmla="*/ 49 h 400"/>
              <a:gd name="T14" fmla="*/ 148 w 230"/>
              <a:gd name="T15" fmla="*/ 5 h 400"/>
              <a:gd name="T16" fmla="*/ 142 w 230"/>
              <a:gd name="T17" fmla="*/ 0 h 400"/>
              <a:gd name="T18" fmla="*/ 101 w 230"/>
              <a:gd name="T19" fmla="*/ 28 h 400"/>
              <a:gd name="T20" fmla="*/ 82 w 230"/>
              <a:gd name="T21" fmla="*/ 91 h 400"/>
              <a:gd name="T22" fmla="*/ 76 w 230"/>
              <a:gd name="T23" fmla="*/ 135 h 400"/>
              <a:gd name="T24" fmla="*/ 42 w 230"/>
              <a:gd name="T25" fmla="*/ 162 h 400"/>
              <a:gd name="T26" fmla="*/ 23 w 230"/>
              <a:gd name="T27" fmla="*/ 170 h 400"/>
              <a:gd name="T28" fmla="*/ 0 w 230"/>
              <a:gd name="T29" fmla="*/ 176 h 400"/>
              <a:gd name="T30" fmla="*/ 53 w 230"/>
              <a:gd name="T31" fmla="*/ 241 h 400"/>
              <a:gd name="T32" fmla="*/ 63 w 230"/>
              <a:gd name="T33" fmla="*/ 291 h 400"/>
              <a:gd name="T34" fmla="*/ 59 w 230"/>
              <a:gd name="T35" fmla="*/ 314 h 400"/>
              <a:gd name="T36" fmla="*/ 95 w 230"/>
              <a:gd name="T37" fmla="*/ 334 h 400"/>
              <a:gd name="T38" fmla="*/ 95 w 230"/>
              <a:gd name="T39" fmla="*/ 349 h 400"/>
              <a:gd name="T40" fmla="*/ 128 w 230"/>
              <a:gd name="T41" fmla="*/ 358 h 400"/>
              <a:gd name="T42" fmla="*/ 137 w 230"/>
              <a:gd name="T43" fmla="*/ 358 h 400"/>
              <a:gd name="T44" fmla="*/ 137 w 230"/>
              <a:gd name="T45" fmla="*/ 329 h 400"/>
              <a:gd name="T46" fmla="*/ 163 w 230"/>
              <a:gd name="T47" fmla="*/ 326 h 400"/>
              <a:gd name="T48" fmla="*/ 169 w 230"/>
              <a:gd name="T49" fmla="*/ 293 h 400"/>
              <a:gd name="T50" fmla="*/ 152 w 230"/>
              <a:gd name="T51" fmla="*/ 278 h 400"/>
              <a:gd name="T52" fmla="*/ 137 w 230"/>
              <a:gd name="T53" fmla="*/ 265 h 400"/>
              <a:gd name="T54" fmla="*/ 144 w 230"/>
              <a:gd name="T55" fmla="*/ 202 h 400"/>
              <a:gd name="T56" fmla="*/ 157 w 230"/>
              <a:gd name="T57" fmla="*/ 194 h 400"/>
              <a:gd name="T58" fmla="*/ 180 w 230"/>
              <a:gd name="T59" fmla="*/ 204 h 400"/>
              <a:gd name="T60" fmla="*/ 191 w 230"/>
              <a:gd name="T61" fmla="*/ 200 h 400"/>
              <a:gd name="T62" fmla="*/ 191 w 230"/>
              <a:gd name="T63" fmla="*/ 200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19" name="Freeform 255"/>
          <p:cNvSpPr>
            <a:spLocks/>
          </p:cNvSpPr>
          <p:nvPr/>
        </p:nvSpPr>
        <p:spPr bwMode="auto">
          <a:xfrm>
            <a:off x="2832909" y="1051964"/>
            <a:ext cx="2262686" cy="2254627"/>
          </a:xfrm>
          <a:custGeom>
            <a:avLst/>
            <a:gdLst>
              <a:gd name="T0" fmla="*/ 544 w 1876"/>
              <a:gd name="T1" fmla="*/ 1480 h 1700"/>
              <a:gd name="T2" fmla="*/ 616 w 1876"/>
              <a:gd name="T3" fmla="*/ 1351 h 1700"/>
              <a:gd name="T4" fmla="*/ 666 w 1876"/>
              <a:gd name="T5" fmla="*/ 1472 h 1700"/>
              <a:gd name="T6" fmla="*/ 734 w 1876"/>
              <a:gd name="T7" fmla="*/ 1497 h 1700"/>
              <a:gd name="T8" fmla="*/ 818 w 1876"/>
              <a:gd name="T9" fmla="*/ 1368 h 1700"/>
              <a:gd name="T10" fmla="*/ 905 w 1876"/>
              <a:gd name="T11" fmla="*/ 1325 h 1700"/>
              <a:gd name="T12" fmla="*/ 1006 w 1876"/>
              <a:gd name="T13" fmla="*/ 1244 h 1700"/>
              <a:gd name="T14" fmla="*/ 1066 w 1876"/>
              <a:gd name="T15" fmla="*/ 1162 h 1700"/>
              <a:gd name="T16" fmla="*/ 1125 w 1876"/>
              <a:gd name="T17" fmla="*/ 1072 h 1700"/>
              <a:gd name="T18" fmla="*/ 1182 w 1876"/>
              <a:gd name="T19" fmla="*/ 1075 h 1700"/>
              <a:gd name="T20" fmla="*/ 1251 w 1876"/>
              <a:gd name="T21" fmla="*/ 1054 h 1700"/>
              <a:gd name="T22" fmla="*/ 1337 w 1876"/>
              <a:gd name="T23" fmla="*/ 1046 h 1700"/>
              <a:gd name="T24" fmla="*/ 1418 w 1876"/>
              <a:gd name="T25" fmla="*/ 1078 h 1700"/>
              <a:gd name="T26" fmla="*/ 1461 w 1876"/>
              <a:gd name="T27" fmla="*/ 1044 h 1700"/>
              <a:gd name="T28" fmla="*/ 1547 w 1876"/>
              <a:gd name="T29" fmla="*/ 963 h 1700"/>
              <a:gd name="T30" fmla="*/ 1622 w 1876"/>
              <a:gd name="T31" fmla="*/ 921 h 1700"/>
              <a:gd name="T32" fmla="*/ 1641 w 1876"/>
              <a:gd name="T33" fmla="*/ 851 h 1700"/>
              <a:gd name="T34" fmla="*/ 1550 w 1876"/>
              <a:gd name="T35" fmla="*/ 800 h 1700"/>
              <a:gd name="T36" fmla="*/ 1528 w 1876"/>
              <a:gd name="T37" fmla="*/ 699 h 1700"/>
              <a:gd name="T38" fmla="*/ 1556 w 1876"/>
              <a:gd name="T39" fmla="*/ 665 h 1700"/>
              <a:gd name="T40" fmla="*/ 1566 w 1876"/>
              <a:gd name="T41" fmla="*/ 587 h 1700"/>
              <a:gd name="T42" fmla="*/ 1566 w 1876"/>
              <a:gd name="T43" fmla="*/ 567 h 1700"/>
              <a:gd name="T44" fmla="*/ 1588 w 1876"/>
              <a:gd name="T45" fmla="*/ 416 h 1700"/>
              <a:gd name="T46" fmla="*/ 1620 w 1876"/>
              <a:gd name="T47" fmla="*/ 431 h 1700"/>
              <a:gd name="T48" fmla="*/ 1632 w 1876"/>
              <a:gd name="T49" fmla="*/ 237 h 1700"/>
              <a:gd name="T50" fmla="*/ 1525 w 1876"/>
              <a:gd name="T51" fmla="*/ 154 h 1700"/>
              <a:gd name="T52" fmla="*/ 1443 w 1876"/>
              <a:gd name="T53" fmla="*/ 102 h 1700"/>
              <a:gd name="T54" fmla="*/ 1363 w 1876"/>
              <a:gd name="T55" fmla="*/ 78 h 1700"/>
              <a:gd name="T56" fmla="*/ 1348 w 1876"/>
              <a:gd name="T57" fmla="*/ 0 h 1700"/>
              <a:gd name="T58" fmla="*/ 1316 w 1876"/>
              <a:gd name="T59" fmla="*/ 78 h 1700"/>
              <a:gd name="T60" fmla="*/ 1276 w 1876"/>
              <a:gd name="T61" fmla="*/ 287 h 1700"/>
              <a:gd name="T62" fmla="*/ 1167 w 1876"/>
              <a:gd name="T63" fmla="*/ 370 h 1700"/>
              <a:gd name="T64" fmla="*/ 1095 w 1876"/>
              <a:gd name="T65" fmla="*/ 519 h 1700"/>
              <a:gd name="T66" fmla="*/ 1208 w 1876"/>
              <a:gd name="T67" fmla="*/ 545 h 1700"/>
              <a:gd name="T68" fmla="*/ 1368 w 1876"/>
              <a:gd name="T69" fmla="*/ 600 h 1700"/>
              <a:gd name="T70" fmla="*/ 1255 w 1876"/>
              <a:gd name="T71" fmla="*/ 648 h 1700"/>
              <a:gd name="T72" fmla="*/ 1164 w 1876"/>
              <a:gd name="T73" fmla="*/ 710 h 1700"/>
              <a:gd name="T74" fmla="*/ 1043 w 1876"/>
              <a:gd name="T75" fmla="*/ 822 h 1700"/>
              <a:gd name="T76" fmla="*/ 899 w 1876"/>
              <a:gd name="T77" fmla="*/ 843 h 1700"/>
              <a:gd name="T78" fmla="*/ 868 w 1876"/>
              <a:gd name="T79" fmla="*/ 984 h 1700"/>
              <a:gd name="T80" fmla="*/ 646 w 1876"/>
              <a:gd name="T81" fmla="*/ 1080 h 1700"/>
              <a:gd name="T82" fmla="*/ 459 w 1876"/>
              <a:gd name="T83" fmla="*/ 1139 h 1700"/>
              <a:gd name="T84" fmla="*/ 166 w 1876"/>
              <a:gd name="T85" fmla="*/ 1070 h 1700"/>
              <a:gd name="T86" fmla="*/ 9 w 1876"/>
              <a:gd name="T87" fmla="*/ 1121 h 1700"/>
              <a:gd name="T88" fmla="*/ 98 w 1876"/>
              <a:gd name="T89" fmla="*/ 1225 h 1700"/>
              <a:gd name="T90" fmla="*/ 187 w 1876"/>
              <a:gd name="T91" fmla="*/ 1266 h 1700"/>
              <a:gd name="T92" fmla="*/ 215 w 1876"/>
              <a:gd name="T93" fmla="*/ 1346 h 1700"/>
              <a:gd name="T94" fmla="*/ 308 w 1876"/>
              <a:gd name="T95" fmla="*/ 1400 h 1700"/>
              <a:gd name="T96" fmla="*/ 444 w 1876"/>
              <a:gd name="T97" fmla="*/ 1387 h 1700"/>
              <a:gd name="T98" fmla="*/ 399 w 1876"/>
              <a:gd name="T99" fmla="*/ 1460 h 1700"/>
              <a:gd name="T100" fmla="*/ 467 w 1876"/>
              <a:gd name="T101" fmla="*/ 1522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20" name="Freeform 256"/>
          <p:cNvSpPr>
            <a:spLocks/>
          </p:cNvSpPr>
          <p:nvPr/>
        </p:nvSpPr>
        <p:spPr bwMode="auto">
          <a:xfrm>
            <a:off x="4731172" y="2312903"/>
            <a:ext cx="591508" cy="633421"/>
          </a:xfrm>
          <a:custGeom>
            <a:avLst/>
            <a:gdLst>
              <a:gd name="T0" fmla="*/ 360 w 491"/>
              <a:gd name="T1" fmla="*/ 297 h 478"/>
              <a:gd name="T2" fmla="*/ 406 w 491"/>
              <a:gd name="T3" fmla="*/ 228 h 478"/>
              <a:gd name="T4" fmla="*/ 434 w 491"/>
              <a:gd name="T5" fmla="*/ 194 h 478"/>
              <a:gd name="T6" fmla="*/ 430 w 491"/>
              <a:gd name="T7" fmla="*/ 160 h 478"/>
              <a:gd name="T8" fmla="*/ 400 w 491"/>
              <a:gd name="T9" fmla="*/ 125 h 478"/>
              <a:gd name="T10" fmla="*/ 395 w 491"/>
              <a:gd name="T11" fmla="*/ 95 h 478"/>
              <a:gd name="T12" fmla="*/ 340 w 491"/>
              <a:gd name="T13" fmla="*/ 18 h 478"/>
              <a:gd name="T14" fmla="*/ 337 w 491"/>
              <a:gd name="T15" fmla="*/ 25 h 478"/>
              <a:gd name="T16" fmla="*/ 325 w 491"/>
              <a:gd name="T17" fmla="*/ 38 h 478"/>
              <a:gd name="T18" fmla="*/ 302 w 491"/>
              <a:gd name="T19" fmla="*/ 10 h 478"/>
              <a:gd name="T20" fmla="*/ 268 w 491"/>
              <a:gd name="T21" fmla="*/ 0 h 478"/>
              <a:gd name="T22" fmla="*/ 267 w 491"/>
              <a:gd name="T23" fmla="*/ 10 h 478"/>
              <a:gd name="T24" fmla="*/ 267 w 491"/>
              <a:gd name="T25" fmla="*/ 25 h 478"/>
              <a:gd name="T26" fmla="*/ 253 w 491"/>
              <a:gd name="T27" fmla="*/ 39 h 478"/>
              <a:gd name="T28" fmla="*/ 226 w 491"/>
              <a:gd name="T29" fmla="*/ 66 h 478"/>
              <a:gd name="T30" fmla="*/ 196 w 491"/>
              <a:gd name="T31" fmla="*/ 66 h 478"/>
              <a:gd name="T32" fmla="*/ 183 w 491"/>
              <a:gd name="T33" fmla="*/ 87 h 478"/>
              <a:gd name="T34" fmla="*/ 173 w 491"/>
              <a:gd name="T35" fmla="*/ 87 h 478"/>
              <a:gd name="T36" fmla="*/ 151 w 491"/>
              <a:gd name="T37" fmla="*/ 109 h 478"/>
              <a:gd name="T38" fmla="*/ 139 w 491"/>
              <a:gd name="T39" fmla="*/ 109 h 478"/>
              <a:gd name="T40" fmla="*/ 114 w 491"/>
              <a:gd name="T41" fmla="*/ 135 h 478"/>
              <a:gd name="T42" fmla="*/ 98 w 491"/>
              <a:gd name="T43" fmla="*/ 138 h 478"/>
              <a:gd name="T44" fmla="*/ 66 w 491"/>
              <a:gd name="T45" fmla="*/ 190 h 478"/>
              <a:gd name="T46" fmla="*/ 44 w 491"/>
              <a:gd name="T47" fmla="*/ 159 h 478"/>
              <a:gd name="T48" fmla="*/ 20 w 491"/>
              <a:gd name="T49" fmla="*/ 143 h 478"/>
              <a:gd name="T50" fmla="*/ 10 w 491"/>
              <a:gd name="T51" fmla="*/ 154 h 478"/>
              <a:gd name="T52" fmla="*/ 23 w 491"/>
              <a:gd name="T53" fmla="*/ 224 h 478"/>
              <a:gd name="T54" fmla="*/ 12 w 491"/>
              <a:gd name="T55" fmla="*/ 248 h 478"/>
              <a:gd name="T56" fmla="*/ 0 w 491"/>
              <a:gd name="T57" fmla="*/ 283 h 478"/>
              <a:gd name="T58" fmla="*/ 33 w 491"/>
              <a:gd name="T59" fmla="*/ 304 h 478"/>
              <a:gd name="T60" fmla="*/ 50 w 491"/>
              <a:gd name="T61" fmla="*/ 307 h 478"/>
              <a:gd name="T62" fmla="*/ 74 w 491"/>
              <a:gd name="T63" fmla="*/ 341 h 478"/>
              <a:gd name="T64" fmla="*/ 90 w 491"/>
              <a:gd name="T65" fmla="*/ 330 h 478"/>
              <a:gd name="T66" fmla="*/ 118 w 491"/>
              <a:gd name="T67" fmla="*/ 297 h 478"/>
              <a:gd name="T68" fmla="*/ 145 w 491"/>
              <a:gd name="T69" fmla="*/ 250 h 478"/>
              <a:gd name="T70" fmla="*/ 192 w 491"/>
              <a:gd name="T71" fmla="*/ 240 h 478"/>
              <a:gd name="T72" fmla="*/ 221 w 491"/>
              <a:gd name="T73" fmla="*/ 269 h 478"/>
              <a:gd name="T74" fmla="*/ 199 w 491"/>
              <a:gd name="T75" fmla="*/ 317 h 478"/>
              <a:gd name="T76" fmla="*/ 173 w 491"/>
              <a:gd name="T77" fmla="*/ 361 h 478"/>
              <a:gd name="T78" fmla="*/ 198 w 491"/>
              <a:gd name="T79" fmla="*/ 378 h 478"/>
              <a:gd name="T80" fmla="*/ 196 w 491"/>
              <a:gd name="T81" fmla="*/ 399 h 478"/>
              <a:gd name="T82" fmla="*/ 175 w 491"/>
              <a:gd name="T83" fmla="*/ 419 h 478"/>
              <a:gd name="T84" fmla="*/ 180 w 491"/>
              <a:gd name="T85" fmla="*/ 428 h 478"/>
              <a:gd name="T86" fmla="*/ 215 w 491"/>
              <a:gd name="T87" fmla="*/ 410 h 478"/>
              <a:gd name="T88" fmla="*/ 264 w 491"/>
              <a:gd name="T89" fmla="*/ 345 h 478"/>
              <a:gd name="T90" fmla="*/ 336 w 491"/>
              <a:gd name="T91" fmla="*/ 302 h 478"/>
              <a:gd name="T92" fmla="*/ 360 w 491"/>
              <a:gd name="T93" fmla="*/ 297 h 478"/>
              <a:gd name="T94" fmla="*/ 360 w 491"/>
              <a:gd name="T95" fmla="*/ 297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21" name="Freeform 257"/>
          <p:cNvSpPr>
            <a:spLocks/>
          </p:cNvSpPr>
          <p:nvPr/>
        </p:nvSpPr>
        <p:spPr bwMode="auto">
          <a:xfrm>
            <a:off x="4871231" y="1954111"/>
            <a:ext cx="855306" cy="646711"/>
          </a:xfrm>
          <a:custGeom>
            <a:avLst/>
            <a:gdLst>
              <a:gd name="T0" fmla="*/ 609 w 709"/>
              <a:gd name="T1" fmla="*/ 121 h 488"/>
              <a:gd name="T2" fmla="*/ 560 w 709"/>
              <a:gd name="T3" fmla="*/ 112 h 488"/>
              <a:gd name="T4" fmla="*/ 540 w 709"/>
              <a:gd name="T5" fmla="*/ 108 h 488"/>
              <a:gd name="T6" fmla="*/ 498 w 709"/>
              <a:gd name="T7" fmla="*/ 134 h 488"/>
              <a:gd name="T8" fmla="*/ 478 w 709"/>
              <a:gd name="T9" fmla="*/ 145 h 488"/>
              <a:gd name="T10" fmla="*/ 440 w 709"/>
              <a:gd name="T11" fmla="*/ 117 h 488"/>
              <a:gd name="T12" fmla="*/ 406 w 709"/>
              <a:gd name="T13" fmla="*/ 86 h 488"/>
              <a:gd name="T14" fmla="*/ 400 w 709"/>
              <a:gd name="T15" fmla="*/ 127 h 488"/>
              <a:gd name="T16" fmla="*/ 366 w 709"/>
              <a:gd name="T17" fmla="*/ 86 h 488"/>
              <a:gd name="T18" fmla="*/ 336 w 709"/>
              <a:gd name="T19" fmla="*/ 57 h 488"/>
              <a:gd name="T20" fmla="*/ 272 w 709"/>
              <a:gd name="T21" fmla="*/ 57 h 488"/>
              <a:gd name="T22" fmla="*/ 239 w 709"/>
              <a:gd name="T23" fmla="*/ 32 h 488"/>
              <a:gd name="T24" fmla="*/ 192 w 709"/>
              <a:gd name="T25" fmla="*/ 49 h 488"/>
              <a:gd name="T26" fmla="*/ 143 w 709"/>
              <a:gd name="T27" fmla="*/ 37 h 488"/>
              <a:gd name="T28" fmla="*/ 77 w 709"/>
              <a:gd name="T29" fmla="*/ 9 h 488"/>
              <a:gd name="T30" fmla="*/ 58 w 709"/>
              <a:gd name="T31" fmla="*/ 55 h 488"/>
              <a:gd name="T32" fmla="*/ 0 w 709"/>
              <a:gd name="T33" fmla="*/ 57 h 488"/>
              <a:gd name="T34" fmla="*/ 30 w 709"/>
              <a:gd name="T35" fmla="*/ 89 h 488"/>
              <a:gd name="T36" fmla="*/ 34 w 709"/>
              <a:gd name="T37" fmla="*/ 145 h 488"/>
              <a:gd name="T38" fmla="*/ 51 w 709"/>
              <a:gd name="T39" fmla="*/ 189 h 488"/>
              <a:gd name="T40" fmla="*/ 102 w 709"/>
              <a:gd name="T41" fmla="*/ 160 h 488"/>
              <a:gd name="T42" fmla="*/ 143 w 709"/>
              <a:gd name="T43" fmla="*/ 241 h 488"/>
              <a:gd name="T44" fmla="*/ 166 w 709"/>
              <a:gd name="T45" fmla="*/ 242 h 488"/>
              <a:gd name="T46" fmla="*/ 224 w 709"/>
              <a:gd name="T47" fmla="*/ 281 h 488"/>
              <a:gd name="T48" fmla="*/ 239 w 709"/>
              <a:gd name="T49" fmla="*/ 261 h 488"/>
              <a:gd name="T50" fmla="*/ 297 w 709"/>
              <a:gd name="T51" fmla="*/ 367 h 488"/>
              <a:gd name="T52" fmla="*/ 332 w 709"/>
              <a:gd name="T53" fmla="*/ 437 h 488"/>
              <a:gd name="T54" fmla="*/ 385 w 709"/>
              <a:gd name="T55" fmla="*/ 346 h 488"/>
              <a:gd name="T56" fmla="*/ 423 w 709"/>
              <a:gd name="T57" fmla="*/ 357 h 488"/>
              <a:gd name="T58" fmla="*/ 484 w 709"/>
              <a:gd name="T59" fmla="*/ 337 h 488"/>
              <a:gd name="T60" fmla="*/ 468 w 709"/>
              <a:gd name="T61" fmla="*/ 296 h 488"/>
              <a:gd name="T62" fmla="*/ 527 w 709"/>
              <a:gd name="T63" fmla="*/ 249 h 488"/>
              <a:gd name="T64" fmla="*/ 550 w 709"/>
              <a:gd name="T65" fmla="*/ 206 h 488"/>
              <a:gd name="T66" fmla="*/ 570 w 709"/>
              <a:gd name="T67" fmla="*/ 180 h 488"/>
              <a:gd name="T68" fmla="*/ 591 w 709"/>
              <a:gd name="T69" fmla="*/ 201 h 488"/>
              <a:gd name="T70" fmla="*/ 628 w 709"/>
              <a:gd name="T71" fmla="*/ 132 h 488"/>
              <a:gd name="T72" fmla="*/ 625 w 709"/>
              <a:gd name="T73" fmla="*/ 121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22" name="Freeform 258"/>
          <p:cNvSpPr>
            <a:spLocks/>
          </p:cNvSpPr>
          <p:nvPr/>
        </p:nvSpPr>
        <p:spPr bwMode="auto">
          <a:xfrm>
            <a:off x="4682221" y="992906"/>
            <a:ext cx="1169416" cy="1176776"/>
          </a:xfrm>
          <a:custGeom>
            <a:avLst/>
            <a:gdLst>
              <a:gd name="T0" fmla="*/ 263 w 970"/>
              <a:gd name="T1" fmla="*/ 650 h 888"/>
              <a:gd name="T2" fmla="*/ 311 w 970"/>
              <a:gd name="T3" fmla="*/ 709 h 888"/>
              <a:gd name="T4" fmla="*/ 349 w 970"/>
              <a:gd name="T5" fmla="*/ 699 h 888"/>
              <a:gd name="T6" fmla="*/ 396 w 970"/>
              <a:gd name="T7" fmla="*/ 705 h 888"/>
              <a:gd name="T8" fmla="*/ 448 w 970"/>
              <a:gd name="T9" fmla="*/ 693 h 888"/>
              <a:gd name="T10" fmla="*/ 485 w 970"/>
              <a:gd name="T11" fmla="*/ 737 h 888"/>
              <a:gd name="T12" fmla="*/ 513 w 970"/>
              <a:gd name="T13" fmla="*/ 749 h 888"/>
              <a:gd name="T14" fmla="*/ 549 w 970"/>
              <a:gd name="T15" fmla="*/ 772 h 888"/>
              <a:gd name="T16" fmla="*/ 558 w 970"/>
              <a:gd name="T17" fmla="*/ 726 h 888"/>
              <a:gd name="T18" fmla="*/ 598 w 970"/>
              <a:gd name="T19" fmla="*/ 774 h 888"/>
              <a:gd name="T20" fmla="*/ 629 w 970"/>
              <a:gd name="T21" fmla="*/ 794 h 888"/>
              <a:gd name="T22" fmla="*/ 665 w 970"/>
              <a:gd name="T23" fmla="*/ 749 h 888"/>
              <a:gd name="T24" fmla="*/ 689 w 970"/>
              <a:gd name="T25" fmla="*/ 745 h 888"/>
              <a:gd name="T26" fmla="*/ 727 w 970"/>
              <a:gd name="T27" fmla="*/ 772 h 888"/>
              <a:gd name="T28" fmla="*/ 762 w 970"/>
              <a:gd name="T29" fmla="*/ 772 h 888"/>
              <a:gd name="T30" fmla="*/ 748 w 970"/>
              <a:gd name="T31" fmla="*/ 709 h 888"/>
              <a:gd name="T32" fmla="*/ 733 w 970"/>
              <a:gd name="T33" fmla="*/ 635 h 888"/>
              <a:gd name="T34" fmla="*/ 817 w 970"/>
              <a:gd name="T35" fmla="*/ 600 h 888"/>
              <a:gd name="T36" fmla="*/ 825 w 970"/>
              <a:gd name="T37" fmla="*/ 564 h 888"/>
              <a:gd name="T38" fmla="*/ 834 w 970"/>
              <a:gd name="T39" fmla="*/ 525 h 888"/>
              <a:gd name="T40" fmla="*/ 840 w 970"/>
              <a:gd name="T41" fmla="*/ 376 h 888"/>
              <a:gd name="T42" fmla="*/ 835 w 970"/>
              <a:gd name="T43" fmla="*/ 313 h 888"/>
              <a:gd name="T44" fmla="*/ 831 w 970"/>
              <a:gd name="T45" fmla="*/ 283 h 888"/>
              <a:gd name="T46" fmla="*/ 776 w 970"/>
              <a:gd name="T47" fmla="*/ 328 h 888"/>
              <a:gd name="T48" fmla="*/ 718 w 970"/>
              <a:gd name="T49" fmla="*/ 382 h 888"/>
              <a:gd name="T50" fmla="*/ 613 w 970"/>
              <a:gd name="T51" fmla="*/ 382 h 888"/>
              <a:gd name="T52" fmla="*/ 601 w 970"/>
              <a:gd name="T53" fmla="*/ 341 h 888"/>
              <a:gd name="T54" fmla="*/ 564 w 970"/>
              <a:gd name="T55" fmla="*/ 313 h 888"/>
              <a:gd name="T56" fmla="*/ 496 w 970"/>
              <a:gd name="T57" fmla="*/ 293 h 888"/>
              <a:gd name="T58" fmla="*/ 441 w 970"/>
              <a:gd name="T59" fmla="*/ 287 h 888"/>
              <a:gd name="T60" fmla="*/ 394 w 970"/>
              <a:gd name="T61" fmla="*/ 254 h 888"/>
              <a:gd name="T62" fmla="*/ 371 w 970"/>
              <a:gd name="T63" fmla="*/ 214 h 888"/>
              <a:gd name="T64" fmla="*/ 332 w 970"/>
              <a:gd name="T65" fmla="*/ 168 h 888"/>
              <a:gd name="T66" fmla="*/ 293 w 970"/>
              <a:gd name="T67" fmla="*/ 99 h 888"/>
              <a:gd name="T68" fmla="*/ 247 w 970"/>
              <a:gd name="T69" fmla="*/ 30 h 888"/>
              <a:gd name="T70" fmla="*/ 174 w 970"/>
              <a:gd name="T71" fmla="*/ 16 h 888"/>
              <a:gd name="T72" fmla="*/ 93 w 970"/>
              <a:gd name="T73" fmla="*/ 0 h 888"/>
              <a:gd name="T74" fmla="*/ 4 w 970"/>
              <a:gd name="T75" fmla="*/ 39 h 888"/>
              <a:gd name="T76" fmla="*/ 0 w 970"/>
              <a:gd name="T77" fmla="*/ 113 h 888"/>
              <a:gd name="T78" fmla="*/ 38 w 970"/>
              <a:gd name="T79" fmla="*/ 139 h 888"/>
              <a:gd name="T80" fmla="*/ 87 w 970"/>
              <a:gd name="T81" fmla="*/ 128 h 888"/>
              <a:gd name="T82" fmla="*/ 96 w 970"/>
              <a:gd name="T83" fmla="*/ 179 h 888"/>
              <a:gd name="T84" fmla="*/ 154 w 970"/>
              <a:gd name="T85" fmla="*/ 208 h 888"/>
              <a:gd name="T86" fmla="*/ 189 w 970"/>
              <a:gd name="T87" fmla="*/ 192 h 888"/>
              <a:gd name="T88" fmla="*/ 293 w 970"/>
              <a:gd name="T89" fmla="*/ 198 h 888"/>
              <a:gd name="T90" fmla="*/ 278 w 970"/>
              <a:gd name="T91" fmla="*/ 337 h 888"/>
              <a:gd name="T92" fmla="*/ 261 w 970"/>
              <a:gd name="T93" fmla="*/ 380 h 888"/>
              <a:gd name="T94" fmla="*/ 256 w 970"/>
              <a:gd name="T95" fmla="*/ 469 h 888"/>
              <a:gd name="T96" fmla="*/ 232 w 970"/>
              <a:gd name="T97" fmla="*/ 450 h 888"/>
              <a:gd name="T98" fmla="*/ 180 w 970"/>
              <a:gd name="T99" fmla="*/ 531 h 888"/>
              <a:gd name="T100" fmla="*/ 159 w 970"/>
              <a:gd name="T101" fmla="*/ 570 h 888"/>
              <a:gd name="T102" fmla="*/ 235 w 970"/>
              <a:gd name="T103" fmla="*/ 598 h 888"/>
              <a:gd name="T104" fmla="*/ 232 w 970"/>
              <a:gd name="T105" fmla="*/ 614 h 888"/>
              <a:gd name="T106" fmla="*/ 205 w 970"/>
              <a:gd name="T107" fmla="*/ 648 h 888"/>
              <a:gd name="T108" fmla="*/ 216 w 970"/>
              <a:gd name="T109" fmla="*/ 659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23" name="Freeform 259"/>
          <p:cNvSpPr>
            <a:spLocks/>
          </p:cNvSpPr>
          <p:nvPr/>
        </p:nvSpPr>
        <p:spPr bwMode="auto">
          <a:xfrm>
            <a:off x="4559836" y="2851827"/>
            <a:ext cx="50312" cy="72349"/>
          </a:xfrm>
          <a:custGeom>
            <a:avLst/>
            <a:gdLst>
              <a:gd name="T0" fmla="*/ 36 w 42"/>
              <a:gd name="T1" fmla="*/ 0 h 54"/>
              <a:gd name="T2" fmla="*/ 29 w 42"/>
              <a:gd name="T3" fmla="*/ 24 h 54"/>
              <a:gd name="T4" fmla="*/ 33 w 42"/>
              <a:gd name="T5" fmla="*/ 35 h 54"/>
              <a:gd name="T6" fmla="*/ 8 w 42"/>
              <a:gd name="T7" fmla="*/ 48 h 54"/>
              <a:gd name="T8" fmla="*/ 6 w 42"/>
              <a:gd name="T9" fmla="*/ 28 h 54"/>
              <a:gd name="T10" fmla="*/ 0 w 42"/>
              <a:gd name="T11" fmla="*/ 13 h 54"/>
              <a:gd name="T12" fmla="*/ 36 w 42"/>
              <a:gd name="T13" fmla="*/ 0 h 54"/>
              <a:gd name="T14" fmla="*/ 36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2" h="54">
                <a:moveTo>
                  <a:pt x="41" y="0"/>
                </a:moveTo>
                <a:lnTo>
                  <a:pt x="33" y="26"/>
                </a:lnTo>
                <a:lnTo>
                  <a:pt x="38" y="39"/>
                </a:lnTo>
                <a:lnTo>
                  <a:pt x="9" y="53"/>
                </a:lnTo>
                <a:lnTo>
                  <a:pt x="7" y="31"/>
                </a:lnTo>
                <a:lnTo>
                  <a:pt x="0" y="14"/>
                </a:lnTo>
                <a:lnTo>
                  <a:pt x="41" y="0"/>
                </a:lnTo>
              </a:path>
            </a:pathLst>
          </a:custGeom>
          <a:noFill/>
          <a:ln w="6350" cap="rnd" cmpd="sng">
            <a:solidFill>
              <a:schemeClr val="tx1">
                <a:lumMod val="95000"/>
                <a:lumOff val="5000"/>
                <a:alpha val="39000"/>
              </a:schemeClr>
            </a:solidFill>
            <a:prstDash val="dash"/>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24" name="Freeform 26"/>
          <p:cNvSpPr>
            <a:spLocks/>
          </p:cNvSpPr>
          <p:nvPr/>
        </p:nvSpPr>
        <p:spPr bwMode="auto">
          <a:xfrm>
            <a:off x="3580779" y="3953296"/>
            <a:ext cx="456889" cy="530065"/>
          </a:xfrm>
          <a:custGeom>
            <a:avLst/>
            <a:gdLst>
              <a:gd name="T0" fmla="*/ 1084227 w 3791"/>
              <a:gd name="T1" fmla="*/ 81754 h 3582"/>
              <a:gd name="T2" fmla="*/ 977294 w 3791"/>
              <a:gd name="T3" fmla="*/ 24832 h 3582"/>
              <a:gd name="T4" fmla="*/ 895948 w 3791"/>
              <a:gd name="T5" fmla="*/ 69147 h 3582"/>
              <a:gd name="T6" fmla="*/ 949033 w 3791"/>
              <a:gd name="T7" fmla="*/ 191778 h 3582"/>
              <a:gd name="T8" fmla="*/ 870742 w 3791"/>
              <a:gd name="T9" fmla="*/ 270094 h 3582"/>
              <a:gd name="T10" fmla="*/ 820331 w 3791"/>
              <a:gd name="T11" fmla="*/ 345736 h 3582"/>
              <a:gd name="T12" fmla="*/ 823386 w 3791"/>
              <a:gd name="T13" fmla="*/ 392725 h 3582"/>
              <a:gd name="T14" fmla="*/ 776412 w 3791"/>
              <a:gd name="T15" fmla="*/ 468367 h 3582"/>
              <a:gd name="T16" fmla="*/ 716453 w 3791"/>
              <a:gd name="T17" fmla="*/ 458816 h 3582"/>
              <a:gd name="T18" fmla="*/ 650765 w 3791"/>
              <a:gd name="T19" fmla="*/ 493198 h 3582"/>
              <a:gd name="T20" fmla="*/ 656876 w 3791"/>
              <a:gd name="T21" fmla="*/ 559289 h 3582"/>
              <a:gd name="T22" fmla="*/ 609902 w 3791"/>
              <a:gd name="T23" fmla="*/ 622324 h 3582"/>
              <a:gd name="T24" fmla="*/ 534284 w 3791"/>
              <a:gd name="T25" fmla="*/ 735404 h 3582"/>
              <a:gd name="T26" fmla="*/ 408638 w 3791"/>
              <a:gd name="T27" fmla="*/ 701022 h 3582"/>
              <a:gd name="T28" fmla="*/ 333403 w 3791"/>
              <a:gd name="T29" fmla="*/ 675808 h 3582"/>
              <a:gd name="T30" fmla="*/ 267333 w 3791"/>
              <a:gd name="T31" fmla="*/ 678864 h 3582"/>
              <a:gd name="T32" fmla="*/ 216922 w 3791"/>
              <a:gd name="T33" fmla="*/ 634931 h 3582"/>
              <a:gd name="T34" fmla="*/ 100823 w 3791"/>
              <a:gd name="T35" fmla="*/ 669313 h 3582"/>
              <a:gd name="T36" fmla="*/ 72562 w 3791"/>
              <a:gd name="T37" fmla="*/ 704078 h 3582"/>
              <a:gd name="T38" fmla="*/ 94330 w 3791"/>
              <a:gd name="T39" fmla="*/ 817158 h 3582"/>
              <a:gd name="T40" fmla="*/ 16040 w 3791"/>
              <a:gd name="T41" fmla="*/ 889362 h 3582"/>
              <a:gd name="T42" fmla="*/ 31698 w 3791"/>
              <a:gd name="T43" fmla="*/ 996330 h 3582"/>
              <a:gd name="T44" fmla="*/ 141687 w 3791"/>
              <a:gd name="T45" fmla="*/ 1100241 h 3582"/>
              <a:gd name="T46" fmla="*/ 298649 w 3791"/>
              <a:gd name="T47" fmla="*/ 1178557 h 3582"/>
              <a:gd name="T48" fmla="*/ 374266 w 3791"/>
              <a:gd name="T49" fmla="*/ 1260311 h 3582"/>
              <a:gd name="T50" fmla="*/ 455994 w 3791"/>
              <a:gd name="T51" fmla="*/ 1241592 h 3582"/>
              <a:gd name="T52" fmla="*/ 528174 w 3791"/>
              <a:gd name="T53" fmla="*/ 1144174 h 3582"/>
              <a:gd name="T54" fmla="*/ 631670 w 3791"/>
              <a:gd name="T55" fmla="*/ 1162894 h 3582"/>
              <a:gd name="T56" fmla="*/ 631670 w 3791"/>
              <a:gd name="T57" fmla="*/ 1100241 h 3582"/>
              <a:gd name="T58" fmla="*/ 682081 w 3791"/>
              <a:gd name="T59" fmla="*/ 1040263 h 3582"/>
              <a:gd name="T60" fmla="*/ 801618 w 3791"/>
              <a:gd name="T61" fmla="*/ 1096803 h 3582"/>
              <a:gd name="T62" fmla="*/ 867305 w 3791"/>
              <a:gd name="T63" fmla="*/ 1078084 h 3582"/>
              <a:gd name="T64" fmla="*/ 949033 w 3791"/>
              <a:gd name="T65" fmla="*/ 1222490 h 3582"/>
              <a:gd name="T66" fmla="*/ 986841 w 3791"/>
              <a:gd name="T67" fmla="*/ 1260311 h 3582"/>
              <a:gd name="T68" fmla="*/ 1040308 w 3791"/>
              <a:gd name="T69" fmla="*/ 1285525 h 3582"/>
              <a:gd name="T70" fmla="*/ 1075061 w 3791"/>
              <a:gd name="T71" fmla="*/ 1348560 h 3582"/>
              <a:gd name="T72" fmla="*/ 1147241 w 3791"/>
              <a:gd name="T73" fmla="*/ 1345121 h 3582"/>
              <a:gd name="T74" fmla="*/ 1213311 w 3791"/>
              <a:gd name="T75" fmla="*/ 1213322 h 3582"/>
              <a:gd name="T76" fmla="*/ 1203763 w 3791"/>
              <a:gd name="T77" fmla="*/ 1100241 h 3582"/>
              <a:gd name="T78" fmla="*/ 1200708 w 3791"/>
              <a:gd name="T79" fmla="*/ 1059364 h 3582"/>
              <a:gd name="T80" fmla="*/ 1122035 w 3791"/>
              <a:gd name="T81" fmla="*/ 961947 h 3582"/>
              <a:gd name="T82" fmla="*/ 1071624 w 3791"/>
              <a:gd name="T83" fmla="*/ 936733 h 3582"/>
              <a:gd name="T84" fmla="*/ 1037253 w 3791"/>
              <a:gd name="T85" fmla="*/ 861092 h 3582"/>
              <a:gd name="T86" fmla="*/ 974238 w 3791"/>
              <a:gd name="T87" fmla="*/ 820215 h 3582"/>
              <a:gd name="T88" fmla="*/ 930319 w 3791"/>
              <a:gd name="T89" fmla="*/ 817158 h 3582"/>
              <a:gd name="T90" fmla="*/ 965073 w 3791"/>
              <a:gd name="T91" fmla="*/ 729292 h 3582"/>
              <a:gd name="T92" fmla="*/ 965073 w 3791"/>
              <a:gd name="T93" fmla="*/ 650594 h 3582"/>
              <a:gd name="T94" fmla="*/ 1008992 w 3791"/>
              <a:gd name="T95" fmla="*/ 568840 h 3582"/>
              <a:gd name="T96" fmla="*/ 1071624 w 3791"/>
              <a:gd name="T97" fmla="*/ 581447 h 3582"/>
              <a:gd name="T98" fmla="*/ 1150296 w 3791"/>
              <a:gd name="T99" fmla="*/ 568840 h 3582"/>
              <a:gd name="T100" fmla="*/ 1213311 w 3791"/>
              <a:gd name="T101" fmla="*/ 574952 h 3582"/>
              <a:gd name="T102" fmla="*/ 1269832 w 3791"/>
              <a:gd name="T103" fmla="*/ 524907 h 3582"/>
              <a:gd name="T104" fmla="*/ 1329410 w 3791"/>
              <a:gd name="T105" fmla="*/ 452321 h 3582"/>
              <a:gd name="T106" fmla="*/ 1442453 w 3791"/>
              <a:gd name="T107" fmla="*/ 420995 h 3582"/>
              <a:gd name="T108" fmla="*/ 1429850 w 3791"/>
              <a:gd name="T109" fmla="*/ 270094 h 3582"/>
              <a:gd name="T110" fmla="*/ 1316807 w 3791"/>
              <a:gd name="T111" fmla="*/ 210498 h 3582"/>
              <a:gd name="T112" fmla="*/ 1159844 w 3791"/>
              <a:gd name="T113" fmla="*/ 138294 h 35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91" h="3582">
                <a:moveTo>
                  <a:pt x="3078" y="345"/>
                </a:moveTo>
                <a:cubicBezTo>
                  <a:pt x="3037" y="339"/>
                  <a:pt x="3015" y="340"/>
                  <a:pt x="2987" y="312"/>
                </a:cubicBezTo>
                <a:cubicBezTo>
                  <a:pt x="2982" y="296"/>
                  <a:pt x="2985" y="273"/>
                  <a:pt x="2971" y="263"/>
                </a:cubicBezTo>
                <a:cubicBezTo>
                  <a:pt x="2930" y="235"/>
                  <a:pt x="2885" y="229"/>
                  <a:pt x="2839" y="214"/>
                </a:cubicBezTo>
                <a:cubicBezTo>
                  <a:pt x="2795" y="167"/>
                  <a:pt x="2738" y="138"/>
                  <a:pt x="2675" y="123"/>
                </a:cubicBezTo>
                <a:cubicBezTo>
                  <a:pt x="2669" y="118"/>
                  <a:pt x="2662" y="114"/>
                  <a:pt x="2658" y="107"/>
                </a:cubicBezTo>
                <a:cubicBezTo>
                  <a:pt x="2653" y="100"/>
                  <a:pt x="2656" y="88"/>
                  <a:pt x="2650" y="82"/>
                </a:cubicBezTo>
                <a:cubicBezTo>
                  <a:pt x="2628" y="60"/>
                  <a:pt x="2590" y="69"/>
                  <a:pt x="2559" y="65"/>
                </a:cubicBezTo>
                <a:cubicBezTo>
                  <a:pt x="2522" y="9"/>
                  <a:pt x="2546" y="22"/>
                  <a:pt x="2502" y="8"/>
                </a:cubicBezTo>
                <a:cubicBezTo>
                  <a:pt x="2392" y="16"/>
                  <a:pt x="2341" y="0"/>
                  <a:pt x="2411" y="74"/>
                </a:cubicBezTo>
                <a:cubicBezTo>
                  <a:pt x="2426" y="113"/>
                  <a:pt x="2414" y="111"/>
                  <a:pt x="2378" y="123"/>
                </a:cubicBezTo>
                <a:cubicBezTo>
                  <a:pt x="2345" y="145"/>
                  <a:pt x="2331" y="141"/>
                  <a:pt x="2346" y="181"/>
                </a:cubicBezTo>
                <a:cubicBezTo>
                  <a:pt x="2295" y="197"/>
                  <a:pt x="2290" y="214"/>
                  <a:pt x="2329" y="255"/>
                </a:cubicBezTo>
                <a:cubicBezTo>
                  <a:pt x="2343" y="298"/>
                  <a:pt x="2330" y="274"/>
                  <a:pt x="2387" y="312"/>
                </a:cubicBezTo>
                <a:cubicBezTo>
                  <a:pt x="2420" y="334"/>
                  <a:pt x="2450" y="366"/>
                  <a:pt x="2477" y="395"/>
                </a:cubicBezTo>
                <a:cubicBezTo>
                  <a:pt x="2489" y="430"/>
                  <a:pt x="2509" y="464"/>
                  <a:pt x="2485" y="502"/>
                </a:cubicBezTo>
                <a:cubicBezTo>
                  <a:pt x="2479" y="512"/>
                  <a:pt x="2463" y="507"/>
                  <a:pt x="2452" y="510"/>
                </a:cubicBezTo>
                <a:cubicBezTo>
                  <a:pt x="2429" y="525"/>
                  <a:pt x="2410" y="544"/>
                  <a:pt x="2387" y="559"/>
                </a:cubicBezTo>
                <a:cubicBezTo>
                  <a:pt x="2364" y="645"/>
                  <a:pt x="2339" y="633"/>
                  <a:pt x="2263" y="641"/>
                </a:cubicBezTo>
                <a:cubicBezTo>
                  <a:pt x="2253" y="673"/>
                  <a:pt x="2256" y="684"/>
                  <a:pt x="2280" y="707"/>
                </a:cubicBezTo>
                <a:cubicBezTo>
                  <a:pt x="2255" y="778"/>
                  <a:pt x="2292" y="693"/>
                  <a:pt x="2247" y="740"/>
                </a:cubicBezTo>
                <a:cubicBezTo>
                  <a:pt x="2233" y="754"/>
                  <a:pt x="2240" y="781"/>
                  <a:pt x="2230" y="798"/>
                </a:cubicBezTo>
                <a:cubicBezTo>
                  <a:pt x="2214" y="826"/>
                  <a:pt x="2167" y="853"/>
                  <a:pt x="2140" y="872"/>
                </a:cubicBezTo>
                <a:cubicBezTo>
                  <a:pt x="2143" y="883"/>
                  <a:pt x="2142" y="896"/>
                  <a:pt x="2148" y="905"/>
                </a:cubicBezTo>
                <a:cubicBezTo>
                  <a:pt x="2154" y="913"/>
                  <a:pt x="2169" y="912"/>
                  <a:pt x="2173" y="921"/>
                </a:cubicBezTo>
                <a:cubicBezTo>
                  <a:pt x="2183" y="947"/>
                  <a:pt x="2123" y="987"/>
                  <a:pt x="2123" y="987"/>
                </a:cubicBezTo>
                <a:cubicBezTo>
                  <a:pt x="2126" y="998"/>
                  <a:pt x="2125" y="1011"/>
                  <a:pt x="2132" y="1020"/>
                </a:cubicBezTo>
                <a:cubicBezTo>
                  <a:pt x="2137" y="1027"/>
                  <a:pt x="2150" y="1022"/>
                  <a:pt x="2156" y="1028"/>
                </a:cubicBezTo>
                <a:cubicBezTo>
                  <a:pt x="2162" y="1034"/>
                  <a:pt x="2161" y="1045"/>
                  <a:pt x="2164" y="1053"/>
                </a:cubicBezTo>
                <a:cubicBezTo>
                  <a:pt x="2112" y="1070"/>
                  <a:pt x="2117" y="1069"/>
                  <a:pt x="2082" y="1102"/>
                </a:cubicBezTo>
                <a:cubicBezTo>
                  <a:pt x="2071" y="1138"/>
                  <a:pt x="2072" y="1166"/>
                  <a:pt x="2099" y="1193"/>
                </a:cubicBezTo>
                <a:cubicBezTo>
                  <a:pt x="2042" y="1211"/>
                  <a:pt x="2061" y="1196"/>
                  <a:pt x="2033" y="1226"/>
                </a:cubicBezTo>
                <a:cubicBezTo>
                  <a:pt x="2024" y="1265"/>
                  <a:pt x="2020" y="1271"/>
                  <a:pt x="1983" y="1283"/>
                </a:cubicBezTo>
                <a:cubicBezTo>
                  <a:pt x="1972" y="1251"/>
                  <a:pt x="1966" y="1244"/>
                  <a:pt x="1934" y="1234"/>
                </a:cubicBezTo>
                <a:cubicBezTo>
                  <a:pt x="1929" y="1228"/>
                  <a:pt x="1919" y="1225"/>
                  <a:pt x="1918" y="1217"/>
                </a:cubicBezTo>
                <a:cubicBezTo>
                  <a:pt x="1911" y="1180"/>
                  <a:pt x="1975" y="1185"/>
                  <a:pt x="1876" y="1201"/>
                </a:cubicBezTo>
                <a:cubicBezTo>
                  <a:pt x="1869" y="1211"/>
                  <a:pt x="1849" y="1248"/>
                  <a:pt x="1835" y="1250"/>
                </a:cubicBezTo>
                <a:cubicBezTo>
                  <a:pt x="1826" y="1252"/>
                  <a:pt x="1820" y="1238"/>
                  <a:pt x="1811" y="1234"/>
                </a:cubicBezTo>
                <a:cubicBezTo>
                  <a:pt x="1795" y="1226"/>
                  <a:pt x="1778" y="1223"/>
                  <a:pt x="1761" y="1217"/>
                </a:cubicBezTo>
                <a:cubicBezTo>
                  <a:pt x="1696" y="1235"/>
                  <a:pt x="1726" y="1239"/>
                  <a:pt x="1704" y="1291"/>
                </a:cubicBezTo>
                <a:cubicBezTo>
                  <a:pt x="1697" y="1307"/>
                  <a:pt x="1681" y="1318"/>
                  <a:pt x="1671" y="1333"/>
                </a:cubicBezTo>
                <a:cubicBezTo>
                  <a:pt x="1681" y="1348"/>
                  <a:pt x="1695" y="1359"/>
                  <a:pt x="1704" y="1374"/>
                </a:cubicBezTo>
                <a:cubicBezTo>
                  <a:pt x="1739" y="1432"/>
                  <a:pt x="1683" y="1368"/>
                  <a:pt x="1728" y="1415"/>
                </a:cubicBezTo>
                <a:cubicBezTo>
                  <a:pt x="1725" y="1431"/>
                  <a:pt x="1728" y="1450"/>
                  <a:pt x="1720" y="1464"/>
                </a:cubicBezTo>
                <a:cubicBezTo>
                  <a:pt x="1716" y="1472"/>
                  <a:pt x="1702" y="1467"/>
                  <a:pt x="1695" y="1472"/>
                </a:cubicBezTo>
                <a:cubicBezTo>
                  <a:pt x="1685" y="1478"/>
                  <a:pt x="1668" y="1505"/>
                  <a:pt x="1663" y="1514"/>
                </a:cubicBezTo>
                <a:cubicBezTo>
                  <a:pt x="1633" y="1574"/>
                  <a:pt x="1675" y="1502"/>
                  <a:pt x="1646" y="1563"/>
                </a:cubicBezTo>
                <a:cubicBezTo>
                  <a:pt x="1633" y="1590"/>
                  <a:pt x="1609" y="1602"/>
                  <a:pt x="1597" y="1629"/>
                </a:cubicBezTo>
                <a:cubicBezTo>
                  <a:pt x="1577" y="1674"/>
                  <a:pt x="1565" y="1732"/>
                  <a:pt x="1531" y="1769"/>
                </a:cubicBezTo>
                <a:cubicBezTo>
                  <a:pt x="1525" y="1785"/>
                  <a:pt x="1520" y="1802"/>
                  <a:pt x="1514" y="1818"/>
                </a:cubicBezTo>
                <a:cubicBezTo>
                  <a:pt x="1508" y="1836"/>
                  <a:pt x="1487" y="1845"/>
                  <a:pt x="1473" y="1859"/>
                </a:cubicBezTo>
                <a:cubicBezTo>
                  <a:pt x="1450" y="1882"/>
                  <a:pt x="1423" y="1903"/>
                  <a:pt x="1399" y="1925"/>
                </a:cubicBezTo>
                <a:cubicBezTo>
                  <a:pt x="1376" y="1889"/>
                  <a:pt x="1381" y="1874"/>
                  <a:pt x="1342" y="1900"/>
                </a:cubicBezTo>
                <a:cubicBezTo>
                  <a:pt x="1318" y="1968"/>
                  <a:pt x="1239" y="1954"/>
                  <a:pt x="1177" y="1974"/>
                </a:cubicBezTo>
                <a:cubicBezTo>
                  <a:pt x="1147" y="1955"/>
                  <a:pt x="1128" y="1926"/>
                  <a:pt x="1103" y="1900"/>
                </a:cubicBezTo>
                <a:cubicBezTo>
                  <a:pt x="1085" y="1844"/>
                  <a:pt x="1100" y="1863"/>
                  <a:pt x="1070" y="1835"/>
                </a:cubicBezTo>
                <a:cubicBezTo>
                  <a:pt x="1054" y="1785"/>
                  <a:pt x="1036" y="1769"/>
                  <a:pt x="1087" y="1736"/>
                </a:cubicBezTo>
                <a:cubicBezTo>
                  <a:pt x="1075" y="1703"/>
                  <a:pt x="1063" y="1689"/>
                  <a:pt x="1029" y="1678"/>
                </a:cubicBezTo>
                <a:cubicBezTo>
                  <a:pt x="988" y="1691"/>
                  <a:pt x="971" y="1731"/>
                  <a:pt x="930" y="1744"/>
                </a:cubicBezTo>
                <a:cubicBezTo>
                  <a:pt x="875" y="1726"/>
                  <a:pt x="907" y="1756"/>
                  <a:pt x="873" y="1769"/>
                </a:cubicBezTo>
                <a:cubicBezTo>
                  <a:pt x="847" y="1779"/>
                  <a:pt x="817" y="1778"/>
                  <a:pt x="790" y="1785"/>
                </a:cubicBezTo>
                <a:cubicBezTo>
                  <a:pt x="781" y="1791"/>
                  <a:pt x="755" y="1813"/>
                  <a:pt x="741" y="1810"/>
                </a:cubicBezTo>
                <a:cubicBezTo>
                  <a:pt x="733" y="1808"/>
                  <a:pt x="730" y="1798"/>
                  <a:pt x="724" y="1793"/>
                </a:cubicBezTo>
                <a:cubicBezTo>
                  <a:pt x="717" y="1787"/>
                  <a:pt x="708" y="1782"/>
                  <a:pt x="700" y="1777"/>
                </a:cubicBezTo>
                <a:cubicBezTo>
                  <a:pt x="683" y="1724"/>
                  <a:pt x="687" y="1728"/>
                  <a:pt x="634" y="1711"/>
                </a:cubicBezTo>
                <a:cubicBezTo>
                  <a:pt x="631" y="1703"/>
                  <a:pt x="633" y="1691"/>
                  <a:pt x="626" y="1686"/>
                </a:cubicBezTo>
                <a:cubicBezTo>
                  <a:pt x="617" y="1679"/>
                  <a:pt x="603" y="1682"/>
                  <a:pt x="593" y="1678"/>
                </a:cubicBezTo>
                <a:cubicBezTo>
                  <a:pt x="584" y="1674"/>
                  <a:pt x="577" y="1666"/>
                  <a:pt x="568" y="1662"/>
                </a:cubicBezTo>
                <a:cubicBezTo>
                  <a:pt x="537" y="1647"/>
                  <a:pt x="501" y="1647"/>
                  <a:pt x="469" y="1637"/>
                </a:cubicBezTo>
                <a:cubicBezTo>
                  <a:pt x="439" y="1617"/>
                  <a:pt x="422" y="1608"/>
                  <a:pt x="387" y="1621"/>
                </a:cubicBezTo>
                <a:cubicBezTo>
                  <a:pt x="378" y="1648"/>
                  <a:pt x="362" y="1662"/>
                  <a:pt x="346" y="1686"/>
                </a:cubicBezTo>
                <a:cubicBezTo>
                  <a:pt x="320" y="1767"/>
                  <a:pt x="399" y="1739"/>
                  <a:pt x="264" y="1752"/>
                </a:cubicBezTo>
                <a:cubicBezTo>
                  <a:pt x="261" y="1760"/>
                  <a:pt x="255" y="1768"/>
                  <a:pt x="255" y="1777"/>
                </a:cubicBezTo>
                <a:cubicBezTo>
                  <a:pt x="255" y="1788"/>
                  <a:pt x="271" y="1801"/>
                  <a:pt x="264" y="1810"/>
                </a:cubicBezTo>
                <a:cubicBezTo>
                  <a:pt x="253" y="1823"/>
                  <a:pt x="214" y="1826"/>
                  <a:pt x="214" y="1826"/>
                </a:cubicBezTo>
                <a:cubicBezTo>
                  <a:pt x="206" y="1832"/>
                  <a:pt x="191" y="1833"/>
                  <a:pt x="190" y="1843"/>
                </a:cubicBezTo>
                <a:cubicBezTo>
                  <a:pt x="182" y="1906"/>
                  <a:pt x="255" y="1927"/>
                  <a:pt x="297" y="1942"/>
                </a:cubicBezTo>
                <a:cubicBezTo>
                  <a:pt x="321" y="1966"/>
                  <a:pt x="343" y="1975"/>
                  <a:pt x="354" y="2007"/>
                </a:cubicBezTo>
                <a:cubicBezTo>
                  <a:pt x="345" y="2034"/>
                  <a:pt x="331" y="2055"/>
                  <a:pt x="321" y="2081"/>
                </a:cubicBezTo>
                <a:cubicBezTo>
                  <a:pt x="341" y="2138"/>
                  <a:pt x="289" y="2126"/>
                  <a:pt x="247" y="2139"/>
                </a:cubicBezTo>
                <a:cubicBezTo>
                  <a:pt x="219" y="2158"/>
                  <a:pt x="208" y="2165"/>
                  <a:pt x="198" y="2197"/>
                </a:cubicBezTo>
                <a:cubicBezTo>
                  <a:pt x="184" y="2314"/>
                  <a:pt x="212" y="2234"/>
                  <a:pt x="148" y="2254"/>
                </a:cubicBezTo>
                <a:cubicBezTo>
                  <a:pt x="116" y="2304"/>
                  <a:pt x="153" y="2260"/>
                  <a:pt x="74" y="2287"/>
                </a:cubicBezTo>
                <a:cubicBezTo>
                  <a:pt x="65" y="2290"/>
                  <a:pt x="46" y="2323"/>
                  <a:pt x="42" y="2328"/>
                </a:cubicBezTo>
                <a:cubicBezTo>
                  <a:pt x="23" y="2351"/>
                  <a:pt x="10" y="2365"/>
                  <a:pt x="0" y="2394"/>
                </a:cubicBezTo>
                <a:cubicBezTo>
                  <a:pt x="7" y="2427"/>
                  <a:pt x="17" y="2499"/>
                  <a:pt x="33" y="2526"/>
                </a:cubicBezTo>
                <a:cubicBezTo>
                  <a:pt x="41" y="2539"/>
                  <a:pt x="55" y="2548"/>
                  <a:pt x="66" y="2559"/>
                </a:cubicBezTo>
                <a:cubicBezTo>
                  <a:pt x="72" y="2575"/>
                  <a:pt x="69" y="2598"/>
                  <a:pt x="83" y="2608"/>
                </a:cubicBezTo>
                <a:cubicBezTo>
                  <a:pt x="98" y="2618"/>
                  <a:pt x="108" y="2633"/>
                  <a:pt x="124" y="2641"/>
                </a:cubicBezTo>
                <a:cubicBezTo>
                  <a:pt x="161" y="2659"/>
                  <a:pt x="231" y="2662"/>
                  <a:pt x="264" y="2666"/>
                </a:cubicBezTo>
                <a:cubicBezTo>
                  <a:pt x="301" y="2678"/>
                  <a:pt x="311" y="2713"/>
                  <a:pt x="338" y="2740"/>
                </a:cubicBezTo>
                <a:cubicBezTo>
                  <a:pt x="354" y="2788"/>
                  <a:pt x="342" y="2837"/>
                  <a:pt x="371" y="2880"/>
                </a:cubicBezTo>
                <a:cubicBezTo>
                  <a:pt x="388" y="2931"/>
                  <a:pt x="440" y="2930"/>
                  <a:pt x="486" y="2945"/>
                </a:cubicBezTo>
                <a:cubicBezTo>
                  <a:pt x="552" y="2934"/>
                  <a:pt x="526" y="2931"/>
                  <a:pt x="576" y="2912"/>
                </a:cubicBezTo>
                <a:cubicBezTo>
                  <a:pt x="625" y="2961"/>
                  <a:pt x="633" y="2962"/>
                  <a:pt x="708" y="2970"/>
                </a:cubicBezTo>
                <a:cubicBezTo>
                  <a:pt x="723" y="3016"/>
                  <a:pt x="756" y="3046"/>
                  <a:pt x="782" y="3085"/>
                </a:cubicBezTo>
                <a:cubicBezTo>
                  <a:pt x="785" y="3113"/>
                  <a:pt x="786" y="3141"/>
                  <a:pt x="790" y="3168"/>
                </a:cubicBezTo>
                <a:cubicBezTo>
                  <a:pt x="794" y="3196"/>
                  <a:pt x="819" y="3209"/>
                  <a:pt x="831" y="3233"/>
                </a:cubicBezTo>
                <a:cubicBezTo>
                  <a:pt x="844" y="3259"/>
                  <a:pt x="851" y="3289"/>
                  <a:pt x="864" y="3316"/>
                </a:cubicBezTo>
                <a:cubicBezTo>
                  <a:pt x="938" y="3290"/>
                  <a:pt x="866" y="3287"/>
                  <a:pt x="980" y="3299"/>
                </a:cubicBezTo>
                <a:cubicBezTo>
                  <a:pt x="1013" y="3313"/>
                  <a:pt x="1045" y="3321"/>
                  <a:pt x="1078" y="3332"/>
                </a:cubicBezTo>
                <a:cubicBezTo>
                  <a:pt x="1103" y="3349"/>
                  <a:pt x="1135" y="3379"/>
                  <a:pt x="1169" y="3340"/>
                </a:cubicBezTo>
                <a:cubicBezTo>
                  <a:pt x="1186" y="3321"/>
                  <a:pt x="1170" y="3290"/>
                  <a:pt x="1177" y="3266"/>
                </a:cubicBezTo>
                <a:cubicBezTo>
                  <a:pt x="1179" y="3259"/>
                  <a:pt x="1188" y="3255"/>
                  <a:pt x="1194" y="3250"/>
                </a:cubicBezTo>
                <a:cubicBezTo>
                  <a:pt x="1222" y="3222"/>
                  <a:pt x="1243" y="3197"/>
                  <a:pt x="1276" y="3176"/>
                </a:cubicBezTo>
                <a:cubicBezTo>
                  <a:pt x="1265" y="3106"/>
                  <a:pt x="1260" y="3137"/>
                  <a:pt x="1243" y="3085"/>
                </a:cubicBezTo>
                <a:cubicBezTo>
                  <a:pt x="1295" y="3007"/>
                  <a:pt x="1190" y="3150"/>
                  <a:pt x="1375" y="3052"/>
                </a:cubicBezTo>
                <a:cubicBezTo>
                  <a:pt x="1392" y="3043"/>
                  <a:pt x="1380" y="3014"/>
                  <a:pt x="1383" y="2995"/>
                </a:cubicBezTo>
                <a:cubicBezTo>
                  <a:pt x="1405" y="2997"/>
                  <a:pt x="1467" y="2991"/>
                  <a:pt x="1490" y="3019"/>
                </a:cubicBezTo>
                <a:cubicBezTo>
                  <a:pt x="1500" y="3031"/>
                  <a:pt x="1503" y="3091"/>
                  <a:pt x="1506" y="3094"/>
                </a:cubicBezTo>
                <a:cubicBezTo>
                  <a:pt x="1518" y="3106"/>
                  <a:pt x="1539" y="3099"/>
                  <a:pt x="1556" y="3102"/>
                </a:cubicBezTo>
                <a:cubicBezTo>
                  <a:pt x="1615" y="3087"/>
                  <a:pt x="1592" y="3059"/>
                  <a:pt x="1654" y="3044"/>
                </a:cubicBezTo>
                <a:cubicBezTo>
                  <a:pt x="1675" y="3025"/>
                  <a:pt x="1686" y="3014"/>
                  <a:pt x="1695" y="2987"/>
                </a:cubicBezTo>
                <a:cubicBezTo>
                  <a:pt x="1692" y="2962"/>
                  <a:pt x="1696" y="2935"/>
                  <a:pt x="1687" y="2912"/>
                </a:cubicBezTo>
                <a:cubicBezTo>
                  <a:pt x="1684" y="2904"/>
                  <a:pt x="1669" y="2910"/>
                  <a:pt x="1663" y="2904"/>
                </a:cubicBezTo>
                <a:cubicBezTo>
                  <a:pt x="1657" y="2898"/>
                  <a:pt x="1657" y="2888"/>
                  <a:pt x="1654" y="2880"/>
                </a:cubicBezTo>
                <a:cubicBezTo>
                  <a:pt x="1657" y="2869"/>
                  <a:pt x="1658" y="2857"/>
                  <a:pt x="1663" y="2847"/>
                </a:cubicBezTo>
                <a:cubicBezTo>
                  <a:pt x="1666" y="2840"/>
                  <a:pt x="1678" y="2838"/>
                  <a:pt x="1679" y="2830"/>
                </a:cubicBezTo>
                <a:cubicBezTo>
                  <a:pt x="1680" y="2822"/>
                  <a:pt x="1666" y="2783"/>
                  <a:pt x="1663" y="2773"/>
                </a:cubicBezTo>
                <a:cubicBezTo>
                  <a:pt x="1700" y="2715"/>
                  <a:pt x="1696" y="2731"/>
                  <a:pt x="1786" y="2723"/>
                </a:cubicBezTo>
                <a:cubicBezTo>
                  <a:pt x="1827" y="2697"/>
                  <a:pt x="1817" y="2717"/>
                  <a:pt x="1860" y="2731"/>
                </a:cubicBezTo>
                <a:cubicBezTo>
                  <a:pt x="1964" y="2722"/>
                  <a:pt x="1963" y="2700"/>
                  <a:pt x="1992" y="2781"/>
                </a:cubicBezTo>
                <a:cubicBezTo>
                  <a:pt x="2001" y="2887"/>
                  <a:pt x="1978" y="2893"/>
                  <a:pt x="2074" y="2880"/>
                </a:cubicBezTo>
                <a:cubicBezTo>
                  <a:pt x="2082" y="2877"/>
                  <a:pt x="2092" y="2876"/>
                  <a:pt x="2099" y="2871"/>
                </a:cubicBezTo>
                <a:cubicBezTo>
                  <a:pt x="2114" y="2859"/>
                  <a:pt x="2121" y="2833"/>
                  <a:pt x="2140" y="2830"/>
                </a:cubicBezTo>
                <a:cubicBezTo>
                  <a:pt x="2159" y="2827"/>
                  <a:pt x="2178" y="2825"/>
                  <a:pt x="2197" y="2822"/>
                </a:cubicBezTo>
                <a:cubicBezTo>
                  <a:pt x="2200" y="2814"/>
                  <a:pt x="2198" y="2800"/>
                  <a:pt x="2206" y="2797"/>
                </a:cubicBezTo>
                <a:cubicBezTo>
                  <a:pt x="2244" y="2785"/>
                  <a:pt x="2244" y="2814"/>
                  <a:pt x="2271" y="2822"/>
                </a:cubicBezTo>
                <a:cubicBezTo>
                  <a:pt x="2290" y="2827"/>
                  <a:pt x="2310" y="2827"/>
                  <a:pt x="2329" y="2830"/>
                </a:cubicBezTo>
                <a:cubicBezTo>
                  <a:pt x="2353" y="2854"/>
                  <a:pt x="2375" y="2884"/>
                  <a:pt x="2395" y="2912"/>
                </a:cubicBezTo>
                <a:cubicBezTo>
                  <a:pt x="2406" y="2968"/>
                  <a:pt x="2413" y="2950"/>
                  <a:pt x="2428" y="2995"/>
                </a:cubicBezTo>
                <a:cubicBezTo>
                  <a:pt x="2400" y="3080"/>
                  <a:pt x="2380" y="3180"/>
                  <a:pt x="2485" y="3200"/>
                </a:cubicBezTo>
                <a:cubicBezTo>
                  <a:pt x="2507" y="3195"/>
                  <a:pt x="2529" y="3189"/>
                  <a:pt x="2551" y="3184"/>
                </a:cubicBezTo>
                <a:cubicBezTo>
                  <a:pt x="2568" y="3180"/>
                  <a:pt x="2601" y="3168"/>
                  <a:pt x="2601" y="3168"/>
                </a:cubicBezTo>
                <a:cubicBezTo>
                  <a:pt x="2617" y="3192"/>
                  <a:pt x="2624" y="3215"/>
                  <a:pt x="2634" y="3242"/>
                </a:cubicBezTo>
                <a:cubicBezTo>
                  <a:pt x="2623" y="3271"/>
                  <a:pt x="2606" y="3278"/>
                  <a:pt x="2584" y="3299"/>
                </a:cubicBezTo>
                <a:cubicBezTo>
                  <a:pt x="2590" y="3310"/>
                  <a:pt x="2594" y="3322"/>
                  <a:pt x="2601" y="3332"/>
                </a:cubicBezTo>
                <a:cubicBezTo>
                  <a:pt x="2605" y="3338"/>
                  <a:pt x="2615" y="3342"/>
                  <a:pt x="2617" y="3349"/>
                </a:cubicBezTo>
                <a:cubicBezTo>
                  <a:pt x="2643" y="3439"/>
                  <a:pt x="2603" y="3392"/>
                  <a:pt x="2642" y="3431"/>
                </a:cubicBezTo>
                <a:cubicBezTo>
                  <a:pt x="2678" y="3419"/>
                  <a:pt x="2699" y="3392"/>
                  <a:pt x="2724" y="3365"/>
                </a:cubicBezTo>
                <a:cubicBezTo>
                  <a:pt x="2729" y="3373"/>
                  <a:pt x="2734" y="3382"/>
                  <a:pt x="2740" y="3390"/>
                </a:cubicBezTo>
                <a:cubicBezTo>
                  <a:pt x="2745" y="3396"/>
                  <a:pt x="2756" y="3398"/>
                  <a:pt x="2757" y="3406"/>
                </a:cubicBezTo>
                <a:cubicBezTo>
                  <a:pt x="2762" y="3456"/>
                  <a:pt x="2749" y="3491"/>
                  <a:pt x="2724" y="3530"/>
                </a:cubicBezTo>
                <a:cubicBezTo>
                  <a:pt x="2776" y="3580"/>
                  <a:pt x="2765" y="3562"/>
                  <a:pt x="2815" y="3530"/>
                </a:cubicBezTo>
                <a:cubicBezTo>
                  <a:pt x="2856" y="3534"/>
                  <a:pt x="2901" y="3528"/>
                  <a:pt x="2938" y="3546"/>
                </a:cubicBezTo>
                <a:cubicBezTo>
                  <a:pt x="2956" y="3555"/>
                  <a:pt x="2987" y="3579"/>
                  <a:pt x="2987" y="3579"/>
                </a:cubicBezTo>
                <a:cubicBezTo>
                  <a:pt x="2998" y="3576"/>
                  <a:pt x="3017" y="3582"/>
                  <a:pt x="3020" y="3571"/>
                </a:cubicBezTo>
                <a:cubicBezTo>
                  <a:pt x="3025" y="3554"/>
                  <a:pt x="3004" y="3521"/>
                  <a:pt x="3004" y="3521"/>
                </a:cubicBezTo>
                <a:cubicBezTo>
                  <a:pt x="3015" y="3489"/>
                  <a:pt x="3025" y="3482"/>
                  <a:pt x="3053" y="3464"/>
                </a:cubicBezTo>
                <a:cubicBezTo>
                  <a:pt x="3068" y="3416"/>
                  <a:pt x="3056" y="3367"/>
                  <a:pt x="3111" y="3349"/>
                </a:cubicBezTo>
                <a:cubicBezTo>
                  <a:pt x="3137" y="3322"/>
                  <a:pt x="3158" y="3293"/>
                  <a:pt x="3185" y="3266"/>
                </a:cubicBezTo>
                <a:cubicBezTo>
                  <a:pt x="3193" y="3242"/>
                  <a:pt x="3198" y="3196"/>
                  <a:pt x="3177" y="3176"/>
                </a:cubicBezTo>
                <a:cubicBezTo>
                  <a:pt x="3161" y="3160"/>
                  <a:pt x="3133" y="3164"/>
                  <a:pt x="3111" y="3159"/>
                </a:cubicBezTo>
                <a:cubicBezTo>
                  <a:pt x="3140" y="3140"/>
                  <a:pt x="3141" y="3122"/>
                  <a:pt x="3160" y="3094"/>
                </a:cubicBezTo>
                <a:cubicBezTo>
                  <a:pt x="3151" y="3058"/>
                  <a:pt x="3138" y="3049"/>
                  <a:pt x="3119" y="3019"/>
                </a:cubicBezTo>
                <a:cubicBezTo>
                  <a:pt x="3125" y="2953"/>
                  <a:pt x="3118" y="2928"/>
                  <a:pt x="3152" y="2880"/>
                </a:cubicBezTo>
                <a:cubicBezTo>
                  <a:pt x="3155" y="2872"/>
                  <a:pt x="3156" y="2863"/>
                  <a:pt x="3160" y="2855"/>
                </a:cubicBezTo>
                <a:cubicBezTo>
                  <a:pt x="3164" y="2848"/>
                  <a:pt x="3176" y="2846"/>
                  <a:pt x="3177" y="2838"/>
                </a:cubicBezTo>
                <a:cubicBezTo>
                  <a:pt x="3179" y="2822"/>
                  <a:pt x="3176" y="2804"/>
                  <a:pt x="3168" y="2789"/>
                </a:cubicBezTo>
                <a:cubicBezTo>
                  <a:pt x="3164" y="2780"/>
                  <a:pt x="3151" y="2779"/>
                  <a:pt x="3144" y="2773"/>
                </a:cubicBezTo>
                <a:cubicBezTo>
                  <a:pt x="3123" y="2756"/>
                  <a:pt x="3103" y="2695"/>
                  <a:pt x="3086" y="2690"/>
                </a:cubicBezTo>
                <a:cubicBezTo>
                  <a:pt x="3065" y="2684"/>
                  <a:pt x="3042" y="2685"/>
                  <a:pt x="3020" y="2682"/>
                </a:cubicBezTo>
                <a:cubicBezTo>
                  <a:pt x="3014" y="2576"/>
                  <a:pt x="3032" y="2543"/>
                  <a:pt x="2954" y="2493"/>
                </a:cubicBezTo>
                <a:cubicBezTo>
                  <a:pt x="2949" y="2501"/>
                  <a:pt x="2945" y="2511"/>
                  <a:pt x="2938" y="2518"/>
                </a:cubicBezTo>
                <a:cubicBezTo>
                  <a:pt x="2923" y="2531"/>
                  <a:pt x="2889" y="2550"/>
                  <a:pt x="2889" y="2550"/>
                </a:cubicBezTo>
                <a:cubicBezTo>
                  <a:pt x="2878" y="2547"/>
                  <a:pt x="2862" y="2552"/>
                  <a:pt x="2856" y="2542"/>
                </a:cubicBezTo>
                <a:cubicBezTo>
                  <a:pt x="2826" y="2493"/>
                  <a:pt x="2897" y="2526"/>
                  <a:pt x="2856" y="2485"/>
                </a:cubicBezTo>
                <a:cubicBezTo>
                  <a:pt x="2842" y="2471"/>
                  <a:pt x="2806" y="2452"/>
                  <a:pt x="2806" y="2452"/>
                </a:cubicBezTo>
                <a:cubicBezTo>
                  <a:pt x="2811" y="2419"/>
                  <a:pt x="2835" y="2354"/>
                  <a:pt x="2815" y="2320"/>
                </a:cubicBezTo>
                <a:cubicBezTo>
                  <a:pt x="2811" y="2312"/>
                  <a:pt x="2798" y="2315"/>
                  <a:pt x="2790" y="2312"/>
                </a:cubicBezTo>
                <a:cubicBezTo>
                  <a:pt x="2784" y="2293"/>
                  <a:pt x="2784" y="2281"/>
                  <a:pt x="2765" y="2271"/>
                </a:cubicBezTo>
                <a:cubicBezTo>
                  <a:pt x="2750" y="2263"/>
                  <a:pt x="2716" y="2254"/>
                  <a:pt x="2716" y="2254"/>
                </a:cubicBezTo>
                <a:cubicBezTo>
                  <a:pt x="2704" y="2219"/>
                  <a:pt x="2685" y="2197"/>
                  <a:pt x="2658" y="2172"/>
                </a:cubicBezTo>
                <a:cubicBezTo>
                  <a:pt x="2650" y="2129"/>
                  <a:pt x="2646" y="2126"/>
                  <a:pt x="2617" y="2098"/>
                </a:cubicBezTo>
                <a:cubicBezTo>
                  <a:pt x="2603" y="2101"/>
                  <a:pt x="2589" y="2100"/>
                  <a:pt x="2576" y="2106"/>
                </a:cubicBezTo>
                <a:cubicBezTo>
                  <a:pt x="2555" y="2115"/>
                  <a:pt x="2559" y="2130"/>
                  <a:pt x="2551" y="2147"/>
                </a:cubicBezTo>
                <a:cubicBezTo>
                  <a:pt x="2539" y="2172"/>
                  <a:pt x="2528" y="2194"/>
                  <a:pt x="2518" y="2221"/>
                </a:cubicBezTo>
                <a:cubicBezTo>
                  <a:pt x="2502" y="2218"/>
                  <a:pt x="2483" y="2221"/>
                  <a:pt x="2469" y="2213"/>
                </a:cubicBezTo>
                <a:cubicBezTo>
                  <a:pt x="2461" y="2209"/>
                  <a:pt x="2464" y="2196"/>
                  <a:pt x="2461" y="2188"/>
                </a:cubicBezTo>
                <a:cubicBezTo>
                  <a:pt x="2451" y="2158"/>
                  <a:pt x="2454" y="2168"/>
                  <a:pt x="2436" y="2139"/>
                </a:cubicBezTo>
                <a:cubicBezTo>
                  <a:pt x="2439" y="2123"/>
                  <a:pt x="2430" y="2100"/>
                  <a:pt x="2444" y="2090"/>
                </a:cubicBezTo>
                <a:cubicBezTo>
                  <a:pt x="2464" y="2076"/>
                  <a:pt x="2494" y="2088"/>
                  <a:pt x="2518" y="2081"/>
                </a:cubicBezTo>
                <a:cubicBezTo>
                  <a:pt x="2526" y="2079"/>
                  <a:pt x="2529" y="2070"/>
                  <a:pt x="2535" y="2065"/>
                </a:cubicBezTo>
                <a:cubicBezTo>
                  <a:pt x="2541" y="1990"/>
                  <a:pt x="2547" y="1970"/>
                  <a:pt x="2527" y="1909"/>
                </a:cubicBezTo>
                <a:cubicBezTo>
                  <a:pt x="2539" y="1896"/>
                  <a:pt x="2565" y="1893"/>
                  <a:pt x="2568" y="1876"/>
                </a:cubicBezTo>
                <a:cubicBezTo>
                  <a:pt x="2580" y="1808"/>
                  <a:pt x="2570" y="1810"/>
                  <a:pt x="2535" y="1785"/>
                </a:cubicBezTo>
                <a:cubicBezTo>
                  <a:pt x="2558" y="1749"/>
                  <a:pt x="2561" y="1742"/>
                  <a:pt x="2518" y="1728"/>
                </a:cubicBezTo>
                <a:cubicBezTo>
                  <a:pt x="2521" y="1720"/>
                  <a:pt x="2529" y="1712"/>
                  <a:pt x="2527" y="1703"/>
                </a:cubicBezTo>
                <a:cubicBezTo>
                  <a:pt x="2526" y="1695"/>
                  <a:pt x="2516" y="1691"/>
                  <a:pt x="2510" y="1686"/>
                </a:cubicBezTo>
                <a:cubicBezTo>
                  <a:pt x="2435" y="1630"/>
                  <a:pt x="2483" y="1676"/>
                  <a:pt x="2444" y="1637"/>
                </a:cubicBezTo>
                <a:cubicBezTo>
                  <a:pt x="2459" y="1532"/>
                  <a:pt x="2444" y="1556"/>
                  <a:pt x="2576" y="1547"/>
                </a:cubicBezTo>
                <a:cubicBezTo>
                  <a:pt x="2603" y="1529"/>
                  <a:pt x="2614" y="1507"/>
                  <a:pt x="2642" y="1489"/>
                </a:cubicBezTo>
                <a:cubicBezTo>
                  <a:pt x="2650" y="1492"/>
                  <a:pt x="2660" y="1491"/>
                  <a:pt x="2666" y="1497"/>
                </a:cubicBezTo>
                <a:cubicBezTo>
                  <a:pt x="2672" y="1503"/>
                  <a:pt x="2667" y="1519"/>
                  <a:pt x="2675" y="1522"/>
                </a:cubicBezTo>
                <a:cubicBezTo>
                  <a:pt x="2704" y="1532"/>
                  <a:pt x="2735" y="1527"/>
                  <a:pt x="2765" y="1530"/>
                </a:cubicBezTo>
                <a:cubicBezTo>
                  <a:pt x="2779" y="1527"/>
                  <a:pt x="2793" y="1528"/>
                  <a:pt x="2806" y="1522"/>
                </a:cubicBezTo>
                <a:cubicBezTo>
                  <a:pt x="2832" y="1511"/>
                  <a:pt x="2823" y="1486"/>
                  <a:pt x="2831" y="1464"/>
                </a:cubicBezTo>
                <a:cubicBezTo>
                  <a:pt x="2841" y="1437"/>
                  <a:pt x="2848" y="1440"/>
                  <a:pt x="2872" y="1431"/>
                </a:cubicBezTo>
                <a:cubicBezTo>
                  <a:pt x="2895" y="1410"/>
                  <a:pt x="2920" y="1408"/>
                  <a:pt x="2946" y="1390"/>
                </a:cubicBezTo>
                <a:cubicBezTo>
                  <a:pt x="2990" y="1434"/>
                  <a:pt x="2943" y="1467"/>
                  <a:pt x="3012" y="1489"/>
                </a:cubicBezTo>
                <a:cubicBezTo>
                  <a:pt x="3028" y="1486"/>
                  <a:pt x="3047" y="1491"/>
                  <a:pt x="3061" y="1481"/>
                </a:cubicBezTo>
                <a:cubicBezTo>
                  <a:pt x="3084" y="1465"/>
                  <a:pt x="3091" y="1434"/>
                  <a:pt x="3111" y="1415"/>
                </a:cubicBezTo>
                <a:cubicBezTo>
                  <a:pt x="3136" y="1492"/>
                  <a:pt x="3095" y="1380"/>
                  <a:pt x="3144" y="1464"/>
                </a:cubicBezTo>
                <a:cubicBezTo>
                  <a:pt x="3171" y="1511"/>
                  <a:pt x="3128" y="1489"/>
                  <a:pt x="3177" y="1505"/>
                </a:cubicBezTo>
                <a:cubicBezTo>
                  <a:pt x="3193" y="1502"/>
                  <a:pt x="3213" y="1507"/>
                  <a:pt x="3226" y="1497"/>
                </a:cubicBezTo>
                <a:cubicBezTo>
                  <a:pt x="3242" y="1485"/>
                  <a:pt x="3233" y="1458"/>
                  <a:pt x="3242" y="1440"/>
                </a:cubicBezTo>
                <a:cubicBezTo>
                  <a:pt x="3257" y="1410"/>
                  <a:pt x="3278" y="1400"/>
                  <a:pt x="3308" y="1390"/>
                </a:cubicBezTo>
                <a:cubicBezTo>
                  <a:pt x="3314" y="1385"/>
                  <a:pt x="3323" y="1381"/>
                  <a:pt x="3325" y="1374"/>
                </a:cubicBezTo>
                <a:cubicBezTo>
                  <a:pt x="3331" y="1356"/>
                  <a:pt x="3321" y="1331"/>
                  <a:pt x="3333" y="1316"/>
                </a:cubicBezTo>
                <a:cubicBezTo>
                  <a:pt x="3343" y="1302"/>
                  <a:pt x="3382" y="1300"/>
                  <a:pt x="3382" y="1300"/>
                </a:cubicBezTo>
                <a:cubicBezTo>
                  <a:pt x="3397" y="1258"/>
                  <a:pt x="3442" y="1240"/>
                  <a:pt x="3473" y="1209"/>
                </a:cubicBezTo>
                <a:cubicBezTo>
                  <a:pt x="3476" y="1201"/>
                  <a:pt x="3475" y="1190"/>
                  <a:pt x="3481" y="1184"/>
                </a:cubicBezTo>
                <a:cubicBezTo>
                  <a:pt x="3493" y="1172"/>
                  <a:pt x="3561" y="1165"/>
                  <a:pt x="3580" y="1160"/>
                </a:cubicBezTo>
                <a:cubicBezTo>
                  <a:pt x="3633" y="1177"/>
                  <a:pt x="3656" y="1193"/>
                  <a:pt x="3695" y="1234"/>
                </a:cubicBezTo>
                <a:cubicBezTo>
                  <a:pt x="3747" y="1217"/>
                  <a:pt x="3720" y="1183"/>
                  <a:pt x="3744" y="1143"/>
                </a:cubicBezTo>
                <a:cubicBezTo>
                  <a:pt x="3753" y="1128"/>
                  <a:pt x="3768" y="1117"/>
                  <a:pt x="3777" y="1102"/>
                </a:cubicBezTo>
                <a:cubicBezTo>
                  <a:pt x="3764" y="917"/>
                  <a:pt x="3791" y="1029"/>
                  <a:pt x="3728" y="962"/>
                </a:cubicBezTo>
                <a:cubicBezTo>
                  <a:pt x="3758" y="943"/>
                  <a:pt x="3758" y="926"/>
                  <a:pt x="3777" y="896"/>
                </a:cubicBezTo>
                <a:cubicBezTo>
                  <a:pt x="3780" y="882"/>
                  <a:pt x="3786" y="869"/>
                  <a:pt x="3786" y="855"/>
                </a:cubicBezTo>
                <a:cubicBezTo>
                  <a:pt x="3786" y="833"/>
                  <a:pt x="3758" y="725"/>
                  <a:pt x="3744" y="707"/>
                </a:cubicBezTo>
                <a:cubicBezTo>
                  <a:pt x="3732" y="692"/>
                  <a:pt x="3717" y="680"/>
                  <a:pt x="3703" y="666"/>
                </a:cubicBezTo>
                <a:cubicBezTo>
                  <a:pt x="3686" y="649"/>
                  <a:pt x="3644" y="640"/>
                  <a:pt x="3621" y="633"/>
                </a:cubicBezTo>
                <a:cubicBezTo>
                  <a:pt x="3606" y="556"/>
                  <a:pt x="3593" y="581"/>
                  <a:pt x="3514" y="567"/>
                </a:cubicBezTo>
                <a:cubicBezTo>
                  <a:pt x="3492" y="563"/>
                  <a:pt x="3448" y="551"/>
                  <a:pt x="3448" y="551"/>
                </a:cubicBezTo>
                <a:cubicBezTo>
                  <a:pt x="3421" y="522"/>
                  <a:pt x="3447" y="496"/>
                  <a:pt x="3432" y="452"/>
                </a:cubicBezTo>
                <a:cubicBezTo>
                  <a:pt x="3423" y="427"/>
                  <a:pt x="3378" y="416"/>
                  <a:pt x="3358" y="411"/>
                </a:cubicBezTo>
                <a:cubicBezTo>
                  <a:pt x="3268" y="416"/>
                  <a:pt x="3167" y="431"/>
                  <a:pt x="3078" y="403"/>
                </a:cubicBezTo>
                <a:cubicBezTo>
                  <a:pt x="3076" y="401"/>
                  <a:pt x="3029" y="375"/>
                  <a:pt x="3037" y="362"/>
                </a:cubicBezTo>
                <a:cubicBezTo>
                  <a:pt x="3045" y="349"/>
                  <a:pt x="3064" y="351"/>
                  <a:pt x="3078" y="345"/>
                </a:cubicBezTo>
                <a:close/>
              </a:path>
            </a:pathLst>
          </a:custGeom>
          <a:noFill/>
          <a:ln w="6350">
            <a:solidFill>
              <a:schemeClr val="tx1">
                <a:lumMod val="95000"/>
                <a:lumOff val="5000"/>
                <a:alpha val="39000"/>
              </a:schemeClr>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Source Han Sans Light"/>
            </a:endParaRPr>
          </a:p>
        </p:txBody>
      </p:sp>
      <p:sp>
        <p:nvSpPr>
          <p:cNvPr id="125" name="Freeform 230"/>
          <p:cNvSpPr>
            <a:spLocks/>
          </p:cNvSpPr>
          <p:nvPr/>
        </p:nvSpPr>
        <p:spPr bwMode="auto">
          <a:xfrm>
            <a:off x="4089355" y="4772764"/>
            <a:ext cx="781878" cy="724966"/>
          </a:xfrm>
          <a:custGeom>
            <a:avLst/>
            <a:gdLst>
              <a:gd name="T0" fmla="*/ 168 w 648"/>
              <a:gd name="T1" fmla="*/ 71 h 546"/>
              <a:gd name="T2" fmla="*/ 176 w 648"/>
              <a:gd name="T3" fmla="*/ 39 h 546"/>
              <a:gd name="T4" fmla="*/ 228 w 648"/>
              <a:gd name="T5" fmla="*/ 58 h 546"/>
              <a:gd name="T6" fmla="*/ 226 w 648"/>
              <a:gd name="T7" fmla="*/ 31 h 546"/>
              <a:gd name="T8" fmla="*/ 249 w 648"/>
              <a:gd name="T9" fmla="*/ 4 h 546"/>
              <a:gd name="T10" fmla="*/ 307 w 648"/>
              <a:gd name="T11" fmla="*/ 0 h 546"/>
              <a:gd name="T12" fmla="*/ 360 w 648"/>
              <a:gd name="T13" fmla="*/ 5 h 546"/>
              <a:gd name="T14" fmla="*/ 356 w 648"/>
              <a:gd name="T15" fmla="*/ 36 h 546"/>
              <a:gd name="T16" fmla="*/ 336 w 648"/>
              <a:gd name="T17" fmla="*/ 73 h 546"/>
              <a:gd name="T18" fmla="*/ 426 w 648"/>
              <a:gd name="T19" fmla="*/ 49 h 546"/>
              <a:gd name="T20" fmla="*/ 461 w 648"/>
              <a:gd name="T21" fmla="*/ 58 h 546"/>
              <a:gd name="T22" fmla="*/ 455 w 648"/>
              <a:gd name="T23" fmla="*/ 30 h 546"/>
              <a:gd name="T24" fmla="*/ 515 w 648"/>
              <a:gd name="T25" fmla="*/ 48 h 546"/>
              <a:gd name="T26" fmla="*/ 550 w 648"/>
              <a:gd name="T27" fmla="*/ 73 h 546"/>
              <a:gd name="T28" fmla="*/ 557 w 648"/>
              <a:gd name="T29" fmla="*/ 137 h 546"/>
              <a:gd name="T30" fmla="*/ 532 w 648"/>
              <a:gd name="T31" fmla="*/ 166 h 546"/>
              <a:gd name="T32" fmla="*/ 483 w 648"/>
              <a:gd name="T33" fmla="*/ 210 h 546"/>
              <a:gd name="T34" fmla="*/ 457 w 648"/>
              <a:gd name="T35" fmla="*/ 219 h 546"/>
              <a:gd name="T36" fmla="*/ 445 w 648"/>
              <a:gd name="T37" fmla="*/ 225 h 546"/>
              <a:gd name="T38" fmla="*/ 405 w 648"/>
              <a:gd name="T39" fmla="*/ 238 h 546"/>
              <a:gd name="T40" fmla="*/ 374 w 648"/>
              <a:gd name="T41" fmla="*/ 242 h 546"/>
              <a:gd name="T42" fmla="*/ 296 w 648"/>
              <a:gd name="T43" fmla="*/ 232 h 546"/>
              <a:gd name="T44" fmla="*/ 305 w 648"/>
              <a:gd name="T45" fmla="*/ 288 h 546"/>
              <a:gd name="T46" fmla="*/ 256 w 648"/>
              <a:gd name="T47" fmla="*/ 325 h 546"/>
              <a:gd name="T48" fmla="*/ 207 w 648"/>
              <a:gd name="T49" fmla="*/ 342 h 546"/>
              <a:gd name="T50" fmla="*/ 148 w 648"/>
              <a:gd name="T51" fmla="*/ 365 h 546"/>
              <a:gd name="T52" fmla="*/ 55 w 648"/>
              <a:gd name="T53" fmla="*/ 409 h 546"/>
              <a:gd name="T54" fmla="*/ 69 w 648"/>
              <a:gd name="T55" fmla="*/ 472 h 546"/>
              <a:gd name="T56" fmla="*/ 26 w 648"/>
              <a:gd name="T57" fmla="*/ 487 h 546"/>
              <a:gd name="T58" fmla="*/ 4 w 648"/>
              <a:gd name="T59" fmla="*/ 400 h 546"/>
              <a:gd name="T60" fmla="*/ 24 w 648"/>
              <a:gd name="T61" fmla="*/ 351 h 546"/>
              <a:gd name="T62" fmla="*/ 47 w 648"/>
              <a:gd name="T63" fmla="*/ 327 h 546"/>
              <a:gd name="T64" fmla="*/ 76 w 648"/>
              <a:gd name="T65" fmla="*/ 286 h 546"/>
              <a:gd name="T66" fmla="*/ 119 w 648"/>
              <a:gd name="T67" fmla="*/ 202 h 546"/>
              <a:gd name="T68" fmla="*/ 153 w 648"/>
              <a:gd name="T69" fmla="*/ 138 h 546"/>
              <a:gd name="T70" fmla="*/ 153 w 648"/>
              <a:gd name="T71" fmla="*/ 84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solidFill>
            <a:srgbClr val="FFC200"/>
          </a:solidFill>
          <a:ln w="6350" cap="rnd" cmpd="sng">
            <a:noFill/>
            <a:prstDash val="dash"/>
            <a:round/>
            <a:headEnd type="none" w="sm" len="sm"/>
            <a:tailEnd type="none" w="sm" len="sm"/>
          </a:ln>
          <a:effectLst>
            <a:outerShdw blurRad="101600" sx="102000" sy="102000" algn="ctr" rotWithShape="0">
              <a:prstClr val="black">
                <a:alpha val="2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a:ea typeface="Source Han Sans Light"/>
            </a:endParaRPr>
          </a:p>
        </p:txBody>
      </p:sp>
      <p:sp>
        <p:nvSpPr>
          <p:cNvPr id="126" name="Freeform 244"/>
          <p:cNvSpPr>
            <a:spLocks/>
          </p:cNvSpPr>
          <p:nvPr/>
        </p:nvSpPr>
        <p:spPr bwMode="auto">
          <a:xfrm>
            <a:off x="2036756" y="3021626"/>
            <a:ext cx="1287718" cy="1020266"/>
          </a:xfrm>
          <a:custGeom>
            <a:avLst/>
            <a:gdLst>
              <a:gd name="T0" fmla="*/ 76 w 1067"/>
              <a:gd name="T1" fmla="*/ 257 h 770"/>
              <a:gd name="T2" fmla="*/ 122 w 1067"/>
              <a:gd name="T3" fmla="*/ 229 h 770"/>
              <a:gd name="T4" fmla="*/ 102 w 1067"/>
              <a:gd name="T5" fmla="*/ 214 h 770"/>
              <a:gd name="T6" fmla="*/ 131 w 1067"/>
              <a:gd name="T7" fmla="*/ 188 h 770"/>
              <a:gd name="T8" fmla="*/ 95 w 1067"/>
              <a:gd name="T9" fmla="*/ 112 h 770"/>
              <a:gd name="T10" fmla="*/ 118 w 1067"/>
              <a:gd name="T11" fmla="*/ 45 h 770"/>
              <a:gd name="T12" fmla="*/ 308 w 1067"/>
              <a:gd name="T13" fmla="*/ 0 h 770"/>
              <a:gd name="T14" fmla="*/ 424 w 1067"/>
              <a:gd name="T15" fmla="*/ 25 h 770"/>
              <a:gd name="T16" fmla="*/ 492 w 1067"/>
              <a:gd name="T17" fmla="*/ 65 h 770"/>
              <a:gd name="T18" fmla="*/ 556 w 1067"/>
              <a:gd name="T19" fmla="*/ 39 h 770"/>
              <a:gd name="T20" fmla="*/ 638 w 1067"/>
              <a:gd name="T21" fmla="*/ 30 h 770"/>
              <a:gd name="T22" fmla="*/ 744 w 1067"/>
              <a:gd name="T23" fmla="*/ 58 h 770"/>
              <a:gd name="T24" fmla="*/ 809 w 1067"/>
              <a:gd name="T25" fmla="*/ 136 h 770"/>
              <a:gd name="T26" fmla="*/ 870 w 1067"/>
              <a:gd name="T27" fmla="*/ 158 h 770"/>
              <a:gd name="T28" fmla="*/ 928 w 1067"/>
              <a:gd name="T29" fmla="*/ 265 h 770"/>
              <a:gd name="T30" fmla="*/ 940 w 1067"/>
              <a:gd name="T31" fmla="*/ 339 h 770"/>
              <a:gd name="T32" fmla="*/ 908 w 1067"/>
              <a:gd name="T33" fmla="*/ 391 h 770"/>
              <a:gd name="T34" fmla="*/ 873 w 1067"/>
              <a:gd name="T35" fmla="*/ 425 h 770"/>
              <a:gd name="T36" fmla="*/ 856 w 1067"/>
              <a:gd name="T37" fmla="*/ 473 h 770"/>
              <a:gd name="T38" fmla="*/ 817 w 1067"/>
              <a:gd name="T39" fmla="*/ 449 h 770"/>
              <a:gd name="T40" fmla="*/ 819 w 1067"/>
              <a:gd name="T41" fmla="*/ 486 h 770"/>
              <a:gd name="T42" fmla="*/ 880 w 1067"/>
              <a:gd name="T43" fmla="*/ 520 h 770"/>
              <a:gd name="T44" fmla="*/ 911 w 1067"/>
              <a:gd name="T45" fmla="*/ 536 h 770"/>
              <a:gd name="T46" fmla="*/ 899 w 1067"/>
              <a:gd name="T47" fmla="*/ 565 h 770"/>
              <a:gd name="T48" fmla="*/ 856 w 1067"/>
              <a:gd name="T49" fmla="*/ 575 h 770"/>
              <a:gd name="T50" fmla="*/ 814 w 1067"/>
              <a:gd name="T51" fmla="*/ 568 h 770"/>
              <a:gd name="T52" fmla="*/ 806 w 1067"/>
              <a:gd name="T53" fmla="*/ 607 h 770"/>
              <a:gd name="T54" fmla="*/ 736 w 1067"/>
              <a:gd name="T55" fmla="*/ 573 h 770"/>
              <a:gd name="T56" fmla="*/ 693 w 1067"/>
              <a:gd name="T57" fmla="*/ 564 h 770"/>
              <a:gd name="T58" fmla="*/ 561 w 1067"/>
              <a:gd name="T59" fmla="*/ 559 h 770"/>
              <a:gd name="T60" fmla="*/ 547 w 1067"/>
              <a:gd name="T61" fmla="*/ 592 h 770"/>
              <a:gd name="T62" fmla="*/ 534 w 1067"/>
              <a:gd name="T63" fmla="*/ 629 h 770"/>
              <a:gd name="T64" fmla="*/ 409 w 1067"/>
              <a:gd name="T65" fmla="*/ 674 h 770"/>
              <a:gd name="T66" fmla="*/ 354 w 1067"/>
              <a:gd name="T67" fmla="*/ 605 h 770"/>
              <a:gd name="T68" fmla="*/ 201 w 1067"/>
              <a:gd name="T69" fmla="*/ 579 h 770"/>
              <a:gd name="T70" fmla="*/ 144 w 1067"/>
              <a:gd name="T71" fmla="*/ 544 h 770"/>
              <a:gd name="T72" fmla="*/ 2 w 1067"/>
              <a:gd name="T73" fmla="*/ 408 h 770"/>
              <a:gd name="T74" fmla="*/ 23 w 1067"/>
              <a:gd name="T75" fmla="*/ 365 h 770"/>
              <a:gd name="T76" fmla="*/ 40 w 1067"/>
              <a:gd name="T77" fmla="*/ 287 h 770"/>
              <a:gd name="T78" fmla="*/ 46 w 1067"/>
              <a:gd name="T79" fmla="*/ 244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solidFill>
            <a:srgbClr val="FFC200"/>
          </a:solidFill>
          <a:ln w="6350" cap="rnd" cmpd="sng">
            <a:noFill/>
            <a:prstDash val="dash"/>
            <a:round/>
            <a:headEnd type="none" w="sm" len="sm"/>
            <a:tailEnd type="none" w="sm" len="sm"/>
          </a:ln>
          <a:effectLst>
            <a:outerShdw blurRad="101600" sx="102000" sy="102000" algn="ctr" rotWithShape="0">
              <a:prstClr val="black">
                <a:alpha val="20000"/>
              </a:prstClr>
            </a:outerShdw>
          </a:effectLst>
        </p:spPr>
        <p:txBody>
          <a:bodyPr/>
          <a:lstStyle/>
          <a:p>
            <a:endParaRPr lang="zh-CN" altLang="en-US" kern="0" dirty="0">
              <a:solidFill>
                <a:prstClr val="black"/>
              </a:solidFill>
              <a:latin typeface="Arial"/>
              <a:ea typeface="Source Han Sans Light"/>
            </a:endParaRPr>
          </a:p>
        </p:txBody>
      </p:sp>
      <p:sp>
        <p:nvSpPr>
          <p:cNvPr id="127" name="Freeform 251"/>
          <p:cNvSpPr>
            <a:spLocks/>
          </p:cNvSpPr>
          <p:nvPr/>
        </p:nvSpPr>
        <p:spPr bwMode="auto">
          <a:xfrm>
            <a:off x="4282444" y="2526997"/>
            <a:ext cx="547993" cy="872617"/>
          </a:xfrm>
          <a:custGeom>
            <a:avLst/>
            <a:gdLst>
              <a:gd name="T0" fmla="*/ 159 w 455"/>
              <a:gd name="T1" fmla="*/ 572 h 658"/>
              <a:gd name="T2" fmla="*/ 194 w 455"/>
              <a:gd name="T3" fmla="*/ 461 h 658"/>
              <a:gd name="T4" fmla="*/ 268 w 455"/>
              <a:gd name="T5" fmla="*/ 413 h 658"/>
              <a:gd name="T6" fmla="*/ 285 w 455"/>
              <a:gd name="T7" fmla="*/ 367 h 658"/>
              <a:gd name="T8" fmla="*/ 252 w 455"/>
              <a:gd name="T9" fmla="*/ 350 h 658"/>
              <a:gd name="T10" fmla="*/ 213 w 455"/>
              <a:gd name="T11" fmla="*/ 331 h 658"/>
              <a:gd name="T12" fmla="*/ 192 w 455"/>
              <a:gd name="T13" fmla="*/ 275 h 658"/>
              <a:gd name="T14" fmla="*/ 156 w 455"/>
              <a:gd name="T15" fmla="*/ 278 h 658"/>
              <a:gd name="T16" fmla="*/ 116 w 455"/>
              <a:gd name="T17" fmla="*/ 269 h 658"/>
              <a:gd name="T18" fmla="*/ 145 w 455"/>
              <a:gd name="T19" fmla="*/ 209 h 658"/>
              <a:gd name="T20" fmla="*/ 177 w 455"/>
              <a:gd name="T21" fmla="*/ 150 h 658"/>
              <a:gd name="T22" fmla="*/ 233 w 455"/>
              <a:gd name="T23" fmla="*/ 174 h 658"/>
              <a:gd name="T24" fmla="*/ 254 w 455"/>
              <a:gd name="T25" fmla="*/ 214 h 658"/>
              <a:gd name="T26" fmla="*/ 258 w 455"/>
              <a:gd name="T27" fmla="*/ 249 h 658"/>
              <a:gd name="T28" fmla="*/ 290 w 455"/>
              <a:gd name="T29" fmla="*/ 285 h 658"/>
              <a:gd name="T30" fmla="*/ 368 w 455"/>
              <a:gd name="T31" fmla="*/ 263 h 658"/>
              <a:gd name="T32" fmla="*/ 402 w 455"/>
              <a:gd name="T33" fmla="*/ 196 h 658"/>
              <a:gd name="T34" fmla="*/ 361 w 455"/>
              <a:gd name="T35" fmla="*/ 160 h 658"/>
              <a:gd name="T36" fmla="*/ 340 w 455"/>
              <a:gd name="T37" fmla="*/ 103 h 658"/>
              <a:gd name="T38" fmla="*/ 268 w 455"/>
              <a:gd name="T39" fmla="*/ 65 h 658"/>
              <a:gd name="T40" fmla="*/ 227 w 455"/>
              <a:gd name="T41" fmla="*/ 0 h 658"/>
              <a:gd name="T42" fmla="*/ 177 w 455"/>
              <a:gd name="T43" fmla="*/ 38 h 658"/>
              <a:gd name="T44" fmla="*/ 179 w 455"/>
              <a:gd name="T45" fmla="*/ 66 h 658"/>
              <a:gd name="T46" fmla="*/ 130 w 455"/>
              <a:gd name="T47" fmla="*/ 84 h 658"/>
              <a:gd name="T48" fmla="*/ 103 w 455"/>
              <a:gd name="T49" fmla="*/ 91 h 658"/>
              <a:gd name="T50" fmla="*/ 58 w 455"/>
              <a:gd name="T51" fmla="*/ 105 h 658"/>
              <a:gd name="T52" fmla="*/ 46 w 455"/>
              <a:gd name="T53" fmla="*/ 66 h 658"/>
              <a:gd name="T54" fmla="*/ 8 w 455"/>
              <a:gd name="T55" fmla="*/ 120 h 658"/>
              <a:gd name="T56" fmla="*/ 25 w 455"/>
              <a:gd name="T57" fmla="*/ 207 h 658"/>
              <a:gd name="T58" fmla="*/ 46 w 455"/>
              <a:gd name="T59" fmla="*/ 263 h 658"/>
              <a:gd name="T60" fmla="*/ 54 w 455"/>
              <a:gd name="T61" fmla="*/ 326 h 658"/>
              <a:gd name="T62" fmla="*/ 5 w 455"/>
              <a:gd name="T63" fmla="*/ 400 h 658"/>
              <a:gd name="T64" fmla="*/ 52 w 455"/>
              <a:gd name="T65" fmla="*/ 471 h 658"/>
              <a:gd name="T66" fmla="*/ 37 w 455"/>
              <a:gd name="T67" fmla="*/ 518 h 658"/>
              <a:gd name="T68" fmla="*/ 19 w 455"/>
              <a:gd name="T69" fmla="*/ 556 h 658"/>
              <a:gd name="T70" fmla="*/ 114 w 455"/>
              <a:gd name="T71" fmla="*/ 590 h 658"/>
              <a:gd name="T72" fmla="*/ 158 w 455"/>
              <a:gd name="T73" fmla="*/ 581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solidFill>
            <a:srgbClr val="FFC200"/>
          </a:solidFill>
          <a:ln w="6350" cap="rnd" cmpd="sng">
            <a:noFill/>
            <a:prstDash val="dash"/>
            <a:round/>
            <a:headEnd type="none" w="sm" len="sm"/>
            <a:tailEnd type="none" w="sm" len="sm"/>
          </a:ln>
          <a:effectLst>
            <a:outerShdw blurRad="101600" sx="102000" sy="102000" algn="ctr" rotWithShape="0">
              <a:prstClr val="black">
                <a:alpha val="20000"/>
              </a:prstClr>
            </a:outerShdw>
          </a:effectLst>
        </p:spPr>
        <p:txBody>
          <a:bodyPr/>
          <a:lstStyle/>
          <a:p>
            <a:endParaRPr lang="zh-CN" altLang="en-US" kern="0">
              <a:solidFill>
                <a:prstClr val="black"/>
              </a:solidFill>
              <a:latin typeface="Arial"/>
              <a:ea typeface="Source Han Sans Light"/>
            </a:endParaRPr>
          </a:p>
        </p:txBody>
      </p:sp>
      <p:grpSp>
        <p:nvGrpSpPr>
          <p:cNvPr id="128" name="组合 127"/>
          <p:cNvGrpSpPr/>
          <p:nvPr/>
        </p:nvGrpSpPr>
        <p:grpSpPr>
          <a:xfrm>
            <a:off x="4480740" y="5026724"/>
            <a:ext cx="2847160" cy="323355"/>
            <a:chOff x="4480740" y="5026724"/>
            <a:chExt cx="2847160" cy="323355"/>
          </a:xfrm>
        </p:grpSpPr>
        <p:cxnSp>
          <p:nvCxnSpPr>
            <p:cNvPr id="129" name="直接连接符 128"/>
            <p:cNvCxnSpPr/>
            <p:nvPr/>
          </p:nvCxnSpPr>
          <p:spPr>
            <a:xfrm>
              <a:off x="4480740" y="5026724"/>
              <a:ext cx="182673" cy="323355"/>
            </a:xfrm>
            <a:prstGeom prst="line">
              <a:avLst/>
            </a:prstGeom>
            <a:ln w="9525">
              <a:solidFill>
                <a:schemeClr val="tx1">
                  <a:lumMod val="65000"/>
                  <a:lumOff val="3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4656154" y="5345430"/>
              <a:ext cx="2671746" cy="0"/>
            </a:xfrm>
            <a:prstGeom prst="line">
              <a:avLst/>
            </a:prstGeom>
            <a:ln w="9525">
              <a:solidFill>
                <a:schemeClr val="tx1">
                  <a:lumMod val="65000"/>
                  <a:lumOff val="35000"/>
                </a:schemeClr>
              </a:solidFill>
              <a:prstDash val="lgDash"/>
            </a:ln>
          </p:spPr>
          <p:style>
            <a:lnRef idx="1">
              <a:schemeClr val="accent1"/>
            </a:lnRef>
            <a:fillRef idx="0">
              <a:schemeClr val="accent1"/>
            </a:fillRef>
            <a:effectRef idx="0">
              <a:schemeClr val="accent1"/>
            </a:effectRef>
            <a:fontRef idx="minor">
              <a:schemeClr val="tx1"/>
            </a:fontRef>
          </p:style>
        </p:cxnSp>
      </p:grpSp>
      <p:grpSp>
        <p:nvGrpSpPr>
          <p:cNvPr id="131" name="组合 130"/>
          <p:cNvGrpSpPr/>
          <p:nvPr/>
        </p:nvGrpSpPr>
        <p:grpSpPr>
          <a:xfrm>
            <a:off x="2669101" y="3495913"/>
            <a:ext cx="4658799" cy="639606"/>
            <a:chOff x="2669101" y="3495913"/>
            <a:chExt cx="4658799" cy="639606"/>
          </a:xfrm>
        </p:grpSpPr>
        <p:cxnSp>
          <p:nvCxnSpPr>
            <p:cNvPr id="132" name="直接连接符 131"/>
            <p:cNvCxnSpPr/>
            <p:nvPr/>
          </p:nvCxnSpPr>
          <p:spPr>
            <a:xfrm>
              <a:off x="2669101" y="3495913"/>
              <a:ext cx="505100" cy="633091"/>
            </a:xfrm>
            <a:prstGeom prst="line">
              <a:avLst/>
            </a:prstGeom>
            <a:ln w="9525">
              <a:solidFill>
                <a:schemeClr val="tx1">
                  <a:lumMod val="65000"/>
                  <a:lumOff val="3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3174201" y="4135519"/>
              <a:ext cx="4153699" cy="0"/>
            </a:xfrm>
            <a:prstGeom prst="line">
              <a:avLst/>
            </a:prstGeom>
            <a:ln w="9525">
              <a:solidFill>
                <a:schemeClr val="tx1">
                  <a:lumMod val="65000"/>
                  <a:lumOff val="35000"/>
                </a:schemeClr>
              </a:solidFill>
              <a:prstDash val="lgDash"/>
            </a:ln>
          </p:spPr>
          <p:style>
            <a:lnRef idx="1">
              <a:schemeClr val="accent1"/>
            </a:lnRef>
            <a:fillRef idx="0">
              <a:schemeClr val="accent1"/>
            </a:fillRef>
            <a:effectRef idx="0">
              <a:schemeClr val="accent1"/>
            </a:effectRef>
            <a:fontRef idx="minor">
              <a:schemeClr val="tx1"/>
            </a:fontRef>
          </p:style>
        </p:cxnSp>
      </p:grpSp>
      <p:grpSp>
        <p:nvGrpSpPr>
          <p:cNvPr id="134" name="组合 133"/>
          <p:cNvGrpSpPr/>
          <p:nvPr/>
        </p:nvGrpSpPr>
        <p:grpSpPr>
          <a:xfrm>
            <a:off x="4477220" y="2952230"/>
            <a:ext cx="2850680" cy="116523"/>
            <a:chOff x="4477220" y="2952230"/>
            <a:chExt cx="2850680" cy="116523"/>
          </a:xfrm>
        </p:grpSpPr>
        <p:cxnSp>
          <p:nvCxnSpPr>
            <p:cNvPr id="135" name="直接连接符 134"/>
            <p:cNvCxnSpPr/>
            <p:nvPr/>
          </p:nvCxnSpPr>
          <p:spPr>
            <a:xfrm flipV="1">
              <a:off x="4477220" y="2952230"/>
              <a:ext cx="330801" cy="116523"/>
            </a:xfrm>
            <a:prstGeom prst="line">
              <a:avLst/>
            </a:prstGeom>
            <a:ln w="9525">
              <a:solidFill>
                <a:schemeClr val="tx1">
                  <a:lumMod val="65000"/>
                  <a:lumOff val="3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4805353" y="2952553"/>
              <a:ext cx="2522547" cy="0"/>
            </a:xfrm>
            <a:prstGeom prst="line">
              <a:avLst/>
            </a:prstGeom>
            <a:ln w="9525">
              <a:solidFill>
                <a:schemeClr val="tx1">
                  <a:lumMod val="65000"/>
                  <a:lumOff val="35000"/>
                </a:schemeClr>
              </a:solidFill>
              <a:prstDash val="lgDash"/>
            </a:ln>
          </p:spPr>
          <p:style>
            <a:lnRef idx="1">
              <a:schemeClr val="accent1"/>
            </a:lnRef>
            <a:fillRef idx="0">
              <a:schemeClr val="accent1"/>
            </a:fillRef>
            <a:effectRef idx="0">
              <a:schemeClr val="accent1"/>
            </a:effectRef>
            <a:fontRef idx="minor">
              <a:schemeClr val="tx1"/>
            </a:fontRef>
          </p:style>
        </p:cxnSp>
      </p:grpSp>
      <p:grpSp>
        <p:nvGrpSpPr>
          <p:cNvPr id="137" name="组合 136"/>
          <p:cNvGrpSpPr/>
          <p:nvPr/>
        </p:nvGrpSpPr>
        <p:grpSpPr>
          <a:xfrm>
            <a:off x="7496612" y="2427844"/>
            <a:ext cx="3148428" cy="1039324"/>
            <a:chOff x="5699598" y="2427844"/>
            <a:chExt cx="3148428" cy="1039324"/>
          </a:xfrm>
        </p:grpSpPr>
        <p:grpSp>
          <p:nvGrpSpPr>
            <p:cNvPr id="138" name="组合 137"/>
            <p:cNvGrpSpPr/>
            <p:nvPr/>
          </p:nvGrpSpPr>
          <p:grpSpPr>
            <a:xfrm>
              <a:off x="5699598" y="2427844"/>
              <a:ext cx="3148428" cy="1039324"/>
              <a:chOff x="5849103" y="2332744"/>
              <a:chExt cx="3248302" cy="1039324"/>
            </a:xfrm>
          </p:grpSpPr>
          <p:sp>
            <p:nvSpPr>
              <p:cNvPr id="140" name="文本框 139"/>
              <p:cNvSpPr txBox="1"/>
              <p:nvPr/>
            </p:nvSpPr>
            <p:spPr>
              <a:xfrm>
                <a:off x="6176496" y="2332744"/>
                <a:ext cx="1152359" cy="369332"/>
              </a:xfrm>
              <a:prstGeom prst="rect">
                <a:avLst/>
              </a:prstGeom>
              <a:noFill/>
            </p:spPr>
            <p:txBody>
              <a:bodyPr wrap="square" rtlCol="0">
                <a:spAutoFit/>
              </a:bodyPr>
              <a:lstStyle/>
              <a:p>
                <a:r>
                  <a:rPr lang="zh-CN" altLang="en-US" dirty="0">
                    <a:solidFill>
                      <a:schemeClr val="bg1"/>
                    </a:solidFill>
                    <a:latin typeface="+mj-ea"/>
                    <a:ea typeface="+mj-ea"/>
                  </a:rPr>
                  <a:t>地区名字</a:t>
                </a:r>
              </a:p>
            </p:txBody>
          </p:sp>
          <p:sp>
            <p:nvSpPr>
              <p:cNvPr id="141" name="文本框 140"/>
              <p:cNvSpPr txBox="1"/>
              <p:nvPr/>
            </p:nvSpPr>
            <p:spPr>
              <a:xfrm>
                <a:off x="5849103" y="2725737"/>
                <a:ext cx="3248302" cy="646331"/>
              </a:xfrm>
              <a:prstGeom prst="rect">
                <a:avLst/>
              </a:prstGeom>
              <a:noFill/>
            </p:spPr>
            <p:txBody>
              <a:bodyPr wrap="square" rtlCol="0">
                <a:spAutoFit/>
              </a:bodyPr>
              <a:lstStyle/>
              <a:p>
                <a:r>
                  <a:rPr lang="zh-CN" altLang="en-US" sz="1200" dirty="0">
                    <a:solidFill>
                      <a:schemeClr val="bg1"/>
                    </a:solidFill>
                    <a:latin typeface="微软雅黑 Light" panose="020B0502040204020203" pitchFamily="34" charset="-122"/>
                    <a:ea typeface="微软雅黑 Light" panose="020B0502040204020203" pitchFamily="34" charset="-122"/>
                  </a:rPr>
                  <a:t>点击输入简要文字解说，解说文字尽量概括精炼不用多余的文字修饰，简洁精准的 解说所提炼的核心概念。</a:t>
                </a:r>
              </a:p>
            </p:txBody>
          </p:sp>
        </p:grpSp>
        <p:sp>
          <p:nvSpPr>
            <p:cNvPr id="139" name="Freeform 70"/>
            <p:cNvSpPr>
              <a:spLocks noEditPoints="1"/>
            </p:cNvSpPr>
            <p:nvPr/>
          </p:nvSpPr>
          <p:spPr bwMode="auto">
            <a:xfrm>
              <a:off x="5802937" y="2454403"/>
              <a:ext cx="200712" cy="267910"/>
            </a:xfrm>
            <a:custGeom>
              <a:avLst/>
              <a:gdLst>
                <a:gd name="T0" fmla="*/ 48 w 96"/>
                <a:gd name="T1" fmla="*/ 0 h 128"/>
                <a:gd name="T2" fmla="*/ 48 w 96"/>
                <a:gd name="T3" fmla="*/ 0 h 128"/>
                <a:gd name="T4" fmla="*/ 48 w 96"/>
                <a:gd name="T5" fmla="*/ 0 h 128"/>
                <a:gd name="T6" fmla="*/ 48 w 96"/>
                <a:gd name="T7" fmla="*/ 0 h 128"/>
                <a:gd name="T8" fmla="*/ 48 w 96"/>
                <a:gd name="T9" fmla="*/ 0 h 128"/>
                <a:gd name="T10" fmla="*/ 0 w 96"/>
                <a:gd name="T11" fmla="*/ 48 h 128"/>
                <a:gd name="T12" fmla="*/ 48 w 96"/>
                <a:gd name="T13" fmla="*/ 128 h 128"/>
                <a:gd name="T14" fmla="*/ 96 w 96"/>
                <a:gd name="T15" fmla="*/ 48 h 128"/>
                <a:gd name="T16" fmla="*/ 48 w 96"/>
                <a:gd name="T17" fmla="*/ 0 h 128"/>
                <a:gd name="T18" fmla="*/ 48 w 96"/>
                <a:gd name="T19" fmla="*/ 72 h 128"/>
                <a:gd name="T20" fmla="*/ 23 w 96"/>
                <a:gd name="T21" fmla="*/ 47 h 128"/>
                <a:gd name="T22" fmla="*/ 48 w 96"/>
                <a:gd name="T23" fmla="*/ 23 h 128"/>
                <a:gd name="T24" fmla="*/ 73 w 96"/>
                <a:gd name="T25" fmla="*/ 47 h 128"/>
                <a:gd name="T26" fmla="*/ 48 w 96"/>
                <a:gd name="T27"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28">
                  <a:moveTo>
                    <a:pt x="48" y="0"/>
                  </a:moveTo>
                  <a:cubicBezTo>
                    <a:pt x="48" y="0"/>
                    <a:pt x="48" y="0"/>
                    <a:pt x="48" y="0"/>
                  </a:cubicBezTo>
                  <a:cubicBezTo>
                    <a:pt x="48" y="0"/>
                    <a:pt x="48" y="0"/>
                    <a:pt x="48" y="0"/>
                  </a:cubicBezTo>
                  <a:cubicBezTo>
                    <a:pt x="48" y="0"/>
                    <a:pt x="48" y="0"/>
                    <a:pt x="48" y="0"/>
                  </a:cubicBezTo>
                  <a:cubicBezTo>
                    <a:pt x="48" y="0"/>
                    <a:pt x="48" y="0"/>
                    <a:pt x="48" y="0"/>
                  </a:cubicBezTo>
                  <a:cubicBezTo>
                    <a:pt x="22" y="0"/>
                    <a:pt x="0" y="21"/>
                    <a:pt x="0" y="48"/>
                  </a:cubicBezTo>
                  <a:cubicBezTo>
                    <a:pt x="0" y="81"/>
                    <a:pt x="48" y="128"/>
                    <a:pt x="48" y="128"/>
                  </a:cubicBezTo>
                  <a:cubicBezTo>
                    <a:pt x="48" y="128"/>
                    <a:pt x="96" y="81"/>
                    <a:pt x="96" y="48"/>
                  </a:cubicBezTo>
                  <a:cubicBezTo>
                    <a:pt x="96" y="21"/>
                    <a:pt x="74" y="0"/>
                    <a:pt x="48" y="0"/>
                  </a:cubicBezTo>
                  <a:close/>
                  <a:moveTo>
                    <a:pt x="48" y="72"/>
                  </a:moveTo>
                  <a:cubicBezTo>
                    <a:pt x="34" y="72"/>
                    <a:pt x="23" y="61"/>
                    <a:pt x="23" y="47"/>
                  </a:cubicBezTo>
                  <a:cubicBezTo>
                    <a:pt x="23" y="34"/>
                    <a:pt x="34" y="23"/>
                    <a:pt x="48" y="23"/>
                  </a:cubicBezTo>
                  <a:cubicBezTo>
                    <a:pt x="62" y="23"/>
                    <a:pt x="73" y="34"/>
                    <a:pt x="73" y="47"/>
                  </a:cubicBezTo>
                  <a:cubicBezTo>
                    <a:pt x="73" y="61"/>
                    <a:pt x="62" y="72"/>
                    <a:pt x="48" y="72"/>
                  </a:cubicBezTo>
                  <a:close/>
                </a:path>
              </a:pathLst>
            </a:custGeom>
            <a:solidFill>
              <a:srgbClr val="FFC200"/>
            </a:solidFill>
            <a:ln w="6350" cap="rnd" cmpd="sng">
              <a:noFill/>
              <a:prstDash val="dash"/>
              <a:round/>
              <a:headEnd type="none" w="sm" len="sm"/>
              <a:tailEnd type="none" w="sm" len="sm"/>
            </a:ln>
            <a:effectLst>
              <a:outerShdw blurRad="101600" sx="102000" sy="102000" algn="ctr" rotWithShape="0">
                <a:prstClr val="black">
                  <a:alpha val="20000"/>
                </a:prstClr>
              </a:outerShdw>
            </a:effectLst>
          </p:spPr>
          <p:txBody>
            <a:bodyPr/>
            <a:lstStyle/>
            <a:p>
              <a:endParaRPr lang="zh-CN" altLang="en-US" kern="0">
                <a:solidFill>
                  <a:schemeClr val="bg1"/>
                </a:solidFill>
                <a:latin typeface="Arial"/>
                <a:ea typeface="Source Han Sans Light"/>
              </a:endParaRPr>
            </a:p>
          </p:txBody>
        </p:sp>
      </p:grpSp>
      <p:grpSp>
        <p:nvGrpSpPr>
          <p:cNvPr id="142" name="组合 141"/>
          <p:cNvGrpSpPr/>
          <p:nvPr/>
        </p:nvGrpSpPr>
        <p:grpSpPr>
          <a:xfrm>
            <a:off x="7496612" y="3626806"/>
            <a:ext cx="3148428" cy="1039324"/>
            <a:chOff x="5699598" y="3626806"/>
            <a:chExt cx="3148428" cy="1039324"/>
          </a:xfrm>
        </p:grpSpPr>
        <p:grpSp>
          <p:nvGrpSpPr>
            <p:cNvPr id="143" name="组合 142"/>
            <p:cNvGrpSpPr/>
            <p:nvPr/>
          </p:nvGrpSpPr>
          <p:grpSpPr>
            <a:xfrm>
              <a:off x="5699598" y="3626806"/>
              <a:ext cx="3148428" cy="1039324"/>
              <a:chOff x="5849103" y="2332744"/>
              <a:chExt cx="3248302" cy="1039324"/>
            </a:xfrm>
          </p:grpSpPr>
          <p:sp>
            <p:nvSpPr>
              <p:cNvPr id="145" name="文本框 144"/>
              <p:cNvSpPr txBox="1"/>
              <p:nvPr/>
            </p:nvSpPr>
            <p:spPr>
              <a:xfrm>
                <a:off x="6158040" y="2332744"/>
                <a:ext cx="1152359" cy="369332"/>
              </a:xfrm>
              <a:prstGeom prst="rect">
                <a:avLst/>
              </a:prstGeom>
              <a:noFill/>
            </p:spPr>
            <p:txBody>
              <a:bodyPr wrap="square" rtlCol="0">
                <a:spAutoFit/>
              </a:bodyPr>
              <a:lstStyle/>
              <a:p>
                <a:r>
                  <a:rPr lang="zh-CN" altLang="en-US" dirty="0">
                    <a:solidFill>
                      <a:schemeClr val="bg1"/>
                    </a:solidFill>
                    <a:latin typeface="+mj-ea"/>
                    <a:ea typeface="+mj-ea"/>
                  </a:rPr>
                  <a:t>地区名字</a:t>
                </a:r>
              </a:p>
            </p:txBody>
          </p:sp>
          <p:sp>
            <p:nvSpPr>
              <p:cNvPr id="146" name="文本框 145"/>
              <p:cNvSpPr txBox="1"/>
              <p:nvPr/>
            </p:nvSpPr>
            <p:spPr>
              <a:xfrm>
                <a:off x="5849103" y="2725737"/>
                <a:ext cx="3248302" cy="646331"/>
              </a:xfrm>
              <a:prstGeom prst="rect">
                <a:avLst/>
              </a:prstGeom>
              <a:noFill/>
            </p:spPr>
            <p:txBody>
              <a:bodyPr wrap="square" rtlCol="0">
                <a:spAutoFit/>
              </a:bodyPr>
              <a:lstStyle/>
              <a:p>
                <a:r>
                  <a:rPr lang="zh-CN" altLang="en-US" sz="1200" dirty="0">
                    <a:solidFill>
                      <a:schemeClr val="bg1"/>
                    </a:solidFill>
                    <a:latin typeface="微软雅黑 Light" panose="020B0502040204020203" pitchFamily="34" charset="-122"/>
                    <a:ea typeface="微软雅黑 Light" panose="020B0502040204020203" pitchFamily="34" charset="-122"/>
                  </a:rPr>
                  <a:t>点击输入简要文字解说，解说文字尽量概括精炼不用多余的文字修饰，简洁精准的 解说所提炼的核心概念。</a:t>
                </a:r>
              </a:p>
            </p:txBody>
          </p:sp>
        </p:grpSp>
        <p:sp>
          <p:nvSpPr>
            <p:cNvPr id="144" name="Freeform 70"/>
            <p:cNvSpPr>
              <a:spLocks noEditPoints="1"/>
            </p:cNvSpPr>
            <p:nvPr/>
          </p:nvSpPr>
          <p:spPr bwMode="auto">
            <a:xfrm>
              <a:off x="5802937" y="3670628"/>
              <a:ext cx="200712" cy="267910"/>
            </a:xfrm>
            <a:custGeom>
              <a:avLst/>
              <a:gdLst>
                <a:gd name="T0" fmla="*/ 48 w 96"/>
                <a:gd name="T1" fmla="*/ 0 h 128"/>
                <a:gd name="T2" fmla="*/ 48 w 96"/>
                <a:gd name="T3" fmla="*/ 0 h 128"/>
                <a:gd name="T4" fmla="*/ 48 w 96"/>
                <a:gd name="T5" fmla="*/ 0 h 128"/>
                <a:gd name="T6" fmla="*/ 48 w 96"/>
                <a:gd name="T7" fmla="*/ 0 h 128"/>
                <a:gd name="T8" fmla="*/ 48 w 96"/>
                <a:gd name="T9" fmla="*/ 0 h 128"/>
                <a:gd name="T10" fmla="*/ 0 w 96"/>
                <a:gd name="T11" fmla="*/ 48 h 128"/>
                <a:gd name="T12" fmla="*/ 48 w 96"/>
                <a:gd name="T13" fmla="*/ 128 h 128"/>
                <a:gd name="T14" fmla="*/ 96 w 96"/>
                <a:gd name="T15" fmla="*/ 48 h 128"/>
                <a:gd name="T16" fmla="*/ 48 w 96"/>
                <a:gd name="T17" fmla="*/ 0 h 128"/>
                <a:gd name="T18" fmla="*/ 48 w 96"/>
                <a:gd name="T19" fmla="*/ 72 h 128"/>
                <a:gd name="T20" fmla="*/ 23 w 96"/>
                <a:gd name="T21" fmla="*/ 47 h 128"/>
                <a:gd name="T22" fmla="*/ 48 w 96"/>
                <a:gd name="T23" fmla="*/ 23 h 128"/>
                <a:gd name="T24" fmla="*/ 73 w 96"/>
                <a:gd name="T25" fmla="*/ 47 h 128"/>
                <a:gd name="T26" fmla="*/ 48 w 96"/>
                <a:gd name="T27"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28">
                  <a:moveTo>
                    <a:pt x="48" y="0"/>
                  </a:moveTo>
                  <a:cubicBezTo>
                    <a:pt x="48" y="0"/>
                    <a:pt x="48" y="0"/>
                    <a:pt x="48" y="0"/>
                  </a:cubicBezTo>
                  <a:cubicBezTo>
                    <a:pt x="48" y="0"/>
                    <a:pt x="48" y="0"/>
                    <a:pt x="48" y="0"/>
                  </a:cubicBezTo>
                  <a:cubicBezTo>
                    <a:pt x="48" y="0"/>
                    <a:pt x="48" y="0"/>
                    <a:pt x="48" y="0"/>
                  </a:cubicBezTo>
                  <a:cubicBezTo>
                    <a:pt x="48" y="0"/>
                    <a:pt x="48" y="0"/>
                    <a:pt x="48" y="0"/>
                  </a:cubicBezTo>
                  <a:cubicBezTo>
                    <a:pt x="22" y="0"/>
                    <a:pt x="0" y="21"/>
                    <a:pt x="0" y="48"/>
                  </a:cubicBezTo>
                  <a:cubicBezTo>
                    <a:pt x="0" y="81"/>
                    <a:pt x="48" y="128"/>
                    <a:pt x="48" y="128"/>
                  </a:cubicBezTo>
                  <a:cubicBezTo>
                    <a:pt x="48" y="128"/>
                    <a:pt x="96" y="81"/>
                    <a:pt x="96" y="48"/>
                  </a:cubicBezTo>
                  <a:cubicBezTo>
                    <a:pt x="96" y="21"/>
                    <a:pt x="74" y="0"/>
                    <a:pt x="48" y="0"/>
                  </a:cubicBezTo>
                  <a:close/>
                  <a:moveTo>
                    <a:pt x="48" y="72"/>
                  </a:moveTo>
                  <a:cubicBezTo>
                    <a:pt x="34" y="72"/>
                    <a:pt x="23" y="61"/>
                    <a:pt x="23" y="47"/>
                  </a:cubicBezTo>
                  <a:cubicBezTo>
                    <a:pt x="23" y="34"/>
                    <a:pt x="34" y="23"/>
                    <a:pt x="48" y="23"/>
                  </a:cubicBezTo>
                  <a:cubicBezTo>
                    <a:pt x="62" y="23"/>
                    <a:pt x="73" y="34"/>
                    <a:pt x="73" y="47"/>
                  </a:cubicBezTo>
                  <a:cubicBezTo>
                    <a:pt x="73" y="61"/>
                    <a:pt x="62" y="72"/>
                    <a:pt x="48" y="72"/>
                  </a:cubicBezTo>
                  <a:close/>
                </a:path>
              </a:pathLst>
            </a:custGeom>
            <a:solidFill>
              <a:srgbClr val="FFC200"/>
            </a:solidFill>
            <a:ln w="6350" cap="rnd" cmpd="sng">
              <a:noFill/>
              <a:prstDash val="dash"/>
              <a:round/>
              <a:headEnd type="none" w="sm" len="sm"/>
              <a:tailEnd type="none" w="sm" len="sm"/>
            </a:ln>
            <a:effectLst>
              <a:outerShdw blurRad="101600" sx="102000" sy="102000" algn="ctr" rotWithShape="0">
                <a:prstClr val="black">
                  <a:alpha val="20000"/>
                </a:prstClr>
              </a:outerShdw>
            </a:effectLst>
          </p:spPr>
          <p:txBody>
            <a:bodyPr/>
            <a:lstStyle/>
            <a:p>
              <a:endParaRPr lang="zh-CN" altLang="en-US" kern="0">
                <a:solidFill>
                  <a:schemeClr val="bg1"/>
                </a:solidFill>
                <a:latin typeface="Arial"/>
                <a:ea typeface="Source Han Sans Light"/>
              </a:endParaRPr>
            </a:p>
          </p:txBody>
        </p:sp>
      </p:grpSp>
      <p:grpSp>
        <p:nvGrpSpPr>
          <p:cNvPr id="147" name="组合 146"/>
          <p:cNvGrpSpPr/>
          <p:nvPr/>
        </p:nvGrpSpPr>
        <p:grpSpPr>
          <a:xfrm>
            <a:off x="7496612" y="4825768"/>
            <a:ext cx="3148428" cy="1039324"/>
            <a:chOff x="5699598" y="4825768"/>
            <a:chExt cx="3148428" cy="1039324"/>
          </a:xfrm>
        </p:grpSpPr>
        <p:grpSp>
          <p:nvGrpSpPr>
            <p:cNvPr id="148" name="组合 147"/>
            <p:cNvGrpSpPr/>
            <p:nvPr/>
          </p:nvGrpSpPr>
          <p:grpSpPr>
            <a:xfrm>
              <a:off x="5699598" y="4825768"/>
              <a:ext cx="3148428" cy="1039324"/>
              <a:chOff x="5849103" y="2332744"/>
              <a:chExt cx="3248302" cy="1039324"/>
            </a:xfrm>
          </p:grpSpPr>
          <p:sp>
            <p:nvSpPr>
              <p:cNvPr id="150" name="文本框 149"/>
              <p:cNvSpPr txBox="1"/>
              <p:nvPr/>
            </p:nvSpPr>
            <p:spPr>
              <a:xfrm>
                <a:off x="6161065" y="2332744"/>
                <a:ext cx="1152359" cy="369332"/>
              </a:xfrm>
              <a:prstGeom prst="rect">
                <a:avLst/>
              </a:prstGeom>
              <a:noFill/>
            </p:spPr>
            <p:txBody>
              <a:bodyPr wrap="square" rtlCol="0">
                <a:spAutoFit/>
              </a:bodyPr>
              <a:lstStyle/>
              <a:p>
                <a:r>
                  <a:rPr lang="zh-CN" altLang="en-US" dirty="0">
                    <a:solidFill>
                      <a:schemeClr val="bg1"/>
                    </a:solidFill>
                    <a:latin typeface="+mj-ea"/>
                    <a:ea typeface="+mj-ea"/>
                  </a:rPr>
                  <a:t>地区名字</a:t>
                </a:r>
              </a:p>
            </p:txBody>
          </p:sp>
          <p:sp>
            <p:nvSpPr>
              <p:cNvPr id="151" name="文本框 150"/>
              <p:cNvSpPr txBox="1"/>
              <p:nvPr/>
            </p:nvSpPr>
            <p:spPr>
              <a:xfrm>
                <a:off x="5849103" y="2725737"/>
                <a:ext cx="3248302" cy="646331"/>
              </a:xfrm>
              <a:prstGeom prst="rect">
                <a:avLst/>
              </a:prstGeom>
              <a:noFill/>
            </p:spPr>
            <p:txBody>
              <a:bodyPr wrap="square" rtlCol="0">
                <a:spAutoFit/>
              </a:bodyPr>
              <a:lstStyle/>
              <a:p>
                <a:r>
                  <a:rPr lang="zh-CN" altLang="en-US" sz="1200" dirty="0">
                    <a:solidFill>
                      <a:schemeClr val="bg1"/>
                    </a:solidFill>
                    <a:latin typeface="微软雅黑 Light" panose="020B0502040204020203" pitchFamily="34" charset="-122"/>
                    <a:ea typeface="微软雅黑 Light" panose="020B0502040204020203" pitchFamily="34" charset="-122"/>
                  </a:rPr>
                  <a:t>点击输入简要文字解说，解说文字尽量概括精炼不用多余的文字修饰，简洁精准的 解说所提炼的核心概念。</a:t>
                </a:r>
              </a:p>
            </p:txBody>
          </p:sp>
        </p:grpSp>
        <p:sp>
          <p:nvSpPr>
            <p:cNvPr id="149" name="Freeform 70"/>
            <p:cNvSpPr>
              <a:spLocks noEditPoints="1"/>
            </p:cNvSpPr>
            <p:nvPr/>
          </p:nvSpPr>
          <p:spPr bwMode="auto">
            <a:xfrm>
              <a:off x="5802937" y="4863603"/>
              <a:ext cx="200712" cy="267910"/>
            </a:xfrm>
            <a:custGeom>
              <a:avLst/>
              <a:gdLst>
                <a:gd name="T0" fmla="*/ 48 w 96"/>
                <a:gd name="T1" fmla="*/ 0 h 128"/>
                <a:gd name="T2" fmla="*/ 48 w 96"/>
                <a:gd name="T3" fmla="*/ 0 h 128"/>
                <a:gd name="T4" fmla="*/ 48 w 96"/>
                <a:gd name="T5" fmla="*/ 0 h 128"/>
                <a:gd name="T6" fmla="*/ 48 w 96"/>
                <a:gd name="T7" fmla="*/ 0 h 128"/>
                <a:gd name="T8" fmla="*/ 48 w 96"/>
                <a:gd name="T9" fmla="*/ 0 h 128"/>
                <a:gd name="T10" fmla="*/ 0 w 96"/>
                <a:gd name="T11" fmla="*/ 48 h 128"/>
                <a:gd name="T12" fmla="*/ 48 w 96"/>
                <a:gd name="T13" fmla="*/ 128 h 128"/>
                <a:gd name="T14" fmla="*/ 96 w 96"/>
                <a:gd name="T15" fmla="*/ 48 h 128"/>
                <a:gd name="T16" fmla="*/ 48 w 96"/>
                <a:gd name="T17" fmla="*/ 0 h 128"/>
                <a:gd name="T18" fmla="*/ 48 w 96"/>
                <a:gd name="T19" fmla="*/ 72 h 128"/>
                <a:gd name="T20" fmla="*/ 23 w 96"/>
                <a:gd name="T21" fmla="*/ 47 h 128"/>
                <a:gd name="T22" fmla="*/ 48 w 96"/>
                <a:gd name="T23" fmla="*/ 23 h 128"/>
                <a:gd name="T24" fmla="*/ 73 w 96"/>
                <a:gd name="T25" fmla="*/ 47 h 128"/>
                <a:gd name="T26" fmla="*/ 48 w 96"/>
                <a:gd name="T27"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28">
                  <a:moveTo>
                    <a:pt x="48" y="0"/>
                  </a:moveTo>
                  <a:cubicBezTo>
                    <a:pt x="48" y="0"/>
                    <a:pt x="48" y="0"/>
                    <a:pt x="48" y="0"/>
                  </a:cubicBezTo>
                  <a:cubicBezTo>
                    <a:pt x="48" y="0"/>
                    <a:pt x="48" y="0"/>
                    <a:pt x="48" y="0"/>
                  </a:cubicBezTo>
                  <a:cubicBezTo>
                    <a:pt x="48" y="0"/>
                    <a:pt x="48" y="0"/>
                    <a:pt x="48" y="0"/>
                  </a:cubicBezTo>
                  <a:cubicBezTo>
                    <a:pt x="48" y="0"/>
                    <a:pt x="48" y="0"/>
                    <a:pt x="48" y="0"/>
                  </a:cubicBezTo>
                  <a:cubicBezTo>
                    <a:pt x="22" y="0"/>
                    <a:pt x="0" y="21"/>
                    <a:pt x="0" y="48"/>
                  </a:cubicBezTo>
                  <a:cubicBezTo>
                    <a:pt x="0" y="81"/>
                    <a:pt x="48" y="128"/>
                    <a:pt x="48" y="128"/>
                  </a:cubicBezTo>
                  <a:cubicBezTo>
                    <a:pt x="48" y="128"/>
                    <a:pt x="96" y="81"/>
                    <a:pt x="96" y="48"/>
                  </a:cubicBezTo>
                  <a:cubicBezTo>
                    <a:pt x="96" y="21"/>
                    <a:pt x="74" y="0"/>
                    <a:pt x="48" y="0"/>
                  </a:cubicBezTo>
                  <a:close/>
                  <a:moveTo>
                    <a:pt x="48" y="72"/>
                  </a:moveTo>
                  <a:cubicBezTo>
                    <a:pt x="34" y="72"/>
                    <a:pt x="23" y="61"/>
                    <a:pt x="23" y="47"/>
                  </a:cubicBezTo>
                  <a:cubicBezTo>
                    <a:pt x="23" y="34"/>
                    <a:pt x="34" y="23"/>
                    <a:pt x="48" y="23"/>
                  </a:cubicBezTo>
                  <a:cubicBezTo>
                    <a:pt x="62" y="23"/>
                    <a:pt x="73" y="34"/>
                    <a:pt x="73" y="47"/>
                  </a:cubicBezTo>
                  <a:cubicBezTo>
                    <a:pt x="73" y="61"/>
                    <a:pt x="62" y="72"/>
                    <a:pt x="48" y="72"/>
                  </a:cubicBezTo>
                  <a:close/>
                </a:path>
              </a:pathLst>
            </a:custGeom>
            <a:solidFill>
              <a:srgbClr val="FFC200"/>
            </a:solidFill>
            <a:ln w="6350" cap="rnd" cmpd="sng">
              <a:noFill/>
              <a:prstDash val="dash"/>
              <a:round/>
              <a:headEnd type="none" w="sm" len="sm"/>
              <a:tailEnd type="none" w="sm" len="sm"/>
            </a:ln>
            <a:effectLst>
              <a:outerShdw blurRad="101600" sx="102000" sy="102000" algn="ctr" rotWithShape="0">
                <a:prstClr val="black">
                  <a:alpha val="20000"/>
                </a:prstClr>
              </a:outerShdw>
            </a:effectLst>
          </p:spPr>
          <p:txBody>
            <a:bodyPr/>
            <a:lstStyle/>
            <a:p>
              <a:endParaRPr lang="zh-CN" altLang="en-US" kern="0">
                <a:solidFill>
                  <a:schemeClr val="bg1"/>
                </a:solidFill>
                <a:latin typeface="Arial"/>
                <a:ea typeface="Source Han Sans Light"/>
              </a:endParaRPr>
            </a:p>
          </p:txBody>
        </p:sp>
      </p:grpSp>
      <p:grpSp>
        <p:nvGrpSpPr>
          <p:cNvPr id="152" name="组合 151"/>
          <p:cNvGrpSpPr/>
          <p:nvPr/>
        </p:nvGrpSpPr>
        <p:grpSpPr>
          <a:xfrm>
            <a:off x="2601468" y="3440096"/>
            <a:ext cx="139286" cy="139286"/>
            <a:chOff x="8090317" y="5602443"/>
            <a:chExt cx="171224" cy="171224"/>
          </a:xfrm>
          <a:effectLst>
            <a:outerShdw blurRad="101600" sx="102000" sy="102000" algn="ctr" rotWithShape="0">
              <a:prstClr val="black">
                <a:alpha val="20000"/>
              </a:prstClr>
            </a:outerShdw>
          </a:effectLst>
        </p:grpSpPr>
        <p:sp>
          <p:nvSpPr>
            <p:cNvPr id="153" name="椭圆 152"/>
            <p:cNvSpPr/>
            <p:nvPr/>
          </p:nvSpPr>
          <p:spPr>
            <a:xfrm>
              <a:off x="8090317" y="5602443"/>
              <a:ext cx="171224" cy="171224"/>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8124094" y="5635722"/>
              <a:ext cx="104666" cy="104666"/>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5" name="组合 154"/>
          <p:cNvGrpSpPr/>
          <p:nvPr/>
        </p:nvGrpSpPr>
        <p:grpSpPr>
          <a:xfrm>
            <a:off x="4408717" y="2997633"/>
            <a:ext cx="139286" cy="139286"/>
            <a:chOff x="8090317" y="5602443"/>
            <a:chExt cx="171224" cy="171224"/>
          </a:xfrm>
          <a:effectLst>
            <a:outerShdw blurRad="101600" sx="102000" sy="102000" algn="ctr" rotWithShape="0">
              <a:prstClr val="black">
                <a:alpha val="20000"/>
              </a:prstClr>
            </a:outerShdw>
          </a:effectLst>
        </p:grpSpPr>
        <p:sp>
          <p:nvSpPr>
            <p:cNvPr id="156" name="椭圆 155"/>
            <p:cNvSpPr/>
            <p:nvPr/>
          </p:nvSpPr>
          <p:spPr>
            <a:xfrm>
              <a:off x="8090317" y="5602443"/>
              <a:ext cx="171224" cy="171224"/>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8124094" y="5635722"/>
              <a:ext cx="104666" cy="104666"/>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8" name="组合 157"/>
          <p:cNvGrpSpPr/>
          <p:nvPr/>
        </p:nvGrpSpPr>
        <p:grpSpPr>
          <a:xfrm>
            <a:off x="4412237" y="4955605"/>
            <a:ext cx="139286" cy="139286"/>
            <a:chOff x="8090317" y="5602443"/>
            <a:chExt cx="171224" cy="171224"/>
          </a:xfrm>
          <a:effectLst>
            <a:outerShdw blurRad="101600" sx="102000" sy="102000" algn="ctr" rotWithShape="0">
              <a:prstClr val="black">
                <a:alpha val="20000"/>
              </a:prstClr>
            </a:outerShdw>
          </a:effectLst>
        </p:grpSpPr>
        <p:sp>
          <p:nvSpPr>
            <p:cNvPr id="159" name="椭圆 158"/>
            <p:cNvSpPr/>
            <p:nvPr/>
          </p:nvSpPr>
          <p:spPr>
            <a:xfrm>
              <a:off x="8090317" y="5602443"/>
              <a:ext cx="171224" cy="171224"/>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a:off x="8124094" y="5635722"/>
              <a:ext cx="104666" cy="104666"/>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1" name="任意多边形 170"/>
          <p:cNvSpPr/>
          <p:nvPr/>
        </p:nvSpPr>
        <p:spPr>
          <a:xfrm>
            <a:off x="3438437" y="333375"/>
            <a:ext cx="3529587" cy="340501"/>
          </a:xfrm>
          <a:custGeom>
            <a:avLst/>
            <a:gdLst>
              <a:gd name="connsiteX0" fmla="*/ 85125 w 3529587"/>
              <a:gd name="connsiteY0" fmla="*/ 0 h 340501"/>
              <a:gd name="connsiteX1" fmla="*/ 3529587 w 3529587"/>
              <a:gd name="connsiteY1" fmla="*/ 0 h 340501"/>
              <a:gd name="connsiteX2" fmla="*/ 3529587 w 3529587"/>
              <a:gd name="connsiteY2" fmla="*/ 340501 h 340501"/>
              <a:gd name="connsiteX3" fmla="*/ 0 w 3529587"/>
              <a:gd name="connsiteY3" fmla="*/ 340501 h 340501"/>
              <a:gd name="connsiteX4" fmla="*/ 85125 w 3529587"/>
              <a:gd name="connsiteY4" fmla="*/ 0 h 340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9587" h="340501">
                <a:moveTo>
                  <a:pt x="85125" y="0"/>
                </a:moveTo>
                <a:lnTo>
                  <a:pt x="3529587" y="0"/>
                </a:lnTo>
                <a:lnTo>
                  <a:pt x="3529587" y="340501"/>
                </a:lnTo>
                <a:lnTo>
                  <a:pt x="0" y="340501"/>
                </a:lnTo>
                <a:lnTo>
                  <a:pt x="85125" y="0"/>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任意多边形 171"/>
          <p:cNvSpPr/>
          <p:nvPr/>
        </p:nvSpPr>
        <p:spPr>
          <a:xfrm>
            <a:off x="6968024" y="333375"/>
            <a:ext cx="889001" cy="340501"/>
          </a:xfrm>
          <a:custGeom>
            <a:avLst/>
            <a:gdLst>
              <a:gd name="connsiteX0" fmla="*/ 0 w 889001"/>
              <a:gd name="connsiteY0" fmla="*/ 0 h 340501"/>
              <a:gd name="connsiteX1" fmla="*/ 889001 w 889001"/>
              <a:gd name="connsiteY1" fmla="*/ 0 h 340501"/>
              <a:gd name="connsiteX2" fmla="*/ 803876 w 889001"/>
              <a:gd name="connsiteY2" fmla="*/ 340501 h 340501"/>
              <a:gd name="connsiteX3" fmla="*/ 0 w 889001"/>
              <a:gd name="connsiteY3" fmla="*/ 340501 h 340501"/>
              <a:gd name="connsiteX4" fmla="*/ 0 w 889001"/>
              <a:gd name="connsiteY4" fmla="*/ 0 h 340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1" h="340501">
                <a:moveTo>
                  <a:pt x="0" y="0"/>
                </a:moveTo>
                <a:lnTo>
                  <a:pt x="889001" y="0"/>
                </a:lnTo>
                <a:lnTo>
                  <a:pt x="803876" y="340501"/>
                </a:lnTo>
                <a:lnTo>
                  <a:pt x="0" y="340501"/>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3" name="直接连接符 172"/>
          <p:cNvCxnSpPr/>
          <p:nvPr/>
        </p:nvCxnSpPr>
        <p:spPr>
          <a:xfrm flipH="1">
            <a:off x="6968024" y="777460"/>
            <a:ext cx="547797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7" name="任意多边形 176"/>
          <p:cNvSpPr/>
          <p:nvPr/>
        </p:nvSpPr>
        <p:spPr>
          <a:xfrm>
            <a:off x="6968024" y="6753156"/>
            <a:ext cx="2905067" cy="104845"/>
          </a:xfrm>
          <a:custGeom>
            <a:avLst/>
            <a:gdLst>
              <a:gd name="connsiteX0" fmla="*/ 0 w 2905067"/>
              <a:gd name="connsiteY0" fmla="*/ 0 h 104845"/>
              <a:gd name="connsiteX1" fmla="*/ 2905067 w 2905067"/>
              <a:gd name="connsiteY1" fmla="*/ 0 h 104845"/>
              <a:gd name="connsiteX2" fmla="*/ 2879361 w 2905067"/>
              <a:gd name="connsiteY2" fmla="*/ 104845 h 104845"/>
              <a:gd name="connsiteX3" fmla="*/ 0 w 2905067"/>
              <a:gd name="connsiteY3" fmla="*/ 104845 h 104845"/>
              <a:gd name="connsiteX4" fmla="*/ 0 w 2905067"/>
              <a:gd name="connsiteY4" fmla="*/ 0 h 104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5067" h="104845">
                <a:moveTo>
                  <a:pt x="0" y="0"/>
                </a:moveTo>
                <a:lnTo>
                  <a:pt x="2905067" y="0"/>
                </a:lnTo>
                <a:lnTo>
                  <a:pt x="2879361" y="104845"/>
                </a:lnTo>
                <a:lnTo>
                  <a:pt x="0" y="10484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矩形 93">
            <a:extLst>
              <a:ext uri="{FF2B5EF4-FFF2-40B4-BE49-F238E27FC236}">
                <a16:creationId xmlns:a16="http://schemas.microsoft.com/office/drawing/2014/main" xmlns="" id="{66AD65B7-6D5F-4681-A593-D8D3193BDF67}"/>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9605921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fade">
                                      <p:cBhvr>
                                        <p:cTn id="7" dur="500"/>
                                        <p:tgtEl>
                                          <p:spTgt spid="127"/>
                                        </p:tgtEl>
                                      </p:cBhvr>
                                    </p:animEffect>
                                  </p:childTnLst>
                                </p:cTn>
                              </p:par>
                              <p:par>
                                <p:cTn id="8" presetID="26" presetClass="emph" presetSubtype="0" fill="hold" grpId="1" nodeType="withEffect">
                                  <p:stCondLst>
                                    <p:cond delay="0"/>
                                  </p:stCondLst>
                                  <p:childTnLst>
                                    <p:animEffect transition="out" filter="fade">
                                      <p:cBhvr>
                                        <p:cTn id="9" dur="500" tmFilter="0, 0; .2, .5; .8, .5; 1, 0"/>
                                        <p:tgtEl>
                                          <p:spTgt spid="127"/>
                                        </p:tgtEl>
                                      </p:cBhvr>
                                    </p:animEffect>
                                    <p:animScale>
                                      <p:cBhvr>
                                        <p:cTn id="10" dur="250" autoRev="1" fill="hold"/>
                                        <p:tgtEl>
                                          <p:spTgt spid="127"/>
                                        </p:tgtEl>
                                      </p:cBhvr>
                                      <p:by x="105000" y="105000"/>
                                    </p:animScale>
                                  </p:childTnLst>
                                </p:cTn>
                              </p:par>
                              <p:par>
                                <p:cTn id="11" presetID="53" presetClass="entr" presetSubtype="16" fill="hold" nodeType="withEffect">
                                  <p:stCondLst>
                                    <p:cond delay="0"/>
                                  </p:stCondLst>
                                  <p:childTnLst>
                                    <p:set>
                                      <p:cBhvr>
                                        <p:cTn id="12" dur="1" fill="hold">
                                          <p:stCondLst>
                                            <p:cond delay="0"/>
                                          </p:stCondLst>
                                        </p:cTn>
                                        <p:tgtEl>
                                          <p:spTgt spid="155"/>
                                        </p:tgtEl>
                                        <p:attrNameLst>
                                          <p:attrName>style.visibility</p:attrName>
                                        </p:attrNameLst>
                                      </p:cBhvr>
                                      <p:to>
                                        <p:strVal val="visible"/>
                                      </p:to>
                                    </p:set>
                                    <p:anim calcmode="lin" valueType="num">
                                      <p:cBhvr>
                                        <p:cTn id="13" dur="500" fill="hold"/>
                                        <p:tgtEl>
                                          <p:spTgt spid="155"/>
                                        </p:tgtEl>
                                        <p:attrNameLst>
                                          <p:attrName>ppt_w</p:attrName>
                                        </p:attrNameLst>
                                      </p:cBhvr>
                                      <p:tavLst>
                                        <p:tav tm="0">
                                          <p:val>
                                            <p:fltVal val="0"/>
                                          </p:val>
                                        </p:tav>
                                        <p:tav tm="100000">
                                          <p:val>
                                            <p:strVal val="#ppt_w"/>
                                          </p:val>
                                        </p:tav>
                                      </p:tavLst>
                                    </p:anim>
                                    <p:anim calcmode="lin" valueType="num">
                                      <p:cBhvr>
                                        <p:cTn id="14" dur="500" fill="hold"/>
                                        <p:tgtEl>
                                          <p:spTgt spid="155"/>
                                        </p:tgtEl>
                                        <p:attrNameLst>
                                          <p:attrName>ppt_h</p:attrName>
                                        </p:attrNameLst>
                                      </p:cBhvr>
                                      <p:tavLst>
                                        <p:tav tm="0">
                                          <p:val>
                                            <p:fltVal val="0"/>
                                          </p:val>
                                        </p:tav>
                                        <p:tav tm="100000">
                                          <p:val>
                                            <p:strVal val="#ppt_h"/>
                                          </p:val>
                                        </p:tav>
                                      </p:tavLst>
                                    </p:anim>
                                    <p:animEffect transition="in" filter="fade">
                                      <p:cBhvr>
                                        <p:cTn id="15" dur="500"/>
                                        <p:tgtEl>
                                          <p:spTgt spid="155"/>
                                        </p:tgtEl>
                                      </p:cBhvr>
                                    </p:animEffect>
                                  </p:childTnLst>
                                </p:cTn>
                              </p:par>
                              <p:par>
                                <p:cTn id="16" presetID="17" presetClass="entr" presetSubtype="8" fill="hold" nodeType="withEffect">
                                  <p:stCondLst>
                                    <p:cond delay="300"/>
                                  </p:stCondLst>
                                  <p:childTnLst>
                                    <p:set>
                                      <p:cBhvr>
                                        <p:cTn id="17" dur="1" fill="hold">
                                          <p:stCondLst>
                                            <p:cond delay="0"/>
                                          </p:stCondLst>
                                        </p:cTn>
                                        <p:tgtEl>
                                          <p:spTgt spid="134"/>
                                        </p:tgtEl>
                                        <p:attrNameLst>
                                          <p:attrName>style.visibility</p:attrName>
                                        </p:attrNameLst>
                                      </p:cBhvr>
                                      <p:to>
                                        <p:strVal val="visible"/>
                                      </p:to>
                                    </p:set>
                                    <p:anim calcmode="lin" valueType="num">
                                      <p:cBhvr>
                                        <p:cTn id="18" dur="500" fill="hold"/>
                                        <p:tgtEl>
                                          <p:spTgt spid="134"/>
                                        </p:tgtEl>
                                        <p:attrNameLst>
                                          <p:attrName>ppt_x</p:attrName>
                                        </p:attrNameLst>
                                      </p:cBhvr>
                                      <p:tavLst>
                                        <p:tav tm="0">
                                          <p:val>
                                            <p:strVal val="#ppt_x-#ppt_w/2"/>
                                          </p:val>
                                        </p:tav>
                                        <p:tav tm="100000">
                                          <p:val>
                                            <p:strVal val="#ppt_x"/>
                                          </p:val>
                                        </p:tav>
                                      </p:tavLst>
                                    </p:anim>
                                    <p:anim calcmode="lin" valueType="num">
                                      <p:cBhvr>
                                        <p:cTn id="19" dur="500" fill="hold"/>
                                        <p:tgtEl>
                                          <p:spTgt spid="134"/>
                                        </p:tgtEl>
                                        <p:attrNameLst>
                                          <p:attrName>ppt_y</p:attrName>
                                        </p:attrNameLst>
                                      </p:cBhvr>
                                      <p:tavLst>
                                        <p:tav tm="0">
                                          <p:val>
                                            <p:strVal val="#ppt_y"/>
                                          </p:val>
                                        </p:tav>
                                        <p:tav tm="100000">
                                          <p:val>
                                            <p:strVal val="#ppt_y"/>
                                          </p:val>
                                        </p:tav>
                                      </p:tavLst>
                                    </p:anim>
                                    <p:anim calcmode="lin" valueType="num">
                                      <p:cBhvr>
                                        <p:cTn id="20" dur="500" fill="hold"/>
                                        <p:tgtEl>
                                          <p:spTgt spid="134"/>
                                        </p:tgtEl>
                                        <p:attrNameLst>
                                          <p:attrName>ppt_w</p:attrName>
                                        </p:attrNameLst>
                                      </p:cBhvr>
                                      <p:tavLst>
                                        <p:tav tm="0">
                                          <p:val>
                                            <p:fltVal val="0"/>
                                          </p:val>
                                        </p:tav>
                                        <p:tav tm="100000">
                                          <p:val>
                                            <p:strVal val="#ppt_w"/>
                                          </p:val>
                                        </p:tav>
                                      </p:tavLst>
                                    </p:anim>
                                    <p:anim calcmode="lin" valueType="num">
                                      <p:cBhvr>
                                        <p:cTn id="21" dur="500" fill="hold"/>
                                        <p:tgtEl>
                                          <p:spTgt spid="134"/>
                                        </p:tgtEl>
                                        <p:attrNameLst>
                                          <p:attrName>ppt_h</p:attrName>
                                        </p:attrNameLst>
                                      </p:cBhvr>
                                      <p:tavLst>
                                        <p:tav tm="0">
                                          <p:val>
                                            <p:strVal val="#ppt_h"/>
                                          </p:val>
                                        </p:tav>
                                        <p:tav tm="100000">
                                          <p:val>
                                            <p:strVal val="#ppt_h"/>
                                          </p:val>
                                        </p:tav>
                                      </p:tavLst>
                                    </p:anim>
                                  </p:childTnLst>
                                </p:cTn>
                              </p:par>
                              <p:par>
                                <p:cTn id="22" presetID="42" presetClass="entr" presetSubtype="0" fill="hold" nodeType="withEffect">
                                  <p:stCondLst>
                                    <p:cond delay="800"/>
                                  </p:stCondLst>
                                  <p:childTnLst>
                                    <p:set>
                                      <p:cBhvr>
                                        <p:cTn id="23" dur="1" fill="hold">
                                          <p:stCondLst>
                                            <p:cond delay="0"/>
                                          </p:stCondLst>
                                        </p:cTn>
                                        <p:tgtEl>
                                          <p:spTgt spid="137"/>
                                        </p:tgtEl>
                                        <p:attrNameLst>
                                          <p:attrName>style.visibility</p:attrName>
                                        </p:attrNameLst>
                                      </p:cBhvr>
                                      <p:to>
                                        <p:strVal val="visible"/>
                                      </p:to>
                                    </p:set>
                                    <p:animEffect transition="in" filter="fade">
                                      <p:cBhvr>
                                        <p:cTn id="24" dur="1000"/>
                                        <p:tgtEl>
                                          <p:spTgt spid="137"/>
                                        </p:tgtEl>
                                      </p:cBhvr>
                                    </p:animEffect>
                                    <p:anim calcmode="lin" valueType="num">
                                      <p:cBhvr>
                                        <p:cTn id="25" dur="1000" fill="hold"/>
                                        <p:tgtEl>
                                          <p:spTgt spid="137"/>
                                        </p:tgtEl>
                                        <p:attrNameLst>
                                          <p:attrName>ppt_x</p:attrName>
                                        </p:attrNameLst>
                                      </p:cBhvr>
                                      <p:tavLst>
                                        <p:tav tm="0">
                                          <p:val>
                                            <p:strVal val="#ppt_x"/>
                                          </p:val>
                                        </p:tav>
                                        <p:tav tm="100000">
                                          <p:val>
                                            <p:strVal val="#ppt_x"/>
                                          </p:val>
                                        </p:tav>
                                      </p:tavLst>
                                    </p:anim>
                                    <p:anim calcmode="lin" valueType="num">
                                      <p:cBhvr>
                                        <p:cTn id="26" dur="1000" fill="hold"/>
                                        <p:tgtEl>
                                          <p:spTgt spid="137"/>
                                        </p:tgtEl>
                                        <p:attrNameLst>
                                          <p:attrName>ppt_y</p:attrName>
                                        </p:attrNameLst>
                                      </p:cBhvr>
                                      <p:tavLst>
                                        <p:tav tm="0">
                                          <p:val>
                                            <p:strVal val="#ppt_y+.1"/>
                                          </p:val>
                                        </p:tav>
                                        <p:tav tm="100000">
                                          <p:val>
                                            <p:strVal val="#ppt_y"/>
                                          </p:val>
                                        </p:tav>
                                      </p:tavLst>
                                    </p:anim>
                                  </p:childTnLst>
                                </p:cTn>
                              </p:par>
                            </p:childTnLst>
                          </p:cTn>
                        </p:par>
                        <p:par>
                          <p:cTn id="27" fill="hold">
                            <p:stCondLst>
                              <p:cond delay="1800"/>
                            </p:stCondLst>
                            <p:childTnLst>
                              <p:par>
                                <p:cTn id="28" presetID="10" presetClass="entr" presetSubtype="0" fill="hold" grpId="0" nodeType="afterEffect">
                                  <p:stCondLst>
                                    <p:cond delay="0"/>
                                  </p:stCondLst>
                                  <p:childTnLst>
                                    <p:set>
                                      <p:cBhvr>
                                        <p:cTn id="29" dur="1" fill="hold">
                                          <p:stCondLst>
                                            <p:cond delay="0"/>
                                          </p:stCondLst>
                                        </p:cTn>
                                        <p:tgtEl>
                                          <p:spTgt spid="126"/>
                                        </p:tgtEl>
                                        <p:attrNameLst>
                                          <p:attrName>style.visibility</p:attrName>
                                        </p:attrNameLst>
                                      </p:cBhvr>
                                      <p:to>
                                        <p:strVal val="visible"/>
                                      </p:to>
                                    </p:set>
                                    <p:animEffect transition="in" filter="fade">
                                      <p:cBhvr>
                                        <p:cTn id="30" dur="500"/>
                                        <p:tgtEl>
                                          <p:spTgt spid="126"/>
                                        </p:tgtEl>
                                      </p:cBhvr>
                                    </p:animEffect>
                                  </p:childTnLst>
                                </p:cTn>
                              </p:par>
                              <p:par>
                                <p:cTn id="31" presetID="53" presetClass="entr" presetSubtype="16" fill="hold" nodeType="withEffect">
                                  <p:stCondLst>
                                    <p:cond delay="0"/>
                                  </p:stCondLst>
                                  <p:childTnLst>
                                    <p:set>
                                      <p:cBhvr>
                                        <p:cTn id="32" dur="1" fill="hold">
                                          <p:stCondLst>
                                            <p:cond delay="0"/>
                                          </p:stCondLst>
                                        </p:cTn>
                                        <p:tgtEl>
                                          <p:spTgt spid="152"/>
                                        </p:tgtEl>
                                        <p:attrNameLst>
                                          <p:attrName>style.visibility</p:attrName>
                                        </p:attrNameLst>
                                      </p:cBhvr>
                                      <p:to>
                                        <p:strVal val="visible"/>
                                      </p:to>
                                    </p:set>
                                    <p:anim calcmode="lin" valueType="num">
                                      <p:cBhvr>
                                        <p:cTn id="33" dur="500" fill="hold"/>
                                        <p:tgtEl>
                                          <p:spTgt spid="152"/>
                                        </p:tgtEl>
                                        <p:attrNameLst>
                                          <p:attrName>ppt_w</p:attrName>
                                        </p:attrNameLst>
                                      </p:cBhvr>
                                      <p:tavLst>
                                        <p:tav tm="0">
                                          <p:val>
                                            <p:fltVal val="0"/>
                                          </p:val>
                                        </p:tav>
                                        <p:tav tm="100000">
                                          <p:val>
                                            <p:strVal val="#ppt_w"/>
                                          </p:val>
                                        </p:tav>
                                      </p:tavLst>
                                    </p:anim>
                                    <p:anim calcmode="lin" valueType="num">
                                      <p:cBhvr>
                                        <p:cTn id="34" dur="500" fill="hold"/>
                                        <p:tgtEl>
                                          <p:spTgt spid="152"/>
                                        </p:tgtEl>
                                        <p:attrNameLst>
                                          <p:attrName>ppt_h</p:attrName>
                                        </p:attrNameLst>
                                      </p:cBhvr>
                                      <p:tavLst>
                                        <p:tav tm="0">
                                          <p:val>
                                            <p:fltVal val="0"/>
                                          </p:val>
                                        </p:tav>
                                        <p:tav tm="100000">
                                          <p:val>
                                            <p:strVal val="#ppt_h"/>
                                          </p:val>
                                        </p:tav>
                                      </p:tavLst>
                                    </p:anim>
                                    <p:animEffect transition="in" filter="fade">
                                      <p:cBhvr>
                                        <p:cTn id="35" dur="500"/>
                                        <p:tgtEl>
                                          <p:spTgt spid="152"/>
                                        </p:tgtEl>
                                      </p:cBhvr>
                                    </p:animEffect>
                                  </p:childTnLst>
                                </p:cTn>
                              </p:par>
                              <p:par>
                                <p:cTn id="36" presetID="26" presetClass="emph" presetSubtype="0" fill="hold" grpId="1" nodeType="withEffect">
                                  <p:stCondLst>
                                    <p:cond delay="0"/>
                                  </p:stCondLst>
                                  <p:childTnLst>
                                    <p:animEffect transition="out" filter="fade">
                                      <p:cBhvr>
                                        <p:cTn id="37" dur="500" tmFilter="0, 0; .2, .5; .8, .5; 1, 0"/>
                                        <p:tgtEl>
                                          <p:spTgt spid="126"/>
                                        </p:tgtEl>
                                      </p:cBhvr>
                                    </p:animEffect>
                                    <p:animScale>
                                      <p:cBhvr>
                                        <p:cTn id="38" dur="250" autoRev="1" fill="hold"/>
                                        <p:tgtEl>
                                          <p:spTgt spid="126"/>
                                        </p:tgtEl>
                                      </p:cBhvr>
                                      <p:by x="105000" y="105000"/>
                                    </p:animScale>
                                  </p:childTnLst>
                                </p:cTn>
                              </p:par>
                              <p:par>
                                <p:cTn id="39" presetID="17" presetClass="entr" presetSubtype="8" fill="hold" nodeType="withEffect">
                                  <p:stCondLst>
                                    <p:cond delay="300"/>
                                  </p:stCondLst>
                                  <p:childTnLst>
                                    <p:set>
                                      <p:cBhvr>
                                        <p:cTn id="40" dur="1" fill="hold">
                                          <p:stCondLst>
                                            <p:cond delay="0"/>
                                          </p:stCondLst>
                                        </p:cTn>
                                        <p:tgtEl>
                                          <p:spTgt spid="131"/>
                                        </p:tgtEl>
                                        <p:attrNameLst>
                                          <p:attrName>style.visibility</p:attrName>
                                        </p:attrNameLst>
                                      </p:cBhvr>
                                      <p:to>
                                        <p:strVal val="visible"/>
                                      </p:to>
                                    </p:set>
                                    <p:anim calcmode="lin" valueType="num">
                                      <p:cBhvr>
                                        <p:cTn id="41" dur="500" fill="hold"/>
                                        <p:tgtEl>
                                          <p:spTgt spid="131"/>
                                        </p:tgtEl>
                                        <p:attrNameLst>
                                          <p:attrName>ppt_x</p:attrName>
                                        </p:attrNameLst>
                                      </p:cBhvr>
                                      <p:tavLst>
                                        <p:tav tm="0">
                                          <p:val>
                                            <p:strVal val="#ppt_x-#ppt_w/2"/>
                                          </p:val>
                                        </p:tav>
                                        <p:tav tm="100000">
                                          <p:val>
                                            <p:strVal val="#ppt_x"/>
                                          </p:val>
                                        </p:tav>
                                      </p:tavLst>
                                    </p:anim>
                                    <p:anim calcmode="lin" valueType="num">
                                      <p:cBhvr>
                                        <p:cTn id="42" dur="500" fill="hold"/>
                                        <p:tgtEl>
                                          <p:spTgt spid="131"/>
                                        </p:tgtEl>
                                        <p:attrNameLst>
                                          <p:attrName>ppt_y</p:attrName>
                                        </p:attrNameLst>
                                      </p:cBhvr>
                                      <p:tavLst>
                                        <p:tav tm="0">
                                          <p:val>
                                            <p:strVal val="#ppt_y"/>
                                          </p:val>
                                        </p:tav>
                                        <p:tav tm="100000">
                                          <p:val>
                                            <p:strVal val="#ppt_y"/>
                                          </p:val>
                                        </p:tav>
                                      </p:tavLst>
                                    </p:anim>
                                    <p:anim calcmode="lin" valueType="num">
                                      <p:cBhvr>
                                        <p:cTn id="43" dur="500" fill="hold"/>
                                        <p:tgtEl>
                                          <p:spTgt spid="131"/>
                                        </p:tgtEl>
                                        <p:attrNameLst>
                                          <p:attrName>ppt_w</p:attrName>
                                        </p:attrNameLst>
                                      </p:cBhvr>
                                      <p:tavLst>
                                        <p:tav tm="0">
                                          <p:val>
                                            <p:fltVal val="0"/>
                                          </p:val>
                                        </p:tav>
                                        <p:tav tm="100000">
                                          <p:val>
                                            <p:strVal val="#ppt_w"/>
                                          </p:val>
                                        </p:tav>
                                      </p:tavLst>
                                    </p:anim>
                                    <p:anim calcmode="lin" valueType="num">
                                      <p:cBhvr>
                                        <p:cTn id="44" dur="500" fill="hold"/>
                                        <p:tgtEl>
                                          <p:spTgt spid="131"/>
                                        </p:tgtEl>
                                        <p:attrNameLst>
                                          <p:attrName>ppt_h</p:attrName>
                                        </p:attrNameLst>
                                      </p:cBhvr>
                                      <p:tavLst>
                                        <p:tav tm="0">
                                          <p:val>
                                            <p:strVal val="#ppt_h"/>
                                          </p:val>
                                        </p:tav>
                                        <p:tav tm="100000">
                                          <p:val>
                                            <p:strVal val="#ppt_h"/>
                                          </p:val>
                                        </p:tav>
                                      </p:tavLst>
                                    </p:anim>
                                  </p:childTnLst>
                                </p:cTn>
                              </p:par>
                              <p:par>
                                <p:cTn id="45" presetID="42" presetClass="entr" presetSubtype="0" fill="hold" nodeType="withEffect">
                                  <p:stCondLst>
                                    <p:cond delay="800"/>
                                  </p:stCondLst>
                                  <p:childTnLst>
                                    <p:set>
                                      <p:cBhvr>
                                        <p:cTn id="46" dur="1" fill="hold">
                                          <p:stCondLst>
                                            <p:cond delay="0"/>
                                          </p:stCondLst>
                                        </p:cTn>
                                        <p:tgtEl>
                                          <p:spTgt spid="142"/>
                                        </p:tgtEl>
                                        <p:attrNameLst>
                                          <p:attrName>style.visibility</p:attrName>
                                        </p:attrNameLst>
                                      </p:cBhvr>
                                      <p:to>
                                        <p:strVal val="visible"/>
                                      </p:to>
                                    </p:set>
                                    <p:animEffect transition="in" filter="fade">
                                      <p:cBhvr>
                                        <p:cTn id="47" dur="1000"/>
                                        <p:tgtEl>
                                          <p:spTgt spid="142"/>
                                        </p:tgtEl>
                                      </p:cBhvr>
                                    </p:animEffect>
                                    <p:anim calcmode="lin" valueType="num">
                                      <p:cBhvr>
                                        <p:cTn id="48" dur="1000" fill="hold"/>
                                        <p:tgtEl>
                                          <p:spTgt spid="142"/>
                                        </p:tgtEl>
                                        <p:attrNameLst>
                                          <p:attrName>ppt_x</p:attrName>
                                        </p:attrNameLst>
                                      </p:cBhvr>
                                      <p:tavLst>
                                        <p:tav tm="0">
                                          <p:val>
                                            <p:strVal val="#ppt_x"/>
                                          </p:val>
                                        </p:tav>
                                        <p:tav tm="100000">
                                          <p:val>
                                            <p:strVal val="#ppt_x"/>
                                          </p:val>
                                        </p:tav>
                                      </p:tavLst>
                                    </p:anim>
                                    <p:anim calcmode="lin" valueType="num">
                                      <p:cBhvr>
                                        <p:cTn id="49" dur="1000" fill="hold"/>
                                        <p:tgtEl>
                                          <p:spTgt spid="142"/>
                                        </p:tgtEl>
                                        <p:attrNameLst>
                                          <p:attrName>ppt_y</p:attrName>
                                        </p:attrNameLst>
                                      </p:cBhvr>
                                      <p:tavLst>
                                        <p:tav tm="0">
                                          <p:val>
                                            <p:strVal val="#ppt_y+.1"/>
                                          </p:val>
                                        </p:tav>
                                        <p:tav tm="100000">
                                          <p:val>
                                            <p:strVal val="#ppt_y"/>
                                          </p:val>
                                        </p:tav>
                                      </p:tavLst>
                                    </p:anim>
                                  </p:childTnLst>
                                </p:cTn>
                              </p:par>
                            </p:childTnLst>
                          </p:cTn>
                        </p:par>
                        <p:par>
                          <p:cTn id="50" fill="hold">
                            <p:stCondLst>
                              <p:cond delay="3600"/>
                            </p:stCondLst>
                            <p:childTnLst>
                              <p:par>
                                <p:cTn id="51" presetID="10" presetClass="entr" presetSubtype="0" fill="hold" grpId="0" nodeType="afterEffect">
                                  <p:stCondLst>
                                    <p:cond delay="0"/>
                                  </p:stCondLst>
                                  <p:childTnLst>
                                    <p:set>
                                      <p:cBhvr>
                                        <p:cTn id="52" dur="1" fill="hold">
                                          <p:stCondLst>
                                            <p:cond delay="0"/>
                                          </p:stCondLst>
                                        </p:cTn>
                                        <p:tgtEl>
                                          <p:spTgt spid="125"/>
                                        </p:tgtEl>
                                        <p:attrNameLst>
                                          <p:attrName>style.visibility</p:attrName>
                                        </p:attrNameLst>
                                      </p:cBhvr>
                                      <p:to>
                                        <p:strVal val="visible"/>
                                      </p:to>
                                    </p:set>
                                    <p:animEffect transition="in" filter="fade">
                                      <p:cBhvr>
                                        <p:cTn id="53" dur="500"/>
                                        <p:tgtEl>
                                          <p:spTgt spid="125"/>
                                        </p:tgtEl>
                                      </p:cBhvr>
                                    </p:animEffect>
                                  </p:childTnLst>
                                </p:cTn>
                              </p:par>
                              <p:par>
                                <p:cTn id="54" presetID="53" presetClass="entr" presetSubtype="16" fill="hold" nodeType="withEffect">
                                  <p:stCondLst>
                                    <p:cond delay="0"/>
                                  </p:stCondLst>
                                  <p:childTnLst>
                                    <p:set>
                                      <p:cBhvr>
                                        <p:cTn id="55" dur="1" fill="hold">
                                          <p:stCondLst>
                                            <p:cond delay="0"/>
                                          </p:stCondLst>
                                        </p:cTn>
                                        <p:tgtEl>
                                          <p:spTgt spid="158"/>
                                        </p:tgtEl>
                                        <p:attrNameLst>
                                          <p:attrName>style.visibility</p:attrName>
                                        </p:attrNameLst>
                                      </p:cBhvr>
                                      <p:to>
                                        <p:strVal val="visible"/>
                                      </p:to>
                                    </p:set>
                                    <p:anim calcmode="lin" valueType="num">
                                      <p:cBhvr>
                                        <p:cTn id="56" dur="500" fill="hold"/>
                                        <p:tgtEl>
                                          <p:spTgt spid="158"/>
                                        </p:tgtEl>
                                        <p:attrNameLst>
                                          <p:attrName>ppt_w</p:attrName>
                                        </p:attrNameLst>
                                      </p:cBhvr>
                                      <p:tavLst>
                                        <p:tav tm="0">
                                          <p:val>
                                            <p:fltVal val="0"/>
                                          </p:val>
                                        </p:tav>
                                        <p:tav tm="100000">
                                          <p:val>
                                            <p:strVal val="#ppt_w"/>
                                          </p:val>
                                        </p:tav>
                                      </p:tavLst>
                                    </p:anim>
                                    <p:anim calcmode="lin" valueType="num">
                                      <p:cBhvr>
                                        <p:cTn id="57" dur="500" fill="hold"/>
                                        <p:tgtEl>
                                          <p:spTgt spid="158"/>
                                        </p:tgtEl>
                                        <p:attrNameLst>
                                          <p:attrName>ppt_h</p:attrName>
                                        </p:attrNameLst>
                                      </p:cBhvr>
                                      <p:tavLst>
                                        <p:tav tm="0">
                                          <p:val>
                                            <p:fltVal val="0"/>
                                          </p:val>
                                        </p:tav>
                                        <p:tav tm="100000">
                                          <p:val>
                                            <p:strVal val="#ppt_h"/>
                                          </p:val>
                                        </p:tav>
                                      </p:tavLst>
                                    </p:anim>
                                    <p:animEffect transition="in" filter="fade">
                                      <p:cBhvr>
                                        <p:cTn id="58" dur="500"/>
                                        <p:tgtEl>
                                          <p:spTgt spid="158"/>
                                        </p:tgtEl>
                                      </p:cBhvr>
                                    </p:animEffect>
                                  </p:childTnLst>
                                </p:cTn>
                              </p:par>
                              <p:par>
                                <p:cTn id="59" presetID="26" presetClass="emph" presetSubtype="0" fill="hold" grpId="1" nodeType="withEffect">
                                  <p:stCondLst>
                                    <p:cond delay="0"/>
                                  </p:stCondLst>
                                  <p:childTnLst>
                                    <p:animEffect transition="out" filter="fade">
                                      <p:cBhvr>
                                        <p:cTn id="60" dur="500" tmFilter="0, 0; .2, .5; .8, .5; 1, 0"/>
                                        <p:tgtEl>
                                          <p:spTgt spid="125"/>
                                        </p:tgtEl>
                                      </p:cBhvr>
                                    </p:animEffect>
                                    <p:animScale>
                                      <p:cBhvr>
                                        <p:cTn id="61" dur="250" autoRev="1" fill="hold"/>
                                        <p:tgtEl>
                                          <p:spTgt spid="125"/>
                                        </p:tgtEl>
                                      </p:cBhvr>
                                      <p:by x="105000" y="105000"/>
                                    </p:animScale>
                                  </p:childTnLst>
                                </p:cTn>
                              </p:par>
                              <p:par>
                                <p:cTn id="62" presetID="17" presetClass="entr" presetSubtype="8" fill="hold" nodeType="withEffect">
                                  <p:stCondLst>
                                    <p:cond delay="300"/>
                                  </p:stCondLst>
                                  <p:childTnLst>
                                    <p:set>
                                      <p:cBhvr>
                                        <p:cTn id="63" dur="1" fill="hold">
                                          <p:stCondLst>
                                            <p:cond delay="0"/>
                                          </p:stCondLst>
                                        </p:cTn>
                                        <p:tgtEl>
                                          <p:spTgt spid="128"/>
                                        </p:tgtEl>
                                        <p:attrNameLst>
                                          <p:attrName>style.visibility</p:attrName>
                                        </p:attrNameLst>
                                      </p:cBhvr>
                                      <p:to>
                                        <p:strVal val="visible"/>
                                      </p:to>
                                    </p:set>
                                    <p:anim calcmode="lin" valueType="num">
                                      <p:cBhvr>
                                        <p:cTn id="64" dur="500" fill="hold"/>
                                        <p:tgtEl>
                                          <p:spTgt spid="128"/>
                                        </p:tgtEl>
                                        <p:attrNameLst>
                                          <p:attrName>ppt_x</p:attrName>
                                        </p:attrNameLst>
                                      </p:cBhvr>
                                      <p:tavLst>
                                        <p:tav tm="0">
                                          <p:val>
                                            <p:strVal val="#ppt_x-#ppt_w/2"/>
                                          </p:val>
                                        </p:tav>
                                        <p:tav tm="100000">
                                          <p:val>
                                            <p:strVal val="#ppt_x"/>
                                          </p:val>
                                        </p:tav>
                                      </p:tavLst>
                                    </p:anim>
                                    <p:anim calcmode="lin" valueType="num">
                                      <p:cBhvr>
                                        <p:cTn id="65" dur="500" fill="hold"/>
                                        <p:tgtEl>
                                          <p:spTgt spid="128"/>
                                        </p:tgtEl>
                                        <p:attrNameLst>
                                          <p:attrName>ppt_y</p:attrName>
                                        </p:attrNameLst>
                                      </p:cBhvr>
                                      <p:tavLst>
                                        <p:tav tm="0">
                                          <p:val>
                                            <p:strVal val="#ppt_y"/>
                                          </p:val>
                                        </p:tav>
                                        <p:tav tm="100000">
                                          <p:val>
                                            <p:strVal val="#ppt_y"/>
                                          </p:val>
                                        </p:tav>
                                      </p:tavLst>
                                    </p:anim>
                                    <p:anim calcmode="lin" valueType="num">
                                      <p:cBhvr>
                                        <p:cTn id="66" dur="500" fill="hold"/>
                                        <p:tgtEl>
                                          <p:spTgt spid="128"/>
                                        </p:tgtEl>
                                        <p:attrNameLst>
                                          <p:attrName>ppt_w</p:attrName>
                                        </p:attrNameLst>
                                      </p:cBhvr>
                                      <p:tavLst>
                                        <p:tav tm="0">
                                          <p:val>
                                            <p:fltVal val="0"/>
                                          </p:val>
                                        </p:tav>
                                        <p:tav tm="100000">
                                          <p:val>
                                            <p:strVal val="#ppt_w"/>
                                          </p:val>
                                        </p:tav>
                                      </p:tavLst>
                                    </p:anim>
                                    <p:anim calcmode="lin" valueType="num">
                                      <p:cBhvr>
                                        <p:cTn id="67" dur="500" fill="hold"/>
                                        <p:tgtEl>
                                          <p:spTgt spid="128"/>
                                        </p:tgtEl>
                                        <p:attrNameLst>
                                          <p:attrName>ppt_h</p:attrName>
                                        </p:attrNameLst>
                                      </p:cBhvr>
                                      <p:tavLst>
                                        <p:tav tm="0">
                                          <p:val>
                                            <p:strVal val="#ppt_h"/>
                                          </p:val>
                                        </p:tav>
                                        <p:tav tm="100000">
                                          <p:val>
                                            <p:strVal val="#ppt_h"/>
                                          </p:val>
                                        </p:tav>
                                      </p:tavLst>
                                    </p:anim>
                                  </p:childTnLst>
                                </p:cTn>
                              </p:par>
                              <p:par>
                                <p:cTn id="68" presetID="42" presetClass="entr" presetSubtype="0" fill="hold" nodeType="withEffect">
                                  <p:stCondLst>
                                    <p:cond delay="800"/>
                                  </p:stCondLst>
                                  <p:childTnLst>
                                    <p:set>
                                      <p:cBhvr>
                                        <p:cTn id="69" dur="1" fill="hold">
                                          <p:stCondLst>
                                            <p:cond delay="0"/>
                                          </p:stCondLst>
                                        </p:cTn>
                                        <p:tgtEl>
                                          <p:spTgt spid="147"/>
                                        </p:tgtEl>
                                        <p:attrNameLst>
                                          <p:attrName>style.visibility</p:attrName>
                                        </p:attrNameLst>
                                      </p:cBhvr>
                                      <p:to>
                                        <p:strVal val="visible"/>
                                      </p:to>
                                    </p:set>
                                    <p:animEffect transition="in" filter="fade">
                                      <p:cBhvr>
                                        <p:cTn id="70" dur="1000"/>
                                        <p:tgtEl>
                                          <p:spTgt spid="147"/>
                                        </p:tgtEl>
                                      </p:cBhvr>
                                    </p:animEffect>
                                    <p:anim calcmode="lin" valueType="num">
                                      <p:cBhvr>
                                        <p:cTn id="71" dur="1000" fill="hold"/>
                                        <p:tgtEl>
                                          <p:spTgt spid="147"/>
                                        </p:tgtEl>
                                        <p:attrNameLst>
                                          <p:attrName>ppt_x</p:attrName>
                                        </p:attrNameLst>
                                      </p:cBhvr>
                                      <p:tavLst>
                                        <p:tav tm="0">
                                          <p:val>
                                            <p:strVal val="#ppt_x"/>
                                          </p:val>
                                        </p:tav>
                                        <p:tav tm="100000">
                                          <p:val>
                                            <p:strVal val="#ppt_x"/>
                                          </p:val>
                                        </p:tav>
                                      </p:tavLst>
                                    </p:anim>
                                    <p:anim calcmode="lin" valueType="num">
                                      <p:cBhvr>
                                        <p:cTn id="72" dur="1000" fill="hold"/>
                                        <p:tgtEl>
                                          <p:spTgt spid="147"/>
                                        </p:tgtEl>
                                        <p:attrNameLst>
                                          <p:attrName>ppt_y</p:attrName>
                                        </p:attrNameLst>
                                      </p:cBhvr>
                                      <p:tavLst>
                                        <p:tav tm="0">
                                          <p:val>
                                            <p:strVal val="#ppt_y+.1"/>
                                          </p:val>
                                        </p:tav>
                                        <p:tav tm="100000">
                                          <p:val>
                                            <p:strVal val="#ppt_y"/>
                                          </p:val>
                                        </p:tav>
                                      </p:tavLst>
                                    </p:anim>
                                  </p:childTnLst>
                                </p:cTn>
                              </p:par>
                            </p:childTnLst>
                          </p:cTn>
                        </p:par>
                        <p:par>
                          <p:cTn id="73" fill="hold">
                            <p:stCondLst>
                              <p:cond delay="5400"/>
                            </p:stCondLst>
                            <p:childTnLst>
                              <p:par>
                                <p:cTn id="74" presetID="10" presetClass="entr" presetSubtype="0" fill="hold" grpId="0" nodeType="afterEffect">
                                  <p:stCondLst>
                                    <p:cond delay="0"/>
                                  </p:stCondLst>
                                  <p:childTnLst>
                                    <p:set>
                                      <p:cBhvr>
                                        <p:cTn id="75" dur="1" fill="hold">
                                          <p:stCondLst>
                                            <p:cond delay="0"/>
                                          </p:stCondLst>
                                        </p:cTn>
                                        <p:tgtEl>
                                          <p:spTgt spid="94"/>
                                        </p:tgtEl>
                                        <p:attrNameLst>
                                          <p:attrName>style.visibility</p:attrName>
                                        </p:attrNameLst>
                                      </p:cBhvr>
                                      <p:to>
                                        <p:strVal val="visible"/>
                                      </p:to>
                                    </p:set>
                                    <p:animEffect transition="in" filter="fade">
                                      <p:cBhvr>
                                        <p:cTn id="76" dur="1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25" grpId="1" animBg="1"/>
      <p:bldP spid="126" grpId="0" animBg="1"/>
      <p:bldP spid="126" grpId="1" animBg="1"/>
      <p:bldP spid="127" grpId="0" animBg="1"/>
      <p:bldP spid="127" grpId="1" animBg="1"/>
      <p:bldP spid="9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7000" y="-18357"/>
            <a:ext cx="12877580" cy="1460500"/>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7" name="组合 56"/>
          <p:cNvGrpSpPr/>
          <p:nvPr/>
        </p:nvGrpSpPr>
        <p:grpSpPr>
          <a:xfrm>
            <a:off x="-1341251" y="6753155"/>
            <a:ext cx="7613822" cy="5166254"/>
            <a:chOff x="6605723" y="3114087"/>
            <a:chExt cx="7613822" cy="5166254"/>
          </a:xfrm>
        </p:grpSpPr>
        <p:sp>
          <p:nvSpPr>
            <p:cNvPr id="53" name="任意多边形 52"/>
            <p:cNvSpPr/>
            <p:nvPr/>
          </p:nvSpPr>
          <p:spPr>
            <a:xfrm>
              <a:off x="10276125"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11252561"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12228996"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6605723" y="3114087"/>
              <a:ext cx="4616513" cy="5166254"/>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2" name="组合 31"/>
          <p:cNvGrpSpPr/>
          <p:nvPr/>
        </p:nvGrpSpPr>
        <p:grpSpPr>
          <a:xfrm>
            <a:off x="371475" y="333375"/>
            <a:ext cx="501817" cy="340501"/>
            <a:chOff x="-1159407" y="1739505"/>
            <a:chExt cx="5279281" cy="3582188"/>
          </a:xfrm>
          <a:solidFill>
            <a:schemeClr val="bg1">
              <a:lumMod val="95000"/>
            </a:schemeClr>
          </a:solidFill>
        </p:grpSpPr>
        <p:sp>
          <p:nvSpPr>
            <p:cNvPr id="33" name="任意多边形 32"/>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grp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grp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grp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grp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7" name="文本框 36"/>
          <p:cNvSpPr txBox="1"/>
          <p:nvPr/>
        </p:nvSpPr>
        <p:spPr>
          <a:xfrm>
            <a:off x="922991" y="265292"/>
            <a:ext cx="2515446" cy="369332"/>
          </a:xfrm>
          <a:prstGeom prst="rect">
            <a:avLst/>
          </a:prstGeom>
          <a:noFill/>
        </p:spPr>
        <p:txBody>
          <a:bodyPr wrap="square" rtlCol="0">
            <a:spAutoFit/>
          </a:bodyPr>
          <a:lstStyle/>
          <a:p>
            <a:r>
              <a:rPr lang="zh-CN" altLang="en-US" b="1" dirty="0">
                <a:solidFill>
                  <a:schemeClr val="bg1"/>
                </a:solidFill>
                <a:latin typeface="+mj-ea"/>
                <a:ea typeface="+mj-ea"/>
              </a:rPr>
              <a:t>工作完成情况</a:t>
            </a:r>
          </a:p>
        </p:txBody>
      </p:sp>
      <p:sp>
        <p:nvSpPr>
          <p:cNvPr id="38" name="矩形 37"/>
          <p:cNvSpPr/>
          <p:nvPr/>
        </p:nvSpPr>
        <p:spPr>
          <a:xfrm>
            <a:off x="746579" y="574849"/>
            <a:ext cx="1635113" cy="261162"/>
          </a:xfrm>
          <a:prstGeom prst="rect">
            <a:avLst/>
          </a:prstGeom>
        </p:spPr>
        <p:txBody>
          <a:bodyPr wrap="square">
            <a:spAutoFit/>
          </a:bodyPr>
          <a:lstStyle/>
          <a:p>
            <a:pPr lvl="0" algn="ctr" defTabSz="914400">
              <a:lnSpc>
                <a:spcPct val="114000"/>
              </a:lnSpc>
              <a:defRPr/>
            </a:pPr>
            <a:r>
              <a:rPr lang="en-US" altLang="zh-CN" sz="1050" dirty="0">
                <a:solidFill>
                  <a:schemeClr val="bg1"/>
                </a:solidFill>
                <a:cs typeface="+mn-ea"/>
                <a:sym typeface="+mn-lt"/>
              </a:rPr>
              <a:t>PUT YOUR TITLE</a:t>
            </a:r>
          </a:p>
        </p:txBody>
      </p:sp>
      <p:sp>
        <p:nvSpPr>
          <p:cNvPr id="39" name="平行四边形 38"/>
          <p:cNvSpPr/>
          <p:nvPr/>
        </p:nvSpPr>
        <p:spPr>
          <a:xfrm>
            <a:off x="3438437" y="333375"/>
            <a:ext cx="9642563" cy="340501"/>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p:nvPr/>
        </p:nvCxnSpPr>
        <p:spPr>
          <a:xfrm flipH="1">
            <a:off x="3438437" y="777460"/>
            <a:ext cx="90075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a:off x="5256578" y="6753155"/>
            <a:ext cx="7613822" cy="5166254"/>
            <a:chOff x="6605723" y="3114087"/>
            <a:chExt cx="7613822" cy="5166254"/>
          </a:xfrm>
        </p:grpSpPr>
        <p:sp>
          <p:nvSpPr>
            <p:cNvPr id="59" name="任意多边形 58"/>
            <p:cNvSpPr/>
            <p:nvPr/>
          </p:nvSpPr>
          <p:spPr>
            <a:xfrm>
              <a:off x="10276125"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11252561"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12228996"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6605723" y="3114087"/>
              <a:ext cx="4616513" cy="5166254"/>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91" name="组合 90"/>
          <p:cNvGrpSpPr/>
          <p:nvPr/>
        </p:nvGrpSpPr>
        <p:grpSpPr>
          <a:xfrm>
            <a:off x="1448174" y="2679700"/>
            <a:ext cx="1872340" cy="1872340"/>
            <a:chOff x="1448174" y="2159000"/>
            <a:chExt cx="1872340" cy="1872340"/>
          </a:xfrm>
        </p:grpSpPr>
        <p:sp>
          <p:nvSpPr>
            <p:cNvPr id="92" name="圆: 空心 1"/>
            <p:cNvSpPr/>
            <p:nvPr/>
          </p:nvSpPr>
          <p:spPr>
            <a:xfrm>
              <a:off x="1448174" y="2159000"/>
              <a:ext cx="1872340" cy="1872340"/>
            </a:xfrm>
            <a:prstGeom prst="donut">
              <a:avLst>
                <a:gd name="adj" fmla="val 14474"/>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lt"/>
              </a:endParaRPr>
            </a:p>
          </p:txBody>
        </p:sp>
        <p:sp>
          <p:nvSpPr>
            <p:cNvPr id="94" name="弧形 93"/>
            <p:cNvSpPr/>
            <p:nvPr/>
          </p:nvSpPr>
          <p:spPr>
            <a:xfrm>
              <a:off x="1587677" y="2298503"/>
              <a:ext cx="1593334" cy="1593334"/>
            </a:xfrm>
            <a:prstGeom prst="arc">
              <a:avLst>
                <a:gd name="adj1" fmla="val 12628180"/>
                <a:gd name="adj2" fmla="val 111342"/>
              </a:avLst>
            </a:prstGeom>
            <a:ln w="101600" cap="rnd">
              <a:solidFill>
                <a:schemeClr val="bg1"/>
              </a:solidFill>
              <a:round/>
            </a:ln>
            <a:effectLst>
              <a:outerShdw blurRad="215900" dist="38100" dir="8100000" algn="tr" rotWithShape="0">
                <a:prstClr val="black">
                  <a:alpha val="33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mj-lt"/>
              </a:endParaRPr>
            </a:p>
          </p:txBody>
        </p:sp>
        <p:sp>
          <p:nvSpPr>
            <p:cNvPr id="95" name="文本框 94"/>
            <p:cNvSpPr txBox="1"/>
            <p:nvPr/>
          </p:nvSpPr>
          <p:spPr>
            <a:xfrm>
              <a:off x="1877041" y="2802363"/>
              <a:ext cx="1005403" cy="584775"/>
            </a:xfrm>
            <a:prstGeom prst="rect">
              <a:avLst/>
            </a:prstGeom>
            <a:noFill/>
          </p:spPr>
          <p:txBody>
            <a:bodyPr wrap="none" rtlCol="0">
              <a:spAutoFit/>
              <a:scene3d>
                <a:camera prst="orthographicFront"/>
                <a:lightRig rig="threePt" dir="t"/>
              </a:scene3d>
              <a:sp3d contourW="12700"/>
            </a:bodyPr>
            <a:lstStyle/>
            <a:p>
              <a:pPr algn="ctr"/>
              <a:r>
                <a:rPr lang="en-US" altLang="zh-CN" sz="3200" dirty="0">
                  <a:solidFill>
                    <a:schemeClr val="accent1"/>
                  </a:solidFill>
                  <a:latin typeface="+mj-lt"/>
                  <a:ea typeface="时尚中黑简体" panose="01010104010101010101" pitchFamily="2" charset="-122"/>
                </a:rPr>
                <a:t>42%</a:t>
              </a:r>
              <a:endParaRPr lang="zh-CN" altLang="en-US" sz="3200" dirty="0">
                <a:solidFill>
                  <a:schemeClr val="accent1"/>
                </a:solidFill>
                <a:latin typeface="+mj-lt"/>
                <a:ea typeface="时尚中黑简体" panose="01010104010101010101" pitchFamily="2" charset="-122"/>
              </a:endParaRPr>
            </a:p>
          </p:txBody>
        </p:sp>
      </p:grpSp>
      <p:grpSp>
        <p:nvGrpSpPr>
          <p:cNvPr id="96" name="组合 95"/>
          <p:cNvGrpSpPr/>
          <p:nvPr/>
        </p:nvGrpSpPr>
        <p:grpSpPr>
          <a:xfrm>
            <a:off x="3922612" y="2679700"/>
            <a:ext cx="1872340" cy="1872340"/>
            <a:chOff x="3922612" y="2159000"/>
            <a:chExt cx="1872340" cy="1872340"/>
          </a:xfrm>
        </p:grpSpPr>
        <p:sp>
          <p:nvSpPr>
            <p:cNvPr id="117" name="圆: 空心 9"/>
            <p:cNvSpPr/>
            <p:nvPr/>
          </p:nvSpPr>
          <p:spPr>
            <a:xfrm>
              <a:off x="3922612" y="2159000"/>
              <a:ext cx="1872340" cy="1872340"/>
            </a:xfrm>
            <a:prstGeom prst="donut">
              <a:avLst>
                <a:gd name="adj" fmla="val 14474"/>
              </a:avLst>
            </a:prstGeom>
            <a:solidFill>
              <a:srgbClr val="FFC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mj-lt"/>
              </a:endParaRPr>
            </a:p>
          </p:txBody>
        </p:sp>
        <p:sp>
          <p:nvSpPr>
            <p:cNvPr id="161" name="弧形 160"/>
            <p:cNvSpPr/>
            <p:nvPr/>
          </p:nvSpPr>
          <p:spPr>
            <a:xfrm>
              <a:off x="4062115" y="2298503"/>
              <a:ext cx="1593334" cy="1593334"/>
            </a:xfrm>
            <a:prstGeom prst="arc">
              <a:avLst>
                <a:gd name="adj1" fmla="val 2301782"/>
                <a:gd name="adj2" fmla="val 0"/>
              </a:avLst>
            </a:prstGeom>
            <a:ln w="101600" cap="rnd">
              <a:solidFill>
                <a:schemeClr val="bg1"/>
              </a:solidFill>
              <a:round/>
            </a:ln>
            <a:effectLst>
              <a:outerShdw blurRad="215900" dist="38100" dir="8100000" algn="tr" rotWithShape="0">
                <a:prstClr val="black">
                  <a:alpha val="33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2"/>
                </a:solidFill>
                <a:latin typeface="+mj-lt"/>
              </a:endParaRPr>
            </a:p>
          </p:txBody>
        </p:sp>
        <p:sp>
          <p:nvSpPr>
            <p:cNvPr id="162" name="文本框 161"/>
            <p:cNvSpPr txBox="1"/>
            <p:nvPr/>
          </p:nvSpPr>
          <p:spPr>
            <a:xfrm>
              <a:off x="4356080" y="2802363"/>
              <a:ext cx="1005403" cy="584775"/>
            </a:xfrm>
            <a:prstGeom prst="rect">
              <a:avLst/>
            </a:prstGeom>
            <a:noFill/>
          </p:spPr>
          <p:txBody>
            <a:bodyPr wrap="none" rtlCol="0">
              <a:spAutoFit/>
              <a:scene3d>
                <a:camera prst="orthographicFront"/>
                <a:lightRig rig="threePt" dir="t"/>
              </a:scene3d>
              <a:sp3d contourW="12700"/>
            </a:bodyPr>
            <a:lstStyle/>
            <a:p>
              <a:pPr algn="ctr"/>
              <a:r>
                <a:rPr lang="en-US" altLang="zh-CN" sz="3200" dirty="0">
                  <a:solidFill>
                    <a:schemeClr val="accent2"/>
                  </a:solidFill>
                  <a:latin typeface="+mj-lt"/>
                  <a:ea typeface="时尚中黑简体" panose="01010104010101010101" pitchFamily="2" charset="-122"/>
                </a:rPr>
                <a:t>91%</a:t>
              </a:r>
              <a:endParaRPr lang="zh-CN" altLang="en-US" sz="3200" dirty="0">
                <a:solidFill>
                  <a:schemeClr val="accent2"/>
                </a:solidFill>
                <a:latin typeface="+mj-lt"/>
                <a:ea typeface="时尚中黑简体" panose="01010104010101010101" pitchFamily="2" charset="-122"/>
              </a:endParaRPr>
            </a:p>
          </p:txBody>
        </p:sp>
      </p:grpSp>
      <p:grpSp>
        <p:nvGrpSpPr>
          <p:cNvPr id="163" name="组合 162"/>
          <p:cNvGrpSpPr/>
          <p:nvPr/>
        </p:nvGrpSpPr>
        <p:grpSpPr>
          <a:xfrm>
            <a:off x="6397050" y="2679700"/>
            <a:ext cx="1872340" cy="1872340"/>
            <a:chOff x="6397050" y="2159000"/>
            <a:chExt cx="1872340" cy="1872340"/>
          </a:xfrm>
        </p:grpSpPr>
        <p:sp>
          <p:nvSpPr>
            <p:cNvPr id="164" name="圆: 空心 12"/>
            <p:cNvSpPr/>
            <p:nvPr/>
          </p:nvSpPr>
          <p:spPr>
            <a:xfrm>
              <a:off x="6397050" y="2159000"/>
              <a:ext cx="1872340" cy="1872340"/>
            </a:xfrm>
            <a:prstGeom prst="donut">
              <a:avLst>
                <a:gd name="adj" fmla="val 14474"/>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lt"/>
              </a:endParaRPr>
            </a:p>
          </p:txBody>
        </p:sp>
        <p:sp>
          <p:nvSpPr>
            <p:cNvPr id="165" name="弧形 164"/>
            <p:cNvSpPr/>
            <p:nvPr/>
          </p:nvSpPr>
          <p:spPr>
            <a:xfrm>
              <a:off x="6536553" y="2298503"/>
              <a:ext cx="1593334" cy="1593334"/>
            </a:xfrm>
            <a:prstGeom prst="arc">
              <a:avLst>
                <a:gd name="adj1" fmla="val 10203953"/>
                <a:gd name="adj2" fmla="val 19999186"/>
              </a:avLst>
            </a:prstGeom>
            <a:ln w="101600" cap="rnd">
              <a:solidFill>
                <a:schemeClr val="bg1"/>
              </a:solidFill>
              <a:round/>
            </a:ln>
            <a:effectLst>
              <a:outerShdw blurRad="215900" dist="38100" dir="8100000" algn="tr" rotWithShape="0">
                <a:prstClr val="black">
                  <a:alpha val="33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mj-lt"/>
              </a:endParaRPr>
            </a:p>
          </p:txBody>
        </p:sp>
        <p:sp>
          <p:nvSpPr>
            <p:cNvPr id="166" name="文本框 165"/>
            <p:cNvSpPr txBox="1"/>
            <p:nvPr/>
          </p:nvSpPr>
          <p:spPr>
            <a:xfrm>
              <a:off x="6830518" y="2802363"/>
              <a:ext cx="1005403" cy="584775"/>
            </a:xfrm>
            <a:prstGeom prst="rect">
              <a:avLst/>
            </a:prstGeom>
            <a:noFill/>
          </p:spPr>
          <p:txBody>
            <a:bodyPr wrap="none" rtlCol="0">
              <a:spAutoFit/>
              <a:scene3d>
                <a:camera prst="orthographicFront"/>
                <a:lightRig rig="threePt" dir="t"/>
              </a:scene3d>
              <a:sp3d contourW="12700"/>
            </a:bodyPr>
            <a:lstStyle/>
            <a:p>
              <a:pPr algn="ctr"/>
              <a:r>
                <a:rPr lang="en-US" altLang="zh-CN" sz="3200" dirty="0">
                  <a:solidFill>
                    <a:schemeClr val="accent1"/>
                  </a:solidFill>
                  <a:latin typeface="+mj-lt"/>
                  <a:ea typeface="时尚中黑简体" panose="01010104010101010101" pitchFamily="2" charset="-122"/>
                </a:rPr>
                <a:t>48%</a:t>
              </a:r>
              <a:endParaRPr lang="zh-CN" altLang="en-US" sz="3200" dirty="0">
                <a:solidFill>
                  <a:schemeClr val="accent1"/>
                </a:solidFill>
                <a:latin typeface="+mj-lt"/>
                <a:ea typeface="时尚中黑简体" panose="01010104010101010101" pitchFamily="2" charset="-122"/>
              </a:endParaRPr>
            </a:p>
          </p:txBody>
        </p:sp>
      </p:grpSp>
      <p:grpSp>
        <p:nvGrpSpPr>
          <p:cNvPr id="167" name="组合 166"/>
          <p:cNvGrpSpPr/>
          <p:nvPr/>
        </p:nvGrpSpPr>
        <p:grpSpPr>
          <a:xfrm>
            <a:off x="8871487" y="2679700"/>
            <a:ext cx="1872340" cy="1872340"/>
            <a:chOff x="8871487" y="2159000"/>
            <a:chExt cx="1872340" cy="1872340"/>
          </a:xfrm>
        </p:grpSpPr>
        <p:sp>
          <p:nvSpPr>
            <p:cNvPr id="168" name="圆: 空心 15"/>
            <p:cNvSpPr/>
            <p:nvPr/>
          </p:nvSpPr>
          <p:spPr>
            <a:xfrm>
              <a:off x="8871487" y="2159000"/>
              <a:ext cx="1872340" cy="1872340"/>
            </a:xfrm>
            <a:prstGeom prst="donut">
              <a:avLst>
                <a:gd name="adj" fmla="val 14474"/>
              </a:avLst>
            </a:prstGeom>
            <a:solidFill>
              <a:srgbClr val="FFC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mj-lt"/>
              </a:endParaRPr>
            </a:p>
          </p:txBody>
        </p:sp>
        <p:sp>
          <p:nvSpPr>
            <p:cNvPr id="169" name="弧形 168"/>
            <p:cNvSpPr/>
            <p:nvPr/>
          </p:nvSpPr>
          <p:spPr>
            <a:xfrm>
              <a:off x="9010990" y="2298503"/>
              <a:ext cx="1593334" cy="1593334"/>
            </a:xfrm>
            <a:prstGeom prst="arc">
              <a:avLst>
                <a:gd name="adj1" fmla="val 13387328"/>
                <a:gd name="adj2" fmla="val 4703845"/>
              </a:avLst>
            </a:prstGeom>
            <a:ln w="101600" cap="rnd">
              <a:solidFill>
                <a:schemeClr val="bg1"/>
              </a:solidFill>
              <a:round/>
            </a:ln>
            <a:effectLst>
              <a:outerShdw blurRad="215900" dist="38100" dir="8100000" algn="tr" rotWithShape="0">
                <a:prstClr val="black">
                  <a:alpha val="33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2"/>
                </a:solidFill>
                <a:latin typeface="+mj-lt"/>
              </a:endParaRPr>
            </a:p>
          </p:txBody>
        </p:sp>
        <p:sp>
          <p:nvSpPr>
            <p:cNvPr id="170" name="文本框 169"/>
            <p:cNvSpPr txBox="1"/>
            <p:nvPr/>
          </p:nvSpPr>
          <p:spPr>
            <a:xfrm>
              <a:off x="9304954" y="2802363"/>
              <a:ext cx="1005403" cy="584775"/>
            </a:xfrm>
            <a:prstGeom prst="rect">
              <a:avLst/>
            </a:prstGeom>
            <a:noFill/>
          </p:spPr>
          <p:txBody>
            <a:bodyPr wrap="none" rtlCol="0">
              <a:spAutoFit/>
              <a:scene3d>
                <a:camera prst="orthographicFront"/>
                <a:lightRig rig="threePt" dir="t"/>
              </a:scene3d>
              <a:sp3d contourW="12700"/>
            </a:bodyPr>
            <a:lstStyle/>
            <a:p>
              <a:pPr algn="ctr"/>
              <a:r>
                <a:rPr lang="en-US" altLang="zh-CN" sz="3200" dirty="0">
                  <a:solidFill>
                    <a:schemeClr val="accent2"/>
                  </a:solidFill>
                  <a:latin typeface="+mj-lt"/>
                  <a:ea typeface="时尚中黑简体" panose="01010104010101010101" pitchFamily="2" charset="-122"/>
                </a:rPr>
                <a:t>73%</a:t>
              </a:r>
              <a:endParaRPr lang="zh-CN" altLang="en-US" sz="3200" dirty="0">
                <a:solidFill>
                  <a:schemeClr val="accent2"/>
                </a:solidFill>
                <a:latin typeface="+mj-lt"/>
                <a:ea typeface="时尚中黑简体" panose="01010104010101010101" pitchFamily="2" charset="-122"/>
              </a:endParaRPr>
            </a:p>
          </p:txBody>
        </p:sp>
      </p:grpSp>
      <p:grpSp>
        <p:nvGrpSpPr>
          <p:cNvPr id="171" name="组合 170"/>
          <p:cNvGrpSpPr/>
          <p:nvPr/>
        </p:nvGrpSpPr>
        <p:grpSpPr>
          <a:xfrm>
            <a:off x="8740764" y="4718637"/>
            <a:ext cx="2133782" cy="1132618"/>
            <a:chOff x="3943969" y="2412339"/>
            <a:chExt cx="2133782" cy="1132618"/>
          </a:xfrm>
        </p:grpSpPr>
        <p:sp>
          <p:nvSpPr>
            <p:cNvPr id="172" name="文本框 171"/>
            <p:cNvSpPr txBox="1"/>
            <p:nvPr/>
          </p:nvSpPr>
          <p:spPr>
            <a:xfrm>
              <a:off x="3943970"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a:t>
              </a:r>
            </a:p>
          </p:txBody>
        </p:sp>
        <p:sp>
          <p:nvSpPr>
            <p:cNvPr id="173" name="文本框 172"/>
            <p:cNvSpPr txBox="1"/>
            <p:nvPr/>
          </p:nvSpPr>
          <p:spPr>
            <a:xfrm>
              <a:off x="3943969" y="2750893"/>
              <a:ext cx="2133782"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ea typeface="+mj-ea"/>
                </a:rPr>
                <a:t>The user can demonstrate on a projector or computer, or presentation and make it film to be used in a wider field</a:t>
              </a:r>
            </a:p>
          </p:txBody>
        </p:sp>
      </p:grpSp>
      <p:grpSp>
        <p:nvGrpSpPr>
          <p:cNvPr id="174" name="组合 173"/>
          <p:cNvGrpSpPr/>
          <p:nvPr/>
        </p:nvGrpSpPr>
        <p:grpSpPr>
          <a:xfrm>
            <a:off x="6266328" y="4718637"/>
            <a:ext cx="2133782" cy="1132618"/>
            <a:chOff x="3943969" y="2412339"/>
            <a:chExt cx="2133782" cy="1132618"/>
          </a:xfrm>
        </p:grpSpPr>
        <p:sp>
          <p:nvSpPr>
            <p:cNvPr id="175" name="文本框 174"/>
            <p:cNvSpPr txBox="1"/>
            <p:nvPr/>
          </p:nvSpPr>
          <p:spPr>
            <a:xfrm>
              <a:off x="3943970"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a:t>
              </a:r>
            </a:p>
          </p:txBody>
        </p:sp>
        <p:sp>
          <p:nvSpPr>
            <p:cNvPr id="176" name="文本框 175"/>
            <p:cNvSpPr txBox="1"/>
            <p:nvPr/>
          </p:nvSpPr>
          <p:spPr>
            <a:xfrm>
              <a:off x="3943969" y="2750893"/>
              <a:ext cx="2133782"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ea typeface="+mj-ea"/>
                </a:rPr>
                <a:t>The user can demonstrate on a projector or computer, or presentation and make it film to be used in a wider field</a:t>
              </a:r>
            </a:p>
          </p:txBody>
        </p:sp>
      </p:grpSp>
      <p:grpSp>
        <p:nvGrpSpPr>
          <p:cNvPr id="177" name="组合 176"/>
          <p:cNvGrpSpPr/>
          <p:nvPr/>
        </p:nvGrpSpPr>
        <p:grpSpPr>
          <a:xfrm>
            <a:off x="3791890" y="4718637"/>
            <a:ext cx="2133782" cy="1132618"/>
            <a:chOff x="3943969" y="2412339"/>
            <a:chExt cx="2133782" cy="1132618"/>
          </a:xfrm>
        </p:grpSpPr>
        <p:sp>
          <p:nvSpPr>
            <p:cNvPr id="178" name="文本框 177"/>
            <p:cNvSpPr txBox="1"/>
            <p:nvPr/>
          </p:nvSpPr>
          <p:spPr>
            <a:xfrm>
              <a:off x="3943970"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a:t>
              </a:r>
            </a:p>
          </p:txBody>
        </p:sp>
        <p:sp>
          <p:nvSpPr>
            <p:cNvPr id="179" name="文本框 178"/>
            <p:cNvSpPr txBox="1"/>
            <p:nvPr/>
          </p:nvSpPr>
          <p:spPr>
            <a:xfrm>
              <a:off x="3943969" y="2750893"/>
              <a:ext cx="2133782"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ea typeface="+mj-ea"/>
                </a:rPr>
                <a:t>The user can demonstrate on a projector or computer, or presentation and make it film to be used in a wider field</a:t>
              </a:r>
            </a:p>
          </p:txBody>
        </p:sp>
      </p:grpSp>
      <p:grpSp>
        <p:nvGrpSpPr>
          <p:cNvPr id="180" name="组合 179"/>
          <p:cNvGrpSpPr/>
          <p:nvPr/>
        </p:nvGrpSpPr>
        <p:grpSpPr>
          <a:xfrm>
            <a:off x="1312851" y="4718637"/>
            <a:ext cx="2133782" cy="1132618"/>
            <a:chOff x="3943969" y="2412339"/>
            <a:chExt cx="2133782" cy="1132618"/>
          </a:xfrm>
        </p:grpSpPr>
        <p:sp>
          <p:nvSpPr>
            <p:cNvPr id="181" name="文本框 180"/>
            <p:cNvSpPr txBox="1"/>
            <p:nvPr/>
          </p:nvSpPr>
          <p:spPr>
            <a:xfrm>
              <a:off x="3943970"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a:t>
              </a:r>
            </a:p>
          </p:txBody>
        </p:sp>
        <p:sp>
          <p:nvSpPr>
            <p:cNvPr id="182" name="文本框 181"/>
            <p:cNvSpPr txBox="1"/>
            <p:nvPr/>
          </p:nvSpPr>
          <p:spPr>
            <a:xfrm>
              <a:off x="3943969" y="2750893"/>
              <a:ext cx="2133782"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ea typeface="+mj-ea"/>
                </a:rPr>
                <a:t>The user can demonstrate on a projector or computer, or presentation and make it film to be used in a wider field</a:t>
              </a:r>
            </a:p>
          </p:txBody>
        </p:sp>
      </p:grpSp>
      <p:grpSp>
        <p:nvGrpSpPr>
          <p:cNvPr id="3" name="组合 2"/>
          <p:cNvGrpSpPr/>
          <p:nvPr/>
        </p:nvGrpSpPr>
        <p:grpSpPr>
          <a:xfrm>
            <a:off x="3691314" y="1180495"/>
            <a:ext cx="4809372" cy="444500"/>
            <a:chOff x="3691314" y="1180495"/>
            <a:chExt cx="4809372" cy="444500"/>
          </a:xfrm>
          <a:effectLst>
            <a:outerShdw blurRad="127000" sx="102000" sy="102000" algn="ctr" rotWithShape="0">
              <a:prstClr val="black">
                <a:alpha val="20000"/>
              </a:prstClr>
            </a:outerShdw>
          </a:effectLst>
        </p:grpSpPr>
        <p:sp>
          <p:nvSpPr>
            <p:cNvPr id="2" name="矩形 1"/>
            <p:cNvSpPr/>
            <p:nvPr/>
          </p:nvSpPr>
          <p:spPr>
            <a:xfrm>
              <a:off x="3691314" y="1180495"/>
              <a:ext cx="4809372" cy="44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tx1">
                      <a:lumMod val="65000"/>
                      <a:lumOff val="35000"/>
                    </a:schemeClr>
                  </a:solidFill>
                </a:rPr>
                <a:t>放入你的标题</a:t>
              </a:r>
            </a:p>
          </p:txBody>
        </p:sp>
        <p:sp>
          <p:nvSpPr>
            <p:cNvPr id="186" name="矩形 185"/>
            <p:cNvSpPr/>
            <p:nvPr/>
          </p:nvSpPr>
          <p:spPr>
            <a:xfrm>
              <a:off x="3691314" y="1180495"/>
              <a:ext cx="100576" cy="444500"/>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7" name="矩形 186"/>
            <p:cNvSpPr/>
            <p:nvPr/>
          </p:nvSpPr>
          <p:spPr>
            <a:xfrm>
              <a:off x="8400110" y="1180495"/>
              <a:ext cx="100576" cy="444500"/>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88" name="文本框 187"/>
          <p:cNvSpPr txBox="1"/>
          <p:nvPr/>
        </p:nvSpPr>
        <p:spPr>
          <a:xfrm>
            <a:off x="3510704" y="1792206"/>
            <a:ext cx="5181146" cy="44319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rPr>
              <a:t>The user can demonstrate on a projector or computer, or presentation and make it film to be used in a wider field</a:t>
            </a:r>
          </a:p>
        </p:txBody>
      </p:sp>
      <p:sp>
        <p:nvSpPr>
          <p:cNvPr id="63" name="矩形 62">
            <a:extLst>
              <a:ext uri="{FF2B5EF4-FFF2-40B4-BE49-F238E27FC236}">
                <a16:creationId xmlns:a16="http://schemas.microsoft.com/office/drawing/2014/main" xmlns="" id="{44B3DBF0-ADD1-4CD8-BA28-B079FE3C0CFC}"/>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380073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wheel(1)">
                                      <p:cBhvr>
                                        <p:cTn id="7" dur="2000"/>
                                        <p:tgtEl>
                                          <p:spTgt spid="91"/>
                                        </p:tgtEl>
                                      </p:cBhvr>
                                    </p:animEffect>
                                  </p:childTnLst>
                                </p:cTn>
                              </p:par>
                              <p:par>
                                <p:cTn id="8" presetID="21" presetClass="entr" presetSubtype="1" fill="hold" nodeType="withEffect">
                                  <p:stCondLst>
                                    <p:cond delay="0"/>
                                  </p:stCondLst>
                                  <p:childTnLst>
                                    <p:set>
                                      <p:cBhvr>
                                        <p:cTn id="9" dur="1" fill="hold">
                                          <p:stCondLst>
                                            <p:cond delay="0"/>
                                          </p:stCondLst>
                                        </p:cTn>
                                        <p:tgtEl>
                                          <p:spTgt spid="96"/>
                                        </p:tgtEl>
                                        <p:attrNameLst>
                                          <p:attrName>style.visibility</p:attrName>
                                        </p:attrNameLst>
                                      </p:cBhvr>
                                      <p:to>
                                        <p:strVal val="visible"/>
                                      </p:to>
                                    </p:set>
                                    <p:animEffect transition="in" filter="wheel(1)">
                                      <p:cBhvr>
                                        <p:cTn id="10" dur="2000"/>
                                        <p:tgtEl>
                                          <p:spTgt spid="96"/>
                                        </p:tgtEl>
                                      </p:cBhvr>
                                    </p:animEffect>
                                  </p:childTnLst>
                                </p:cTn>
                              </p:par>
                              <p:par>
                                <p:cTn id="11" presetID="21" presetClass="entr" presetSubtype="1" fill="hold" nodeType="withEffect">
                                  <p:stCondLst>
                                    <p:cond delay="0"/>
                                  </p:stCondLst>
                                  <p:childTnLst>
                                    <p:set>
                                      <p:cBhvr>
                                        <p:cTn id="12" dur="1" fill="hold">
                                          <p:stCondLst>
                                            <p:cond delay="0"/>
                                          </p:stCondLst>
                                        </p:cTn>
                                        <p:tgtEl>
                                          <p:spTgt spid="163"/>
                                        </p:tgtEl>
                                        <p:attrNameLst>
                                          <p:attrName>style.visibility</p:attrName>
                                        </p:attrNameLst>
                                      </p:cBhvr>
                                      <p:to>
                                        <p:strVal val="visible"/>
                                      </p:to>
                                    </p:set>
                                    <p:animEffect transition="in" filter="wheel(1)">
                                      <p:cBhvr>
                                        <p:cTn id="13" dur="2000"/>
                                        <p:tgtEl>
                                          <p:spTgt spid="163"/>
                                        </p:tgtEl>
                                      </p:cBhvr>
                                    </p:animEffect>
                                  </p:childTnLst>
                                </p:cTn>
                              </p:par>
                              <p:par>
                                <p:cTn id="14" presetID="21" presetClass="entr" presetSubtype="1" fill="hold" nodeType="withEffect">
                                  <p:stCondLst>
                                    <p:cond delay="0"/>
                                  </p:stCondLst>
                                  <p:childTnLst>
                                    <p:set>
                                      <p:cBhvr>
                                        <p:cTn id="15" dur="1" fill="hold">
                                          <p:stCondLst>
                                            <p:cond delay="0"/>
                                          </p:stCondLst>
                                        </p:cTn>
                                        <p:tgtEl>
                                          <p:spTgt spid="167"/>
                                        </p:tgtEl>
                                        <p:attrNameLst>
                                          <p:attrName>style.visibility</p:attrName>
                                        </p:attrNameLst>
                                      </p:cBhvr>
                                      <p:to>
                                        <p:strVal val="visible"/>
                                      </p:to>
                                    </p:set>
                                    <p:animEffect transition="in" filter="wheel(1)">
                                      <p:cBhvr>
                                        <p:cTn id="16" dur="2000"/>
                                        <p:tgtEl>
                                          <p:spTgt spid="167"/>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180"/>
                                        </p:tgtEl>
                                        <p:attrNameLst>
                                          <p:attrName>style.visibility</p:attrName>
                                        </p:attrNameLst>
                                      </p:cBhvr>
                                      <p:to>
                                        <p:strVal val="visible"/>
                                      </p:to>
                                    </p:set>
                                    <p:anim calcmode="lin" valueType="num">
                                      <p:cBhvr>
                                        <p:cTn id="20" dur="500" fill="hold"/>
                                        <p:tgtEl>
                                          <p:spTgt spid="180"/>
                                        </p:tgtEl>
                                        <p:attrNameLst>
                                          <p:attrName>ppt_w</p:attrName>
                                        </p:attrNameLst>
                                      </p:cBhvr>
                                      <p:tavLst>
                                        <p:tav tm="0">
                                          <p:val>
                                            <p:fltVal val="0"/>
                                          </p:val>
                                        </p:tav>
                                        <p:tav tm="100000">
                                          <p:val>
                                            <p:strVal val="#ppt_w"/>
                                          </p:val>
                                        </p:tav>
                                      </p:tavLst>
                                    </p:anim>
                                    <p:anim calcmode="lin" valueType="num">
                                      <p:cBhvr>
                                        <p:cTn id="21" dur="500" fill="hold"/>
                                        <p:tgtEl>
                                          <p:spTgt spid="180"/>
                                        </p:tgtEl>
                                        <p:attrNameLst>
                                          <p:attrName>ppt_h</p:attrName>
                                        </p:attrNameLst>
                                      </p:cBhvr>
                                      <p:tavLst>
                                        <p:tav tm="0">
                                          <p:val>
                                            <p:fltVal val="0"/>
                                          </p:val>
                                        </p:tav>
                                        <p:tav tm="100000">
                                          <p:val>
                                            <p:strVal val="#ppt_h"/>
                                          </p:val>
                                        </p:tav>
                                      </p:tavLst>
                                    </p:anim>
                                    <p:animEffect transition="in" filter="fade">
                                      <p:cBhvr>
                                        <p:cTn id="22" dur="500"/>
                                        <p:tgtEl>
                                          <p:spTgt spid="180"/>
                                        </p:tgtEl>
                                      </p:cBhvr>
                                    </p:animEffect>
                                  </p:childTnLst>
                                </p:cTn>
                              </p:par>
                              <p:par>
                                <p:cTn id="23" presetID="53" presetClass="entr" presetSubtype="16" fill="hold" nodeType="withEffect">
                                  <p:stCondLst>
                                    <p:cond delay="0"/>
                                  </p:stCondLst>
                                  <p:childTnLst>
                                    <p:set>
                                      <p:cBhvr>
                                        <p:cTn id="24" dur="1" fill="hold">
                                          <p:stCondLst>
                                            <p:cond delay="0"/>
                                          </p:stCondLst>
                                        </p:cTn>
                                        <p:tgtEl>
                                          <p:spTgt spid="177"/>
                                        </p:tgtEl>
                                        <p:attrNameLst>
                                          <p:attrName>style.visibility</p:attrName>
                                        </p:attrNameLst>
                                      </p:cBhvr>
                                      <p:to>
                                        <p:strVal val="visible"/>
                                      </p:to>
                                    </p:set>
                                    <p:anim calcmode="lin" valueType="num">
                                      <p:cBhvr>
                                        <p:cTn id="25" dur="500" fill="hold"/>
                                        <p:tgtEl>
                                          <p:spTgt spid="177"/>
                                        </p:tgtEl>
                                        <p:attrNameLst>
                                          <p:attrName>ppt_w</p:attrName>
                                        </p:attrNameLst>
                                      </p:cBhvr>
                                      <p:tavLst>
                                        <p:tav tm="0">
                                          <p:val>
                                            <p:fltVal val="0"/>
                                          </p:val>
                                        </p:tav>
                                        <p:tav tm="100000">
                                          <p:val>
                                            <p:strVal val="#ppt_w"/>
                                          </p:val>
                                        </p:tav>
                                      </p:tavLst>
                                    </p:anim>
                                    <p:anim calcmode="lin" valueType="num">
                                      <p:cBhvr>
                                        <p:cTn id="26" dur="500" fill="hold"/>
                                        <p:tgtEl>
                                          <p:spTgt spid="177"/>
                                        </p:tgtEl>
                                        <p:attrNameLst>
                                          <p:attrName>ppt_h</p:attrName>
                                        </p:attrNameLst>
                                      </p:cBhvr>
                                      <p:tavLst>
                                        <p:tav tm="0">
                                          <p:val>
                                            <p:fltVal val="0"/>
                                          </p:val>
                                        </p:tav>
                                        <p:tav tm="100000">
                                          <p:val>
                                            <p:strVal val="#ppt_h"/>
                                          </p:val>
                                        </p:tav>
                                      </p:tavLst>
                                    </p:anim>
                                    <p:animEffect transition="in" filter="fade">
                                      <p:cBhvr>
                                        <p:cTn id="27" dur="500"/>
                                        <p:tgtEl>
                                          <p:spTgt spid="177"/>
                                        </p:tgtEl>
                                      </p:cBhvr>
                                    </p:animEffect>
                                  </p:childTnLst>
                                </p:cTn>
                              </p:par>
                              <p:par>
                                <p:cTn id="28" presetID="53" presetClass="entr" presetSubtype="16" fill="hold" nodeType="withEffect">
                                  <p:stCondLst>
                                    <p:cond delay="0"/>
                                  </p:stCondLst>
                                  <p:childTnLst>
                                    <p:set>
                                      <p:cBhvr>
                                        <p:cTn id="29" dur="1" fill="hold">
                                          <p:stCondLst>
                                            <p:cond delay="0"/>
                                          </p:stCondLst>
                                        </p:cTn>
                                        <p:tgtEl>
                                          <p:spTgt spid="174"/>
                                        </p:tgtEl>
                                        <p:attrNameLst>
                                          <p:attrName>style.visibility</p:attrName>
                                        </p:attrNameLst>
                                      </p:cBhvr>
                                      <p:to>
                                        <p:strVal val="visible"/>
                                      </p:to>
                                    </p:set>
                                    <p:anim calcmode="lin" valueType="num">
                                      <p:cBhvr>
                                        <p:cTn id="30" dur="500" fill="hold"/>
                                        <p:tgtEl>
                                          <p:spTgt spid="174"/>
                                        </p:tgtEl>
                                        <p:attrNameLst>
                                          <p:attrName>ppt_w</p:attrName>
                                        </p:attrNameLst>
                                      </p:cBhvr>
                                      <p:tavLst>
                                        <p:tav tm="0">
                                          <p:val>
                                            <p:fltVal val="0"/>
                                          </p:val>
                                        </p:tav>
                                        <p:tav tm="100000">
                                          <p:val>
                                            <p:strVal val="#ppt_w"/>
                                          </p:val>
                                        </p:tav>
                                      </p:tavLst>
                                    </p:anim>
                                    <p:anim calcmode="lin" valueType="num">
                                      <p:cBhvr>
                                        <p:cTn id="31" dur="500" fill="hold"/>
                                        <p:tgtEl>
                                          <p:spTgt spid="174"/>
                                        </p:tgtEl>
                                        <p:attrNameLst>
                                          <p:attrName>ppt_h</p:attrName>
                                        </p:attrNameLst>
                                      </p:cBhvr>
                                      <p:tavLst>
                                        <p:tav tm="0">
                                          <p:val>
                                            <p:fltVal val="0"/>
                                          </p:val>
                                        </p:tav>
                                        <p:tav tm="100000">
                                          <p:val>
                                            <p:strVal val="#ppt_h"/>
                                          </p:val>
                                        </p:tav>
                                      </p:tavLst>
                                    </p:anim>
                                    <p:animEffect transition="in" filter="fade">
                                      <p:cBhvr>
                                        <p:cTn id="32" dur="500"/>
                                        <p:tgtEl>
                                          <p:spTgt spid="174"/>
                                        </p:tgtEl>
                                      </p:cBhvr>
                                    </p:animEffect>
                                  </p:childTnLst>
                                </p:cTn>
                              </p:par>
                              <p:par>
                                <p:cTn id="33" presetID="53" presetClass="entr" presetSubtype="16" fill="hold" nodeType="withEffect">
                                  <p:stCondLst>
                                    <p:cond delay="0"/>
                                  </p:stCondLst>
                                  <p:childTnLst>
                                    <p:set>
                                      <p:cBhvr>
                                        <p:cTn id="34" dur="1" fill="hold">
                                          <p:stCondLst>
                                            <p:cond delay="0"/>
                                          </p:stCondLst>
                                        </p:cTn>
                                        <p:tgtEl>
                                          <p:spTgt spid="171"/>
                                        </p:tgtEl>
                                        <p:attrNameLst>
                                          <p:attrName>style.visibility</p:attrName>
                                        </p:attrNameLst>
                                      </p:cBhvr>
                                      <p:to>
                                        <p:strVal val="visible"/>
                                      </p:to>
                                    </p:set>
                                    <p:anim calcmode="lin" valueType="num">
                                      <p:cBhvr>
                                        <p:cTn id="35" dur="500" fill="hold"/>
                                        <p:tgtEl>
                                          <p:spTgt spid="171"/>
                                        </p:tgtEl>
                                        <p:attrNameLst>
                                          <p:attrName>ppt_w</p:attrName>
                                        </p:attrNameLst>
                                      </p:cBhvr>
                                      <p:tavLst>
                                        <p:tav tm="0">
                                          <p:val>
                                            <p:fltVal val="0"/>
                                          </p:val>
                                        </p:tav>
                                        <p:tav tm="100000">
                                          <p:val>
                                            <p:strVal val="#ppt_w"/>
                                          </p:val>
                                        </p:tav>
                                      </p:tavLst>
                                    </p:anim>
                                    <p:anim calcmode="lin" valueType="num">
                                      <p:cBhvr>
                                        <p:cTn id="36" dur="500" fill="hold"/>
                                        <p:tgtEl>
                                          <p:spTgt spid="171"/>
                                        </p:tgtEl>
                                        <p:attrNameLst>
                                          <p:attrName>ppt_h</p:attrName>
                                        </p:attrNameLst>
                                      </p:cBhvr>
                                      <p:tavLst>
                                        <p:tav tm="0">
                                          <p:val>
                                            <p:fltVal val="0"/>
                                          </p:val>
                                        </p:tav>
                                        <p:tav tm="100000">
                                          <p:val>
                                            <p:strVal val="#ppt_h"/>
                                          </p:val>
                                        </p:tav>
                                      </p:tavLst>
                                    </p:anim>
                                    <p:animEffect transition="in" filter="fade">
                                      <p:cBhvr>
                                        <p:cTn id="37" dur="500"/>
                                        <p:tgtEl>
                                          <p:spTgt spid="171"/>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grpSp>
        <p:nvGrpSpPr>
          <p:cNvPr id="2" name="组合 1"/>
          <p:cNvGrpSpPr/>
          <p:nvPr/>
        </p:nvGrpSpPr>
        <p:grpSpPr>
          <a:xfrm>
            <a:off x="1549400" y="1415696"/>
            <a:ext cx="4470400" cy="2268461"/>
            <a:chOff x="1549400" y="1415696"/>
            <a:chExt cx="4470400" cy="2268461"/>
          </a:xfrm>
        </p:grpSpPr>
        <p:sp>
          <p:nvSpPr>
            <p:cNvPr id="6" name="矩形 5"/>
            <p:cNvSpPr/>
            <p:nvPr/>
          </p:nvSpPr>
          <p:spPr>
            <a:xfrm>
              <a:off x="1549400" y="1415696"/>
              <a:ext cx="4470400" cy="2267304"/>
            </a:xfrm>
            <a:prstGeom prst="rect">
              <a:avLst/>
            </a:prstGeom>
            <a:solidFill>
              <a:schemeClr val="bg1"/>
            </a:solidFill>
            <a:ln>
              <a:noFill/>
            </a:ln>
            <a:effectLst>
              <a:outerShdw blurRad="635000" dist="38100" dir="2700000" sx="102000" sy="102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7" name="组合 6"/>
            <p:cNvGrpSpPr/>
            <p:nvPr/>
          </p:nvGrpSpPr>
          <p:grpSpPr>
            <a:xfrm>
              <a:off x="1549400" y="3492982"/>
              <a:ext cx="4470400" cy="191175"/>
              <a:chOff x="1625600" y="3607282"/>
              <a:chExt cx="4470400" cy="191175"/>
            </a:xfrm>
          </p:grpSpPr>
          <p:sp>
            <p:nvSpPr>
              <p:cNvPr id="123" name="任意多边形 122"/>
              <p:cNvSpPr/>
              <p:nvPr/>
            </p:nvSpPr>
            <p:spPr>
              <a:xfrm>
                <a:off x="5690874"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123"/>
              <p:cNvSpPr/>
              <p:nvPr/>
            </p:nvSpPr>
            <p:spPr>
              <a:xfrm>
                <a:off x="5479813"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任意多边形 124"/>
              <p:cNvSpPr/>
              <p:nvPr/>
            </p:nvSpPr>
            <p:spPr>
              <a:xfrm>
                <a:off x="5268753"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任意多边形 125"/>
              <p:cNvSpPr/>
              <p:nvPr/>
            </p:nvSpPr>
            <p:spPr>
              <a:xfrm>
                <a:off x="5057692"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任意多边形 126"/>
              <p:cNvSpPr/>
              <p:nvPr/>
            </p:nvSpPr>
            <p:spPr>
              <a:xfrm>
                <a:off x="4846632"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任意多边形 127"/>
              <p:cNvSpPr/>
              <p:nvPr/>
            </p:nvSpPr>
            <p:spPr>
              <a:xfrm>
                <a:off x="4635572"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任意多边形 128"/>
              <p:cNvSpPr/>
              <p:nvPr/>
            </p:nvSpPr>
            <p:spPr>
              <a:xfrm>
                <a:off x="4424511"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129"/>
              <p:cNvSpPr/>
              <p:nvPr/>
            </p:nvSpPr>
            <p:spPr>
              <a:xfrm>
                <a:off x="4213451"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130"/>
              <p:cNvSpPr/>
              <p:nvPr/>
            </p:nvSpPr>
            <p:spPr>
              <a:xfrm>
                <a:off x="4002390"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131"/>
              <p:cNvSpPr/>
              <p:nvPr/>
            </p:nvSpPr>
            <p:spPr>
              <a:xfrm>
                <a:off x="3791330"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任意多边形 132"/>
              <p:cNvSpPr/>
              <p:nvPr/>
            </p:nvSpPr>
            <p:spPr>
              <a:xfrm>
                <a:off x="3580269"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p:nvPr/>
            </p:nvSpPr>
            <p:spPr>
              <a:xfrm>
                <a:off x="3369209"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134"/>
              <p:cNvSpPr/>
              <p:nvPr/>
            </p:nvSpPr>
            <p:spPr>
              <a:xfrm>
                <a:off x="3158149"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135"/>
              <p:cNvSpPr/>
              <p:nvPr/>
            </p:nvSpPr>
            <p:spPr>
              <a:xfrm>
                <a:off x="2947088"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136"/>
              <p:cNvSpPr/>
              <p:nvPr/>
            </p:nvSpPr>
            <p:spPr>
              <a:xfrm>
                <a:off x="2736028"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a:off x="2524967"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a:off x="2313907"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139"/>
              <p:cNvSpPr/>
              <p:nvPr/>
            </p:nvSpPr>
            <p:spPr>
              <a:xfrm>
                <a:off x="2102846"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140"/>
              <p:cNvSpPr/>
              <p:nvPr/>
            </p:nvSpPr>
            <p:spPr>
              <a:xfrm>
                <a:off x="1891786"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41"/>
              <p:cNvSpPr/>
              <p:nvPr/>
            </p:nvSpPr>
            <p:spPr>
              <a:xfrm>
                <a:off x="1680725" y="3607282"/>
                <a:ext cx="350001" cy="191175"/>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任意多边形 149"/>
              <p:cNvSpPr/>
              <p:nvPr/>
            </p:nvSpPr>
            <p:spPr>
              <a:xfrm>
                <a:off x="1625600" y="3607282"/>
                <a:ext cx="194066" cy="161835"/>
              </a:xfrm>
              <a:custGeom>
                <a:avLst/>
                <a:gdLst>
                  <a:gd name="connsiteX0" fmla="*/ 73314 w 194066"/>
                  <a:gd name="connsiteY0" fmla="*/ 0 h 161835"/>
                  <a:gd name="connsiteX1" fmla="*/ 194066 w 194066"/>
                  <a:gd name="connsiteY1" fmla="*/ 0 h 161835"/>
                  <a:gd name="connsiteX2" fmla="*/ 0 w 194066"/>
                  <a:gd name="connsiteY2" fmla="*/ 161835 h 161835"/>
                  <a:gd name="connsiteX3" fmla="*/ 0 w 194066"/>
                  <a:gd name="connsiteY3" fmla="*/ 61138 h 161835"/>
                  <a:gd name="connsiteX4" fmla="*/ 73314 w 194066"/>
                  <a:gd name="connsiteY4" fmla="*/ 0 h 1618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066" h="161835">
                    <a:moveTo>
                      <a:pt x="73314" y="0"/>
                    </a:moveTo>
                    <a:lnTo>
                      <a:pt x="194066" y="0"/>
                    </a:lnTo>
                    <a:lnTo>
                      <a:pt x="0" y="161835"/>
                    </a:lnTo>
                    <a:lnTo>
                      <a:pt x="0" y="61138"/>
                    </a:lnTo>
                    <a:lnTo>
                      <a:pt x="73314" y="0"/>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4" name="任意多边形 183"/>
              <p:cNvSpPr/>
              <p:nvPr/>
            </p:nvSpPr>
            <p:spPr>
              <a:xfrm>
                <a:off x="5903322" y="3636622"/>
                <a:ext cx="192678" cy="160678"/>
              </a:xfrm>
              <a:custGeom>
                <a:avLst/>
                <a:gdLst>
                  <a:gd name="connsiteX0" fmla="*/ 192678 w 192678"/>
                  <a:gd name="connsiteY0" fmla="*/ 0 h 160678"/>
                  <a:gd name="connsiteX1" fmla="*/ 192678 w 192678"/>
                  <a:gd name="connsiteY1" fmla="*/ 100697 h 160678"/>
                  <a:gd name="connsiteX2" fmla="*/ 120752 w 192678"/>
                  <a:gd name="connsiteY2" fmla="*/ 160678 h 160678"/>
                  <a:gd name="connsiteX3" fmla="*/ 0 w 192678"/>
                  <a:gd name="connsiteY3" fmla="*/ 160678 h 160678"/>
                  <a:gd name="connsiteX4" fmla="*/ 192678 w 192678"/>
                  <a:gd name="connsiteY4" fmla="*/ 0 h 160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678" h="160678">
                    <a:moveTo>
                      <a:pt x="192678" y="0"/>
                    </a:moveTo>
                    <a:lnTo>
                      <a:pt x="192678" y="100697"/>
                    </a:lnTo>
                    <a:lnTo>
                      <a:pt x="120752" y="160678"/>
                    </a:lnTo>
                    <a:lnTo>
                      <a:pt x="0" y="160678"/>
                    </a:lnTo>
                    <a:lnTo>
                      <a:pt x="192678" y="0"/>
                    </a:lnTo>
                    <a:close/>
                  </a:path>
                </a:pathLst>
              </a:cu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57" name="组合 56"/>
          <p:cNvGrpSpPr/>
          <p:nvPr/>
        </p:nvGrpSpPr>
        <p:grpSpPr>
          <a:xfrm>
            <a:off x="-1341251" y="6753155"/>
            <a:ext cx="7613822" cy="5166254"/>
            <a:chOff x="6605723" y="3114087"/>
            <a:chExt cx="7613822" cy="5166254"/>
          </a:xfrm>
        </p:grpSpPr>
        <p:sp>
          <p:nvSpPr>
            <p:cNvPr id="53" name="任意多边形 52"/>
            <p:cNvSpPr/>
            <p:nvPr/>
          </p:nvSpPr>
          <p:spPr>
            <a:xfrm>
              <a:off x="10276125"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11252561"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12228996"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6605723" y="3114087"/>
              <a:ext cx="4616513" cy="5166254"/>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2" name="组合 31"/>
          <p:cNvGrpSpPr/>
          <p:nvPr/>
        </p:nvGrpSpPr>
        <p:grpSpPr>
          <a:xfrm>
            <a:off x="371475" y="333375"/>
            <a:ext cx="501817" cy="340501"/>
            <a:chOff x="-1159407" y="1739505"/>
            <a:chExt cx="5279281" cy="3582188"/>
          </a:xfrm>
        </p:grpSpPr>
        <p:sp>
          <p:nvSpPr>
            <p:cNvPr id="33" name="任意多边形 32"/>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7" name="文本框 36"/>
          <p:cNvSpPr txBox="1"/>
          <p:nvPr/>
        </p:nvSpPr>
        <p:spPr>
          <a:xfrm>
            <a:off x="922991" y="265292"/>
            <a:ext cx="2515446" cy="369332"/>
          </a:xfrm>
          <a:prstGeom prst="rect">
            <a:avLst/>
          </a:prstGeom>
          <a:noFill/>
        </p:spPr>
        <p:txBody>
          <a:bodyPr wrap="square" rtlCol="0">
            <a:spAutoFit/>
          </a:bodyPr>
          <a:lstStyle/>
          <a:p>
            <a:r>
              <a:rPr lang="zh-CN" altLang="en-US" b="1" dirty="0">
                <a:solidFill>
                  <a:schemeClr val="tx1">
                    <a:lumMod val="65000"/>
                    <a:lumOff val="35000"/>
                  </a:schemeClr>
                </a:solidFill>
                <a:latin typeface="+mj-ea"/>
                <a:ea typeface="+mj-ea"/>
              </a:rPr>
              <a:t>工作完成情况</a:t>
            </a:r>
          </a:p>
        </p:txBody>
      </p:sp>
      <p:sp>
        <p:nvSpPr>
          <p:cNvPr id="38" name="矩形 37"/>
          <p:cNvSpPr/>
          <p:nvPr/>
        </p:nvSpPr>
        <p:spPr>
          <a:xfrm>
            <a:off x="746579" y="574849"/>
            <a:ext cx="1635113" cy="261162"/>
          </a:xfrm>
          <a:prstGeom prst="rect">
            <a:avLst/>
          </a:prstGeom>
        </p:spPr>
        <p:txBody>
          <a:bodyPr wrap="square">
            <a:spAutoFit/>
          </a:bodyPr>
          <a:lstStyle/>
          <a:p>
            <a:pPr lvl="0" algn="ctr" defTabSz="914400">
              <a:lnSpc>
                <a:spcPct val="114000"/>
              </a:lnSpc>
              <a:defRPr/>
            </a:pPr>
            <a:r>
              <a:rPr lang="en-US" altLang="zh-CN" sz="1050" dirty="0">
                <a:solidFill>
                  <a:schemeClr val="tx1">
                    <a:lumMod val="65000"/>
                    <a:lumOff val="35000"/>
                  </a:schemeClr>
                </a:solidFill>
                <a:cs typeface="+mn-ea"/>
                <a:sym typeface="+mn-lt"/>
              </a:rPr>
              <a:t>PUT YOUR TITLE</a:t>
            </a:r>
          </a:p>
        </p:txBody>
      </p:sp>
      <p:sp>
        <p:nvSpPr>
          <p:cNvPr id="39" name="平行四边形 38"/>
          <p:cNvSpPr/>
          <p:nvPr/>
        </p:nvSpPr>
        <p:spPr>
          <a:xfrm>
            <a:off x="3438437" y="333375"/>
            <a:ext cx="9642563" cy="340501"/>
          </a:xfrm>
          <a:prstGeom prst="parallelogram">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p:nvPr/>
        </p:nvCxnSpPr>
        <p:spPr>
          <a:xfrm flipH="1">
            <a:off x="3438437" y="777460"/>
            <a:ext cx="9007563" cy="0"/>
          </a:xfrm>
          <a:prstGeom prst="line">
            <a:avLst/>
          </a:prstGeom>
          <a:ln>
            <a:solidFill>
              <a:srgbClr val="04D195"/>
            </a:solidFill>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a:off x="5256578" y="6753155"/>
            <a:ext cx="7613822" cy="5166254"/>
            <a:chOff x="6605723" y="3114087"/>
            <a:chExt cx="7613822" cy="5166254"/>
          </a:xfrm>
        </p:grpSpPr>
        <p:sp>
          <p:nvSpPr>
            <p:cNvPr id="59" name="任意多边形 58"/>
            <p:cNvSpPr/>
            <p:nvPr/>
          </p:nvSpPr>
          <p:spPr>
            <a:xfrm>
              <a:off x="10276125"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11252561"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12228996" y="3114087"/>
              <a:ext cx="1990549" cy="5166254"/>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6605723" y="3114087"/>
              <a:ext cx="4616513" cy="5166254"/>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63" name="矩形 62"/>
          <p:cNvSpPr/>
          <p:nvPr/>
        </p:nvSpPr>
        <p:spPr>
          <a:xfrm>
            <a:off x="1549400" y="3853814"/>
            <a:ext cx="4470400" cy="2267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4" name="矩形 63"/>
          <p:cNvSpPr/>
          <p:nvPr/>
        </p:nvSpPr>
        <p:spPr>
          <a:xfrm>
            <a:off x="6184900" y="3853814"/>
            <a:ext cx="4470400" cy="2267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 name="矩形 64"/>
          <p:cNvSpPr/>
          <p:nvPr/>
        </p:nvSpPr>
        <p:spPr>
          <a:xfrm>
            <a:off x="6184900" y="1415696"/>
            <a:ext cx="4470400" cy="2267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6" name="文本框 65"/>
          <p:cNvSpPr txBox="1"/>
          <p:nvPr/>
        </p:nvSpPr>
        <p:spPr>
          <a:xfrm>
            <a:off x="1549400" y="2050321"/>
            <a:ext cx="972572" cy="1015663"/>
          </a:xfrm>
          <a:prstGeom prst="rect">
            <a:avLst/>
          </a:prstGeom>
          <a:noFill/>
        </p:spPr>
        <p:txBody>
          <a:bodyPr wrap="square">
            <a:spAutoFit/>
          </a:bodyPr>
          <a:lstStyle/>
          <a:p>
            <a:pPr algn="ctr">
              <a:defRPr/>
            </a:pPr>
            <a:r>
              <a:rPr lang="en-US" altLang="zh-CN" sz="6000" dirty="0">
                <a:solidFill>
                  <a:schemeClr val="bg1">
                    <a:lumMod val="65000"/>
                  </a:schemeClr>
                </a:solidFill>
                <a:latin typeface="Impact" panose="020B0806030902050204" pitchFamily="34" charset="0"/>
              </a:rPr>
              <a:t>S</a:t>
            </a:r>
            <a:endParaRPr lang="zh-CN" altLang="en-US" sz="6000" dirty="0">
              <a:solidFill>
                <a:schemeClr val="bg1">
                  <a:lumMod val="65000"/>
                </a:schemeClr>
              </a:solidFill>
              <a:latin typeface="Impact" panose="020B0806030902050204" pitchFamily="34" charset="0"/>
            </a:endParaRPr>
          </a:p>
        </p:txBody>
      </p:sp>
      <p:sp>
        <p:nvSpPr>
          <p:cNvPr id="67" name="文本框 66"/>
          <p:cNvSpPr txBox="1"/>
          <p:nvPr/>
        </p:nvSpPr>
        <p:spPr>
          <a:xfrm>
            <a:off x="6285271" y="2037621"/>
            <a:ext cx="972572" cy="1015663"/>
          </a:xfrm>
          <a:prstGeom prst="rect">
            <a:avLst/>
          </a:prstGeom>
          <a:noFill/>
        </p:spPr>
        <p:txBody>
          <a:bodyPr wrap="square">
            <a:spAutoFit/>
          </a:bodyPr>
          <a:lstStyle/>
          <a:p>
            <a:pPr algn="ctr">
              <a:defRPr/>
            </a:pPr>
            <a:r>
              <a:rPr lang="en-US" altLang="zh-CN" sz="6000" dirty="0">
                <a:solidFill>
                  <a:schemeClr val="bg1">
                    <a:lumMod val="65000"/>
                  </a:schemeClr>
                </a:solidFill>
                <a:latin typeface="Impact" panose="020B0806030902050204" pitchFamily="34" charset="0"/>
              </a:rPr>
              <a:t>W</a:t>
            </a:r>
            <a:endParaRPr lang="zh-CN" altLang="en-US" sz="6000" dirty="0">
              <a:solidFill>
                <a:schemeClr val="bg1">
                  <a:lumMod val="65000"/>
                </a:schemeClr>
              </a:solidFill>
              <a:latin typeface="Impact" panose="020B0806030902050204" pitchFamily="34" charset="0"/>
            </a:endParaRPr>
          </a:p>
        </p:txBody>
      </p:sp>
      <p:sp>
        <p:nvSpPr>
          <p:cNvPr id="68" name="文本框 67"/>
          <p:cNvSpPr txBox="1"/>
          <p:nvPr/>
        </p:nvSpPr>
        <p:spPr>
          <a:xfrm>
            <a:off x="1549400" y="4473635"/>
            <a:ext cx="972572" cy="1015663"/>
          </a:xfrm>
          <a:prstGeom prst="rect">
            <a:avLst/>
          </a:prstGeom>
          <a:noFill/>
        </p:spPr>
        <p:txBody>
          <a:bodyPr wrap="square">
            <a:spAutoFit/>
          </a:bodyPr>
          <a:lstStyle/>
          <a:p>
            <a:pPr algn="ctr">
              <a:defRPr/>
            </a:pPr>
            <a:r>
              <a:rPr lang="en-US" altLang="zh-CN" sz="6000" dirty="0">
                <a:solidFill>
                  <a:schemeClr val="bg1">
                    <a:lumMod val="65000"/>
                  </a:schemeClr>
                </a:solidFill>
                <a:latin typeface="Impact" panose="020B0806030902050204" pitchFamily="34" charset="0"/>
              </a:rPr>
              <a:t>O</a:t>
            </a:r>
            <a:endParaRPr lang="zh-CN" altLang="en-US" sz="6000" dirty="0">
              <a:solidFill>
                <a:schemeClr val="bg1">
                  <a:lumMod val="65000"/>
                </a:schemeClr>
              </a:solidFill>
              <a:latin typeface="Impact" panose="020B0806030902050204" pitchFamily="34" charset="0"/>
            </a:endParaRPr>
          </a:p>
        </p:txBody>
      </p:sp>
      <p:sp>
        <p:nvSpPr>
          <p:cNvPr id="69" name="文本框 68"/>
          <p:cNvSpPr txBox="1"/>
          <p:nvPr/>
        </p:nvSpPr>
        <p:spPr>
          <a:xfrm>
            <a:off x="6285271" y="4486335"/>
            <a:ext cx="972572" cy="1015663"/>
          </a:xfrm>
          <a:prstGeom prst="rect">
            <a:avLst/>
          </a:prstGeom>
          <a:noFill/>
        </p:spPr>
        <p:txBody>
          <a:bodyPr wrap="square">
            <a:spAutoFit/>
          </a:bodyPr>
          <a:lstStyle/>
          <a:p>
            <a:pPr algn="ctr">
              <a:defRPr/>
            </a:pPr>
            <a:r>
              <a:rPr lang="en-US" altLang="zh-CN" sz="6000" dirty="0">
                <a:solidFill>
                  <a:schemeClr val="bg1">
                    <a:lumMod val="65000"/>
                  </a:schemeClr>
                </a:solidFill>
                <a:latin typeface="Impact" panose="020B0806030902050204" pitchFamily="34" charset="0"/>
              </a:rPr>
              <a:t>T</a:t>
            </a:r>
            <a:endParaRPr lang="zh-CN" altLang="en-US" sz="6000" dirty="0">
              <a:solidFill>
                <a:schemeClr val="bg1">
                  <a:lumMod val="65000"/>
                </a:schemeClr>
              </a:solidFill>
              <a:latin typeface="Impact" panose="020B0806030902050204" pitchFamily="34" charset="0"/>
            </a:endParaRPr>
          </a:p>
        </p:txBody>
      </p:sp>
      <p:grpSp>
        <p:nvGrpSpPr>
          <p:cNvPr id="13" name="组合 12"/>
          <p:cNvGrpSpPr/>
          <p:nvPr/>
        </p:nvGrpSpPr>
        <p:grpSpPr>
          <a:xfrm>
            <a:off x="2399037" y="2058014"/>
            <a:ext cx="3404305" cy="975969"/>
            <a:chOff x="2475237" y="2096114"/>
            <a:chExt cx="3404305" cy="975969"/>
          </a:xfrm>
        </p:grpSpPr>
        <p:sp>
          <p:nvSpPr>
            <p:cNvPr id="8" name="文本框 7"/>
            <p:cNvSpPr txBox="1"/>
            <p:nvPr/>
          </p:nvSpPr>
          <p:spPr>
            <a:xfrm>
              <a:off x="2488907" y="2096114"/>
              <a:ext cx="2393785" cy="369332"/>
            </a:xfrm>
            <a:prstGeom prst="rect">
              <a:avLst/>
            </a:prstGeom>
            <a:noFill/>
          </p:spPr>
          <p:txBody>
            <a:bodyPr wrap="square" rtlCol="0">
              <a:spAutoFit/>
            </a:bodyPr>
            <a:lstStyle/>
            <a:p>
              <a:r>
                <a:rPr lang="zh-CN" altLang="en-US" b="1" dirty="0">
                  <a:solidFill>
                    <a:schemeClr val="tx1">
                      <a:lumMod val="65000"/>
                      <a:lumOff val="35000"/>
                    </a:schemeClr>
                  </a:solidFill>
                  <a:latin typeface="+mj-ea"/>
                  <a:ea typeface="+mj-ea"/>
                </a:rPr>
                <a:t>优势 </a:t>
              </a:r>
              <a:r>
                <a:rPr lang="en-US" altLang="zh-CN" sz="1400" dirty="0">
                  <a:solidFill>
                    <a:schemeClr val="tx1">
                      <a:lumMod val="65000"/>
                      <a:lumOff val="35000"/>
                    </a:schemeClr>
                  </a:solidFill>
                  <a:latin typeface="+mj-ea"/>
                  <a:ea typeface="+mj-ea"/>
                </a:rPr>
                <a:t>SPRENGHTS</a:t>
              </a:r>
              <a:endParaRPr lang="zh-CN" altLang="en-US" sz="1400" dirty="0">
                <a:solidFill>
                  <a:schemeClr val="tx1">
                    <a:lumMod val="65000"/>
                    <a:lumOff val="35000"/>
                  </a:schemeClr>
                </a:solidFill>
                <a:latin typeface="+mj-ea"/>
                <a:ea typeface="+mj-ea"/>
              </a:endParaRPr>
            </a:p>
          </p:txBody>
        </p:sp>
        <p:sp>
          <p:nvSpPr>
            <p:cNvPr id="10" name="矩形 9"/>
            <p:cNvSpPr/>
            <p:nvPr/>
          </p:nvSpPr>
          <p:spPr>
            <a:xfrm>
              <a:off x="2475237" y="2471919"/>
              <a:ext cx="3404305" cy="600164"/>
            </a:xfrm>
            <a:prstGeom prst="rect">
              <a:avLst/>
            </a:prstGeom>
          </p:spPr>
          <p:txBody>
            <a:bodyPr wrap="square">
              <a:spAutoFit/>
            </a:bodyPr>
            <a:lstStyle/>
            <a:p>
              <a:r>
                <a:rPr lang="en-US" altLang="zh-CN" sz="1100" dirty="0">
                  <a:solidFill>
                    <a:schemeClr val="tx1">
                      <a:lumMod val="65000"/>
                      <a:lumOff val="35000"/>
                    </a:schemeClr>
                  </a:solidFill>
                  <a:latin typeface="+mj-ea"/>
                </a:rPr>
                <a:t>Lorem ipsum dolor sit amet, consectetuer adipiscing elit. Maecenas porttitor congue massa. Fusce posuere, magna </a:t>
              </a:r>
              <a:r>
                <a:rPr lang="en-US" altLang="zh-CN" sz="1100" dirty="0" err="1">
                  <a:solidFill>
                    <a:schemeClr val="tx1">
                      <a:lumMod val="65000"/>
                      <a:lumOff val="35000"/>
                    </a:schemeClr>
                  </a:solidFill>
                  <a:latin typeface="+mj-ea"/>
                </a:rPr>
                <a:t>sed</a:t>
              </a:r>
              <a:r>
                <a:rPr lang="en-US" altLang="zh-CN" sz="1100" dirty="0">
                  <a:solidFill>
                    <a:schemeClr val="tx1">
                      <a:lumMod val="65000"/>
                      <a:lumOff val="35000"/>
                    </a:schemeClr>
                  </a:solidFill>
                  <a:latin typeface="+mj-ea"/>
                </a:rPr>
                <a:t> </a:t>
              </a:r>
              <a:r>
                <a:rPr lang="en-US" altLang="zh-CN" sz="1100" dirty="0" err="1">
                  <a:solidFill>
                    <a:schemeClr val="tx1">
                      <a:lumMod val="65000"/>
                      <a:lumOff val="35000"/>
                    </a:schemeClr>
                  </a:solidFill>
                  <a:latin typeface="+mj-ea"/>
                </a:rPr>
                <a:t>pulvinar</a:t>
              </a:r>
              <a:endParaRPr lang="en-US" altLang="zh-CN" sz="1100" dirty="0">
                <a:solidFill>
                  <a:schemeClr val="tx1">
                    <a:lumMod val="65000"/>
                    <a:lumOff val="35000"/>
                  </a:schemeClr>
                </a:solidFill>
                <a:latin typeface="+mj-ea"/>
              </a:endParaRPr>
            </a:p>
          </p:txBody>
        </p:sp>
      </p:grpSp>
      <p:grpSp>
        <p:nvGrpSpPr>
          <p:cNvPr id="14" name="组合 13"/>
          <p:cNvGrpSpPr/>
          <p:nvPr/>
        </p:nvGrpSpPr>
        <p:grpSpPr>
          <a:xfrm>
            <a:off x="7114617" y="2058014"/>
            <a:ext cx="3422900" cy="975969"/>
            <a:chOff x="7101917" y="2096114"/>
            <a:chExt cx="3422900" cy="975969"/>
          </a:xfrm>
        </p:grpSpPr>
        <p:sp>
          <p:nvSpPr>
            <p:cNvPr id="185" name="文本框 184"/>
            <p:cNvSpPr txBox="1"/>
            <p:nvPr/>
          </p:nvSpPr>
          <p:spPr>
            <a:xfrm>
              <a:off x="7101917" y="2096114"/>
              <a:ext cx="2393785" cy="369332"/>
            </a:xfrm>
            <a:prstGeom prst="rect">
              <a:avLst/>
            </a:prstGeom>
            <a:noFill/>
          </p:spPr>
          <p:txBody>
            <a:bodyPr wrap="square" rtlCol="0">
              <a:spAutoFit/>
            </a:bodyPr>
            <a:lstStyle/>
            <a:p>
              <a:pPr>
                <a:defRPr/>
              </a:pPr>
              <a:r>
                <a:rPr lang="zh-CN" altLang="en-US" b="1" dirty="0">
                  <a:solidFill>
                    <a:schemeClr val="tx1">
                      <a:lumMod val="65000"/>
                      <a:lumOff val="35000"/>
                    </a:schemeClr>
                  </a:solidFill>
                  <a:latin typeface="+mj-ea"/>
                  <a:ea typeface="+mj-ea"/>
                </a:rPr>
                <a:t>劣势 </a:t>
              </a:r>
              <a:r>
                <a:rPr lang="en-US" altLang="zh-CN" sz="1400" dirty="0">
                  <a:solidFill>
                    <a:schemeClr val="tx1">
                      <a:lumMod val="65000"/>
                      <a:lumOff val="35000"/>
                    </a:schemeClr>
                  </a:solidFill>
                  <a:latin typeface="+mj-ea"/>
                  <a:ea typeface="+mj-ea"/>
                </a:rPr>
                <a:t>WEAKNESSES</a:t>
              </a:r>
              <a:endParaRPr lang="zh-CN" altLang="en-US" sz="1400" dirty="0">
                <a:solidFill>
                  <a:schemeClr val="tx1">
                    <a:lumMod val="65000"/>
                    <a:lumOff val="35000"/>
                  </a:schemeClr>
                </a:solidFill>
                <a:latin typeface="+mj-ea"/>
                <a:ea typeface="+mj-ea"/>
              </a:endParaRPr>
            </a:p>
          </p:txBody>
        </p:sp>
        <p:sp>
          <p:nvSpPr>
            <p:cNvPr id="191" name="矩形 190"/>
            <p:cNvSpPr/>
            <p:nvPr/>
          </p:nvSpPr>
          <p:spPr>
            <a:xfrm>
              <a:off x="7120512" y="2471919"/>
              <a:ext cx="3404305" cy="600164"/>
            </a:xfrm>
            <a:prstGeom prst="rect">
              <a:avLst/>
            </a:prstGeom>
          </p:spPr>
          <p:txBody>
            <a:bodyPr wrap="square">
              <a:spAutoFit/>
            </a:bodyPr>
            <a:lstStyle/>
            <a:p>
              <a:r>
                <a:rPr lang="en-US" altLang="zh-CN" sz="1100" dirty="0">
                  <a:solidFill>
                    <a:schemeClr val="tx1">
                      <a:lumMod val="65000"/>
                      <a:lumOff val="35000"/>
                    </a:schemeClr>
                  </a:solidFill>
                  <a:latin typeface="+mj-ea"/>
                </a:rPr>
                <a:t>Lorem ipsum dolor sit amet, consectetuer adipiscing elit. Maecenas porttitor congue massa. Fusce posuere, magna </a:t>
              </a:r>
              <a:r>
                <a:rPr lang="en-US" altLang="zh-CN" sz="1100" dirty="0" err="1">
                  <a:solidFill>
                    <a:schemeClr val="tx1">
                      <a:lumMod val="65000"/>
                      <a:lumOff val="35000"/>
                    </a:schemeClr>
                  </a:solidFill>
                  <a:latin typeface="+mj-ea"/>
                </a:rPr>
                <a:t>sed</a:t>
              </a:r>
              <a:r>
                <a:rPr lang="en-US" altLang="zh-CN" sz="1100" dirty="0">
                  <a:solidFill>
                    <a:schemeClr val="tx1">
                      <a:lumMod val="65000"/>
                      <a:lumOff val="35000"/>
                    </a:schemeClr>
                  </a:solidFill>
                  <a:latin typeface="+mj-ea"/>
                </a:rPr>
                <a:t> </a:t>
              </a:r>
              <a:r>
                <a:rPr lang="en-US" altLang="zh-CN" sz="1100" dirty="0" err="1">
                  <a:solidFill>
                    <a:schemeClr val="tx1">
                      <a:lumMod val="65000"/>
                      <a:lumOff val="35000"/>
                    </a:schemeClr>
                  </a:solidFill>
                  <a:latin typeface="+mj-ea"/>
                </a:rPr>
                <a:t>pulvinar</a:t>
              </a:r>
              <a:endParaRPr lang="en-US" altLang="zh-CN" sz="1100" dirty="0">
                <a:solidFill>
                  <a:schemeClr val="tx1">
                    <a:lumMod val="65000"/>
                    <a:lumOff val="35000"/>
                  </a:schemeClr>
                </a:solidFill>
                <a:latin typeface="+mj-ea"/>
              </a:endParaRPr>
            </a:p>
          </p:txBody>
        </p:sp>
      </p:grpSp>
      <p:grpSp>
        <p:nvGrpSpPr>
          <p:cNvPr id="16" name="组合 15"/>
          <p:cNvGrpSpPr/>
          <p:nvPr/>
        </p:nvGrpSpPr>
        <p:grpSpPr>
          <a:xfrm>
            <a:off x="2399037" y="4534619"/>
            <a:ext cx="3404305" cy="990869"/>
            <a:chOff x="2475237" y="4483819"/>
            <a:chExt cx="3404305" cy="990869"/>
          </a:xfrm>
        </p:grpSpPr>
        <p:sp>
          <p:nvSpPr>
            <p:cNvPr id="189" name="文本框 188"/>
            <p:cNvSpPr txBox="1"/>
            <p:nvPr/>
          </p:nvSpPr>
          <p:spPr>
            <a:xfrm>
              <a:off x="2488907" y="4483819"/>
              <a:ext cx="2393785" cy="369332"/>
            </a:xfrm>
            <a:prstGeom prst="rect">
              <a:avLst/>
            </a:prstGeom>
            <a:noFill/>
          </p:spPr>
          <p:txBody>
            <a:bodyPr wrap="square" rtlCol="0">
              <a:spAutoFit/>
            </a:bodyPr>
            <a:lstStyle/>
            <a:p>
              <a:r>
                <a:rPr lang="zh-CN" altLang="en-US" b="1" dirty="0">
                  <a:solidFill>
                    <a:schemeClr val="tx1">
                      <a:lumMod val="65000"/>
                      <a:lumOff val="35000"/>
                    </a:schemeClr>
                  </a:solidFill>
                  <a:latin typeface="+mj-ea"/>
                  <a:ea typeface="+mj-ea"/>
                </a:rPr>
                <a:t>机会 </a:t>
              </a:r>
              <a:r>
                <a:rPr lang="en-US" altLang="zh-CN" sz="1400" dirty="0">
                  <a:solidFill>
                    <a:schemeClr val="tx1">
                      <a:lumMod val="65000"/>
                      <a:lumOff val="35000"/>
                    </a:schemeClr>
                  </a:solidFill>
                  <a:latin typeface="+mj-ea"/>
                  <a:ea typeface="+mj-ea"/>
                </a:rPr>
                <a:t>OPPORTUNITIES</a:t>
              </a:r>
              <a:endParaRPr lang="zh-CN" altLang="en-US" sz="1400" dirty="0">
                <a:solidFill>
                  <a:schemeClr val="tx1">
                    <a:lumMod val="65000"/>
                    <a:lumOff val="35000"/>
                  </a:schemeClr>
                </a:solidFill>
                <a:latin typeface="+mj-ea"/>
                <a:ea typeface="+mj-ea"/>
              </a:endParaRPr>
            </a:p>
          </p:txBody>
        </p:sp>
        <p:sp>
          <p:nvSpPr>
            <p:cNvPr id="192" name="矩形 191"/>
            <p:cNvSpPr/>
            <p:nvPr/>
          </p:nvSpPr>
          <p:spPr>
            <a:xfrm>
              <a:off x="2475237" y="4874524"/>
              <a:ext cx="3404305" cy="600164"/>
            </a:xfrm>
            <a:prstGeom prst="rect">
              <a:avLst/>
            </a:prstGeom>
          </p:spPr>
          <p:txBody>
            <a:bodyPr wrap="square">
              <a:spAutoFit/>
            </a:bodyPr>
            <a:lstStyle/>
            <a:p>
              <a:r>
                <a:rPr lang="en-US" altLang="zh-CN" sz="1100" dirty="0">
                  <a:solidFill>
                    <a:schemeClr val="tx1">
                      <a:lumMod val="65000"/>
                      <a:lumOff val="35000"/>
                    </a:schemeClr>
                  </a:solidFill>
                  <a:latin typeface="+mj-ea"/>
                </a:rPr>
                <a:t>Lorem ipsum dolor sit amet, consectetuer adipiscing elit. Maecenas porttitor congue massa. Fusce posuere, magna </a:t>
              </a:r>
              <a:r>
                <a:rPr lang="en-US" altLang="zh-CN" sz="1100" dirty="0" err="1">
                  <a:solidFill>
                    <a:schemeClr val="tx1">
                      <a:lumMod val="65000"/>
                      <a:lumOff val="35000"/>
                    </a:schemeClr>
                  </a:solidFill>
                  <a:latin typeface="+mj-ea"/>
                </a:rPr>
                <a:t>sed</a:t>
              </a:r>
              <a:r>
                <a:rPr lang="en-US" altLang="zh-CN" sz="1100" dirty="0">
                  <a:solidFill>
                    <a:schemeClr val="tx1">
                      <a:lumMod val="65000"/>
                      <a:lumOff val="35000"/>
                    </a:schemeClr>
                  </a:solidFill>
                  <a:latin typeface="+mj-ea"/>
                </a:rPr>
                <a:t> </a:t>
              </a:r>
              <a:r>
                <a:rPr lang="en-US" altLang="zh-CN" sz="1100" dirty="0" err="1">
                  <a:solidFill>
                    <a:schemeClr val="tx1">
                      <a:lumMod val="65000"/>
                      <a:lumOff val="35000"/>
                    </a:schemeClr>
                  </a:solidFill>
                  <a:latin typeface="+mj-ea"/>
                </a:rPr>
                <a:t>pulvinar</a:t>
              </a:r>
              <a:endParaRPr lang="en-US" altLang="zh-CN" sz="1100" dirty="0">
                <a:solidFill>
                  <a:schemeClr val="tx1">
                    <a:lumMod val="65000"/>
                    <a:lumOff val="35000"/>
                  </a:schemeClr>
                </a:solidFill>
                <a:latin typeface="+mj-ea"/>
              </a:endParaRPr>
            </a:p>
          </p:txBody>
        </p:sp>
      </p:grpSp>
      <p:grpSp>
        <p:nvGrpSpPr>
          <p:cNvPr id="15" name="组合 14"/>
          <p:cNvGrpSpPr/>
          <p:nvPr/>
        </p:nvGrpSpPr>
        <p:grpSpPr>
          <a:xfrm>
            <a:off x="7112340" y="4534619"/>
            <a:ext cx="3425177" cy="990869"/>
            <a:chOff x="7099640" y="4483819"/>
            <a:chExt cx="3425177" cy="990869"/>
          </a:xfrm>
        </p:grpSpPr>
        <p:sp>
          <p:nvSpPr>
            <p:cNvPr id="190" name="文本框 189"/>
            <p:cNvSpPr txBox="1"/>
            <p:nvPr/>
          </p:nvSpPr>
          <p:spPr>
            <a:xfrm>
              <a:off x="7099640" y="4483819"/>
              <a:ext cx="2393785" cy="369332"/>
            </a:xfrm>
            <a:prstGeom prst="rect">
              <a:avLst/>
            </a:prstGeom>
            <a:noFill/>
          </p:spPr>
          <p:txBody>
            <a:bodyPr wrap="square" rtlCol="0">
              <a:spAutoFit/>
            </a:bodyPr>
            <a:lstStyle/>
            <a:p>
              <a:r>
                <a:rPr lang="zh-CN" altLang="en-US" b="1" dirty="0">
                  <a:solidFill>
                    <a:schemeClr val="tx1">
                      <a:lumMod val="65000"/>
                      <a:lumOff val="35000"/>
                    </a:schemeClr>
                  </a:solidFill>
                  <a:latin typeface="+mj-ea"/>
                  <a:ea typeface="+mj-ea"/>
                </a:rPr>
                <a:t>威胁 </a:t>
              </a:r>
              <a:r>
                <a:rPr lang="en-US" altLang="zh-CN" sz="1400" dirty="0">
                  <a:solidFill>
                    <a:schemeClr val="tx1">
                      <a:lumMod val="65000"/>
                      <a:lumOff val="35000"/>
                    </a:schemeClr>
                  </a:solidFill>
                  <a:latin typeface="+mj-ea"/>
                  <a:ea typeface="+mj-ea"/>
                </a:rPr>
                <a:t>THREATS</a:t>
              </a:r>
              <a:endParaRPr lang="zh-CN" altLang="en-US" sz="1400" dirty="0">
                <a:solidFill>
                  <a:schemeClr val="tx1">
                    <a:lumMod val="65000"/>
                    <a:lumOff val="35000"/>
                  </a:schemeClr>
                </a:solidFill>
                <a:latin typeface="+mj-ea"/>
                <a:ea typeface="+mj-ea"/>
              </a:endParaRPr>
            </a:p>
          </p:txBody>
        </p:sp>
        <p:sp>
          <p:nvSpPr>
            <p:cNvPr id="193" name="矩形 192"/>
            <p:cNvSpPr/>
            <p:nvPr/>
          </p:nvSpPr>
          <p:spPr>
            <a:xfrm>
              <a:off x="7120512" y="4874524"/>
              <a:ext cx="3404305" cy="600164"/>
            </a:xfrm>
            <a:prstGeom prst="rect">
              <a:avLst/>
            </a:prstGeom>
          </p:spPr>
          <p:txBody>
            <a:bodyPr wrap="square">
              <a:spAutoFit/>
            </a:bodyPr>
            <a:lstStyle/>
            <a:p>
              <a:r>
                <a:rPr lang="en-US" altLang="zh-CN" sz="1100" dirty="0">
                  <a:solidFill>
                    <a:schemeClr val="tx1">
                      <a:lumMod val="65000"/>
                      <a:lumOff val="35000"/>
                    </a:schemeClr>
                  </a:solidFill>
                  <a:latin typeface="+mj-ea"/>
                </a:rPr>
                <a:t>Lorem ipsum dolor sit amet, consectetuer adipiscing elit. Maecenas porttitor congue massa. Fusce posuere, magna </a:t>
              </a:r>
              <a:r>
                <a:rPr lang="en-US" altLang="zh-CN" sz="1100" dirty="0" err="1">
                  <a:solidFill>
                    <a:schemeClr val="tx1">
                      <a:lumMod val="65000"/>
                      <a:lumOff val="35000"/>
                    </a:schemeClr>
                  </a:solidFill>
                  <a:latin typeface="+mj-ea"/>
                </a:rPr>
                <a:t>sed</a:t>
              </a:r>
              <a:r>
                <a:rPr lang="en-US" altLang="zh-CN" sz="1100" dirty="0">
                  <a:solidFill>
                    <a:schemeClr val="tx1">
                      <a:lumMod val="65000"/>
                      <a:lumOff val="35000"/>
                    </a:schemeClr>
                  </a:solidFill>
                  <a:latin typeface="+mj-ea"/>
                </a:rPr>
                <a:t> </a:t>
              </a:r>
              <a:r>
                <a:rPr lang="en-US" altLang="zh-CN" sz="1100" dirty="0" err="1">
                  <a:solidFill>
                    <a:schemeClr val="tx1">
                      <a:lumMod val="65000"/>
                      <a:lumOff val="35000"/>
                    </a:schemeClr>
                  </a:solidFill>
                  <a:latin typeface="+mj-ea"/>
                </a:rPr>
                <a:t>pulvinar</a:t>
              </a:r>
              <a:endParaRPr lang="en-US" altLang="zh-CN" sz="1100" dirty="0">
                <a:solidFill>
                  <a:schemeClr val="tx1">
                    <a:lumMod val="65000"/>
                    <a:lumOff val="35000"/>
                  </a:schemeClr>
                </a:solidFill>
                <a:latin typeface="+mj-ea"/>
              </a:endParaRPr>
            </a:p>
          </p:txBody>
        </p:sp>
      </p:grpSp>
      <p:sp>
        <p:nvSpPr>
          <p:cNvPr id="70" name="矩形 69">
            <a:extLst>
              <a:ext uri="{FF2B5EF4-FFF2-40B4-BE49-F238E27FC236}">
                <a16:creationId xmlns:a16="http://schemas.microsoft.com/office/drawing/2014/main" xmlns="" id="{FCD58ADE-B174-4200-AC8E-22B6A2F13D69}"/>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716659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1000"/>
                                        <p:tgtEl>
                                          <p:spTgt spid="65"/>
                                        </p:tgtEl>
                                      </p:cBhvr>
                                    </p:animEffect>
                                    <p:anim calcmode="lin" valueType="num">
                                      <p:cBhvr>
                                        <p:cTn id="13" dur="1000" fill="hold"/>
                                        <p:tgtEl>
                                          <p:spTgt spid="65"/>
                                        </p:tgtEl>
                                        <p:attrNameLst>
                                          <p:attrName>ppt_x</p:attrName>
                                        </p:attrNameLst>
                                      </p:cBhvr>
                                      <p:tavLst>
                                        <p:tav tm="0">
                                          <p:val>
                                            <p:strVal val="#ppt_x"/>
                                          </p:val>
                                        </p:tav>
                                        <p:tav tm="100000">
                                          <p:val>
                                            <p:strVal val="#ppt_x"/>
                                          </p:val>
                                        </p:tav>
                                      </p:tavLst>
                                    </p:anim>
                                    <p:anim calcmode="lin" valueType="num">
                                      <p:cBhvr>
                                        <p:cTn id="14" dur="1000" fill="hold"/>
                                        <p:tgtEl>
                                          <p:spTgt spid="6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1000"/>
                                        <p:tgtEl>
                                          <p:spTgt spid="63"/>
                                        </p:tgtEl>
                                      </p:cBhvr>
                                    </p:animEffect>
                                    <p:anim calcmode="lin" valueType="num">
                                      <p:cBhvr>
                                        <p:cTn id="18" dur="1000" fill="hold"/>
                                        <p:tgtEl>
                                          <p:spTgt spid="63"/>
                                        </p:tgtEl>
                                        <p:attrNameLst>
                                          <p:attrName>ppt_x</p:attrName>
                                        </p:attrNameLst>
                                      </p:cBhvr>
                                      <p:tavLst>
                                        <p:tav tm="0">
                                          <p:val>
                                            <p:strVal val="#ppt_x"/>
                                          </p:val>
                                        </p:tav>
                                        <p:tav tm="100000">
                                          <p:val>
                                            <p:strVal val="#ppt_x"/>
                                          </p:val>
                                        </p:tav>
                                      </p:tavLst>
                                    </p:anim>
                                    <p:anim calcmode="lin" valueType="num">
                                      <p:cBhvr>
                                        <p:cTn id="19" dur="1000" fill="hold"/>
                                        <p:tgtEl>
                                          <p:spTgt spid="6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1000"/>
                                        <p:tgtEl>
                                          <p:spTgt spid="64"/>
                                        </p:tgtEl>
                                      </p:cBhvr>
                                    </p:animEffect>
                                    <p:anim calcmode="lin" valueType="num">
                                      <p:cBhvr>
                                        <p:cTn id="23" dur="1000" fill="hold"/>
                                        <p:tgtEl>
                                          <p:spTgt spid="64"/>
                                        </p:tgtEl>
                                        <p:attrNameLst>
                                          <p:attrName>ppt_x</p:attrName>
                                        </p:attrNameLst>
                                      </p:cBhvr>
                                      <p:tavLst>
                                        <p:tav tm="0">
                                          <p:val>
                                            <p:strVal val="#ppt_x"/>
                                          </p:val>
                                        </p:tav>
                                        <p:tav tm="100000">
                                          <p:val>
                                            <p:strVal val="#ppt_x"/>
                                          </p:val>
                                        </p:tav>
                                      </p:tavLst>
                                    </p:anim>
                                    <p:anim calcmode="lin" valueType="num">
                                      <p:cBhvr>
                                        <p:cTn id="24" dur="1000" fill="hold"/>
                                        <p:tgtEl>
                                          <p:spTgt spid="6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80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1000"/>
                                        <p:tgtEl>
                                          <p:spTgt spid="66"/>
                                        </p:tgtEl>
                                      </p:cBhvr>
                                    </p:animEffect>
                                    <p:anim calcmode="lin" valueType="num">
                                      <p:cBhvr>
                                        <p:cTn id="28" dur="1000" fill="hold"/>
                                        <p:tgtEl>
                                          <p:spTgt spid="66"/>
                                        </p:tgtEl>
                                        <p:attrNameLst>
                                          <p:attrName>ppt_x</p:attrName>
                                        </p:attrNameLst>
                                      </p:cBhvr>
                                      <p:tavLst>
                                        <p:tav tm="0">
                                          <p:val>
                                            <p:strVal val="#ppt_x"/>
                                          </p:val>
                                        </p:tav>
                                        <p:tav tm="100000">
                                          <p:val>
                                            <p:strVal val="#ppt_x"/>
                                          </p:val>
                                        </p:tav>
                                      </p:tavLst>
                                    </p:anim>
                                    <p:anim calcmode="lin" valueType="num">
                                      <p:cBhvr>
                                        <p:cTn id="29" dur="1000" fill="hold"/>
                                        <p:tgtEl>
                                          <p:spTgt spid="6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800"/>
                                  </p:stCondLst>
                                  <p:childTnLst>
                                    <p:set>
                                      <p:cBhvr>
                                        <p:cTn id="31" dur="1" fill="hold">
                                          <p:stCondLst>
                                            <p:cond delay="0"/>
                                          </p:stCondLst>
                                        </p:cTn>
                                        <p:tgtEl>
                                          <p:spTgt spid="67"/>
                                        </p:tgtEl>
                                        <p:attrNameLst>
                                          <p:attrName>style.visibility</p:attrName>
                                        </p:attrNameLst>
                                      </p:cBhvr>
                                      <p:to>
                                        <p:strVal val="visible"/>
                                      </p:to>
                                    </p:set>
                                    <p:animEffect transition="in" filter="fade">
                                      <p:cBhvr>
                                        <p:cTn id="32" dur="1000"/>
                                        <p:tgtEl>
                                          <p:spTgt spid="67"/>
                                        </p:tgtEl>
                                      </p:cBhvr>
                                    </p:animEffect>
                                    <p:anim calcmode="lin" valueType="num">
                                      <p:cBhvr>
                                        <p:cTn id="33" dur="1000" fill="hold"/>
                                        <p:tgtEl>
                                          <p:spTgt spid="67"/>
                                        </p:tgtEl>
                                        <p:attrNameLst>
                                          <p:attrName>ppt_x</p:attrName>
                                        </p:attrNameLst>
                                      </p:cBhvr>
                                      <p:tavLst>
                                        <p:tav tm="0">
                                          <p:val>
                                            <p:strVal val="#ppt_x"/>
                                          </p:val>
                                        </p:tav>
                                        <p:tav tm="100000">
                                          <p:val>
                                            <p:strVal val="#ppt_x"/>
                                          </p:val>
                                        </p:tav>
                                      </p:tavLst>
                                    </p:anim>
                                    <p:anim calcmode="lin" valueType="num">
                                      <p:cBhvr>
                                        <p:cTn id="34" dur="1000" fill="hold"/>
                                        <p:tgtEl>
                                          <p:spTgt spid="6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800"/>
                                  </p:stCondLst>
                                  <p:childTnLst>
                                    <p:set>
                                      <p:cBhvr>
                                        <p:cTn id="36" dur="1" fill="hold">
                                          <p:stCondLst>
                                            <p:cond delay="0"/>
                                          </p:stCondLst>
                                        </p:cTn>
                                        <p:tgtEl>
                                          <p:spTgt spid="68"/>
                                        </p:tgtEl>
                                        <p:attrNameLst>
                                          <p:attrName>style.visibility</p:attrName>
                                        </p:attrNameLst>
                                      </p:cBhvr>
                                      <p:to>
                                        <p:strVal val="visible"/>
                                      </p:to>
                                    </p:set>
                                    <p:animEffect transition="in" filter="fade">
                                      <p:cBhvr>
                                        <p:cTn id="37" dur="1000"/>
                                        <p:tgtEl>
                                          <p:spTgt spid="68"/>
                                        </p:tgtEl>
                                      </p:cBhvr>
                                    </p:animEffect>
                                    <p:anim calcmode="lin" valueType="num">
                                      <p:cBhvr>
                                        <p:cTn id="38" dur="1000" fill="hold"/>
                                        <p:tgtEl>
                                          <p:spTgt spid="68"/>
                                        </p:tgtEl>
                                        <p:attrNameLst>
                                          <p:attrName>ppt_x</p:attrName>
                                        </p:attrNameLst>
                                      </p:cBhvr>
                                      <p:tavLst>
                                        <p:tav tm="0">
                                          <p:val>
                                            <p:strVal val="#ppt_x"/>
                                          </p:val>
                                        </p:tav>
                                        <p:tav tm="100000">
                                          <p:val>
                                            <p:strVal val="#ppt_x"/>
                                          </p:val>
                                        </p:tav>
                                      </p:tavLst>
                                    </p:anim>
                                    <p:anim calcmode="lin" valueType="num">
                                      <p:cBhvr>
                                        <p:cTn id="39" dur="1000" fill="hold"/>
                                        <p:tgtEl>
                                          <p:spTgt spid="6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800"/>
                                  </p:stCondLst>
                                  <p:childTnLst>
                                    <p:set>
                                      <p:cBhvr>
                                        <p:cTn id="41" dur="1" fill="hold">
                                          <p:stCondLst>
                                            <p:cond delay="0"/>
                                          </p:stCondLst>
                                        </p:cTn>
                                        <p:tgtEl>
                                          <p:spTgt spid="69"/>
                                        </p:tgtEl>
                                        <p:attrNameLst>
                                          <p:attrName>style.visibility</p:attrName>
                                        </p:attrNameLst>
                                      </p:cBhvr>
                                      <p:to>
                                        <p:strVal val="visible"/>
                                      </p:to>
                                    </p:set>
                                    <p:animEffect transition="in" filter="fade">
                                      <p:cBhvr>
                                        <p:cTn id="42" dur="1000"/>
                                        <p:tgtEl>
                                          <p:spTgt spid="69"/>
                                        </p:tgtEl>
                                      </p:cBhvr>
                                    </p:animEffect>
                                    <p:anim calcmode="lin" valueType="num">
                                      <p:cBhvr>
                                        <p:cTn id="43" dur="1000" fill="hold"/>
                                        <p:tgtEl>
                                          <p:spTgt spid="69"/>
                                        </p:tgtEl>
                                        <p:attrNameLst>
                                          <p:attrName>ppt_x</p:attrName>
                                        </p:attrNameLst>
                                      </p:cBhvr>
                                      <p:tavLst>
                                        <p:tav tm="0">
                                          <p:val>
                                            <p:strVal val="#ppt_x"/>
                                          </p:val>
                                        </p:tav>
                                        <p:tav tm="100000">
                                          <p:val>
                                            <p:strVal val="#ppt_x"/>
                                          </p:val>
                                        </p:tav>
                                      </p:tavLst>
                                    </p:anim>
                                    <p:anim calcmode="lin" valueType="num">
                                      <p:cBhvr>
                                        <p:cTn id="44" dur="1000" fill="hold"/>
                                        <p:tgtEl>
                                          <p:spTgt spid="69"/>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00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00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100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childTnLst>
                          </p:cTn>
                        </p:par>
                        <p:par>
                          <p:cTn id="65" fill="hold">
                            <p:stCondLst>
                              <p:cond delay="2000"/>
                            </p:stCondLst>
                            <p:childTnLst>
                              <p:par>
                                <p:cTn id="66" presetID="10" presetClass="entr" presetSubtype="0" fill="hold" grpId="0" nodeType="afterEffect">
                                  <p:stCondLst>
                                    <p:cond delay="0"/>
                                  </p:stCondLst>
                                  <p:childTnLst>
                                    <p:set>
                                      <p:cBhvr>
                                        <p:cTn id="67" dur="1" fill="hold">
                                          <p:stCondLst>
                                            <p:cond delay="0"/>
                                          </p:stCondLst>
                                        </p:cTn>
                                        <p:tgtEl>
                                          <p:spTgt spid="70"/>
                                        </p:tgtEl>
                                        <p:attrNameLst>
                                          <p:attrName>style.visibility</p:attrName>
                                        </p:attrNameLst>
                                      </p:cBhvr>
                                      <p:to>
                                        <p:strVal val="visible"/>
                                      </p:to>
                                    </p:set>
                                    <p:animEffect transition="in" filter="fade">
                                      <p:cBhvr>
                                        <p:cTn id="68" dur="1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p:bldP spid="67" grpId="0"/>
      <p:bldP spid="68" grpId="0"/>
      <p:bldP spid="69" grpId="0"/>
      <p:bldP spid="7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20156"/>
          <a:stretch/>
        </p:blipFill>
        <p:spPr>
          <a:xfrm>
            <a:off x="-108317" y="-1912629"/>
            <a:ext cx="12338744" cy="10299853"/>
          </a:xfrm>
          <a:prstGeom prst="rect">
            <a:avLst/>
          </a:prstGeom>
        </p:spPr>
      </p:pic>
      <p:sp>
        <p:nvSpPr>
          <p:cNvPr id="9" name="矩形 8"/>
          <p:cNvSpPr/>
          <p:nvPr/>
        </p:nvSpPr>
        <p:spPr>
          <a:xfrm>
            <a:off x="-108317" y="0"/>
            <a:ext cx="12338744" cy="6858000"/>
          </a:xfrm>
          <a:prstGeom prst="rect">
            <a:avLst/>
          </a:prstGeom>
          <a:solidFill>
            <a:srgbClr val="04D19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2294983" y="1354723"/>
            <a:ext cx="7581780" cy="3770263"/>
          </a:xfrm>
          <a:prstGeom prst="rect">
            <a:avLst/>
          </a:prstGeom>
          <a:noFill/>
        </p:spPr>
        <p:txBody>
          <a:bodyPr wrap="square" rtlCol="0">
            <a:spAutoFit/>
          </a:bodyPr>
          <a:lstStyle/>
          <a:p>
            <a:pPr algn="ctr"/>
            <a:r>
              <a:rPr lang="en-US" altLang="zh-CN" sz="23900" dirty="0">
                <a:solidFill>
                  <a:schemeClr val="bg1">
                    <a:alpha val="20000"/>
                  </a:schemeClr>
                </a:solidFill>
                <a:latin typeface="Impact" panose="020B0806030902050204" pitchFamily="34" charset="0"/>
              </a:rPr>
              <a:t>2019</a:t>
            </a:r>
            <a:endParaRPr lang="zh-CN" altLang="en-US" sz="23900" dirty="0">
              <a:solidFill>
                <a:schemeClr val="bg1">
                  <a:alpha val="20000"/>
                </a:schemeClr>
              </a:solidFill>
              <a:latin typeface="Impact" panose="020B0806030902050204" pitchFamily="34" charset="0"/>
            </a:endParaRPr>
          </a:p>
        </p:txBody>
      </p:sp>
      <p:grpSp>
        <p:nvGrpSpPr>
          <p:cNvPr id="20" name="组合 19"/>
          <p:cNvGrpSpPr/>
          <p:nvPr/>
        </p:nvGrpSpPr>
        <p:grpSpPr>
          <a:xfrm>
            <a:off x="5649325" y="6137380"/>
            <a:ext cx="893350" cy="211272"/>
            <a:chOff x="368343" y="6120690"/>
            <a:chExt cx="1693037" cy="400395"/>
          </a:xfrm>
        </p:grpSpPr>
        <p:sp>
          <p:nvSpPr>
            <p:cNvPr id="78" name="Freeform: Shape 60"/>
            <p:cNvSpPr>
              <a:spLocks/>
            </p:cNvSpPr>
            <p:nvPr/>
          </p:nvSpPr>
          <p:spPr bwMode="auto">
            <a:xfrm>
              <a:off x="368343" y="6127349"/>
              <a:ext cx="387076" cy="387077"/>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accent2"/>
            </a:solidFill>
            <a:ln>
              <a:noFill/>
            </a:ln>
          </p:spPr>
          <p:txBody>
            <a:bodyPr anchor="ctr"/>
            <a:lstStyle/>
            <a:p>
              <a:pPr algn="ctr"/>
              <a:endParaRPr/>
            </a:p>
          </p:txBody>
        </p:sp>
        <p:sp>
          <p:nvSpPr>
            <p:cNvPr id="79" name="Freeform: Shape 61"/>
            <p:cNvSpPr>
              <a:spLocks/>
            </p:cNvSpPr>
            <p:nvPr/>
          </p:nvSpPr>
          <p:spPr bwMode="auto">
            <a:xfrm>
              <a:off x="1660985" y="6120690"/>
              <a:ext cx="400395" cy="400395"/>
            </a:xfrm>
            <a:custGeom>
              <a:avLst/>
              <a:gdLst>
                <a:gd name="T0" fmla="*/ 119 w 236"/>
                <a:gd name="T1" fmla="*/ 123 h 236"/>
                <a:gd name="T2" fmla="*/ 111 w 236"/>
                <a:gd name="T3" fmla="*/ 131 h 236"/>
                <a:gd name="T4" fmla="*/ 115 w 236"/>
                <a:gd name="T5" fmla="*/ 138 h 236"/>
                <a:gd name="T6" fmla="*/ 115 w 236"/>
                <a:gd name="T7" fmla="*/ 150 h 236"/>
                <a:gd name="T8" fmla="*/ 118 w 236"/>
                <a:gd name="T9" fmla="*/ 154 h 236"/>
                <a:gd name="T10" fmla="*/ 119 w 236"/>
                <a:gd name="T11" fmla="*/ 154 h 236"/>
                <a:gd name="T12" fmla="*/ 122 w 236"/>
                <a:gd name="T13" fmla="*/ 150 h 236"/>
                <a:gd name="T14" fmla="*/ 122 w 236"/>
                <a:gd name="T15" fmla="*/ 138 h 236"/>
                <a:gd name="T16" fmla="*/ 126 w 236"/>
                <a:gd name="T17" fmla="*/ 131 h 236"/>
                <a:gd name="T18" fmla="*/ 119 w 236"/>
                <a:gd name="T19" fmla="*/ 123 h 236"/>
                <a:gd name="T20" fmla="*/ 119 w 236"/>
                <a:gd name="T21" fmla="*/ 66 h 236"/>
                <a:gd name="T22" fmla="*/ 100 w 236"/>
                <a:gd name="T23" fmla="*/ 84 h 236"/>
                <a:gd name="T24" fmla="*/ 100 w 236"/>
                <a:gd name="T25" fmla="*/ 102 h 236"/>
                <a:gd name="T26" fmla="*/ 137 w 236"/>
                <a:gd name="T27" fmla="*/ 102 h 236"/>
                <a:gd name="T28" fmla="*/ 137 w 236"/>
                <a:gd name="T29" fmla="*/ 84 h 236"/>
                <a:gd name="T30" fmla="*/ 119 w 236"/>
                <a:gd name="T31" fmla="*/ 66 h 236"/>
                <a:gd name="T32" fmla="*/ 118 w 236"/>
                <a:gd name="T33" fmla="*/ 0 h 236"/>
                <a:gd name="T34" fmla="*/ 0 w 236"/>
                <a:gd name="T35" fmla="*/ 118 h 236"/>
                <a:gd name="T36" fmla="*/ 118 w 236"/>
                <a:gd name="T37" fmla="*/ 236 h 236"/>
                <a:gd name="T38" fmla="*/ 236 w 236"/>
                <a:gd name="T39" fmla="*/ 118 h 236"/>
                <a:gd name="T40" fmla="*/ 118 w 236"/>
                <a:gd name="T41" fmla="*/ 0 h 236"/>
                <a:gd name="T42" fmla="*/ 164 w 236"/>
                <a:gd name="T43" fmla="*/ 161 h 236"/>
                <a:gd name="T44" fmla="*/ 149 w 236"/>
                <a:gd name="T45" fmla="*/ 176 h 236"/>
                <a:gd name="T46" fmla="*/ 88 w 236"/>
                <a:gd name="T47" fmla="*/ 176 h 236"/>
                <a:gd name="T48" fmla="*/ 73 w 236"/>
                <a:gd name="T49" fmla="*/ 161 h 236"/>
                <a:gd name="T50" fmla="*/ 73 w 236"/>
                <a:gd name="T51" fmla="*/ 105 h 236"/>
                <a:gd name="T52" fmla="*/ 76 w 236"/>
                <a:gd name="T53" fmla="*/ 102 h 236"/>
                <a:gd name="T54" fmla="*/ 86 w 236"/>
                <a:gd name="T55" fmla="*/ 102 h 236"/>
                <a:gd name="T56" fmla="*/ 86 w 236"/>
                <a:gd name="T57" fmla="*/ 84 h 236"/>
                <a:gd name="T58" fmla="*/ 118 w 236"/>
                <a:gd name="T59" fmla="*/ 51 h 236"/>
                <a:gd name="T60" fmla="*/ 119 w 236"/>
                <a:gd name="T61" fmla="*/ 51 h 236"/>
                <a:gd name="T62" fmla="*/ 152 w 236"/>
                <a:gd name="T63" fmla="*/ 84 h 236"/>
                <a:gd name="T64" fmla="*/ 152 w 236"/>
                <a:gd name="T65" fmla="*/ 102 h 236"/>
                <a:gd name="T66" fmla="*/ 161 w 236"/>
                <a:gd name="T67" fmla="*/ 102 h 236"/>
                <a:gd name="T68" fmla="*/ 164 w 236"/>
                <a:gd name="T69" fmla="*/ 105 h 236"/>
                <a:gd name="T70" fmla="*/ 164 w 236"/>
                <a:gd name="T71" fmla="*/ 16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236">
                  <a:moveTo>
                    <a:pt x="119" y="123"/>
                  </a:moveTo>
                  <a:cubicBezTo>
                    <a:pt x="114" y="123"/>
                    <a:pt x="111" y="127"/>
                    <a:pt x="111" y="131"/>
                  </a:cubicBezTo>
                  <a:cubicBezTo>
                    <a:pt x="111" y="134"/>
                    <a:pt x="112" y="136"/>
                    <a:pt x="115" y="138"/>
                  </a:cubicBezTo>
                  <a:cubicBezTo>
                    <a:pt x="115" y="150"/>
                    <a:pt x="115" y="150"/>
                    <a:pt x="115" y="150"/>
                  </a:cubicBezTo>
                  <a:cubicBezTo>
                    <a:pt x="115" y="152"/>
                    <a:pt x="116" y="154"/>
                    <a:pt x="118" y="154"/>
                  </a:cubicBezTo>
                  <a:cubicBezTo>
                    <a:pt x="119" y="154"/>
                    <a:pt x="119" y="154"/>
                    <a:pt x="119" y="154"/>
                  </a:cubicBezTo>
                  <a:cubicBezTo>
                    <a:pt x="121" y="154"/>
                    <a:pt x="122" y="152"/>
                    <a:pt x="122" y="150"/>
                  </a:cubicBezTo>
                  <a:cubicBezTo>
                    <a:pt x="122" y="138"/>
                    <a:pt x="122" y="138"/>
                    <a:pt x="122" y="138"/>
                  </a:cubicBezTo>
                  <a:cubicBezTo>
                    <a:pt x="125" y="136"/>
                    <a:pt x="126" y="134"/>
                    <a:pt x="126" y="131"/>
                  </a:cubicBezTo>
                  <a:cubicBezTo>
                    <a:pt x="126" y="126"/>
                    <a:pt x="123" y="123"/>
                    <a:pt x="119" y="123"/>
                  </a:cubicBezTo>
                  <a:close/>
                  <a:moveTo>
                    <a:pt x="119" y="66"/>
                  </a:moveTo>
                  <a:cubicBezTo>
                    <a:pt x="108" y="66"/>
                    <a:pt x="100" y="74"/>
                    <a:pt x="100" y="84"/>
                  </a:cubicBezTo>
                  <a:cubicBezTo>
                    <a:pt x="100" y="102"/>
                    <a:pt x="100" y="102"/>
                    <a:pt x="100" y="102"/>
                  </a:cubicBezTo>
                  <a:cubicBezTo>
                    <a:pt x="137" y="102"/>
                    <a:pt x="137" y="102"/>
                    <a:pt x="137" y="102"/>
                  </a:cubicBezTo>
                  <a:cubicBezTo>
                    <a:pt x="137" y="84"/>
                    <a:pt x="137" y="84"/>
                    <a:pt x="137" y="84"/>
                  </a:cubicBezTo>
                  <a:cubicBezTo>
                    <a:pt x="137" y="74"/>
                    <a:pt x="129" y="66"/>
                    <a:pt x="119" y="66"/>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64" y="161"/>
                  </a:moveTo>
                  <a:cubicBezTo>
                    <a:pt x="164" y="169"/>
                    <a:pt x="157" y="176"/>
                    <a:pt x="149" y="176"/>
                  </a:cubicBezTo>
                  <a:cubicBezTo>
                    <a:pt x="88" y="176"/>
                    <a:pt x="88" y="176"/>
                    <a:pt x="88" y="176"/>
                  </a:cubicBezTo>
                  <a:cubicBezTo>
                    <a:pt x="80" y="176"/>
                    <a:pt x="73" y="169"/>
                    <a:pt x="73" y="161"/>
                  </a:cubicBezTo>
                  <a:cubicBezTo>
                    <a:pt x="73" y="105"/>
                    <a:pt x="73" y="105"/>
                    <a:pt x="73" y="105"/>
                  </a:cubicBezTo>
                  <a:cubicBezTo>
                    <a:pt x="73" y="103"/>
                    <a:pt x="74" y="102"/>
                    <a:pt x="76" y="102"/>
                  </a:cubicBezTo>
                  <a:cubicBezTo>
                    <a:pt x="86" y="102"/>
                    <a:pt x="86" y="102"/>
                    <a:pt x="86" y="102"/>
                  </a:cubicBezTo>
                  <a:cubicBezTo>
                    <a:pt x="86" y="84"/>
                    <a:pt x="86" y="84"/>
                    <a:pt x="86" y="84"/>
                  </a:cubicBezTo>
                  <a:cubicBezTo>
                    <a:pt x="86" y="66"/>
                    <a:pt x="100" y="52"/>
                    <a:pt x="118" y="51"/>
                  </a:cubicBezTo>
                  <a:cubicBezTo>
                    <a:pt x="119" y="51"/>
                    <a:pt x="119" y="51"/>
                    <a:pt x="119" y="51"/>
                  </a:cubicBezTo>
                  <a:cubicBezTo>
                    <a:pt x="137" y="52"/>
                    <a:pt x="152" y="66"/>
                    <a:pt x="152" y="84"/>
                  </a:cubicBezTo>
                  <a:cubicBezTo>
                    <a:pt x="152" y="102"/>
                    <a:pt x="152" y="102"/>
                    <a:pt x="152" y="102"/>
                  </a:cubicBezTo>
                  <a:cubicBezTo>
                    <a:pt x="161" y="102"/>
                    <a:pt x="161" y="102"/>
                    <a:pt x="161" y="102"/>
                  </a:cubicBezTo>
                  <a:cubicBezTo>
                    <a:pt x="163" y="102"/>
                    <a:pt x="164" y="103"/>
                    <a:pt x="164" y="105"/>
                  </a:cubicBezTo>
                  <a:lnTo>
                    <a:pt x="164" y="161"/>
                  </a:lnTo>
                  <a:close/>
                </a:path>
              </a:pathLst>
            </a:custGeom>
            <a:solidFill>
              <a:schemeClr val="accent2"/>
            </a:solidFill>
            <a:ln>
              <a:noFill/>
            </a:ln>
          </p:spPr>
          <p:txBody>
            <a:bodyPr anchor="ctr"/>
            <a:lstStyle/>
            <a:p>
              <a:pPr algn="ctr"/>
              <a:endParaRPr/>
            </a:p>
          </p:txBody>
        </p:sp>
        <p:sp>
          <p:nvSpPr>
            <p:cNvPr id="80" name="Freeform: Shape 62"/>
            <p:cNvSpPr>
              <a:spLocks/>
            </p:cNvSpPr>
            <p:nvPr/>
          </p:nvSpPr>
          <p:spPr bwMode="auto">
            <a:xfrm>
              <a:off x="1008005" y="6120690"/>
              <a:ext cx="400395" cy="400395"/>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accent2"/>
            </a:solidFill>
            <a:ln>
              <a:noFill/>
            </a:ln>
          </p:spPr>
          <p:txBody>
            <a:bodyPr anchor="ctr"/>
            <a:lstStyle/>
            <a:p>
              <a:pPr algn="ctr"/>
              <a:endParaRPr/>
            </a:p>
          </p:txBody>
        </p:sp>
      </p:grpSp>
      <p:pic>
        <p:nvPicPr>
          <p:cNvPr id="5" name="图片 4"/>
          <p:cNvPicPr>
            <a:picLocks noChangeAspect="1"/>
          </p:cNvPicPr>
          <p:nvPr/>
        </p:nvPicPr>
        <p:blipFill>
          <a:blip r:embed="rId4"/>
          <a:stretch>
            <a:fillRect/>
          </a:stretch>
        </p:blipFill>
        <p:spPr>
          <a:xfrm>
            <a:off x="13228627" y="1585910"/>
            <a:ext cx="6696075" cy="4029075"/>
          </a:xfrm>
          <a:prstGeom prst="rect">
            <a:avLst/>
          </a:prstGeom>
        </p:spPr>
      </p:pic>
      <p:sp>
        <p:nvSpPr>
          <p:cNvPr id="7" name="文本框 6"/>
          <p:cNvSpPr txBox="1"/>
          <p:nvPr/>
        </p:nvSpPr>
        <p:spPr>
          <a:xfrm>
            <a:off x="5390186" y="1517203"/>
            <a:ext cx="1493899" cy="461665"/>
          </a:xfrm>
          <a:prstGeom prst="rect">
            <a:avLst/>
          </a:prstGeom>
          <a:noFill/>
        </p:spPr>
        <p:txBody>
          <a:bodyPr wrap="square" rtlCol="0">
            <a:spAutoFit/>
          </a:bodyPr>
          <a:lstStyle/>
          <a:p>
            <a:pPr algn="ctr"/>
            <a:r>
              <a:rPr lang="en-US" altLang="zh-CN" sz="2400" b="1" dirty="0">
                <a:solidFill>
                  <a:srgbClr val="161A29"/>
                </a:solidFill>
              </a:rPr>
              <a:t>LOGO</a:t>
            </a:r>
            <a:endParaRPr lang="zh-CN" altLang="en-US" sz="2400" b="1" dirty="0">
              <a:solidFill>
                <a:srgbClr val="161A29"/>
              </a:solidFill>
            </a:endParaRPr>
          </a:p>
        </p:txBody>
      </p:sp>
      <p:sp>
        <p:nvSpPr>
          <p:cNvPr id="117" name="文本框 116"/>
          <p:cNvSpPr txBox="1"/>
          <p:nvPr/>
        </p:nvSpPr>
        <p:spPr>
          <a:xfrm>
            <a:off x="3577709" y="2255814"/>
            <a:ext cx="5078852" cy="1754326"/>
          </a:xfrm>
          <a:prstGeom prst="rect">
            <a:avLst/>
          </a:prstGeom>
          <a:noFill/>
        </p:spPr>
        <p:txBody>
          <a:bodyPr wrap="square" rtlCol="0">
            <a:spAutoFit/>
          </a:bodyPr>
          <a:lstStyle/>
          <a:p>
            <a:pPr algn="ctr"/>
            <a:r>
              <a:rPr lang="zh-CN" altLang="en-US" sz="5400" b="1" dirty="0">
                <a:solidFill>
                  <a:schemeClr val="bg1"/>
                </a:solidFill>
              </a:rPr>
              <a:t>演示完毕</a:t>
            </a:r>
            <a:endParaRPr lang="en-US" altLang="zh-CN" sz="5400" b="1" dirty="0">
              <a:solidFill>
                <a:schemeClr val="bg1"/>
              </a:solidFill>
            </a:endParaRPr>
          </a:p>
          <a:p>
            <a:pPr algn="ctr"/>
            <a:r>
              <a:rPr lang="zh-CN" altLang="en-US" sz="5400" b="1" dirty="0">
                <a:solidFill>
                  <a:schemeClr val="bg1"/>
                </a:solidFill>
              </a:rPr>
              <a:t>谢谢观看</a:t>
            </a:r>
          </a:p>
        </p:txBody>
      </p:sp>
      <p:grpSp>
        <p:nvGrpSpPr>
          <p:cNvPr id="2" name="组合 1"/>
          <p:cNvGrpSpPr/>
          <p:nvPr/>
        </p:nvGrpSpPr>
        <p:grpSpPr>
          <a:xfrm>
            <a:off x="3434796" y="4333875"/>
            <a:ext cx="5338701" cy="574842"/>
            <a:chOff x="396875" y="4333875"/>
            <a:chExt cx="5338701" cy="574842"/>
          </a:xfrm>
        </p:grpSpPr>
        <p:grpSp>
          <p:nvGrpSpPr>
            <p:cNvPr id="12" name="组合 11"/>
            <p:cNvGrpSpPr/>
            <p:nvPr/>
          </p:nvGrpSpPr>
          <p:grpSpPr>
            <a:xfrm>
              <a:off x="396875" y="4333875"/>
              <a:ext cx="5338701" cy="574842"/>
              <a:chOff x="323850" y="3390900"/>
              <a:chExt cx="6267450" cy="819150"/>
            </a:xfrm>
            <a:effectLst>
              <a:outerShdw blurRad="254000" dist="38100" dir="8100000" sx="102000" sy="102000" algn="tl" rotWithShape="0">
                <a:prstClr val="black">
                  <a:alpha val="20000"/>
                </a:prstClr>
              </a:outerShdw>
            </a:effectLst>
          </p:grpSpPr>
          <p:sp>
            <p:nvSpPr>
              <p:cNvPr id="11" name="矩形 10"/>
              <p:cNvSpPr/>
              <p:nvPr/>
            </p:nvSpPr>
            <p:spPr>
              <a:xfrm>
                <a:off x="323850" y="3390900"/>
                <a:ext cx="6267450" cy="81915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323850" y="3390900"/>
                <a:ext cx="203200" cy="819150"/>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1390728" y="4497137"/>
              <a:ext cx="3968976" cy="276999"/>
              <a:chOff x="1897611" y="4512377"/>
              <a:chExt cx="3968976" cy="276999"/>
            </a:xfrm>
          </p:grpSpPr>
          <p:sp>
            <p:nvSpPr>
              <p:cNvPr id="118" name="文本框 117"/>
              <p:cNvSpPr txBox="1"/>
              <p:nvPr/>
            </p:nvSpPr>
            <p:spPr>
              <a:xfrm>
                <a:off x="1897611" y="4512377"/>
                <a:ext cx="1844926" cy="276999"/>
              </a:xfrm>
              <a:prstGeom prst="rect">
                <a:avLst/>
              </a:prstGeom>
              <a:noFill/>
            </p:spPr>
            <p:txBody>
              <a:bodyPr wrap="square" rtlCol="0">
                <a:spAutoFit/>
                <a:scene3d>
                  <a:camera prst="orthographicFront"/>
                  <a:lightRig rig="threePt" dir="t"/>
                </a:scene3d>
                <a:sp3d contourW="12700"/>
              </a:bodyPr>
              <a:lstStyle/>
              <a:p>
                <a:pPr marL="171450" lvl="0" indent="-171450">
                  <a:buFont typeface="Wingdings" panose="05000000000000000000" pitchFamily="2" charset="2"/>
                  <a:buChar char="u"/>
                  <a:defRPr/>
                </a:pPr>
                <a:r>
                  <a:rPr lang="zh-CN" altLang="en-US" sz="1200" dirty="0">
                    <a:solidFill>
                      <a:schemeClr val="tx1">
                        <a:lumMod val="75000"/>
                        <a:lumOff val="25000"/>
                      </a:schemeClr>
                    </a:solidFill>
                    <a:cs typeface="+mn-ea"/>
                    <a:sym typeface="+mn-lt"/>
                  </a:rPr>
                  <a:t> 汇报部门：市场部</a:t>
                </a:r>
              </a:p>
            </p:txBody>
          </p:sp>
          <p:sp>
            <p:nvSpPr>
              <p:cNvPr id="119" name="文本框 118"/>
              <p:cNvSpPr txBox="1"/>
              <p:nvPr/>
            </p:nvSpPr>
            <p:spPr>
              <a:xfrm>
                <a:off x="3679607" y="4512377"/>
                <a:ext cx="2186980" cy="276999"/>
              </a:xfrm>
              <a:prstGeom prst="rect">
                <a:avLst/>
              </a:prstGeom>
              <a:noFill/>
            </p:spPr>
            <p:txBody>
              <a:bodyPr wrap="square" rtlCol="0">
                <a:spAutoFit/>
                <a:scene3d>
                  <a:camera prst="orthographicFront"/>
                  <a:lightRig rig="threePt" dir="t"/>
                </a:scene3d>
                <a:sp3d contourW="12700"/>
              </a:bodyPr>
              <a:lstStyle/>
              <a:p>
                <a:pPr marL="171450" lvl="0" indent="-171450">
                  <a:buFont typeface="Wingdings" panose="05000000000000000000" pitchFamily="2" charset="2"/>
                  <a:buChar char="u"/>
                  <a:defRPr/>
                </a:pPr>
                <a:r>
                  <a:rPr lang="zh-CN" altLang="en-US" sz="1200" dirty="0">
                    <a:solidFill>
                      <a:schemeClr val="tx1">
                        <a:lumMod val="75000"/>
                        <a:lumOff val="25000"/>
                      </a:schemeClr>
                    </a:solidFill>
                    <a:cs typeface="+mn-ea"/>
                    <a:sym typeface="+mn-lt"/>
                  </a:rPr>
                  <a:t> 汇报人：张二木</a:t>
                </a:r>
              </a:p>
            </p:txBody>
          </p:sp>
        </p:grpSp>
      </p:grpSp>
      <p:grpSp>
        <p:nvGrpSpPr>
          <p:cNvPr id="3" name="组合 2"/>
          <p:cNvGrpSpPr/>
          <p:nvPr/>
        </p:nvGrpSpPr>
        <p:grpSpPr>
          <a:xfrm>
            <a:off x="-300078" y="6514425"/>
            <a:ext cx="12816799" cy="191175"/>
            <a:chOff x="-769978" y="6514425"/>
            <a:chExt cx="12816799" cy="191175"/>
          </a:xfrm>
        </p:grpSpPr>
        <p:grpSp>
          <p:nvGrpSpPr>
            <p:cNvPr id="19" name="组合 18"/>
            <p:cNvGrpSpPr/>
            <p:nvPr/>
          </p:nvGrpSpPr>
          <p:grpSpPr>
            <a:xfrm>
              <a:off x="5576075" y="6514425"/>
              <a:ext cx="6470746" cy="191175"/>
              <a:chOff x="7572849" y="-1746871"/>
              <a:chExt cx="3421002" cy="484806"/>
            </a:xfrm>
            <a:solidFill>
              <a:schemeClr val="bg1"/>
            </a:solidFill>
          </p:grpSpPr>
          <p:sp>
            <p:nvSpPr>
              <p:cNvPr id="24" name="任意多边形 23"/>
              <p:cNvSpPr/>
              <p:nvPr/>
            </p:nvSpPr>
            <p:spPr>
              <a:xfrm>
                <a:off x="10808810"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106972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105856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104740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03624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02508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101393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100277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99161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8045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969296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958137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946979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935820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924662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913503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902345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891186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880028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868869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857711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84655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83539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82423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81307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80191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79076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77960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76844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75728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p:cNvGrpSpPr/>
            <p:nvPr/>
          </p:nvGrpSpPr>
          <p:grpSpPr>
            <a:xfrm>
              <a:off x="-769978" y="6514425"/>
              <a:ext cx="6470746" cy="191175"/>
              <a:chOff x="7572849" y="-1746871"/>
              <a:chExt cx="3421002" cy="484806"/>
            </a:xfrm>
            <a:solidFill>
              <a:schemeClr val="bg1"/>
            </a:solidFill>
          </p:grpSpPr>
          <p:sp>
            <p:nvSpPr>
              <p:cNvPr id="153" name="任意多边形 152"/>
              <p:cNvSpPr/>
              <p:nvPr/>
            </p:nvSpPr>
            <p:spPr>
              <a:xfrm>
                <a:off x="10808810"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153"/>
              <p:cNvSpPr/>
              <p:nvPr/>
            </p:nvSpPr>
            <p:spPr>
              <a:xfrm>
                <a:off x="106972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任意多边形 154"/>
              <p:cNvSpPr/>
              <p:nvPr/>
            </p:nvSpPr>
            <p:spPr>
              <a:xfrm>
                <a:off x="105856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任意多边形 155"/>
              <p:cNvSpPr/>
              <p:nvPr/>
            </p:nvSpPr>
            <p:spPr>
              <a:xfrm>
                <a:off x="104740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任意多边形 156"/>
              <p:cNvSpPr/>
              <p:nvPr/>
            </p:nvSpPr>
            <p:spPr>
              <a:xfrm>
                <a:off x="103624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任意多边形 157"/>
              <p:cNvSpPr/>
              <p:nvPr/>
            </p:nvSpPr>
            <p:spPr>
              <a:xfrm>
                <a:off x="102508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任意多边形 158"/>
              <p:cNvSpPr/>
              <p:nvPr/>
            </p:nvSpPr>
            <p:spPr>
              <a:xfrm>
                <a:off x="101393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任意多边形 159"/>
              <p:cNvSpPr/>
              <p:nvPr/>
            </p:nvSpPr>
            <p:spPr>
              <a:xfrm>
                <a:off x="100277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任意多边形 160"/>
              <p:cNvSpPr/>
              <p:nvPr/>
            </p:nvSpPr>
            <p:spPr>
              <a:xfrm>
                <a:off x="99161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任意多边形 161"/>
              <p:cNvSpPr/>
              <p:nvPr/>
            </p:nvSpPr>
            <p:spPr>
              <a:xfrm>
                <a:off x="98045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任意多边形 162"/>
              <p:cNvSpPr/>
              <p:nvPr/>
            </p:nvSpPr>
            <p:spPr>
              <a:xfrm>
                <a:off x="969296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任意多边形 163"/>
              <p:cNvSpPr/>
              <p:nvPr/>
            </p:nvSpPr>
            <p:spPr>
              <a:xfrm>
                <a:off x="958137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任意多边形 164"/>
              <p:cNvSpPr/>
              <p:nvPr/>
            </p:nvSpPr>
            <p:spPr>
              <a:xfrm>
                <a:off x="946979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任意多边形 165"/>
              <p:cNvSpPr/>
              <p:nvPr/>
            </p:nvSpPr>
            <p:spPr>
              <a:xfrm>
                <a:off x="935820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任意多边形 166"/>
              <p:cNvSpPr/>
              <p:nvPr/>
            </p:nvSpPr>
            <p:spPr>
              <a:xfrm>
                <a:off x="924662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任意多边形 167"/>
              <p:cNvSpPr/>
              <p:nvPr/>
            </p:nvSpPr>
            <p:spPr>
              <a:xfrm>
                <a:off x="913503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任意多边形 168"/>
              <p:cNvSpPr/>
              <p:nvPr/>
            </p:nvSpPr>
            <p:spPr>
              <a:xfrm>
                <a:off x="902345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任意多边形 169"/>
              <p:cNvSpPr/>
              <p:nvPr/>
            </p:nvSpPr>
            <p:spPr>
              <a:xfrm>
                <a:off x="891186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任意多边形 170"/>
              <p:cNvSpPr/>
              <p:nvPr/>
            </p:nvSpPr>
            <p:spPr>
              <a:xfrm>
                <a:off x="880028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任意多边形 171"/>
              <p:cNvSpPr/>
              <p:nvPr/>
            </p:nvSpPr>
            <p:spPr>
              <a:xfrm>
                <a:off x="868869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172"/>
              <p:cNvSpPr/>
              <p:nvPr/>
            </p:nvSpPr>
            <p:spPr>
              <a:xfrm>
                <a:off x="857711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173"/>
              <p:cNvSpPr/>
              <p:nvPr/>
            </p:nvSpPr>
            <p:spPr>
              <a:xfrm>
                <a:off x="84655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任意多边形 174"/>
              <p:cNvSpPr/>
              <p:nvPr/>
            </p:nvSpPr>
            <p:spPr>
              <a:xfrm>
                <a:off x="83539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任意多边形 175"/>
              <p:cNvSpPr/>
              <p:nvPr/>
            </p:nvSpPr>
            <p:spPr>
              <a:xfrm>
                <a:off x="82423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任意多边形 176"/>
              <p:cNvSpPr/>
              <p:nvPr/>
            </p:nvSpPr>
            <p:spPr>
              <a:xfrm>
                <a:off x="81307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177"/>
              <p:cNvSpPr/>
              <p:nvPr/>
            </p:nvSpPr>
            <p:spPr>
              <a:xfrm>
                <a:off x="80191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178"/>
              <p:cNvSpPr/>
              <p:nvPr/>
            </p:nvSpPr>
            <p:spPr>
              <a:xfrm>
                <a:off x="79076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任意多边形 179"/>
              <p:cNvSpPr/>
              <p:nvPr/>
            </p:nvSpPr>
            <p:spPr>
              <a:xfrm>
                <a:off x="77960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任意多边形 180"/>
              <p:cNvSpPr/>
              <p:nvPr/>
            </p:nvSpPr>
            <p:spPr>
              <a:xfrm>
                <a:off x="76844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任意多边形 181"/>
              <p:cNvSpPr/>
              <p:nvPr/>
            </p:nvSpPr>
            <p:spPr>
              <a:xfrm>
                <a:off x="75728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组合 3"/>
          <p:cNvGrpSpPr/>
          <p:nvPr/>
        </p:nvGrpSpPr>
        <p:grpSpPr>
          <a:xfrm>
            <a:off x="-312778" y="151155"/>
            <a:ext cx="12816799" cy="191175"/>
            <a:chOff x="-769978" y="151155"/>
            <a:chExt cx="12816799" cy="191175"/>
          </a:xfrm>
        </p:grpSpPr>
        <p:grpSp>
          <p:nvGrpSpPr>
            <p:cNvPr id="84" name="组合 83"/>
            <p:cNvGrpSpPr/>
            <p:nvPr/>
          </p:nvGrpSpPr>
          <p:grpSpPr>
            <a:xfrm>
              <a:off x="5576075" y="151155"/>
              <a:ext cx="6470746" cy="191175"/>
              <a:chOff x="7572849" y="-1746871"/>
              <a:chExt cx="3421002" cy="484806"/>
            </a:xfrm>
            <a:solidFill>
              <a:schemeClr val="bg1"/>
            </a:solidFill>
          </p:grpSpPr>
          <p:sp>
            <p:nvSpPr>
              <p:cNvPr id="85" name="任意多边形 84"/>
              <p:cNvSpPr/>
              <p:nvPr/>
            </p:nvSpPr>
            <p:spPr>
              <a:xfrm>
                <a:off x="10808810"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106972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105856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104740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88"/>
              <p:cNvSpPr/>
              <p:nvPr/>
            </p:nvSpPr>
            <p:spPr>
              <a:xfrm>
                <a:off x="103624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a:off x="102508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101393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100277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99161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98045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969296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a:off x="958137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a:off x="946979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a:off x="935820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a:off x="924662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913503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100"/>
              <p:cNvSpPr/>
              <p:nvPr/>
            </p:nvSpPr>
            <p:spPr>
              <a:xfrm>
                <a:off x="902345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891186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a:off x="880028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868869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a:off x="857711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a:off x="84655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83539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107"/>
              <p:cNvSpPr/>
              <p:nvPr/>
            </p:nvSpPr>
            <p:spPr>
              <a:xfrm>
                <a:off x="82423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108"/>
              <p:cNvSpPr/>
              <p:nvPr/>
            </p:nvSpPr>
            <p:spPr>
              <a:xfrm>
                <a:off x="81307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109"/>
              <p:cNvSpPr/>
              <p:nvPr/>
            </p:nvSpPr>
            <p:spPr>
              <a:xfrm>
                <a:off x="80191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110"/>
              <p:cNvSpPr/>
              <p:nvPr/>
            </p:nvSpPr>
            <p:spPr>
              <a:xfrm>
                <a:off x="79076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a:off x="77960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112"/>
              <p:cNvSpPr/>
              <p:nvPr/>
            </p:nvSpPr>
            <p:spPr>
              <a:xfrm>
                <a:off x="76844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113"/>
              <p:cNvSpPr/>
              <p:nvPr/>
            </p:nvSpPr>
            <p:spPr>
              <a:xfrm>
                <a:off x="75728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3" name="组合 182"/>
            <p:cNvGrpSpPr/>
            <p:nvPr/>
          </p:nvGrpSpPr>
          <p:grpSpPr>
            <a:xfrm>
              <a:off x="-769978" y="151155"/>
              <a:ext cx="6470746" cy="191175"/>
              <a:chOff x="7572849" y="-1746871"/>
              <a:chExt cx="3421002" cy="484806"/>
            </a:xfrm>
            <a:solidFill>
              <a:schemeClr val="bg1"/>
            </a:solidFill>
          </p:grpSpPr>
          <p:sp>
            <p:nvSpPr>
              <p:cNvPr id="184" name="任意多边形 183"/>
              <p:cNvSpPr/>
              <p:nvPr/>
            </p:nvSpPr>
            <p:spPr>
              <a:xfrm>
                <a:off x="10808810"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任意多边形 184"/>
              <p:cNvSpPr/>
              <p:nvPr/>
            </p:nvSpPr>
            <p:spPr>
              <a:xfrm>
                <a:off x="106972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任意多边形 185"/>
              <p:cNvSpPr/>
              <p:nvPr/>
            </p:nvSpPr>
            <p:spPr>
              <a:xfrm>
                <a:off x="105856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任意多边形 186"/>
              <p:cNvSpPr/>
              <p:nvPr/>
            </p:nvSpPr>
            <p:spPr>
              <a:xfrm>
                <a:off x="104740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任意多边形 187"/>
              <p:cNvSpPr/>
              <p:nvPr/>
            </p:nvSpPr>
            <p:spPr>
              <a:xfrm>
                <a:off x="103624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任意多边形 188"/>
              <p:cNvSpPr/>
              <p:nvPr/>
            </p:nvSpPr>
            <p:spPr>
              <a:xfrm>
                <a:off x="102508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任意多边形 189"/>
              <p:cNvSpPr/>
              <p:nvPr/>
            </p:nvSpPr>
            <p:spPr>
              <a:xfrm>
                <a:off x="101393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任意多边形 190"/>
              <p:cNvSpPr/>
              <p:nvPr/>
            </p:nvSpPr>
            <p:spPr>
              <a:xfrm>
                <a:off x="100277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任意多边形 191"/>
              <p:cNvSpPr/>
              <p:nvPr/>
            </p:nvSpPr>
            <p:spPr>
              <a:xfrm>
                <a:off x="99161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任意多边形 192"/>
              <p:cNvSpPr/>
              <p:nvPr/>
            </p:nvSpPr>
            <p:spPr>
              <a:xfrm>
                <a:off x="98045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任意多边形 193"/>
              <p:cNvSpPr/>
              <p:nvPr/>
            </p:nvSpPr>
            <p:spPr>
              <a:xfrm>
                <a:off x="969296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任意多边形 194"/>
              <p:cNvSpPr/>
              <p:nvPr/>
            </p:nvSpPr>
            <p:spPr>
              <a:xfrm>
                <a:off x="958137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任意多边形 195"/>
              <p:cNvSpPr/>
              <p:nvPr/>
            </p:nvSpPr>
            <p:spPr>
              <a:xfrm>
                <a:off x="946979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任意多边形 196"/>
              <p:cNvSpPr/>
              <p:nvPr/>
            </p:nvSpPr>
            <p:spPr>
              <a:xfrm>
                <a:off x="935820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任意多边形 197"/>
              <p:cNvSpPr/>
              <p:nvPr/>
            </p:nvSpPr>
            <p:spPr>
              <a:xfrm>
                <a:off x="924662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任意多边形 198"/>
              <p:cNvSpPr/>
              <p:nvPr/>
            </p:nvSpPr>
            <p:spPr>
              <a:xfrm>
                <a:off x="913503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任意多边形 199"/>
              <p:cNvSpPr/>
              <p:nvPr/>
            </p:nvSpPr>
            <p:spPr>
              <a:xfrm>
                <a:off x="902345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任意多边形 200"/>
              <p:cNvSpPr/>
              <p:nvPr/>
            </p:nvSpPr>
            <p:spPr>
              <a:xfrm>
                <a:off x="891186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任意多边形 201"/>
              <p:cNvSpPr/>
              <p:nvPr/>
            </p:nvSpPr>
            <p:spPr>
              <a:xfrm>
                <a:off x="880028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任意多边形 202"/>
              <p:cNvSpPr/>
              <p:nvPr/>
            </p:nvSpPr>
            <p:spPr>
              <a:xfrm>
                <a:off x="868869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203"/>
              <p:cNvSpPr/>
              <p:nvPr/>
            </p:nvSpPr>
            <p:spPr>
              <a:xfrm>
                <a:off x="857711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任意多边形 204"/>
              <p:cNvSpPr/>
              <p:nvPr/>
            </p:nvSpPr>
            <p:spPr>
              <a:xfrm>
                <a:off x="84655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任意多边形 205"/>
              <p:cNvSpPr/>
              <p:nvPr/>
            </p:nvSpPr>
            <p:spPr>
              <a:xfrm>
                <a:off x="83539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任意多边形 206"/>
              <p:cNvSpPr/>
              <p:nvPr/>
            </p:nvSpPr>
            <p:spPr>
              <a:xfrm>
                <a:off x="82423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任意多边形 207"/>
              <p:cNvSpPr/>
              <p:nvPr/>
            </p:nvSpPr>
            <p:spPr>
              <a:xfrm>
                <a:off x="81307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任意多边形 208"/>
              <p:cNvSpPr/>
              <p:nvPr/>
            </p:nvSpPr>
            <p:spPr>
              <a:xfrm>
                <a:off x="80191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任意多边形 209"/>
              <p:cNvSpPr/>
              <p:nvPr/>
            </p:nvSpPr>
            <p:spPr>
              <a:xfrm>
                <a:off x="79076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任意多边形 210"/>
              <p:cNvSpPr/>
              <p:nvPr/>
            </p:nvSpPr>
            <p:spPr>
              <a:xfrm>
                <a:off x="77960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任意多边形 211"/>
              <p:cNvSpPr/>
              <p:nvPr/>
            </p:nvSpPr>
            <p:spPr>
              <a:xfrm>
                <a:off x="76844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任意多边形 212"/>
              <p:cNvSpPr/>
              <p:nvPr/>
            </p:nvSpPr>
            <p:spPr>
              <a:xfrm>
                <a:off x="75728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5" name="矩形 144">
            <a:extLst>
              <a:ext uri="{FF2B5EF4-FFF2-40B4-BE49-F238E27FC236}">
                <a16:creationId xmlns:a16="http://schemas.microsoft.com/office/drawing/2014/main" xmlns="" id="{5123DF34-4CF1-4E50-BA76-124EA5211AE4}"/>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349811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1000" fill="hold"/>
                                        <p:tgtEl>
                                          <p:spTgt spid="64"/>
                                        </p:tgtEl>
                                        <p:attrNameLst>
                                          <p:attrName>ppt_w</p:attrName>
                                        </p:attrNameLst>
                                      </p:cBhvr>
                                      <p:tavLst>
                                        <p:tav tm="0">
                                          <p:val>
                                            <p:fltVal val="0"/>
                                          </p:val>
                                        </p:tav>
                                        <p:tav tm="100000">
                                          <p:val>
                                            <p:strVal val="#ppt_w"/>
                                          </p:val>
                                        </p:tav>
                                      </p:tavLst>
                                    </p:anim>
                                    <p:anim calcmode="lin" valueType="num">
                                      <p:cBhvr>
                                        <p:cTn id="8" dur="1000" fill="hold"/>
                                        <p:tgtEl>
                                          <p:spTgt spid="64"/>
                                        </p:tgtEl>
                                        <p:attrNameLst>
                                          <p:attrName>ppt_h</p:attrName>
                                        </p:attrNameLst>
                                      </p:cBhvr>
                                      <p:tavLst>
                                        <p:tav tm="0">
                                          <p:val>
                                            <p:fltVal val="0"/>
                                          </p:val>
                                        </p:tav>
                                        <p:tav tm="100000">
                                          <p:val>
                                            <p:strVal val="#ppt_h"/>
                                          </p:val>
                                        </p:tav>
                                      </p:tavLst>
                                    </p:anim>
                                    <p:animEffect transition="in" filter="fade">
                                      <p:cBhvr>
                                        <p:cTn id="9" dur="1000"/>
                                        <p:tgtEl>
                                          <p:spTgt spid="64"/>
                                        </p:tgtEl>
                                      </p:cBhvr>
                                    </p:animEffect>
                                  </p:childTnLst>
                                </p:cTn>
                              </p:par>
                              <p:par>
                                <p:cTn id="10" presetID="47" presetClass="entr" presetSubtype="0" fill="hold" grpId="0" nodeType="withEffect">
                                  <p:stCondLst>
                                    <p:cond delay="400"/>
                                  </p:stCondLst>
                                  <p:childTnLst>
                                    <p:set>
                                      <p:cBhvr>
                                        <p:cTn id="11" dur="1" fill="hold">
                                          <p:stCondLst>
                                            <p:cond delay="0"/>
                                          </p:stCondLst>
                                        </p:cTn>
                                        <p:tgtEl>
                                          <p:spTgt spid="117"/>
                                        </p:tgtEl>
                                        <p:attrNameLst>
                                          <p:attrName>style.visibility</p:attrName>
                                        </p:attrNameLst>
                                      </p:cBhvr>
                                      <p:to>
                                        <p:strVal val="visible"/>
                                      </p:to>
                                    </p:set>
                                    <p:animEffect transition="in" filter="fade">
                                      <p:cBhvr>
                                        <p:cTn id="12" dur="1000"/>
                                        <p:tgtEl>
                                          <p:spTgt spid="117"/>
                                        </p:tgtEl>
                                      </p:cBhvr>
                                    </p:animEffect>
                                    <p:anim calcmode="lin" valueType="num">
                                      <p:cBhvr>
                                        <p:cTn id="13" dur="1000" fill="hold"/>
                                        <p:tgtEl>
                                          <p:spTgt spid="117"/>
                                        </p:tgtEl>
                                        <p:attrNameLst>
                                          <p:attrName>ppt_x</p:attrName>
                                        </p:attrNameLst>
                                      </p:cBhvr>
                                      <p:tavLst>
                                        <p:tav tm="0">
                                          <p:val>
                                            <p:strVal val="#ppt_x"/>
                                          </p:val>
                                        </p:tav>
                                        <p:tav tm="100000">
                                          <p:val>
                                            <p:strVal val="#ppt_x"/>
                                          </p:val>
                                        </p:tav>
                                      </p:tavLst>
                                    </p:anim>
                                    <p:anim calcmode="lin" valueType="num">
                                      <p:cBhvr>
                                        <p:cTn id="14" dur="1000" fill="hold"/>
                                        <p:tgtEl>
                                          <p:spTgt spid="117"/>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4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10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45"/>
                                        </p:tgtEl>
                                        <p:attrNameLst>
                                          <p:attrName>style.visibility</p:attrName>
                                        </p:attrNameLst>
                                      </p:cBhvr>
                                      <p:to>
                                        <p:strVal val="visible"/>
                                      </p:to>
                                    </p:set>
                                    <p:animEffect transition="in" filter="fade">
                                      <p:cBhvr>
                                        <p:cTn id="28" dur="10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7" grpId="0"/>
      <p:bldP spid="117" grpId="0"/>
      <p:bldP spid="14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14D83D0-6F0C-41B9-BA80-38190D3ADD22}"/>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6547339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手机屏幕的截图&#10;&#10;描述已自动生成">
            <a:extLst>
              <a:ext uri="{FF2B5EF4-FFF2-40B4-BE49-F238E27FC236}">
                <a16:creationId xmlns:a16="http://schemas.microsoft.com/office/drawing/2014/main" xmlns="" id="{64F0AD2E-D4BE-4782-BF84-2BDE9B09C5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592486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396140" y="0"/>
            <a:ext cx="13588140" cy="6858000"/>
            <a:chOff x="-1396140" y="0"/>
            <a:chExt cx="13588140" cy="685800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0" y="0"/>
              <a:ext cx="6858000" cy="6858000"/>
            </a:xfrm>
            <a:prstGeom prst="rect">
              <a:avLst/>
            </a:prstGeom>
          </p:spPr>
        </p:pic>
        <p:pic>
          <p:nvPicPr>
            <p:cNvPr id="57" name="图片 5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6140" y="0"/>
              <a:ext cx="6858000" cy="6858000"/>
            </a:xfrm>
            <a:prstGeom prst="rect">
              <a:avLst/>
            </a:prstGeom>
          </p:spPr>
        </p:pic>
      </p:grpSp>
      <p:sp>
        <p:nvSpPr>
          <p:cNvPr id="8" name="矩形 7"/>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0" y="2120253"/>
            <a:ext cx="12192000" cy="2820692"/>
          </a:xfrm>
          <a:prstGeom prst="rect">
            <a:avLst/>
          </a:prstGeom>
          <a:solidFill>
            <a:srgbClr val="1E2532"/>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1" name="直接连接符 50"/>
          <p:cNvCxnSpPr/>
          <p:nvPr/>
        </p:nvCxnSpPr>
        <p:spPr>
          <a:xfrm>
            <a:off x="6355834" y="2765942"/>
            <a:ext cx="0" cy="143033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4885937" y="2718991"/>
            <a:ext cx="1241622" cy="1600438"/>
          </a:xfrm>
          <a:prstGeom prst="rect">
            <a:avLst/>
          </a:prstGeom>
          <a:noFill/>
        </p:spPr>
        <p:txBody>
          <a:bodyPr wrap="none" rtlCol="0">
            <a:spAutoFit/>
            <a:scene3d>
              <a:camera prst="orthographicFront"/>
              <a:lightRig rig="threePt" dir="t"/>
            </a:scene3d>
            <a:sp3d contourW="12700"/>
          </a:bodyPr>
          <a:lstStyle/>
          <a:p>
            <a:pPr algn="ctr"/>
            <a:r>
              <a:rPr lang="en-US" altLang="zh-CN" sz="3200" dirty="0">
                <a:solidFill>
                  <a:schemeClr val="bg1"/>
                </a:solidFill>
                <a:latin typeface="+mj-lt"/>
                <a:cs typeface="经典综艺体简" panose="02010609000101010101" pitchFamily="49" charset="-122"/>
              </a:rPr>
              <a:t>PART</a:t>
            </a:r>
          </a:p>
          <a:p>
            <a:pPr algn="ctr"/>
            <a:r>
              <a:rPr lang="en-US" altLang="zh-CN" sz="6600" b="1" dirty="0">
                <a:solidFill>
                  <a:schemeClr val="bg1"/>
                </a:solidFill>
                <a:latin typeface="+mj-lt"/>
                <a:cs typeface="经典综艺体简" panose="02010609000101010101" pitchFamily="49" charset="-122"/>
              </a:rPr>
              <a:t>01</a:t>
            </a:r>
            <a:endParaRPr lang="zh-CN" altLang="en-US" sz="6600" b="1" dirty="0">
              <a:solidFill>
                <a:schemeClr val="bg1"/>
              </a:solidFill>
              <a:latin typeface="+mj-lt"/>
              <a:cs typeface="经典综艺体简" panose="02010609000101010101" pitchFamily="49" charset="-122"/>
            </a:endParaRPr>
          </a:p>
        </p:txBody>
      </p:sp>
      <p:sp>
        <p:nvSpPr>
          <p:cNvPr id="53" name="文本框 52"/>
          <p:cNvSpPr txBox="1"/>
          <p:nvPr/>
        </p:nvSpPr>
        <p:spPr>
          <a:xfrm>
            <a:off x="6653080" y="2684809"/>
            <a:ext cx="3262432" cy="707886"/>
          </a:xfrm>
          <a:prstGeom prst="rect">
            <a:avLst/>
          </a:prstGeom>
          <a:noFill/>
        </p:spPr>
        <p:txBody>
          <a:bodyPr wrap="none" rtlCol="0">
            <a:spAutoFit/>
            <a:scene3d>
              <a:camera prst="orthographicFront"/>
              <a:lightRig rig="threePt" dir="t"/>
            </a:scene3d>
            <a:sp3d contourW="12700"/>
          </a:bodyPr>
          <a:lstStyle/>
          <a:p>
            <a:pPr lvl="0" defTabSz="914400">
              <a:defRPr/>
            </a:pPr>
            <a:r>
              <a:rPr lang="zh-CN" altLang="en-US" sz="4000" b="1" dirty="0">
                <a:solidFill>
                  <a:schemeClr val="bg1"/>
                </a:solidFill>
                <a:latin typeface="+mj-ea"/>
                <a:ea typeface="+mj-ea"/>
                <a:cs typeface="经典综艺体简" panose="02010609000101010101" pitchFamily="49" charset="-122"/>
              </a:rPr>
              <a:t>销售技巧概述</a:t>
            </a:r>
          </a:p>
        </p:txBody>
      </p:sp>
      <p:sp>
        <p:nvSpPr>
          <p:cNvPr id="54" name="文本框 53"/>
          <p:cNvSpPr txBox="1"/>
          <p:nvPr/>
        </p:nvSpPr>
        <p:spPr>
          <a:xfrm>
            <a:off x="6653080" y="3413531"/>
            <a:ext cx="4782754" cy="609398"/>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ea typeface="+mj-ea"/>
              </a:rPr>
              <a:t>The user can demonstrate on a projector or computer or print the it into a film to be used in a wider field</a:t>
            </a:r>
          </a:p>
        </p:txBody>
      </p:sp>
      <p:cxnSp>
        <p:nvCxnSpPr>
          <p:cNvPr id="4" name="直接连接符 3"/>
          <p:cNvCxnSpPr/>
          <p:nvPr/>
        </p:nvCxnSpPr>
        <p:spPr>
          <a:xfrm flipH="1">
            <a:off x="6096000" y="6489700"/>
            <a:ext cx="6096000" cy="0"/>
          </a:xfrm>
          <a:prstGeom prst="line">
            <a:avLst/>
          </a:prstGeom>
          <a:ln w="25400">
            <a:solidFill>
              <a:srgbClr val="04D195"/>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6858000" y="6337300"/>
            <a:ext cx="5334000" cy="0"/>
          </a:xfrm>
          <a:prstGeom prst="line">
            <a:avLst/>
          </a:prstGeom>
          <a:ln w="25400">
            <a:solidFill>
              <a:srgbClr val="04D195"/>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7581900" y="6159500"/>
            <a:ext cx="4610100" cy="0"/>
          </a:xfrm>
          <a:prstGeom prst="line">
            <a:avLst/>
          </a:prstGeom>
          <a:ln w="25400">
            <a:solidFill>
              <a:srgbClr val="04D195"/>
            </a:solidFill>
          </a:ln>
        </p:spPr>
        <p:style>
          <a:lnRef idx="1">
            <a:schemeClr val="accent1"/>
          </a:lnRef>
          <a:fillRef idx="0">
            <a:schemeClr val="accent1"/>
          </a:fillRef>
          <a:effectRef idx="0">
            <a:schemeClr val="accent1"/>
          </a:effectRef>
          <a:fontRef idx="minor">
            <a:schemeClr val="tx1"/>
          </a:fontRef>
        </p:style>
      </p:cxnSp>
      <p:sp>
        <p:nvSpPr>
          <p:cNvPr id="60" name="任意多边形 59"/>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4" name="组合 63"/>
          <p:cNvGrpSpPr/>
          <p:nvPr/>
        </p:nvGrpSpPr>
        <p:grpSpPr>
          <a:xfrm>
            <a:off x="11501439" y="333375"/>
            <a:ext cx="282574" cy="198117"/>
            <a:chOff x="11501439" y="333375"/>
            <a:chExt cx="282574" cy="198117"/>
          </a:xfrm>
        </p:grpSpPr>
        <p:sp>
          <p:nvSpPr>
            <p:cNvPr id="16" name="矩形 15"/>
            <p:cNvSpPr/>
            <p:nvPr/>
          </p:nvSpPr>
          <p:spPr>
            <a:xfrm>
              <a:off x="11501439" y="333375"/>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501439" y="409574"/>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501439" y="485773"/>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文本框 62"/>
          <p:cNvSpPr txBox="1"/>
          <p:nvPr/>
        </p:nvSpPr>
        <p:spPr>
          <a:xfrm>
            <a:off x="275030" y="246743"/>
            <a:ext cx="1493899" cy="461665"/>
          </a:xfrm>
          <a:prstGeom prst="rect">
            <a:avLst/>
          </a:prstGeom>
          <a:noFill/>
        </p:spPr>
        <p:txBody>
          <a:bodyPr wrap="square" rtlCol="0">
            <a:spAutoFit/>
          </a:bodyPr>
          <a:lstStyle/>
          <a:p>
            <a:r>
              <a:rPr lang="en-US" altLang="zh-CN" sz="2400" b="1" dirty="0">
                <a:solidFill>
                  <a:srgbClr val="161A29"/>
                </a:solidFill>
              </a:rPr>
              <a:t>LOGO</a:t>
            </a:r>
            <a:endParaRPr lang="zh-CN" altLang="en-US" sz="2400" b="1" dirty="0">
              <a:solidFill>
                <a:srgbClr val="161A29"/>
              </a:solidFill>
            </a:endParaRPr>
          </a:p>
        </p:txBody>
      </p:sp>
      <p:sp>
        <p:nvSpPr>
          <p:cNvPr id="23" name="矩形 22">
            <a:extLst>
              <a:ext uri="{FF2B5EF4-FFF2-40B4-BE49-F238E27FC236}">
                <a16:creationId xmlns:a16="http://schemas.microsoft.com/office/drawing/2014/main" xmlns="" id="{F9EA7B5C-B5CC-42D4-B23B-9A9F4892D0C8}"/>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2094252"/>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up)">
                                      <p:cBhvr>
                                        <p:cTn id="13" dur="500"/>
                                        <p:tgtEl>
                                          <p:spTgt spid="51"/>
                                        </p:tgtEl>
                                      </p:cBhvr>
                                    </p:animEffect>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1+#ppt_w/2"/>
                                          </p:val>
                                        </p:tav>
                                        <p:tav tm="100000">
                                          <p:val>
                                            <p:strVal val="#ppt_x"/>
                                          </p:val>
                                        </p:tav>
                                      </p:tavLst>
                                    </p:anim>
                                    <p:anim calcmode="lin" valueType="num">
                                      <p:cBhvr additive="base">
                                        <p:cTn id="18" dur="500" fill="hold"/>
                                        <p:tgtEl>
                                          <p:spTgt spid="5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2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4627" y="3153883"/>
            <a:ext cx="3002745" cy="717632"/>
          </a:xfrm>
          <a:prstGeom prst="rect">
            <a:avLst/>
          </a:prstGeom>
        </p:spPr>
        <p:txBody>
          <a:bodyPr wrap="none">
            <a:spAutoFit/>
          </a:bodyPr>
          <a:lstStyle/>
          <a:p>
            <a:r>
              <a:rPr lang="zh-CN" altLang="en-US" sz="1016" dirty="0" smtClean="0">
                <a:gradFill>
                  <a:gsLst>
                    <a:gs pos="0">
                      <a:srgbClr val="DC2E2E"/>
                    </a:gs>
                    <a:gs pos="100000">
                      <a:srgbClr val="EAA92C"/>
                    </a:gs>
                  </a:gsLst>
                  <a:lin ang="5400000" scaled="1"/>
                </a:gradFill>
                <a:latin typeface="阿里巴巴普惠体 B"/>
                <a:ea typeface="阿里巴巴普惠体 B"/>
              </a:rPr>
              <a:t>二木 </a:t>
            </a:r>
            <a:r>
              <a:rPr lang="zh-CN" altLang="en-US" sz="1016" dirty="0" smtClean="0">
                <a:solidFill>
                  <a:srgbClr val="FF0000"/>
                </a:solidFill>
                <a:latin typeface="汉仪雅酷黑 45W" panose="020B0404020202020204" pitchFamily="34" charset="-122"/>
                <a:ea typeface="汉仪雅酷黑 45W" panose="020B0404020202020204" pitchFamily="34" charset="-122"/>
              </a:rPr>
              <a:t>作</a:t>
            </a:r>
            <a:r>
              <a:rPr lang="zh-CN" altLang="en-US" sz="1016" dirty="0">
                <a:solidFill>
                  <a:srgbClr val="FF0000"/>
                </a:solidFill>
                <a:latin typeface="汉仪雅酷黑 45W" panose="020B0404020202020204" pitchFamily="34" charset="-122"/>
                <a:ea typeface="汉仪雅酷黑 45W" panose="020B0404020202020204" pitchFamily="34" charset="-122"/>
              </a:rPr>
              <a:t>品</a:t>
            </a:r>
            <a:endParaRPr lang="en-US" altLang="zh-CN" sz="1016" dirty="0">
              <a:solidFill>
                <a:srgbClr val="FF0000"/>
              </a:solidFill>
              <a:latin typeface="汉仪雅酷黑 45W" panose="020B0404020202020204" pitchFamily="34" charset="-122"/>
              <a:ea typeface="汉仪雅酷黑 45W" panose="020B0404020202020204" pitchFamily="34" charset="-122"/>
            </a:endParaRPr>
          </a:p>
          <a:p>
            <a:endParaRPr lang="en-US" altLang="zh-CN" sz="1016" dirty="0">
              <a:solidFill>
                <a:srgbClr val="FF0000"/>
              </a:solidFill>
              <a:ea typeface="汉仪雅酷黑 45W" panose="020B0404020202020204" pitchFamily="34" charset="-122"/>
            </a:endParaRPr>
          </a:p>
          <a:p>
            <a:r>
              <a:rPr lang="en-US" altLang="zh-CN" sz="1016" dirty="0">
                <a:solidFill>
                  <a:srgbClr val="FF0000"/>
                </a:solidFill>
                <a:ea typeface="汉仪雅酷黑 45W" panose="020B0404020202020204" pitchFamily="34" charset="-122"/>
              </a:rPr>
              <a:t>51PPT</a:t>
            </a:r>
            <a:r>
              <a:rPr lang="zh-CN" altLang="en-US" sz="1016" dirty="0">
                <a:solidFill>
                  <a:srgbClr val="FF0000"/>
                </a:solidFill>
                <a:ea typeface="汉仪雅酷黑 45W" panose="020B0404020202020204" pitchFamily="34" charset="-122"/>
              </a:rPr>
              <a:t>模板网   </a:t>
            </a:r>
            <a:r>
              <a:rPr lang="en-US" altLang="zh-CN" sz="1016" dirty="0">
                <a:solidFill>
                  <a:srgbClr val="FF0000"/>
                </a:solidFill>
                <a:ea typeface="汉仪雅酷黑 45W" panose="020B0404020202020204" pitchFamily="34" charset="-122"/>
                <a:hlinkClick r:id="rId2"/>
              </a:rPr>
              <a:t>www.51pptmoban.com</a:t>
            </a:r>
            <a:r>
              <a:rPr lang="en-US" altLang="zh-CN" sz="1016" dirty="0">
                <a:solidFill>
                  <a:srgbClr val="FF0000"/>
                </a:solidFill>
                <a:ea typeface="汉仪雅酷黑 45W" panose="020B0404020202020204" pitchFamily="34" charset="-122"/>
              </a:rPr>
              <a:t>  </a:t>
            </a:r>
            <a:r>
              <a:rPr lang="zh-CN" altLang="en-US" sz="1016" dirty="0">
                <a:solidFill>
                  <a:srgbClr val="FF0000"/>
                </a:solidFill>
                <a:ea typeface="汉仪雅酷黑 45W" panose="020B0404020202020204" pitchFamily="34" charset="-122"/>
              </a:rPr>
              <a:t>授权发布</a:t>
            </a:r>
            <a:endParaRPr lang="en-US" altLang="zh-CN" sz="1016" dirty="0">
              <a:solidFill>
                <a:srgbClr val="FF0000"/>
              </a:solidFill>
              <a:ea typeface="汉仪雅酷黑 45W" panose="020B0404020202020204" pitchFamily="34" charset="-122"/>
            </a:endParaRPr>
          </a:p>
          <a:p>
            <a:endParaRPr lang="zh-CN" altLang="en-US" sz="1016"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0263" y="2779256"/>
            <a:ext cx="1179395" cy="270090"/>
          </a:xfrm>
          <a:prstGeom prst="rect">
            <a:avLst/>
          </a:prstGeom>
        </p:spPr>
      </p:pic>
    </p:spTree>
    <p:extLst>
      <p:ext uri="{BB962C8B-B14F-4D97-AF65-F5344CB8AC3E}">
        <p14:creationId xmlns:p14="http://schemas.microsoft.com/office/powerpoint/2010/main" val="1640355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文本框 51"/>
          <p:cNvSpPr txBox="1"/>
          <p:nvPr/>
        </p:nvSpPr>
        <p:spPr>
          <a:xfrm>
            <a:off x="946874" y="1787712"/>
            <a:ext cx="3355468" cy="120032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chemeClr val="tx1">
                    <a:lumMod val="65000"/>
                    <a:lumOff val="35000"/>
                    <a:alpha val="10000"/>
                  </a:schemeClr>
                </a:solidFill>
                <a:effectLst/>
                <a:uLnTx/>
                <a:uFillTx/>
                <a:cs typeface="+mn-ea"/>
                <a:sym typeface="+mn-lt"/>
              </a:rPr>
              <a:t>COMPANY</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chemeClr val="tx1">
                    <a:lumMod val="65000"/>
                    <a:lumOff val="35000"/>
                    <a:alpha val="10000"/>
                  </a:schemeClr>
                </a:solidFill>
                <a:effectLst/>
                <a:uLnTx/>
                <a:uFillTx/>
                <a:cs typeface="+mn-ea"/>
                <a:sym typeface="+mn-lt"/>
              </a:rPr>
              <a:t>PROFILE</a:t>
            </a:r>
            <a:endParaRPr kumimoji="0" lang="zh-CN" altLang="en-US" sz="3600" b="1" i="0" u="none" strike="noStrike" kern="0" cap="none" spc="0" normalizeH="0" baseline="0" noProof="0" dirty="0">
              <a:ln>
                <a:noFill/>
              </a:ln>
              <a:solidFill>
                <a:schemeClr val="tx1">
                  <a:lumMod val="65000"/>
                  <a:lumOff val="35000"/>
                  <a:alpha val="10000"/>
                </a:schemeClr>
              </a:solidFill>
              <a:effectLst/>
              <a:uLnTx/>
              <a:uFillTx/>
              <a:cs typeface="+mn-ea"/>
              <a:sym typeface="+mn-lt"/>
            </a:endParaRPr>
          </a:p>
        </p:txBody>
      </p:sp>
      <p:sp>
        <p:nvSpPr>
          <p:cNvPr id="31" name="任意多边形 30"/>
          <p:cNvSpPr/>
          <p:nvPr/>
        </p:nvSpPr>
        <p:spPr>
          <a:xfrm>
            <a:off x="6515814" y="1637773"/>
            <a:ext cx="1701470" cy="3399583"/>
          </a:xfrm>
          <a:custGeom>
            <a:avLst/>
            <a:gdLst>
              <a:gd name="connsiteX0" fmla="*/ 1432791 w 1701470"/>
              <a:gd name="connsiteY0" fmla="*/ 0 h 3399583"/>
              <a:gd name="connsiteX1" fmla="*/ 1701470 w 1701470"/>
              <a:gd name="connsiteY1" fmla="*/ 0 h 3399583"/>
              <a:gd name="connsiteX2" fmla="*/ 268679 w 1701470"/>
              <a:gd name="connsiteY2" fmla="*/ 3399583 h 3399583"/>
              <a:gd name="connsiteX3" fmla="*/ 0 w 1701470"/>
              <a:gd name="connsiteY3" fmla="*/ 3399583 h 3399583"/>
              <a:gd name="connsiteX4" fmla="*/ 1432791 w 1701470"/>
              <a:gd name="connsiteY4" fmla="*/ 0 h 33995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1470" h="3399583">
                <a:moveTo>
                  <a:pt x="1432791" y="0"/>
                </a:moveTo>
                <a:lnTo>
                  <a:pt x="1701470" y="0"/>
                </a:lnTo>
                <a:lnTo>
                  <a:pt x="268679" y="3399583"/>
                </a:lnTo>
                <a:lnTo>
                  <a:pt x="0" y="3399583"/>
                </a:lnTo>
                <a:lnTo>
                  <a:pt x="1432791" y="0"/>
                </a:lnTo>
                <a:close/>
              </a:path>
            </a:pathLst>
          </a:custGeom>
          <a:solidFill>
            <a:srgbClr val="04D19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5917846" y="2245856"/>
            <a:ext cx="1703155" cy="3410833"/>
          </a:xfrm>
          <a:custGeom>
            <a:avLst/>
            <a:gdLst>
              <a:gd name="connsiteX0" fmla="*/ 1439234 w 1703155"/>
              <a:gd name="connsiteY0" fmla="*/ 0 h 3410833"/>
              <a:gd name="connsiteX1" fmla="*/ 1703155 w 1703155"/>
              <a:gd name="connsiteY1" fmla="*/ 0 h 3410833"/>
              <a:gd name="connsiteX2" fmla="*/ 263921 w 1703155"/>
              <a:gd name="connsiteY2" fmla="*/ 3410833 h 3410833"/>
              <a:gd name="connsiteX3" fmla="*/ 0 w 1703155"/>
              <a:gd name="connsiteY3" fmla="*/ 3410833 h 3410833"/>
              <a:gd name="connsiteX4" fmla="*/ 1439234 w 1703155"/>
              <a:gd name="connsiteY4" fmla="*/ 0 h 3410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3155" h="3410833">
                <a:moveTo>
                  <a:pt x="1439234" y="0"/>
                </a:moveTo>
                <a:lnTo>
                  <a:pt x="1703155" y="0"/>
                </a:lnTo>
                <a:lnTo>
                  <a:pt x="263921" y="3410833"/>
                </a:lnTo>
                <a:lnTo>
                  <a:pt x="0" y="3410833"/>
                </a:lnTo>
                <a:lnTo>
                  <a:pt x="1439234" y="0"/>
                </a:lnTo>
                <a:close/>
              </a:path>
            </a:pathLst>
          </a:custGeom>
          <a:solidFill>
            <a:srgbClr val="04D19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6204692" y="3320858"/>
            <a:ext cx="1641610" cy="3279983"/>
          </a:xfrm>
          <a:custGeom>
            <a:avLst/>
            <a:gdLst>
              <a:gd name="connsiteX0" fmla="*/ 1382383 w 1641610"/>
              <a:gd name="connsiteY0" fmla="*/ 0 h 3279983"/>
              <a:gd name="connsiteX1" fmla="*/ 1641610 w 1641610"/>
              <a:gd name="connsiteY1" fmla="*/ 0 h 3279983"/>
              <a:gd name="connsiteX2" fmla="*/ 259227 w 1641610"/>
              <a:gd name="connsiteY2" fmla="*/ 3279983 h 3279983"/>
              <a:gd name="connsiteX3" fmla="*/ 0 w 1641610"/>
              <a:gd name="connsiteY3" fmla="*/ 3279983 h 3279983"/>
              <a:gd name="connsiteX4" fmla="*/ 1382383 w 1641610"/>
              <a:gd name="connsiteY4" fmla="*/ 0 h 3279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1610" h="3279983">
                <a:moveTo>
                  <a:pt x="1382383" y="0"/>
                </a:moveTo>
                <a:lnTo>
                  <a:pt x="1641610" y="0"/>
                </a:lnTo>
                <a:lnTo>
                  <a:pt x="259227" y="3279983"/>
                </a:lnTo>
                <a:lnTo>
                  <a:pt x="0" y="3279983"/>
                </a:lnTo>
                <a:lnTo>
                  <a:pt x="1382383" y="0"/>
                </a:lnTo>
                <a:close/>
              </a:path>
            </a:pathLst>
          </a:custGeom>
          <a:solidFill>
            <a:srgbClr val="04D19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47"/>
          <p:cNvSpPr>
            <a:spLocks noChangeArrowheads="1"/>
          </p:cNvSpPr>
          <p:nvPr/>
        </p:nvSpPr>
        <p:spPr bwMode="auto">
          <a:xfrm>
            <a:off x="1116232" y="3621899"/>
            <a:ext cx="5165270" cy="1200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914400" eaLnBrk="1" fontAlgn="auto" latinLnBrk="0" hangingPunct="1">
              <a:lnSpc>
                <a:spcPct val="150000"/>
              </a:lnSpc>
              <a:spcBef>
                <a:spcPct val="0"/>
              </a:spcBef>
              <a:spcAft>
                <a:spcPts val="0"/>
              </a:spcAft>
              <a:buClrTx/>
              <a:buSzTx/>
              <a:buFont typeface="Arial" panose="020B0604020202020204" pitchFamily="34" charset="0"/>
              <a:buNone/>
              <a:tabLst/>
              <a:defRPr/>
            </a:pPr>
            <a:r>
              <a:rPr kumimoji="0" lang="en-US" altLang="zh-CN" sz="1200" b="0" i="0" u="none" strike="noStrike" kern="0" cap="none" spc="0" normalizeH="0" baseline="0" noProof="0" dirty="0">
                <a:ln>
                  <a:noFill/>
                </a:ln>
                <a:solidFill>
                  <a:schemeClr val="tx1">
                    <a:lumMod val="65000"/>
                    <a:lumOff val="35000"/>
                  </a:schemeClr>
                </a:solidFill>
                <a:effectLst/>
                <a:uLnTx/>
                <a:uFillTx/>
                <a:latin typeface="+mn-lt"/>
                <a:ea typeface="+mn-ea"/>
                <a:cs typeface="+mn-ea"/>
                <a:sym typeface="+mn-lt"/>
              </a:rPr>
              <a:t>Lorem ipsum dolor sit amet, consectetuer adipiscing elit. Maecenas porttitor congue massa. Fusce posuere, magna sed pulvinar ultricies, purus lectus malesuada libero, sit amet commodo magna eros quis </a:t>
            </a:r>
            <a:r>
              <a:rPr kumimoji="0" lang="en-US" altLang="zh-CN" sz="1200" b="0" i="0" u="none" strike="noStrike" kern="0" cap="none" spc="0" normalizeH="0" baseline="0" noProof="0" dirty="0" err="1">
                <a:ln>
                  <a:noFill/>
                </a:ln>
                <a:solidFill>
                  <a:schemeClr val="tx1">
                    <a:lumMod val="65000"/>
                    <a:lumOff val="35000"/>
                  </a:schemeClr>
                </a:solidFill>
                <a:effectLst/>
                <a:uLnTx/>
                <a:uFillTx/>
                <a:latin typeface="+mn-lt"/>
                <a:ea typeface="+mn-ea"/>
                <a:cs typeface="+mn-ea"/>
                <a:sym typeface="+mn-lt"/>
              </a:rPr>
              <a:t>urna</a:t>
            </a:r>
            <a:r>
              <a:rPr kumimoji="0" lang="en-US" altLang="zh-CN" sz="1200" b="0" i="0" u="none" strike="noStrike" kern="0" cap="none" spc="0" normalizeH="0" baseline="0" noProof="0" dirty="0">
                <a:ln>
                  <a:noFill/>
                </a:ln>
                <a:solidFill>
                  <a:schemeClr val="tx1">
                    <a:lumMod val="65000"/>
                    <a:lumOff val="35000"/>
                  </a:schemeClr>
                </a:solidFill>
                <a:effectLst/>
                <a:uLnTx/>
                <a:uFillTx/>
                <a:latin typeface="+mn-lt"/>
                <a:ea typeface="+mn-ea"/>
                <a:cs typeface="+mn-ea"/>
                <a:sym typeface="+mn-lt"/>
              </a:rPr>
              <a:t>.</a:t>
            </a:r>
          </a:p>
          <a:p>
            <a:pPr marL="0" marR="0" lvl="0" indent="0" defTabSz="914400" eaLnBrk="1" fontAlgn="auto" latinLnBrk="0" hangingPunct="1">
              <a:lnSpc>
                <a:spcPct val="150000"/>
              </a:lnSpc>
              <a:spcBef>
                <a:spcPct val="0"/>
              </a:spcBef>
              <a:spcAft>
                <a:spcPts val="0"/>
              </a:spcAft>
              <a:buClrTx/>
              <a:buSzTx/>
              <a:buFont typeface="Arial" panose="020B0604020202020204" pitchFamily="34" charset="0"/>
              <a:buNone/>
              <a:tabLst/>
              <a:defRPr/>
            </a:pPr>
            <a:r>
              <a:rPr kumimoji="0" lang="en-US" altLang="zh-CN" sz="1200" b="0" i="0" u="none" strike="noStrike" kern="0" cap="none" spc="0" normalizeH="0" baseline="0" noProof="0" dirty="0">
                <a:ln>
                  <a:noFill/>
                </a:ln>
                <a:solidFill>
                  <a:schemeClr val="tx1">
                    <a:lumMod val="65000"/>
                    <a:lumOff val="35000"/>
                  </a:schemeClr>
                </a:solidFill>
                <a:effectLst/>
                <a:uLnTx/>
                <a:uFillTx/>
                <a:latin typeface="+mn-lt"/>
                <a:ea typeface="+mn-ea"/>
                <a:cs typeface="+mn-ea"/>
                <a:sym typeface="+mn-lt"/>
              </a:rPr>
              <a:t>Nunc viverra imperdiet enim. Fusce est. Vivamus a </a:t>
            </a:r>
            <a:r>
              <a:rPr kumimoji="0" lang="en-US" altLang="zh-CN" sz="1200" b="0" i="0" u="none" strike="noStrike" kern="0" cap="none" spc="0" normalizeH="0" baseline="0" noProof="0" dirty="0" err="1">
                <a:ln>
                  <a:noFill/>
                </a:ln>
                <a:solidFill>
                  <a:schemeClr val="tx1">
                    <a:lumMod val="65000"/>
                    <a:lumOff val="35000"/>
                  </a:schemeClr>
                </a:solidFill>
                <a:effectLst/>
                <a:uLnTx/>
                <a:uFillTx/>
                <a:latin typeface="+mn-lt"/>
                <a:ea typeface="+mn-ea"/>
                <a:cs typeface="+mn-ea"/>
                <a:sym typeface="+mn-lt"/>
              </a:rPr>
              <a:t>tellus</a:t>
            </a:r>
            <a:r>
              <a:rPr kumimoji="0" lang="en-US" altLang="zh-CN" sz="1200" b="0" i="0" u="none" strike="noStrike" kern="0" cap="none" spc="0" normalizeH="0" baseline="0" noProof="0" dirty="0">
                <a:ln>
                  <a:noFill/>
                </a:ln>
                <a:solidFill>
                  <a:schemeClr val="tx1">
                    <a:lumMod val="65000"/>
                    <a:lumOff val="35000"/>
                  </a:schemeClr>
                </a:solidFill>
                <a:effectLst/>
                <a:uLnTx/>
                <a:uFillTx/>
                <a:latin typeface="+mn-lt"/>
                <a:ea typeface="+mn-ea"/>
                <a:cs typeface="+mn-ea"/>
                <a:sym typeface="+mn-lt"/>
              </a:rPr>
              <a:t>.</a:t>
            </a:r>
          </a:p>
        </p:txBody>
      </p:sp>
      <p:sp>
        <p:nvSpPr>
          <p:cNvPr id="13" name="文本框 12"/>
          <p:cNvSpPr txBox="1"/>
          <p:nvPr/>
        </p:nvSpPr>
        <p:spPr>
          <a:xfrm>
            <a:off x="1107285" y="2825964"/>
            <a:ext cx="1894995" cy="261610"/>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chemeClr val="tx1">
                    <a:lumMod val="65000"/>
                    <a:lumOff val="35000"/>
                  </a:schemeClr>
                </a:solidFill>
                <a:effectLst/>
                <a:uLnTx/>
                <a:uFillTx/>
                <a:cs typeface="+mn-ea"/>
                <a:sym typeface="+mn-lt"/>
              </a:rPr>
              <a:t>COMPANY PROFILE</a:t>
            </a:r>
            <a:endParaRPr kumimoji="0" lang="zh-CN" altLang="en-US" sz="1100" b="1"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14" name="文本框 13"/>
          <p:cNvSpPr txBox="1"/>
          <p:nvPr/>
        </p:nvSpPr>
        <p:spPr>
          <a:xfrm>
            <a:off x="1108837" y="2264181"/>
            <a:ext cx="213360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300" normalizeH="0" baseline="0" noProof="0" dirty="0">
                <a:ln>
                  <a:noFill/>
                </a:ln>
                <a:solidFill>
                  <a:schemeClr val="tx1">
                    <a:lumMod val="85000"/>
                    <a:lumOff val="15000"/>
                  </a:schemeClr>
                </a:solidFill>
                <a:effectLst/>
                <a:uLnTx/>
                <a:uFillTx/>
                <a:cs typeface="+mn-ea"/>
                <a:sym typeface="+mn-lt"/>
              </a:rPr>
              <a:t>公司简介</a:t>
            </a:r>
          </a:p>
        </p:txBody>
      </p:sp>
      <p:grpSp>
        <p:nvGrpSpPr>
          <p:cNvPr id="11" name="组合 10"/>
          <p:cNvGrpSpPr/>
          <p:nvPr/>
        </p:nvGrpSpPr>
        <p:grpSpPr>
          <a:xfrm>
            <a:off x="3320458" y="333481"/>
            <a:ext cx="5572519" cy="784778"/>
            <a:chOff x="1679798" y="438128"/>
            <a:chExt cx="5572519" cy="784778"/>
          </a:xfrm>
        </p:grpSpPr>
        <p:sp>
          <p:nvSpPr>
            <p:cNvPr id="15" name="文本框 14"/>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chemeClr val="accent1"/>
                  </a:solidFill>
                  <a:effectLst/>
                  <a:uLnTx/>
                  <a:uFillTx/>
                  <a:cs typeface="+mn-ea"/>
                  <a:sym typeface="+mn-lt"/>
                </a:rPr>
                <a:t>公司与团队</a:t>
              </a:r>
            </a:p>
          </p:txBody>
        </p:sp>
        <p:sp>
          <p:nvSpPr>
            <p:cNvPr id="17" name="文本框 16"/>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grpSp>
        <p:nvGrpSpPr>
          <p:cNvPr id="5" name="组合 4"/>
          <p:cNvGrpSpPr/>
          <p:nvPr/>
        </p:nvGrpSpPr>
        <p:grpSpPr>
          <a:xfrm>
            <a:off x="-359418" y="-415045"/>
            <a:ext cx="1817042" cy="3634818"/>
            <a:chOff x="-4204819" y="-489675"/>
            <a:chExt cx="1817042" cy="3634818"/>
          </a:xfrm>
        </p:grpSpPr>
        <p:sp>
          <p:nvSpPr>
            <p:cNvPr id="4" name="等腰三角形 3"/>
            <p:cNvSpPr/>
            <p:nvPr/>
          </p:nvSpPr>
          <p:spPr>
            <a:xfrm rot="10800000">
              <a:off x="-3842870" y="-65912"/>
              <a:ext cx="916441" cy="3211055"/>
            </a:xfrm>
            <a:prstGeom prst="triangle">
              <a:avLst>
                <a:gd name="adj" fmla="val 100000"/>
              </a:avLst>
            </a:prstGeom>
            <a:solidFill>
              <a:srgbClr val="04D19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p:cNvSpPr/>
            <p:nvPr/>
          </p:nvSpPr>
          <p:spPr>
            <a:xfrm rot="10800000">
              <a:off x="-3842869" y="-77319"/>
              <a:ext cx="1455092" cy="1115543"/>
            </a:xfrm>
            <a:prstGeom prst="triangle">
              <a:avLst>
                <a:gd name="adj" fmla="val 100000"/>
              </a:avLst>
            </a:prstGeom>
            <a:solidFill>
              <a:srgbClr val="04D19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0">
              <a:off x="-4204819" y="-489675"/>
              <a:ext cx="1455092" cy="1115543"/>
            </a:xfrm>
            <a:prstGeom prst="triangle">
              <a:avLst>
                <a:gd name="adj" fmla="val 100000"/>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flipH="1" flipV="1">
            <a:off x="10741872" y="3654780"/>
            <a:ext cx="1817042" cy="3616346"/>
            <a:chOff x="-4204819" y="-489675"/>
            <a:chExt cx="1817042" cy="3616346"/>
          </a:xfrm>
        </p:grpSpPr>
        <p:sp>
          <p:nvSpPr>
            <p:cNvPr id="21" name="等腰三角形 20"/>
            <p:cNvSpPr/>
            <p:nvPr/>
          </p:nvSpPr>
          <p:spPr>
            <a:xfrm rot="10800000">
              <a:off x="-3842870" y="-84384"/>
              <a:ext cx="916441" cy="3211055"/>
            </a:xfrm>
            <a:prstGeom prst="triangle">
              <a:avLst>
                <a:gd name="adj" fmla="val 100000"/>
              </a:avLst>
            </a:prstGeom>
            <a:solidFill>
              <a:srgbClr val="04D19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等腰三角形 21"/>
            <p:cNvSpPr/>
            <p:nvPr/>
          </p:nvSpPr>
          <p:spPr>
            <a:xfrm rot="10800000">
              <a:off x="-3842869" y="-77319"/>
              <a:ext cx="1455092" cy="1115543"/>
            </a:xfrm>
            <a:prstGeom prst="triangle">
              <a:avLst>
                <a:gd name="adj" fmla="val 100000"/>
              </a:avLst>
            </a:prstGeom>
            <a:solidFill>
              <a:srgbClr val="04D19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0800000">
              <a:off x="-4204819" y="-489675"/>
              <a:ext cx="1455092" cy="1115543"/>
            </a:xfrm>
            <a:prstGeom prst="triangle">
              <a:avLst>
                <a:gd name="adj" fmla="val 100000"/>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4" name="图片 33"/>
          <p:cNvPicPr>
            <a:picLocks noChangeAspect="1"/>
          </p:cNvPicPr>
          <p:nvPr/>
        </p:nvPicPr>
        <p:blipFill rotWithShape="1">
          <a:blip r:embed="rId3" cstate="print">
            <a:extLst>
              <a:ext uri="{28A0092B-C50C-407E-A947-70E740481C1C}">
                <a14:useLocalDpi xmlns:a14="http://schemas.microsoft.com/office/drawing/2010/main" val="0"/>
              </a:ext>
            </a:extLst>
          </a:blip>
          <a:srcRect l="22919" t="537" r="8930" b="735"/>
          <a:stretch/>
        </p:blipFill>
        <p:spPr>
          <a:xfrm flipH="1">
            <a:off x="6730467" y="1855393"/>
            <a:ext cx="4521463" cy="4365634"/>
          </a:xfrm>
          <a:custGeom>
            <a:avLst/>
            <a:gdLst>
              <a:gd name="connsiteX0" fmla="*/ 3120469 w 4521463"/>
              <a:gd name="connsiteY0" fmla="*/ 1373578 h 4365634"/>
              <a:gd name="connsiteX1" fmla="*/ 2917520 w 4521463"/>
              <a:gd name="connsiteY1" fmla="*/ 1373578 h 4365634"/>
              <a:gd name="connsiteX2" fmla="*/ 4024261 w 4521463"/>
              <a:gd name="connsiteY2" fmla="*/ 3950366 h 4365634"/>
              <a:gd name="connsiteX3" fmla="*/ 4227211 w 4521463"/>
              <a:gd name="connsiteY3" fmla="*/ 3950366 h 4365634"/>
              <a:gd name="connsiteX4" fmla="*/ 3455678 w 4521463"/>
              <a:gd name="connsiteY4" fmla="*/ 958310 h 4365634"/>
              <a:gd name="connsiteX5" fmla="*/ 3343436 w 4521463"/>
              <a:gd name="connsiteY5" fmla="*/ 958310 h 4365634"/>
              <a:gd name="connsiteX6" fmla="*/ 4409221 w 4521463"/>
              <a:gd name="connsiteY6" fmla="*/ 3491470 h 4365634"/>
              <a:gd name="connsiteX7" fmla="*/ 4521463 w 4521463"/>
              <a:gd name="connsiteY7" fmla="*/ 3491470 h 4365634"/>
              <a:gd name="connsiteX8" fmla="*/ 2918159 w 4521463"/>
              <a:gd name="connsiteY8" fmla="*/ 193995 h 4365634"/>
              <a:gd name="connsiteX9" fmla="*/ 2715210 w 4521463"/>
              <a:gd name="connsiteY9" fmla="*/ 193995 h 4365634"/>
              <a:gd name="connsiteX10" fmla="*/ 3821951 w 4521463"/>
              <a:gd name="connsiteY10" fmla="*/ 2770783 h 4365634"/>
              <a:gd name="connsiteX11" fmla="*/ 4024901 w 4521463"/>
              <a:gd name="connsiteY11" fmla="*/ 2770783 h 4365634"/>
              <a:gd name="connsiteX12" fmla="*/ 2225408 w 4521463"/>
              <a:gd name="connsiteY12" fmla="*/ 0 h 4365634"/>
              <a:gd name="connsiteX13" fmla="*/ 0 w 4521463"/>
              <a:gd name="connsiteY13" fmla="*/ 10648 h 4365634"/>
              <a:gd name="connsiteX14" fmla="*/ 0 w 4521463"/>
              <a:gd name="connsiteY14" fmla="*/ 4365634 h 4365634"/>
              <a:gd name="connsiteX15" fmla="*/ 4120731 w 4521463"/>
              <a:gd name="connsiteY15" fmla="*/ 4365634 h 4365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21463" h="4365634">
                <a:moveTo>
                  <a:pt x="3120469" y="1373578"/>
                </a:moveTo>
                <a:lnTo>
                  <a:pt x="2917520" y="1373578"/>
                </a:lnTo>
                <a:lnTo>
                  <a:pt x="4024261" y="3950366"/>
                </a:lnTo>
                <a:lnTo>
                  <a:pt x="4227211" y="3950366"/>
                </a:lnTo>
                <a:close/>
                <a:moveTo>
                  <a:pt x="3455678" y="958310"/>
                </a:moveTo>
                <a:lnTo>
                  <a:pt x="3343436" y="958310"/>
                </a:lnTo>
                <a:lnTo>
                  <a:pt x="4409221" y="3491470"/>
                </a:lnTo>
                <a:lnTo>
                  <a:pt x="4521463" y="3491470"/>
                </a:lnTo>
                <a:close/>
                <a:moveTo>
                  <a:pt x="2918159" y="193995"/>
                </a:moveTo>
                <a:lnTo>
                  <a:pt x="2715210" y="193995"/>
                </a:lnTo>
                <a:lnTo>
                  <a:pt x="3821951" y="2770783"/>
                </a:lnTo>
                <a:lnTo>
                  <a:pt x="4024901" y="2770783"/>
                </a:lnTo>
                <a:close/>
                <a:moveTo>
                  <a:pt x="2225408" y="0"/>
                </a:moveTo>
                <a:lnTo>
                  <a:pt x="0" y="10648"/>
                </a:lnTo>
                <a:lnTo>
                  <a:pt x="0" y="4365634"/>
                </a:lnTo>
                <a:lnTo>
                  <a:pt x="4120731" y="4365634"/>
                </a:lnTo>
                <a:close/>
              </a:path>
            </a:pathLst>
          </a:custGeom>
          <a:effectLst>
            <a:outerShdw blurRad="254000" dist="38100" dir="2700000" algn="tl" rotWithShape="0">
              <a:prstClr val="black">
                <a:alpha val="20000"/>
              </a:prstClr>
            </a:outerShdw>
          </a:effectLst>
        </p:spPr>
      </p:pic>
      <p:sp>
        <p:nvSpPr>
          <p:cNvPr id="35" name="文本框 34"/>
          <p:cNvSpPr txBox="1"/>
          <p:nvPr/>
        </p:nvSpPr>
        <p:spPr>
          <a:xfrm>
            <a:off x="276225" y="6300998"/>
            <a:ext cx="2085975" cy="261610"/>
          </a:xfrm>
          <a:prstGeom prst="rect">
            <a:avLst/>
          </a:prstGeom>
          <a:noFill/>
        </p:spPr>
        <p:txBody>
          <a:bodyPr wrap="square" rtlCol="0">
            <a:spAutoFit/>
          </a:bodyPr>
          <a:lstStyle/>
          <a:p>
            <a:r>
              <a:rPr lang="en-US" altLang="zh-CN" sz="1100" dirty="0">
                <a:solidFill>
                  <a:schemeClr val="tx1">
                    <a:lumMod val="65000"/>
                    <a:lumOff val="35000"/>
                  </a:schemeClr>
                </a:solidFill>
                <a:latin typeface="+mn-ea"/>
              </a:rPr>
              <a:t>xx</a:t>
            </a:r>
            <a:r>
              <a:rPr lang="zh-CN" altLang="en-US" sz="1100" dirty="0">
                <a:solidFill>
                  <a:schemeClr val="tx1">
                    <a:lumMod val="65000"/>
                    <a:lumOff val="35000"/>
                  </a:schemeClr>
                </a:solidFill>
                <a:latin typeface="+mn-ea"/>
              </a:rPr>
              <a:t>公司年终总结汇报</a:t>
            </a:r>
          </a:p>
        </p:txBody>
      </p:sp>
      <p:grpSp>
        <p:nvGrpSpPr>
          <p:cNvPr id="53" name="组合 52"/>
          <p:cNvGrpSpPr/>
          <p:nvPr/>
        </p:nvGrpSpPr>
        <p:grpSpPr>
          <a:xfrm>
            <a:off x="1214226" y="5260307"/>
            <a:ext cx="2303674" cy="228600"/>
            <a:chOff x="1214226" y="5260307"/>
            <a:chExt cx="2303674" cy="228600"/>
          </a:xfrm>
        </p:grpSpPr>
        <p:cxnSp>
          <p:nvCxnSpPr>
            <p:cNvPr id="42" name="直接连接符 41"/>
            <p:cNvCxnSpPr/>
            <p:nvPr/>
          </p:nvCxnSpPr>
          <p:spPr>
            <a:xfrm>
              <a:off x="1214226" y="5260307"/>
              <a:ext cx="1570793" cy="0"/>
            </a:xfrm>
            <a:prstGeom prst="line">
              <a:avLst/>
            </a:prstGeom>
            <a:ln>
              <a:solidFill>
                <a:srgbClr val="04D195"/>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214226" y="5361907"/>
              <a:ext cx="1846474" cy="0"/>
            </a:xfrm>
            <a:prstGeom prst="line">
              <a:avLst/>
            </a:prstGeom>
            <a:ln>
              <a:solidFill>
                <a:srgbClr val="04D195"/>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214226" y="5488907"/>
              <a:ext cx="2303674" cy="0"/>
            </a:xfrm>
            <a:prstGeom prst="line">
              <a:avLst/>
            </a:prstGeom>
            <a:ln>
              <a:solidFill>
                <a:srgbClr val="04D195"/>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1214226" y="3262797"/>
            <a:ext cx="1716299" cy="85518"/>
            <a:chOff x="1214225" y="3219773"/>
            <a:chExt cx="1716299" cy="210816"/>
          </a:xfrm>
          <a:effectLst>
            <a:outerShdw blurRad="127000" dist="38100" dir="5400000" algn="t" rotWithShape="0">
              <a:prstClr val="black">
                <a:alpha val="20000"/>
              </a:prstClr>
            </a:outerShdw>
          </a:effectLst>
        </p:grpSpPr>
        <p:sp>
          <p:nvSpPr>
            <p:cNvPr id="49" name="矩形 48"/>
            <p:cNvSpPr/>
            <p:nvPr/>
          </p:nvSpPr>
          <p:spPr>
            <a:xfrm>
              <a:off x="1214225" y="3219773"/>
              <a:ext cx="1716299" cy="2092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矩形 49"/>
            <p:cNvSpPr/>
            <p:nvPr/>
          </p:nvSpPr>
          <p:spPr>
            <a:xfrm>
              <a:off x="1214226" y="3221362"/>
              <a:ext cx="68474" cy="209227"/>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2" name="矩形 31">
            <a:extLst>
              <a:ext uri="{FF2B5EF4-FFF2-40B4-BE49-F238E27FC236}">
                <a16:creationId xmlns:a16="http://schemas.microsoft.com/office/drawing/2014/main" xmlns="" id="{5BE8AF65-AD39-4646-BECA-A78F3D9346D1}"/>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42329598"/>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750"/>
                                        <p:tgtEl>
                                          <p:spTgt spid="12"/>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1000"/>
                                        <p:tgtEl>
                                          <p:spTgt spid="52"/>
                                        </p:tgtEl>
                                      </p:cBhvr>
                                    </p:animEffect>
                                    <p:anim calcmode="lin" valueType="num">
                                      <p:cBhvr>
                                        <p:cTn id="21" dur="1000" fill="hold"/>
                                        <p:tgtEl>
                                          <p:spTgt spid="52"/>
                                        </p:tgtEl>
                                        <p:attrNameLst>
                                          <p:attrName>ppt_x</p:attrName>
                                        </p:attrNameLst>
                                      </p:cBhvr>
                                      <p:tavLst>
                                        <p:tav tm="0">
                                          <p:val>
                                            <p:strVal val="#ppt_x"/>
                                          </p:val>
                                        </p:tav>
                                        <p:tav tm="100000">
                                          <p:val>
                                            <p:strVal val="#ppt_x"/>
                                          </p:val>
                                        </p:tav>
                                      </p:tavLst>
                                    </p:anim>
                                    <p:anim calcmode="lin" valueType="num">
                                      <p:cBhvr>
                                        <p:cTn id="22" dur="1000" fill="hold"/>
                                        <p:tgtEl>
                                          <p:spTgt spid="52"/>
                                        </p:tgtEl>
                                        <p:attrNameLst>
                                          <p:attrName>ppt_y</p:attrName>
                                        </p:attrNameLst>
                                      </p:cBhvr>
                                      <p:tavLst>
                                        <p:tav tm="0">
                                          <p:val>
                                            <p:strVal val="#ppt_y+.1"/>
                                          </p:val>
                                        </p:tav>
                                        <p:tav tm="100000">
                                          <p:val>
                                            <p:strVal val="#ppt_y"/>
                                          </p:val>
                                        </p:tav>
                                      </p:tavLst>
                                    </p:anim>
                                  </p:childTnLst>
                                </p:cTn>
                              </p:par>
                              <p:par>
                                <p:cTn id="23" presetID="22" presetClass="entr" presetSubtype="8" fill="hold" nodeType="withEffect">
                                  <p:stCondLst>
                                    <p:cond delay="500"/>
                                  </p:stCondLst>
                                  <p:childTnLst>
                                    <p:set>
                                      <p:cBhvr>
                                        <p:cTn id="24" dur="1" fill="hold">
                                          <p:stCondLst>
                                            <p:cond delay="0"/>
                                          </p:stCondLst>
                                        </p:cTn>
                                        <p:tgtEl>
                                          <p:spTgt spid="51"/>
                                        </p:tgtEl>
                                        <p:attrNameLst>
                                          <p:attrName>style.visibility</p:attrName>
                                        </p:attrNameLst>
                                      </p:cBhvr>
                                      <p:to>
                                        <p:strVal val="visible"/>
                                      </p:to>
                                    </p:set>
                                    <p:animEffect transition="in" filter="wipe(left)">
                                      <p:cBhvr>
                                        <p:cTn id="25" dur="500"/>
                                        <p:tgtEl>
                                          <p:spTgt spid="51"/>
                                        </p:tgtEl>
                                      </p:cBhvr>
                                    </p:animEffect>
                                  </p:childTnLst>
                                </p:cTn>
                              </p:par>
                              <p:par>
                                <p:cTn id="26" presetID="42" presetClass="entr" presetSubtype="0" fill="hold" nodeType="withEffect">
                                  <p:stCondLst>
                                    <p:cond delay="6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90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20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anim calcmode="lin" valueType="num">
                                      <p:cBhvr>
                                        <p:cTn id="39" dur="1000" fill="hold"/>
                                        <p:tgtEl>
                                          <p:spTgt spid="31"/>
                                        </p:tgtEl>
                                        <p:attrNameLst>
                                          <p:attrName>ppt_x</p:attrName>
                                        </p:attrNameLst>
                                      </p:cBhvr>
                                      <p:tavLst>
                                        <p:tav tm="0">
                                          <p:val>
                                            <p:strVal val="#ppt_x"/>
                                          </p:val>
                                        </p:tav>
                                        <p:tav tm="100000">
                                          <p:val>
                                            <p:strVal val="#ppt_x"/>
                                          </p:val>
                                        </p:tav>
                                      </p:tavLst>
                                    </p:anim>
                                    <p:anim calcmode="lin" valueType="num">
                                      <p:cBhvr>
                                        <p:cTn id="40" dur="1000" fill="hold"/>
                                        <p:tgtEl>
                                          <p:spTgt spid="3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50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1000"/>
                                        <p:tgtEl>
                                          <p:spTgt spid="29"/>
                                        </p:tgtEl>
                                      </p:cBhvr>
                                    </p:animEffect>
                                    <p:anim calcmode="lin" valueType="num">
                                      <p:cBhvr>
                                        <p:cTn id="44" dur="1000" fill="hold"/>
                                        <p:tgtEl>
                                          <p:spTgt spid="29"/>
                                        </p:tgtEl>
                                        <p:attrNameLst>
                                          <p:attrName>ppt_x</p:attrName>
                                        </p:attrNameLst>
                                      </p:cBhvr>
                                      <p:tavLst>
                                        <p:tav tm="0">
                                          <p:val>
                                            <p:strVal val="#ppt_x"/>
                                          </p:val>
                                        </p:tav>
                                        <p:tav tm="100000">
                                          <p:val>
                                            <p:strVal val="#ppt_x"/>
                                          </p:val>
                                        </p:tav>
                                      </p:tavLst>
                                    </p:anim>
                                    <p:anim calcmode="lin" valueType="num">
                                      <p:cBhvr>
                                        <p:cTn id="45" dur="1000" fill="hold"/>
                                        <p:tgtEl>
                                          <p:spTgt spid="29"/>
                                        </p:tgtEl>
                                        <p:attrNameLst>
                                          <p:attrName>ppt_y</p:attrName>
                                        </p:attrNameLst>
                                      </p:cBhvr>
                                      <p:tavLst>
                                        <p:tav tm="0">
                                          <p:val>
                                            <p:strVal val="#ppt_y+.1"/>
                                          </p:val>
                                        </p:tav>
                                        <p:tav tm="100000">
                                          <p:val>
                                            <p:strVal val="#ppt_y"/>
                                          </p:val>
                                        </p:tav>
                                      </p:tavLst>
                                    </p:anim>
                                  </p:childTnLst>
                                </p:cTn>
                              </p:par>
                              <p:par>
                                <p:cTn id="46" presetID="22" presetClass="entr" presetSubtype="8" fill="hold" nodeType="withEffect">
                                  <p:stCondLst>
                                    <p:cond delay="900"/>
                                  </p:stCondLst>
                                  <p:childTnLst>
                                    <p:set>
                                      <p:cBhvr>
                                        <p:cTn id="47" dur="1" fill="hold">
                                          <p:stCondLst>
                                            <p:cond delay="0"/>
                                          </p:stCondLst>
                                        </p:cTn>
                                        <p:tgtEl>
                                          <p:spTgt spid="53"/>
                                        </p:tgtEl>
                                        <p:attrNameLst>
                                          <p:attrName>style.visibility</p:attrName>
                                        </p:attrNameLst>
                                      </p:cBhvr>
                                      <p:to>
                                        <p:strVal val="visible"/>
                                      </p:to>
                                    </p:set>
                                    <p:animEffect transition="in" filter="wipe(left)">
                                      <p:cBhvr>
                                        <p:cTn id="48" dur="1000"/>
                                        <p:tgtEl>
                                          <p:spTgt spid="53"/>
                                        </p:tgtEl>
                                      </p:cBhvr>
                                    </p:animEffect>
                                  </p:childTnLst>
                                </p:cTn>
                              </p:par>
                            </p:childTnLst>
                          </p:cTn>
                        </p:par>
                        <p:par>
                          <p:cTn id="49" fill="hold">
                            <p:stCondLst>
                              <p:cond delay="2500"/>
                            </p:stCondLst>
                            <p:childTnLst>
                              <p:par>
                                <p:cTn id="50" presetID="10"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31" grpId="0" animBg="1"/>
      <p:bldP spid="30" grpId="0" animBg="1"/>
      <p:bldP spid="29" grpId="0" animBg="1"/>
      <p:bldP spid="12" grpId="0"/>
      <p:bldP spid="13" grpId="0"/>
      <p:bldP spid="14" grpId="0"/>
      <p:bldP spid="3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276225" y="6300998"/>
            <a:ext cx="2085975" cy="261610"/>
          </a:xfrm>
          <a:prstGeom prst="rect">
            <a:avLst/>
          </a:prstGeom>
          <a:noFill/>
        </p:spPr>
        <p:txBody>
          <a:bodyPr wrap="square" rtlCol="0">
            <a:spAutoFit/>
          </a:bodyPr>
          <a:lstStyle/>
          <a:p>
            <a:r>
              <a:rPr lang="en-US" altLang="zh-CN" sz="1100" dirty="0">
                <a:solidFill>
                  <a:schemeClr val="tx1">
                    <a:lumMod val="65000"/>
                    <a:lumOff val="35000"/>
                  </a:schemeClr>
                </a:solidFill>
                <a:latin typeface="+mn-ea"/>
              </a:rPr>
              <a:t>xx</a:t>
            </a:r>
            <a:r>
              <a:rPr lang="zh-CN" altLang="en-US" sz="1100" dirty="0">
                <a:solidFill>
                  <a:schemeClr val="tx1">
                    <a:lumMod val="65000"/>
                    <a:lumOff val="35000"/>
                  </a:schemeClr>
                </a:solidFill>
                <a:latin typeface="+mn-ea"/>
              </a:rPr>
              <a:t>公司年终总结汇报</a:t>
            </a:r>
          </a:p>
        </p:txBody>
      </p:sp>
      <p:pic>
        <p:nvPicPr>
          <p:cNvPr id="2" name="图片 1"/>
          <p:cNvPicPr>
            <a:picLocks noChangeAspect="1"/>
          </p:cNvPicPr>
          <p:nvPr/>
        </p:nvPicPr>
        <p:blipFill>
          <a:blip r:embed="rId3"/>
          <a:stretch>
            <a:fillRect/>
          </a:stretch>
        </p:blipFill>
        <p:spPr>
          <a:xfrm>
            <a:off x="644578" y="-5947425"/>
            <a:ext cx="11094166" cy="4933416"/>
          </a:xfrm>
          <a:prstGeom prst="rect">
            <a:avLst/>
          </a:prstGeom>
        </p:spPr>
      </p:pic>
      <p:grpSp>
        <p:nvGrpSpPr>
          <p:cNvPr id="4" name="组合 3"/>
          <p:cNvGrpSpPr/>
          <p:nvPr/>
        </p:nvGrpSpPr>
        <p:grpSpPr>
          <a:xfrm>
            <a:off x="2731433" y="1878839"/>
            <a:ext cx="2250189" cy="3100322"/>
            <a:chOff x="2731433" y="1878839"/>
            <a:chExt cx="2250189" cy="3100322"/>
          </a:xfrm>
        </p:grpSpPr>
        <p:sp>
          <p:nvSpPr>
            <p:cNvPr id="33" name="矩形 32"/>
            <p:cNvSpPr/>
            <p:nvPr/>
          </p:nvSpPr>
          <p:spPr>
            <a:xfrm>
              <a:off x="2731433" y="1878839"/>
              <a:ext cx="2250189" cy="3100322"/>
            </a:xfrm>
            <a:prstGeom prst="rect">
              <a:avLst/>
            </a:prstGeom>
            <a:solidFill>
              <a:schemeClr val="bg1"/>
            </a:solidFill>
            <a:ln>
              <a:solidFill>
                <a:srgbClr val="04D195"/>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rcRect l="19180" r="19180" b="55072"/>
            <a:stretch>
              <a:fillRect/>
            </a:stretch>
          </p:blipFill>
          <p:spPr>
            <a:xfrm>
              <a:off x="3323863" y="2234145"/>
              <a:ext cx="1065328" cy="1065328"/>
            </a:xfrm>
            <a:custGeom>
              <a:avLst/>
              <a:gdLst>
                <a:gd name="connsiteX0" fmla="*/ 763791 w 1527582"/>
                <a:gd name="connsiteY0" fmla="*/ 0 h 1527582"/>
                <a:gd name="connsiteX1" fmla="*/ 1527582 w 1527582"/>
                <a:gd name="connsiteY1" fmla="*/ 763791 h 1527582"/>
                <a:gd name="connsiteX2" fmla="*/ 763791 w 1527582"/>
                <a:gd name="connsiteY2" fmla="*/ 1527582 h 1527582"/>
                <a:gd name="connsiteX3" fmla="*/ 0 w 1527582"/>
                <a:gd name="connsiteY3" fmla="*/ 763791 h 1527582"/>
                <a:gd name="connsiteX4" fmla="*/ 763791 w 1527582"/>
                <a:gd name="connsiteY4" fmla="*/ 0 h 152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7582" h="1527582">
                  <a:moveTo>
                    <a:pt x="763791" y="0"/>
                  </a:moveTo>
                  <a:cubicBezTo>
                    <a:pt x="1185621" y="0"/>
                    <a:pt x="1527582" y="341961"/>
                    <a:pt x="1527582" y="763791"/>
                  </a:cubicBezTo>
                  <a:cubicBezTo>
                    <a:pt x="1527582" y="1185621"/>
                    <a:pt x="1185621" y="1527582"/>
                    <a:pt x="763791" y="1527582"/>
                  </a:cubicBezTo>
                  <a:cubicBezTo>
                    <a:pt x="341961" y="1527582"/>
                    <a:pt x="0" y="1185621"/>
                    <a:pt x="0" y="763791"/>
                  </a:cubicBezTo>
                  <a:cubicBezTo>
                    <a:pt x="0" y="341961"/>
                    <a:pt x="341961" y="0"/>
                    <a:pt x="763791" y="0"/>
                  </a:cubicBezTo>
                  <a:close/>
                </a:path>
              </a:pathLst>
            </a:custGeom>
            <a:ln>
              <a:solidFill>
                <a:srgbClr val="04D195"/>
              </a:solidFill>
            </a:ln>
            <a:effectLst/>
          </p:spPr>
        </p:pic>
        <p:grpSp>
          <p:nvGrpSpPr>
            <p:cNvPr id="46" name="组合 45"/>
            <p:cNvGrpSpPr/>
            <p:nvPr/>
          </p:nvGrpSpPr>
          <p:grpSpPr>
            <a:xfrm>
              <a:off x="2999032" y="3449363"/>
              <a:ext cx="1714990" cy="1276031"/>
              <a:chOff x="5236070" y="3673829"/>
              <a:chExt cx="1714990" cy="1276031"/>
            </a:xfrm>
          </p:grpSpPr>
          <p:sp>
            <p:nvSpPr>
              <p:cNvPr id="47" name="文本框 46"/>
              <p:cNvSpPr txBox="1"/>
              <p:nvPr/>
            </p:nvSpPr>
            <p:spPr>
              <a:xfrm>
                <a:off x="5509982" y="3673829"/>
                <a:ext cx="1161406" cy="369332"/>
              </a:xfrm>
              <a:prstGeom prst="rect">
                <a:avLst/>
              </a:prstGeom>
              <a:noFill/>
            </p:spPr>
            <p:txBody>
              <a:bodyPr wrap="square" rtlCol="0">
                <a:spAutoFit/>
              </a:bodyPr>
              <a:lstStyle/>
              <a:p>
                <a:pPr algn="ctr"/>
                <a:r>
                  <a:rPr lang="zh-CN" altLang="en-US" b="1" dirty="0">
                    <a:solidFill>
                      <a:srgbClr val="04D195"/>
                    </a:solidFill>
                  </a:rPr>
                  <a:t>小魔王</a:t>
                </a:r>
              </a:p>
            </p:txBody>
          </p:sp>
          <p:sp>
            <p:nvSpPr>
              <p:cNvPr id="48" name="文本框 47"/>
              <p:cNvSpPr txBox="1"/>
              <p:nvPr/>
            </p:nvSpPr>
            <p:spPr>
              <a:xfrm>
                <a:off x="5236070" y="4043161"/>
                <a:ext cx="1714990" cy="307777"/>
              </a:xfrm>
              <a:prstGeom prst="rect">
                <a:avLst/>
              </a:prstGeom>
              <a:noFill/>
            </p:spPr>
            <p:txBody>
              <a:bodyPr wrap="square" rtlCol="0">
                <a:spAutoFit/>
              </a:bodyPr>
              <a:lstStyle/>
              <a:p>
                <a:pPr algn="ctr"/>
                <a:r>
                  <a:rPr lang="zh-CN" altLang="en-US" sz="1400" dirty="0">
                    <a:solidFill>
                      <a:schemeClr val="tx1">
                        <a:lumMod val="75000"/>
                        <a:lumOff val="25000"/>
                      </a:schemeClr>
                    </a:solidFill>
                  </a:rPr>
                  <a:t>任</a:t>
                </a:r>
                <a:r>
                  <a:rPr lang="en-US" altLang="zh-CN" sz="1400" dirty="0" err="1">
                    <a:solidFill>
                      <a:schemeClr val="tx1">
                        <a:lumMod val="75000"/>
                        <a:lumOff val="25000"/>
                      </a:schemeClr>
                    </a:solidFill>
                  </a:rPr>
                  <a:t>xxxxx</a:t>
                </a:r>
                <a:r>
                  <a:rPr lang="zh-CN" altLang="en-US" sz="1400" dirty="0">
                    <a:solidFill>
                      <a:schemeClr val="tx1">
                        <a:lumMod val="75000"/>
                        <a:lumOff val="25000"/>
                      </a:schemeClr>
                    </a:solidFill>
                  </a:rPr>
                  <a:t>一职</a:t>
                </a:r>
              </a:p>
            </p:txBody>
          </p:sp>
          <p:sp>
            <p:nvSpPr>
              <p:cNvPr id="49" name="文本框 48"/>
              <p:cNvSpPr txBox="1"/>
              <p:nvPr/>
            </p:nvSpPr>
            <p:spPr>
              <a:xfrm>
                <a:off x="5236070" y="4342622"/>
                <a:ext cx="1714990" cy="307777"/>
              </a:xfrm>
              <a:prstGeom prst="rect">
                <a:avLst/>
              </a:prstGeom>
              <a:noFill/>
            </p:spPr>
            <p:txBody>
              <a:bodyPr wrap="square" rtlCol="0">
                <a:spAutoFit/>
              </a:bodyPr>
              <a:lstStyle/>
              <a:p>
                <a:pPr algn="ctr"/>
                <a:r>
                  <a:rPr lang="zh-CN" altLang="en-US" sz="1400" dirty="0">
                    <a:solidFill>
                      <a:schemeClr val="tx1">
                        <a:lumMod val="75000"/>
                        <a:lumOff val="25000"/>
                      </a:schemeClr>
                    </a:solidFill>
                  </a:rPr>
                  <a:t>工作部门：市场部</a:t>
                </a:r>
              </a:p>
            </p:txBody>
          </p:sp>
          <p:sp>
            <p:nvSpPr>
              <p:cNvPr id="50" name="文本框 49"/>
              <p:cNvSpPr txBox="1"/>
              <p:nvPr/>
            </p:nvSpPr>
            <p:spPr>
              <a:xfrm>
                <a:off x="5236070" y="4642083"/>
                <a:ext cx="1714990" cy="307777"/>
              </a:xfrm>
              <a:prstGeom prst="rect">
                <a:avLst/>
              </a:prstGeom>
              <a:noFill/>
            </p:spPr>
            <p:txBody>
              <a:bodyPr wrap="square" rtlCol="0">
                <a:spAutoFit/>
              </a:bodyPr>
              <a:lstStyle/>
              <a:p>
                <a:pPr algn="ctr"/>
                <a:r>
                  <a:rPr lang="en-US" altLang="zh-CN" sz="1400" dirty="0">
                    <a:solidFill>
                      <a:schemeClr val="tx1">
                        <a:lumMod val="75000"/>
                        <a:lumOff val="25000"/>
                      </a:schemeClr>
                    </a:solidFill>
                  </a:rPr>
                  <a:t>PPT</a:t>
                </a:r>
                <a:r>
                  <a:rPr lang="zh-CN" altLang="en-US" sz="1400" dirty="0">
                    <a:solidFill>
                      <a:schemeClr val="tx1">
                        <a:lumMod val="75000"/>
                        <a:lumOff val="25000"/>
                      </a:schemeClr>
                    </a:solidFill>
                  </a:rPr>
                  <a:t>设计 平面设计</a:t>
                </a:r>
              </a:p>
            </p:txBody>
          </p:sp>
        </p:grpSp>
      </p:grpSp>
      <p:grpSp>
        <p:nvGrpSpPr>
          <p:cNvPr id="3" name="组合 2"/>
          <p:cNvGrpSpPr/>
          <p:nvPr/>
        </p:nvGrpSpPr>
        <p:grpSpPr>
          <a:xfrm>
            <a:off x="481244" y="1878839"/>
            <a:ext cx="2250189" cy="3100322"/>
            <a:chOff x="481244" y="1878839"/>
            <a:chExt cx="2250189" cy="3100322"/>
          </a:xfrm>
        </p:grpSpPr>
        <p:sp>
          <p:nvSpPr>
            <p:cNvPr id="7" name="矩形 6"/>
            <p:cNvSpPr/>
            <p:nvPr/>
          </p:nvSpPr>
          <p:spPr>
            <a:xfrm>
              <a:off x="481244" y="1878839"/>
              <a:ext cx="2250189" cy="3100322"/>
            </a:xfrm>
            <a:prstGeom prst="rect">
              <a:avLst/>
            </a:prstGeom>
            <a:solidFill>
              <a:schemeClr val="bg1"/>
            </a:solidFill>
            <a:ln>
              <a:solidFill>
                <a:srgbClr val="04D195"/>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7" name="组合 56"/>
            <p:cNvGrpSpPr/>
            <p:nvPr/>
          </p:nvGrpSpPr>
          <p:grpSpPr>
            <a:xfrm>
              <a:off x="748843" y="2234145"/>
              <a:ext cx="1714990" cy="2491249"/>
              <a:chOff x="720228" y="2234145"/>
              <a:chExt cx="1714990" cy="2491249"/>
            </a:xfrm>
          </p:grpSpPr>
          <p:pic>
            <p:nvPicPr>
              <p:cNvPr id="51" name="图片 50"/>
              <p:cNvPicPr>
                <a:picLocks noChangeAspect="1"/>
              </p:cNvPicPr>
              <p:nvPr/>
            </p:nvPicPr>
            <p:blipFill>
              <a:blip r:embed="rId4" cstate="print">
                <a:extLst>
                  <a:ext uri="{28A0092B-C50C-407E-A947-70E740481C1C}">
                    <a14:useLocalDpi xmlns:a14="http://schemas.microsoft.com/office/drawing/2010/main" val="0"/>
                  </a:ext>
                </a:extLst>
              </a:blip>
              <a:srcRect l="19180" r="19180" b="55072"/>
              <a:stretch>
                <a:fillRect/>
              </a:stretch>
            </p:blipFill>
            <p:spPr>
              <a:xfrm>
                <a:off x="1045059" y="2234145"/>
                <a:ext cx="1065328" cy="1065328"/>
              </a:xfrm>
              <a:custGeom>
                <a:avLst/>
                <a:gdLst>
                  <a:gd name="connsiteX0" fmla="*/ 763791 w 1527582"/>
                  <a:gd name="connsiteY0" fmla="*/ 0 h 1527582"/>
                  <a:gd name="connsiteX1" fmla="*/ 1527582 w 1527582"/>
                  <a:gd name="connsiteY1" fmla="*/ 763791 h 1527582"/>
                  <a:gd name="connsiteX2" fmla="*/ 763791 w 1527582"/>
                  <a:gd name="connsiteY2" fmla="*/ 1527582 h 1527582"/>
                  <a:gd name="connsiteX3" fmla="*/ 0 w 1527582"/>
                  <a:gd name="connsiteY3" fmla="*/ 763791 h 1527582"/>
                  <a:gd name="connsiteX4" fmla="*/ 763791 w 1527582"/>
                  <a:gd name="connsiteY4" fmla="*/ 0 h 152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7582" h="1527582">
                    <a:moveTo>
                      <a:pt x="763791" y="0"/>
                    </a:moveTo>
                    <a:cubicBezTo>
                      <a:pt x="1185621" y="0"/>
                      <a:pt x="1527582" y="341961"/>
                      <a:pt x="1527582" y="763791"/>
                    </a:cubicBezTo>
                    <a:cubicBezTo>
                      <a:pt x="1527582" y="1185621"/>
                      <a:pt x="1185621" y="1527582"/>
                      <a:pt x="763791" y="1527582"/>
                    </a:cubicBezTo>
                    <a:cubicBezTo>
                      <a:pt x="341961" y="1527582"/>
                      <a:pt x="0" y="1185621"/>
                      <a:pt x="0" y="763791"/>
                    </a:cubicBezTo>
                    <a:cubicBezTo>
                      <a:pt x="0" y="341961"/>
                      <a:pt x="341961" y="0"/>
                      <a:pt x="763791" y="0"/>
                    </a:cubicBezTo>
                    <a:close/>
                  </a:path>
                </a:pathLst>
              </a:custGeom>
              <a:ln>
                <a:solidFill>
                  <a:srgbClr val="04D195"/>
                </a:solidFill>
              </a:ln>
              <a:effectLst/>
            </p:spPr>
          </p:pic>
          <p:grpSp>
            <p:nvGrpSpPr>
              <p:cNvPr id="52" name="组合 51"/>
              <p:cNvGrpSpPr/>
              <p:nvPr/>
            </p:nvGrpSpPr>
            <p:grpSpPr>
              <a:xfrm>
                <a:off x="720228" y="3449363"/>
                <a:ext cx="1714990" cy="1276031"/>
                <a:chOff x="5236070" y="3673829"/>
                <a:chExt cx="1714990" cy="1276031"/>
              </a:xfrm>
            </p:grpSpPr>
            <p:sp>
              <p:nvSpPr>
                <p:cNvPr id="53" name="文本框 52"/>
                <p:cNvSpPr txBox="1"/>
                <p:nvPr/>
              </p:nvSpPr>
              <p:spPr>
                <a:xfrm>
                  <a:off x="5509982" y="3673829"/>
                  <a:ext cx="1161406" cy="369332"/>
                </a:xfrm>
                <a:prstGeom prst="rect">
                  <a:avLst/>
                </a:prstGeom>
                <a:noFill/>
              </p:spPr>
              <p:txBody>
                <a:bodyPr wrap="square" rtlCol="0">
                  <a:spAutoFit/>
                </a:bodyPr>
                <a:lstStyle/>
                <a:p>
                  <a:pPr algn="ctr"/>
                  <a:r>
                    <a:rPr lang="zh-CN" altLang="en-US" b="1" dirty="0">
                      <a:solidFill>
                        <a:srgbClr val="04D195"/>
                      </a:solidFill>
                    </a:rPr>
                    <a:t>小魔王</a:t>
                  </a:r>
                </a:p>
              </p:txBody>
            </p:sp>
            <p:sp>
              <p:nvSpPr>
                <p:cNvPr id="54" name="文本框 53"/>
                <p:cNvSpPr txBox="1"/>
                <p:nvPr/>
              </p:nvSpPr>
              <p:spPr>
                <a:xfrm>
                  <a:off x="5236070" y="4043161"/>
                  <a:ext cx="1714990" cy="307777"/>
                </a:xfrm>
                <a:prstGeom prst="rect">
                  <a:avLst/>
                </a:prstGeom>
                <a:noFill/>
              </p:spPr>
              <p:txBody>
                <a:bodyPr wrap="square" rtlCol="0">
                  <a:spAutoFit/>
                </a:bodyPr>
                <a:lstStyle/>
                <a:p>
                  <a:pPr algn="ctr"/>
                  <a:r>
                    <a:rPr lang="zh-CN" altLang="en-US" sz="1400" dirty="0">
                      <a:solidFill>
                        <a:schemeClr val="tx1">
                          <a:lumMod val="75000"/>
                          <a:lumOff val="25000"/>
                        </a:schemeClr>
                      </a:solidFill>
                    </a:rPr>
                    <a:t>任</a:t>
                  </a:r>
                  <a:r>
                    <a:rPr lang="en-US" altLang="zh-CN" sz="1400" dirty="0" err="1">
                      <a:solidFill>
                        <a:schemeClr val="tx1">
                          <a:lumMod val="75000"/>
                          <a:lumOff val="25000"/>
                        </a:schemeClr>
                      </a:solidFill>
                    </a:rPr>
                    <a:t>xxxxx</a:t>
                  </a:r>
                  <a:r>
                    <a:rPr lang="zh-CN" altLang="en-US" sz="1400" dirty="0">
                      <a:solidFill>
                        <a:schemeClr val="tx1">
                          <a:lumMod val="75000"/>
                          <a:lumOff val="25000"/>
                        </a:schemeClr>
                      </a:solidFill>
                    </a:rPr>
                    <a:t>一职</a:t>
                  </a:r>
                </a:p>
              </p:txBody>
            </p:sp>
            <p:sp>
              <p:nvSpPr>
                <p:cNvPr id="55" name="文本框 54"/>
                <p:cNvSpPr txBox="1"/>
                <p:nvPr/>
              </p:nvSpPr>
              <p:spPr>
                <a:xfrm>
                  <a:off x="5236070" y="4342622"/>
                  <a:ext cx="1714990" cy="307777"/>
                </a:xfrm>
                <a:prstGeom prst="rect">
                  <a:avLst/>
                </a:prstGeom>
                <a:noFill/>
              </p:spPr>
              <p:txBody>
                <a:bodyPr wrap="square" rtlCol="0">
                  <a:spAutoFit/>
                </a:bodyPr>
                <a:lstStyle/>
                <a:p>
                  <a:pPr algn="ctr"/>
                  <a:r>
                    <a:rPr lang="zh-CN" altLang="en-US" sz="1400" dirty="0">
                      <a:solidFill>
                        <a:schemeClr val="tx1">
                          <a:lumMod val="75000"/>
                          <a:lumOff val="25000"/>
                        </a:schemeClr>
                      </a:solidFill>
                    </a:rPr>
                    <a:t>工作部门：市场部</a:t>
                  </a:r>
                </a:p>
              </p:txBody>
            </p:sp>
            <p:sp>
              <p:nvSpPr>
                <p:cNvPr id="56" name="文本框 55"/>
                <p:cNvSpPr txBox="1"/>
                <p:nvPr/>
              </p:nvSpPr>
              <p:spPr>
                <a:xfrm>
                  <a:off x="5236070" y="4642083"/>
                  <a:ext cx="1714990" cy="307777"/>
                </a:xfrm>
                <a:prstGeom prst="rect">
                  <a:avLst/>
                </a:prstGeom>
                <a:noFill/>
              </p:spPr>
              <p:txBody>
                <a:bodyPr wrap="square" rtlCol="0">
                  <a:spAutoFit/>
                </a:bodyPr>
                <a:lstStyle/>
                <a:p>
                  <a:pPr algn="ctr"/>
                  <a:r>
                    <a:rPr lang="en-US" altLang="zh-CN" sz="1400" dirty="0">
                      <a:solidFill>
                        <a:schemeClr val="tx1">
                          <a:lumMod val="75000"/>
                          <a:lumOff val="25000"/>
                        </a:schemeClr>
                      </a:solidFill>
                    </a:rPr>
                    <a:t>PPT</a:t>
                  </a:r>
                  <a:r>
                    <a:rPr lang="zh-CN" altLang="en-US" sz="1400" dirty="0">
                      <a:solidFill>
                        <a:schemeClr val="tx1">
                          <a:lumMod val="75000"/>
                          <a:lumOff val="25000"/>
                        </a:schemeClr>
                      </a:solidFill>
                    </a:rPr>
                    <a:t>设计 平面设计</a:t>
                  </a:r>
                </a:p>
              </p:txBody>
            </p:sp>
          </p:grpSp>
        </p:grpSp>
      </p:grpSp>
      <p:grpSp>
        <p:nvGrpSpPr>
          <p:cNvPr id="6" name="组合 5"/>
          <p:cNvGrpSpPr/>
          <p:nvPr/>
        </p:nvGrpSpPr>
        <p:grpSpPr>
          <a:xfrm>
            <a:off x="7231811" y="1878839"/>
            <a:ext cx="2250189" cy="3100322"/>
            <a:chOff x="7231811" y="1878839"/>
            <a:chExt cx="2250189" cy="3100322"/>
          </a:xfrm>
        </p:grpSpPr>
        <p:sp>
          <p:nvSpPr>
            <p:cNvPr id="37" name="矩形 36"/>
            <p:cNvSpPr/>
            <p:nvPr/>
          </p:nvSpPr>
          <p:spPr>
            <a:xfrm>
              <a:off x="7231811" y="1878839"/>
              <a:ext cx="2250189" cy="3100322"/>
            </a:xfrm>
            <a:prstGeom prst="rect">
              <a:avLst/>
            </a:prstGeom>
            <a:solidFill>
              <a:schemeClr val="bg1"/>
            </a:solidFill>
            <a:ln>
              <a:solidFill>
                <a:srgbClr val="04D195"/>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8" name="组合 57"/>
            <p:cNvGrpSpPr/>
            <p:nvPr/>
          </p:nvGrpSpPr>
          <p:grpSpPr>
            <a:xfrm>
              <a:off x="7499425" y="2234145"/>
              <a:ext cx="1714990" cy="2491249"/>
              <a:chOff x="720228" y="2234145"/>
              <a:chExt cx="1714990" cy="2491249"/>
            </a:xfrm>
          </p:grpSpPr>
          <p:pic>
            <p:nvPicPr>
              <p:cNvPr id="59" name="图片 58"/>
              <p:cNvPicPr>
                <a:picLocks noChangeAspect="1"/>
              </p:cNvPicPr>
              <p:nvPr/>
            </p:nvPicPr>
            <p:blipFill>
              <a:blip r:embed="rId4" cstate="print">
                <a:extLst>
                  <a:ext uri="{28A0092B-C50C-407E-A947-70E740481C1C}">
                    <a14:useLocalDpi xmlns:a14="http://schemas.microsoft.com/office/drawing/2010/main" val="0"/>
                  </a:ext>
                </a:extLst>
              </a:blip>
              <a:srcRect l="19180" r="19180" b="55072"/>
              <a:stretch>
                <a:fillRect/>
              </a:stretch>
            </p:blipFill>
            <p:spPr>
              <a:xfrm>
                <a:off x="1045059" y="2234145"/>
                <a:ext cx="1065328" cy="1065328"/>
              </a:xfrm>
              <a:custGeom>
                <a:avLst/>
                <a:gdLst>
                  <a:gd name="connsiteX0" fmla="*/ 763791 w 1527582"/>
                  <a:gd name="connsiteY0" fmla="*/ 0 h 1527582"/>
                  <a:gd name="connsiteX1" fmla="*/ 1527582 w 1527582"/>
                  <a:gd name="connsiteY1" fmla="*/ 763791 h 1527582"/>
                  <a:gd name="connsiteX2" fmla="*/ 763791 w 1527582"/>
                  <a:gd name="connsiteY2" fmla="*/ 1527582 h 1527582"/>
                  <a:gd name="connsiteX3" fmla="*/ 0 w 1527582"/>
                  <a:gd name="connsiteY3" fmla="*/ 763791 h 1527582"/>
                  <a:gd name="connsiteX4" fmla="*/ 763791 w 1527582"/>
                  <a:gd name="connsiteY4" fmla="*/ 0 h 152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7582" h="1527582">
                    <a:moveTo>
                      <a:pt x="763791" y="0"/>
                    </a:moveTo>
                    <a:cubicBezTo>
                      <a:pt x="1185621" y="0"/>
                      <a:pt x="1527582" y="341961"/>
                      <a:pt x="1527582" y="763791"/>
                    </a:cubicBezTo>
                    <a:cubicBezTo>
                      <a:pt x="1527582" y="1185621"/>
                      <a:pt x="1185621" y="1527582"/>
                      <a:pt x="763791" y="1527582"/>
                    </a:cubicBezTo>
                    <a:cubicBezTo>
                      <a:pt x="341961" y="1527582"/>
                      <a:pt x="0" y="1185621"/>
                      <a:pt x="0" y="763791"/>
                    </a:cubicBezTo>
                    <a:cubicBezTo>
                      <a:pt x="0" y="341961"/>
                      <a:pt x="341961" y="0"/>
                      <a:pt x="763791" y="0"/>
                    </a:cubicBezTo>
                    <a:close/>
                  </a:path>
                </a:pathLst>
              </a:custGeom>
              <a:ln>
                <a:solidFill>
                  <a:srgbClr val="04D195"/>
                </a:solidFill>
              </a:ln>
              <a:effectLst/>
            </p:spPr>
          </p:pic>
          <p:grpSp>
            <p:nvGrpSpPr>
              <p:cNvPr id="60" name="组合 59"/>
              <p:cNvGrpSpPr/>
              <p:nvPr/>
            </p:nvGrpSpPr>
            <p:grpSpPr>
              <a:xfrm>
                <a:off x="720228" y="3449363"/>
                <a:ext cx="1714990" cy="1276031"/>
                <a:chOff x="5236070" y="3673829"/>
                <a:chExt cx="1714990" cy="1276031"/>
              </a:xfrm>
            </p:grpSpPr>
            <p:sp>
              <p:nvSpPr>
                <p:cNvPr id="61" name="文本框 60"/>
                <p:cNvSpPr txBox="1"/>
                <p:nvPr/>
              </p:nvSpPr>
              <p:spPr>
                <a:xfrm>
                  <a:off x="5509982" y="3673829"/>
                  <a:ext cx="1161406" cy="369332"/>
                </a:xfrm>
                <a:prstGeom prst="rect">
                  <a:avLst/>
                </a:prstGeom>
                <a:noFill/>
              </p:spPr>
              <p:txBody>
                <a:bodyPr wrap="square" rtlCol="0">
                  <a:spAutoFit/>
                </a:bodyPr>
                <a:lstStyle/>
                <a:p>
                  <a:pPr algn="ctr"/>
                  <a:r>
                    <a:rPr lang="zh-CN" altLang="en-US" b="1" dirty="0">
                      <a:solidFill>
                        <a:srgbClr val="04D195"/>
                      </a:solidFill>
                    </a:rPr>
                    <a:t>小魔王</a:t>
                  </a:r>
                </a:p>
              </p:txBody>
            </p:sp>
            <p:sp>
              <p:nvSpPr>
                <p:cNvPr id="62" name="文本框 61"/>
                <p:cNvSpPr txBox="1"/>
                <p:nvPr/>
              </p:nvSpPr>
              <p:spPr>
                <a:xfrm>
                  <a:off x="5236070" y="4043161"/>
                  <a:ext cx="1714990" cy="307777"/>
                </a:xfrm>
                <a:prstGeom prst="rect">
                  <a:avLst/>
                </a:prstGeom>
                <a:noFill/>
              </p:spPr>
              <p:txBody>
                <a:bodyPr wrap="square" rtlCol="0">
                  <a:spAutoFit/>
                </a:bodyPr>
                <a:lstStyle/>
                <a:p>
                  <a:pPr algn="ctr"/>
                  <a:r>
                    <a:rPr lang="zh-CN" altLang="en-US" sz="1400" dirty="0">
                      <a:solidFill>
                        <a:schemeClr val="tx1">
                          <a:lumMod val="75000"/>
                          <a:lumOff val="25000"/>
                        </a:schemeClr>
                      </a:solidFill>
                    </a:rPr>
                    <a:t>任</a:t>
                  </a:r>
                  <a:r>
                    <a:rPr lang="en-US" altLang="zh-CN" sz="1400" dirty="0" err="1">
                      <a:solidFill>
                        <a:schemeClr val="tx1">
                          <a:lumMod val="75000"/>
                          <a:lumOff val="25000"/>
                        </a:schemeClr>
                      </a:solidFill>
                    </a:rPr>
                    <a:t>xxxxx</a:t>
                  </a:r>
                  <a:r>
                    <a:rPr lang="zh-CN" altLang="en-US" sz="1400" dirty="0">
                      <a:solidFill>
                        <a:schemeClr val="tx1">
                          <a:lumMod val="75000"/>
                          <a:lumOff val="25000"/>
                        </a:schemeClr>
                      </a:solidFill>
                    </a:rPr>
                    <a:t>一职</a:t>
                  </a:r>
                </a:p>
              </p:txBody>
            </p:sp>
            <p:sp>
              <p:nvSpPr>
                <p:cNvPr id="63" name="文本框 62"/>
                <p:cNvSpPr txBox="1"/>
                <p:nvPr/>
              </p:nvSpPr>
              <p:spPr>
                <a:xfrm>
                  <a:off x="5236070" y="4342622"/>
                  <a:ext cx="1714990" cy="307777"/>
                </a:xfrm>
                <a:prstGeom prst="rect">
                  <a:avLst/>
                </a:prstGeom>
                <a:noFill/>
              </p:spPr>
              <p:txBody>
                <a:bodyPr wrap="square" rtlCol="0">
                  <a:spAutoFit/>
                </a:bodyPr>
                <a:lstStyle/>
                <a:p>
                  <a:pPr algn="ctr"/>
                  <a:r>
                    <a:rPr lang="zh-CN" altLang="en-US" sz="1400" dirty="0">
                      <a:solidFill>
                        <a:schemeClr val="tx1">
                          <a:lumMod val="75000"/>
                          <a:lumOff val="25000"/>
                        </a:schemeClr>
                      </a:solidFill>
                    </a:rPr>
                    <a:t>工作部门：市场部</a:t>
                  </a:r>
                </a:p>
              </p:txBody>
            </p:sp>
            <p:sp>
              <p:nvSpPr>
                <p:cNvPr id="64" name="文本框 63"/>
                <p:cNvSpPr txBox="1"/>
                <p:nvPr/>
              </p:nvSpPr>
              <p:spPr>
                <a:xfrm>
                  <a:off x="5236070" y="4642083"/>
                  <a:ext cx="1714990" cy="307777"/>
                </a:xfrm>
                <a:prstGeom prst="rect">
                  <a:avLst/>
                </a:prstGeom>
                <a:noFill/>
              </p:spPr>
              <p:txBody>
                <a:bodyPr wrap="square" rtlCol="0">
                  <a:spAutoFit/>
                </a:bodyPr>
                <a:lstStyle/>
                <a:p>
                  <a:pPr algn="ctr"/>
                  <a:r>
                    <a:rPr lang="en-US" altLang="zh-CN" sz="1400" dirty="0">
                      <a:solidFill>
                        <a:schemeClr val="tx1">
                          <a:lumMod val="75000"/>
                          <a:lumOff val="25000"/>
                        </a:schemeClr>
                      </a:solidFill>
                    </a:rPr>
                    <a:t>PPT</a:t>
                  </a:r>
                  <a:r>
                    <a:rPr lang="zh-CN" altLang="en-US" sz="1400" dirty="0">
                      <a:solidFill>
                        <a:schemeClr val="tx1">
                          <a:lumMod val="75000"/>
                          <a:lumOff val="25000"/>
                        </a:schemeClr>
                      </a:solidFill>
                    </a:rPr>
                    <a:t>设计 平面设计</a:t>
                  </a:r>
                </a:p>
              </p:txBody>
            </p:sp>
          </p:grpSp>
        </p:grpSp>
      </p:grpSp>
      <p:grpSp>
        <p:nvGrpSpPr>
          <p:cNvPr id="8" name="组合 7"/>
          <p:cNvGrpSpPr/>
          <p:nvPr/>
        </p:nvGrpSpPr>
        <p:grpSpPr>
          <a:xfrm>
            <a:off x="9482000" y="1878839"/>
            <a:ext cx="2250189" cy="3100322"/>
            <a:chOff x="9482000" y="1878839"/>
            <a:chExt cx="2250189" cy="3100322"/>
          </a:xfrm>
        </p:grpSpPr>
        <p:sp>
          <p:nvSpPr>
            <p:cNvPr id="38" name="矩形 37"/>
            <p:cNvSpPr/>
            <p:nvPr/>
          </p:nvSpPr>
          <p:spPr>
            <a:xfrm>
              <a:off x="9482000" y="1878839"/>
              <a:ext cx="2250189" cy="3100322"/>
            </a:xfrm>
            <a:prstGeom prst="rect">
              <a:avLst/>
            </a:prstGeom>
            <a:solidFill>
              <a:schemeClr val="bg1"/>
            </a:solidFill>
            <a:ln>
              <a:solidFill>
                <a:srgbClr val="04D195"/>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5" name="组合 64"/>
            <p:cNvGrpSpPr/>
            <p:nvPr/>
          </p:nvGrpSpPr>
          <p:grpSpPr>
            <a:xfrm>
              <a:off x="9744466" y="2234145"/>
              <a:ext cx="1714990" cy="2491249"/>
              <a:chOff x="720228" y="2234145"/>
              <a:chExt cx="1714990" cy="2491249"/>
            </a:xfrm>
          </p:grpSpPr>
          <p:pic>
            <p:nvPicPr>
              <p:cNvPr id="66" name="图片 65"/>
              <p:cNvPicPr>
                <a:picLocks noChangeAspect="1"/>
              </p:cNvPicPr>
              <p:nvPr/>
            </p:nvPicPr>
            <p:blipFill>
              <a:blip r:embed="rId4" cstate="print">
                <a:extLst>
                  <a:ext uri="{28A0092B-C50C-407E-A947-70E740481C1C}">
                    <a14:useLocalDpi xmlns:a14="http://schemas.microsoft.com/office/drawing/2010/main" val="0"/>
                  </a:ext>
                </a:extLst>
              </a:blip>
              <a:srcRect l="19180" r="19180" b="55072"/>
              <a:stretch>
                <a:fillRect/>
              </a:stretch>
            </p:blipFill>
            <p:spPr>
              <a:xfrm>
                <a:off x="1045059" y="2234145"/>
                <a:ext cx="1065328" cy="1065328"/>
              </a:xfrm>
              <a:custGeom>
                <a:avLst/>
                <a:gdLst>
                  <a:gd name="connsiteX0" fmla="*/ 763791 w 1527582"/>
                  <a:gd name="connsiteY0" fmla="*/ 0 h 1527582"/>
                  <a:gd name="connsiteX1" fmla="*/ 1527582 w 1527582"/>
                  <a:gd name="connsiteY1" fmla="*/ 763791 h 1527582"/>
                  <a:gd name="connsiteX2" fmla="*/ 763791 w 1527582"/>
                  <a:gd name="connsiteY2" fmla="*/ 1527582 h 1527582"/>
                  <a:gd name="connsiteX3" fmla="*/ 0 w 1527582"/>
                  <a:gd name="connsiteY3" fmla="*/ 763791 h 1527582"/>
                  <a:gd name="connsiteX4" fmla="*/ 763791 w 1527582"/>
                  <a:gd name="connsiteY4" fmla="*/ 0 h 152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7582" h="1527582">
                    <a:moveTo>
                      <a:pt x="763791" y="0"/>
                    </a:moveTo>
                    <a:cubicBezTo>
                      <a:pt x="1185621" y="0"/>
                      <a:pt x="1527582" y="341961"/>
                      <a:pt x="1527582" y="763791"/>
                    </a:cubicBezTo>
                    <a:cubicBezTo>
                      <a:pt x="1527582" y="1185621"/>
                      <a:pt x="1185621" y="1527582"/>
                      <a:pt x="763791" y="1527582"/>
                    </a:cubicBezTo>
                    <a:cubicBezTo>
                      <a:pt x="341961" y="1527582"/>
                      <a:pt x="0" y="1185621"/>
                      <a:pt x="0" y="763791"/>
                    </a:cubicBezTo>
                    <a:cubicBezTo>
                      <a:pt x="0" y="341961"/>
                      <a:pt x="341961" y="0"/>
                      <a:pt x="763791" y="0"/>
                    </a:cubicBezTo>
                    <a:close/>
                  </a:path>
                </a:pathLst>
              </a:custGeom>
              <a:ln>
                <a:solidFill>
                  <a:srgbClr val="04D195"/>
                </a:solidFill>
              </a:ln>
              <a:effectLst/>
            </p:spPr>
          </p:pic>
          <p:grpSp>
            <p:nvGrpSpPr>
              <p:cNvPr id="67" name="组合 66"/>
              <p:cNvGrpSpPr/>
              <p:nvPr/>
            </p:nvGrpSpPr>
            <p:grpSpPr>
              <a:xfrm>
                <a:off x="720228" y="3449363"/>
                <a:ext cx="1714990" cy="1276031"/>
                <a:chOff x="5236070" y="3673829"/>
                <a:chExt cx="1714990" cy="1276031"/>
              </a:xfrm>
            </p:grpSpPr>
            <p:sp>
              <p:nvSpPr>
                <p:cNvPr id="68" name="文本框 67"/>
                <p:cNvSpPr txBox="1"/>
                <p:nvPr/>
              </p:nvSpPr>
              <p:spPr>
                <a:xfrm>
                  <a:off x="5509982" y="3673829"/>
                  <a:ext cx="1161406" cy="369332"/>
                </a:xfrm>
                <a:prstGeom prst="rect">
                  <a:avLst/>
                </a:prstGeom>
                <a:noFill/>
              </p:spPr>
              <p:txBody>
                <a:bodyPr wrap="square" rtlCol="0">
                  <a:spAutoFit/>
                </a:bodyPr>
                <a:lstStyle/>
                <a:p>
                  <a:pPr algn="ctr"/>
                  <a:r>
                    <a:rPr lang="zh-CN" altLang="en-US" b="1" dirty="0">
                      <a:solidFill>
                        <a:srgbClr val="04D195"/>
                      </a:solidFill>
                    </a:rPr>
                    <a:t>小魔王</a:t>
                  </a:r>
                </a:p>
              </p:txBody>
            </p:sp>
            <p:sp>
              <p:nvSpPr>
                <p:cNvPr id="69" name="文本框 68"/>
                <p:cNvSpPr txBox="1"/>
                <p:nvPr/>
              </p:nvSpPr>
              <p:spPr>
                <a:xfrm>
                  <a:off x="5236070" y="4043161"/>
                  <a:ext cx="1714990" cy="307777"/>
                </a:xfrm>
                <a:prstGeom prst="rect">
                  <a:avLst/>
                </a:prstGeom>
                <a:noFill/>
              </p:spPr>
              <p:txBody>
                <a:bodyPr wrap="square" rtlCol="0">
                  <a:spAutoFit/>
                </a:bodyPr>
                <a:lstStyle/>
                <a:p>
                  <a:pPr algn="ctr"/>
                  <a:r>
                    <a:rPr lang="zh-CN" altLang="en-US" sz="1400" dirty="0">
                      <a:solidFill>
                        <a:schemeClr val="tx1">
                          <a:lumMod val="75000"/>
                          <a:lumOff val="25000"/>
                        </a:schemeClr>
                      </a:solidFill>
                    </a:rPr>
                    <a:t>任</a:t>
                  </a:r>
                  <a:r>
                    <a:rPr lang="en-US" altLang="zh-CN" sz="1400" dirty="0" err="1">
                      <a:solidFill>
                        <a:schemeClr val="tx1">
                          <a:lumMod val="75000"/>
                          <a:lumOff val="25000"/>
                        </a:schemeClr>
                      </a:solidFill>
                    </a:rPr>
                    <a:t>xxxxx</a:t>
                  </a:r>
                  <a:r>
                    <a:rPr lang="zh-CN" altLang="en-US" sz="1400" dirty="0">
                      <a:solidFill>
                        <a:schemeClr val="tx1">
                          <a:lumMod val="75000"/>
                          <a:lumOff val="25000"/>
                        </a:schemeClr>
                      </a:solidFill>
                    </a:rPr>
                    <a:t>一职</a:t>
                  </a:r>
                </a:p>
              </p:txBody>
            </p:sp>
            <p:sp>
              <p:nvSpPr>
                <p:cNvPr id="70" name="文本框 69"/>
                <p:cNvSpPr txBox="1"/>
                <p:nvPr/>
              </p:nvSpPr>
              <p:spPr>
                <a:xfrm>
                  <a:off x="5236070" y="4342622"/>
                  <a:ext cx="1714990" cy="307777"/>
                </a:xfrm>
                <a:prstGeom prst="rect">
                  <a:avLst/>
                </a:prstGeom>
                <a:noFill/>
              </p:spPr>
              <p:txBody>
                <a:bodyPr wrap="square" rtlCol="0">
                  <a:spAutoFit/>
                </a:bodyPr>
                <a:lstStyle/>
                <a:p>
                  <a:pPr algn="ctr"/>
                  <a:r>
                    <a:rPr lang="zh-CN" altLang="en-US" sz="1400" dirty="0">
                      <a:solidFill>
                        <a:schemeClr val="tx1">
                          <a:lumMod val="75000"/>
                          <a:lumOff val="25000"/>
                        </a:schemeClr>
                      </a:solidFill>
                    </a:rPr>
                    <a:t>工作部门：市场部</a:t>
                  </a:r>
                </a:p>
              </p:txBody>
            </p:sp>
            <p:sp>
              <p:nvSpPr>
                <p:cNvPr id="71" name="文本框 70"/>
                <p:cNvSpPr txBox="1"/>
                <p:nvPr/>
              </p:nvSpPr>
              <p:spPr>
                <a:xfrm>
                  <a:off x="5236070" y="4642083"/>
                  <a:ext cx="1714990" cy="307777"/>
                </a:xfrm>
                <a:prstGeom prst="rect">
                  <a:avLst/>
                </a:prstGeom>
                <a:noFill/>
              </p:spPr>
              <p:txBody>
                <a:bodyPr wrap="square" rtlCol="0">
                  <a:spAutoFit/>
                </a:bodyPr>
                <a:lstStyle/>
                <a:p>
                  <a:pPr algn="ctr"/>
                  <a:r>
                    <a:rPr lang="en-US" altLang="zh-CN" sz="1400" dirty="0">
                      <a:solidFill>
                        <a:schemeClr val="tx1">
                          <a:lumMod val="75000"/>
                          <a:lumOff val="25000"/>
                        </a:schemeClr>
                      </a:solidFill>
                    </a:rPr>
                    <a:t>PPT</a:t>
                  </a:r>
                  <a:r>
                    <a:rPr lang="zh-CN" altLang="en-US" sz="1400" dirty="0">
                      <a:solidFill>
                        <a:schemeClr val="tx1">
                          <a:lumMod val="75000"/>
                          <a:lumOff val="25000"/>
                        </a:schemeClr>
                      </a:solidFill>
                    </a:rPr>
                    <a:t>设计 平面设计</a:t>
                  </a:r>
                </a:p>
              </p:txBody>
            </p:sp>
          </p:grpSp>
        </p:grpSp>
      </p:grpSp>
      <p:grpSp>
        <p:nvGrpSpPr>
          <p:cNvPr id="72" name="组合 71"/>
          <p:cNvGrpSpPr/>
          <p:nvPr/>
        </p:nvGrpSpPr>
        <p:grpSpPr>
          <a:xfrm>
            <a:off x="371475" y="333375"/>
            <a:ext cx="501817" cy="340501"/>
            <a:chOff x="-1159407" y="1739505"/>
            <a:chExt cx="5279281" cy="3582188"/>
          </a:xfrm>
        </p:grpSpPr>
        <p:sp>
          <p:nvSpPr>
            <p:cNvPr id="73" name="任意多边形 72"/>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7" name="文本框 76"/>
          <p:cNvSpPr txBox="1"/>
          <p:nvPr/>
        </p:nvSpPr>
        <p:spPr>
          <a:xfrm>
            <a:off x="922991" y="271888"/>
            <a:ext cx="2515446" cy="369332"/>
          </a:xfrm>
          <a:prstGeom prst="rect">
            <a:avLst/>
          </a:prstGeom>
          <a:noFill/>
        </p:spPr>
        <p:txBody>
          <a:bodyPr wrap="square" rtlCol="0">
            <a:spAutoFit/>
          </a:bodyPr>
          <a:lstStyle/>
          <a:p>
            <a:r>
              <a:rPr lang="zh-CN" altLang="en-US" b="1" dirty="0">
                <a:solidFill>
                  <a:schemeClr val="tx1">
                    <a:lumMod val="65000"/>
                    <a:lumOff val="35000"/>
                  </a:schemeClr>
                </a:solidFill>
                <a:latin typeface="+mj-ea"/>
                <a:ea typeface="+mj-ea"/>
              </a:rPr>
              <a:t>团队成员</a:t>
            </a:r>
          </a:p>
        </p:txBody>
      </p:sp>
      <p:sp>
        <p:nvSpPr>
          <p:cNvPr id="78" name="矩形 77"/>
          <p:cNvSpPr/>
          <p:nvPr/>
        </p:nvSpPr>
        <p:spPr>
          <a:xfrm>
            <a:off x="746579" y="581445"/>
            <a:ext cx="1635113" cy="261162"/>
          </a:xfrm>
          <a:prstGeom prst="rect">
            <a:avLst/>
          </a:prstGeom>
        </p:spPr>
        <p:txBody>
          <a:bodyPr wrap="square">
            <a:spAutoFit/>
          </a:bodyPr>
          <a:lstStyle/>
          <a:p>
            <a:pPr lvl="0" algn="ctr" defTabSz="914400">
              <a:lnSpc>
                <a:spcPct val="114000"/>
              </a:lnSpc>
              <a:defRPr/>
            </a:pPr>
            <a:r>
              <a:rPr lang="en-US" altLang="zh-CN" sz="1050" dirty="0">
                <a:solidFill>
                  <a:schemeClr val="tx1">
                    <a:lumMod val="65000"/>
                    <a:lumOff val="35000"/>
                  </a:schemeClr>
                </a:solidFill>
                <a:cs typeface="+mn-ea"/>
                <a:sym typeface="+mn-lt"/>
              </a:rPr>
              <a:t>PUT YOUR TITLE</a:t>
            </a:r>
          </a:p>
        </p:txBody>
      </p:sp>
      <p:grpSp>
        <p:nvGrpSpPr>
          <p:cNvPr id="5" name="组合 4"/>
          <p:cNvGrpSpPr/>
          <p:nvPr/>
        </p:nvGrpSpPr>
        <p:grpSpPr>
          <a:xfrm>
            <a:off x="4768694" y="1728948"/>
            <a:ext cx="2676046" cy="3597431"/>
            <a:chOff x="4768694" y="1728948"/>
            <a:chExt cx="2676046" cy="3597431"/>
          </a:xfrm>
        </p:grpSpPr>
        <p:sp>
          <p:nvSpPr>
            <p:cNvPr id="36" name="矩形 35"/>
            <p:cNvSpPr/>
            <p:nvPr/>
          </p:nvSpPr>
          <p:spPr>
            <a:xfrm>
              <a:off x="4872833" y="1728948"/>
              <a:ext cx="2467768" cy="3597431"/>
            </a:xfrm>
            <a:prstGeom prst="rect">
              <a:avLst/>
            </a:prstGeom>
            <a:solidFill>
              <a:srgbClr val="04D195"/>
            </a:soli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39" name="图片 38"/>
            <p:cNvPicPr>
              <a:picLocks noChangeAspect="1"/>
            </p:cNvPicPr>
            <p:nvPr/>
          </p:nvPicPr>
          <p:blipFill>
            <a:blip r:embed="rId5">
              <a:extLst>
                <a:ext uri="{28A0092B-C50C-407E-A947-70E740481C1C}">
                  <a14:useLocalDpi xmlns:a14="http://schemas.microsoft.com/office/drawing/2010/main" val="0"/>
                </a:ext>
              </a:extLst>
            </a:blip>
            <a:srcRect l="19180" r="19180" b="55072"/>
            <a:stretch>
              <a:fillRect/>
            </a:stretch>
          </p:blipFill>
          <p:spPr>
            <a:xfrm>
              <a:off x="5320249" y="1987778"/>
              <a:ext cx="1527582" cy="1527582"/>
            </a:xfrm>
            <a:custGeom>
              <a:avLst/>
              <a:gdLst>
                <a:gd name="connsiteX0" fmla="*/ 763791 w 1527582"/>
                <a:gd name="connsiteY0" fmla="*/ 0 h 1527582"/>
                <a:gd name="connsiteX1" fmla="*/ 1527582 w 1527582"/>
                <a:gd name="connsiteY1" fmla="*/ 763791 h 1527582"/>
                <a:gd name="connsiteX2" fmla="*/ 763791 w 1527582"/>
                <a:gd name="connsiteY2" fmla="*/ 1527582 h 1527582"/>
                <a:gd name="connsiteX3" fmla="*/ 0 w 1527582"/>
                <a:gd name="connsiteY3" fmla="*/ 763791 h 1527582"/>
                <a:gd name="connsiteX4" fmla="*/ 763791 w 1527582"/>
                <a:gd name="connsiteY4" fmla="*/ 0 h 152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7582" h="1527582">
                  <a:moveTo>
                    <a:pt x="763791" y="0"/>
                  </a:moveTo>
                  <a:cubicBezTo>
                    <a:pt x="1185621" y="0"/>
                    <a:pt x="1527582" y="341961"/>
                    <a:pt x="1527582" y="763791"/>
                  </a:cubicBezTo>
                  <a:cubicBezTo>
                    <a:pt x="1527582" y="1185621"/>
                    <a:pt x="1185621" y="1527582"/>
                    <a:pt x="763791" y="1527582"/>
                  </a:cubicBezTo>
                  <a:cubicBezTo>
                    <a:pt x="341961" y="1527582"/>
                    <a:pt x="0" y="1185621"/>
                    <a:pt x="0" y="763791"/>
                  </a:cubicBezTo>
                  <a:cubicBezTo>
                    <a:pt x="0" y="341961"/>
                    <a:pt x="341961" y="0"/>
                    <a:pt x="763791" y="0"/>
                  </a:cubicBezTo>
                  <a:close/>
                </a:path>
              </a:pathLst>
            </a:custGeom>
            <a:ln>
              <a:solidFill>
                <a:srgbClr val="04D195"/>
              </a:solidFill>
            </a:ln>
            <a:effectLst>
              <a:outerShdw blurRad="254000" sx="102000" sy="102000" algn="ctr" rotWithShape="0">
                <a:prstClr val="black">
                  <a:alpha val="15000"/>
                </a:prstClr>
              </a:outerShdw>
            </a:effectLst>
          </p:spPr>
        </p:pic>
        <p:sp>
          <p:nvSpPr>
            <p:cNvPr id="80" name="矩形 79"/>
            <p:cNvSpPr/>
            <p:nvPr/>
          </p:nvSpPr>
          <p:spPr>
            <a:xfrm>
              <a:off x="4768694" y="4043161"/>
              <a:ext cx="2676046" cy="1085889"/>
            </a:xfrm>
            <a:prstGeom prst="rect">
              <a:avLst/>
            </a:prstGeom>
            <a:solidFill>
              <a:schemeClr val="bg1"/>
            </a:soli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5" name="组合 44"/>
            <p:cNvGrpSpPr/>
            <p:nvPr/>
          </p:nvGrpSpPr>
          <p:grpSpPr>
            <a:xfrm>
              <a:off x="5236070" y="3620489"/>
              <a:ext cx="1714990" cy="1405571"/>
              <a:chOff x="5236070" y="3620489"/>
              <a:chExt cx="1714990" cy="1405571"/>
            </a:xfrm>
          </p:grpSpPr>
          <p:sp>
            <p:nvSpPr>
              <p:cNvPr id="40" name="文本框 39"/>
              <p:cNvSpPr txBox="1"/>
              <p:nvPr/>
            </p:nvSpPr>
            <p:spPr>
              <a:xfrm>
                <a:off x="5509982" y="3620489"/>
                <a:ext cx="1161406" cy="369332"/>
              </a:xfrm>
              <a:prstGeom prst="rect">
                <a:avLst/>
              </a:prstGeom>
              <a:noFill/>
            </p:spPr>
            <p:txBody>
              <a:bodyPr wrap="square" rtlCol="0">
                <a:spAutoFit/>
              </a:bodyPr>
              <a:lstStyle/>
              <a:p>
                <a:pPr algn="ctr"/>
                <a:r>
                  <a:rPr lang="zh-CN" altLang="en-US" b="1" dirty="0">
                    <a:solidFill>
                      <a:schemeClr val="bg1"/>
                    </a:solidFill>
                  </a:rPr>
                  <a:t>小魔王</a:t>
                </a:r>
              </a:p>
            </p:txBody>
          </p:sp>
          <p:sp>
            <p:nvSpPr>
              <p:cNvPr id="41" name="文本框 40"/>
              <p:cNvSpPr txBox="1"/>
              <p:nvPr/>
            </p:nvSpPr>
            <p:spPr>
              <a:xfrm>
                <a:off x="5236070" y="4119361"/>
                <a:ext cx="1714990" cy="307777"/>
              </a:xfrm>
              <a:prstGeom prst="rect">
                <a:avLst/>
              </a:prstGeom>
              <a:noFill/>
            </p:spPr>
            <p:txBody>
              <a:bodyPr wrap="square" rtlCol="0">
                <a:spAutoFit/>
              </a:bodyPr>
              <a:lstStyle/>
              <a:p>
                <a:pPr algn="ctr"/>
                <a:r>
                  <a:rPr lang="zh-CN" altLang="en-US" sz="1400" dirty="0">
                    <a:solidFill>
                      <a:schemeClr val="tx1">
                        <a:lumMod val="75000"/>
                        <a:lumOff val="25000"/>
                      </a:schemeClr>
                    </a:solidFill>
                  </a:rPr>
                  <a:t>任</a:t>
                </a:r>
                <a:r>
                  <a:rPr lang="en-US" altLang="zh-CN" sz="1400" dirty="0" err="1">
                    <a:solidFill>
                      <a:schemeClr val="tx1">
                        <a:lumMod val="75000"/>
                        <a:lumOff val="25000"/>
                      </a:schemeClr>
                    </a:solidFill>
                  </a:rPr>
                  <a:t>xxxxx</a:t>
                </a:r>
                <a:r>
                  <a:rPr lang="zh-CN" altLang="en-US" sz="1400" dirty="0">
                    <a:solidFill>
                      <a:schemeClr val="tx1">
                        <a:lumMod val="75000"/>
                        <a:lumOff val="25000"/>
                      </a:schemeClr>
                    </a:solidFill>
                  </a:rPr>
                  <a:t>一职</a:t>
                </a:r>
              </a:p>
            </p:txBody>
          </p:sp>
          <p:sp>
            <p:nvSpPr>
              <p:cNvPr id="42" name="文本框 41"/>
              <p:cNvSpPr txBox="1"/>
              <p:nvPr/>
            </p:nvSpPr>
            <p:spPr>
              <a:xfrm>
                <a:off x="5236070" y="4418822"/>
                <a:ext cx="1714990" cy="307777"/>
              </a:xfrm>
              <a:prstGeom prst="rect">
                <a:avLst/>
              </a:prstGeom>
              <a:noFill/>
            </p:spPr>
            <p:txBody>
              <a:bodyPr wrap="square" rtlCol="0">
                <a:spAutoFit/>
              </a:bodyPr>
              <a:lstStyle/>
              <a:p>
                <a:pPr algn="ctr"/>
                <a:r>
                  <a:rPr lang="zh-CN" altLang="en-US" sz="1400" dirty="0">
                    <a:solidFill>
                      <a:schemeClr val="tx1">
                        <a:lumMod val="75000"/>
                        <a:lumOff val="25000"/>
                      </a:schemeClr>
                    </a:solidFill>
                  </a:rPr>
                  <a:t>工作部门：市场部</a:t>
                </a:r>
              </a:p>
            </p:txBody>
          </p:sp>
          <p:sp>
            <p:nvSpPr>
              <p:cNvPr id="43" name="文本框 42"/>
              <p:cNvSpPr txBox="1"/>
              <p:nvPr/>
            </p:nvSpPr>
            <p:spPr>
              <a:xfrm>
                <a:off x="5236070" y="4718283"/>
                <a:ext cx="1714990" cy="307777"/>
              </a:xfrm>
              <a:prstGeom prst="rect">
                <a:avLst/>
              </a:prstGeom>
              <a:noFill/>
            </p:spPr>
            <p:txBody>
              <a:bodyPr wrap="square" rtlCol="0">
                <a:spAutoFit/>
              </a:bodyPr>
              <a:lstStyle/>
              <a:p>
                <a:pPr algn="ctr"/>
                <a:r>
                  <a:rPr lang="en-US" altLang="zh-CN" sz="1400" dirty="0">
                    <a:solidFill>
                      <a:schemeClr val="tx1">
                        <a:lumMod val="75000"/>
                        <a:lumOff val="25000"/>
                      </a:schemeClr>
                    </a:solidFill>
                  </a:rPr>
                  <a:t>PPT</a:t>
                </a:r>
                <a:r>
                  <a:rPr lang="zh-CN" altLang="en-US" sz="1400" dirty="0">
                    <a:solidFill>
                      <a:schemeClr val="tx1">
                        <a:lumMod val="75000"/>
                        <a:lumOff val="25000"/>
                      </a:schemeClr>
                    </a:solidFill>
                  </a:rPr>
                  <a:t>设计 平面设计</a:t>
                </a:r>
              </a:p>
            </p:txBody>
          </p:sp>
        </p:grpSp>
      </p:grpSp>
      <p:grpSp>
        <p:nvGrpSpPr>
          <p:cNvPr id="90" name="组合 89"/>
          <p:cNvGrpSpPr/>
          <p:nvPr/>
        </p:nvGrpSpPr>
        <p:grpSpPr>
          <a:xfrm>
            <a:off x="10391862" y="6126653"/>
            <a:ext cx="1854200" cy="435955"/>
            <a:chOff x="10532356" y="6126653"/>
            <a:chExt cx="1854200" cy="435955"/>
          </a:xfrm>
        </p:grpSpPr>
        <p:sp>
          <p:nvSpPr>
            <p:cNvPr id="81" name="文本框 80"/>
            <p:cNvSpPr txBox="1"/>
            <p:nvPr/>
          </p:nvSpPr>
          <p:spPr>
            <a:xfrm>
              <a:off x="10532356" y="6300998"/>
              <a:ext cx="1854200" cy="261610"/>
            </a:xfrm>
            <a:prstGeom prst="rect">
              <a:avLst/>
            </a:prstGeom>
            <a:noFill/>
          </p:spPr>
          <p:txBody>
            <a:bodyPr wrap="square" rtlCol="0">
              <a:spAutoFit/>
            </a:bodyPr>
            <a:lstStyle/>
            <a:p>
              <a:pPr algn="ctr"/>
              <a:r>
                <a:rPr lang="en-US" altLang="zh-CN" sz="1100" dirty="0">
                  <a:solidFill>
                    <a:schemeClr val="tx1">
                      <a:lumMod val="50000"/>
                      <a:lumOff val="50000"/>
                    </a:schemeClr>
                  </a:solidFill>
                </a:rPr>
                <a:t>OUR TEAM</a:t>
              </a:r>
              <a:endParaRPr lang="zh-CN" altLang="en-US" sz="1100" dirty="0">
                <a:solidFill>
                  <a:schemeClr val="tx1">
                    <a:lumMod val="50000"/>
                    <a:lumOff val="50000"/>
                  </a:schemeClr>
                </a:solidFill>
              </a:endParaRPr>
            </a:p>
          </p:txBody>
        </p:sp>
        <p:sp>
          <p:nvSpPr>
            <p:cNvPr id="82" name="文本框 81"/>
            <p:cNvSpPr txBox="1"/>
            <p:nvPr/>
          </p:nvSpPr>
          <p:spPr>
            <a:xfrm>
              <a:off x="11335359" y="6126653"/>
              <a:ext cx="583591" cy="261610"/>
            </a:xfrm>
            <a:prstGeom prst="rect">
              <a:avLst/>
            </a:prstGeom>
            <a:noFill/>
          </p:spPr>
          <p:txBody>
            <a:bodyPr wrap="square" rtlCol="0">
              <a:spAutoFit/>
            </a:bodyPr>
            <a:lstStyle/>
            <a:p>
              <a:pPr algn="dist"/>
              <a:r>
                <a:rPr lang="en-US" altLang="zh-CN" sz="1100" dirty="0">
                  <a:solidFill>
                    <a:schemeClr val="tx1">
                      <a:lumMod val="50000"/>
                      <a:lumOff val="50000"/>
                    </a:schemeClr>
                  </a:solidFill>
                  <a:latin typeface="Impact" panose="020B0806030902050204" pitchFamily="34" charset="0"/>
                </a:rPr>
                <a:t>2019</a:t>
              </a:r>
              <a:endParaRPr lang="zh-CN" altLang="en-US" sz="1100" dirty="0">
                <a:solidFill>
                  <a:schemeClr val="tx1">
                    <a:lumMod val="50000"/>
                    <a:lumOff val="50000"/>
                  </a:schemeClr>
                </a:solidFill>
                <a:latin typeface="Impact" panose="020B0806030902050204" pitchFamily="34" charset="0"/>
              </a:endParaRPr>
            </a:p>
          </p:txBody>
        </p:sp>
      </p:grpSp>
      <p:grpSp>
        <p:nvGrpSpPr>
          <p:cNvPr id="87" name="组合 86"/>
          <p:cNvGrpSpPr/>
          <p:nvPr/>
        </p:nvGrpSpPr>
        <p:grpSpPr>
          <a:xfrm>
            <a:off x="3438437" y="333375"/>
            <a:ext cx="9642563" cy="444085"/>
            <a:chOff x="3438437" y="333375"/>
            <a:chExt cx="9642563" cy="444085"/>
          </a:xfrm>
        </p:grpSpPr>
        <p:sp>
          <p:nvSpPr>
            <p:cNvPr id="88" name="平行四边形 87"/>
            <p:cNvSpPr/>
            <p:nvPr/>
          </p:nvSpPr>
          <p:spPr>
            <a:xfrm>
              <a:off x="3438437" y="333375"/>
              <a:ext cx="9642563" cy="340501"/>
            </a:xfrm>
            <a:prstGeom prst="parallelogram">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9" name="直接连接符 88"/>
            <p:cNvCxnSpPr/>
            <p:nvPr/>
          </p:nvCxnSpPr>
          <p:spPr>
            <a:xfrm flipH="1">
              <a:off x="3438437" y="777460"/>
              <a:ext cx="9007563" cy="0"/>
            </a:xfrm>
            <a:prstGeom prst="line">
              <a:avLst/>
            </a:prstGeom>
            <a:ln>
              <a:solidFill>
                <a:srgbClr val="04D195"/>
              </a:solidFill>
            </a:ln>
          </p:spPr>
          <p:style>
            <a:lnRef idx="1">
              <a:schemeClr val="accent1"/>
            </a:lnRef>
            <a:fillRef idx="0">
              <a:schemeClr val="accent1"/>
            </a:fillRef>
            <a:effectRef idx="0">
              <a:schemeClr val="accent1"/>
            </a:effectRef>
            <a:fontRef idx="minor">
              <a:schemeClr val="tx1"/>
            </a:fontRef>
          </p:style>
        </p:cxnSp>
      </p:grpSp>
      <p:sp>
        <p:nvSpPr>
          <p:cNvPr id="91" name="矩形 90"/>
          <p:cNvSpPr/>
          <p:nvPr/>
        </p:nvSpPr>
        <p:spPr>
          <a:xfrm>
            <a:off x="11761787" y="6143624"/>
            <a:ext cx="61119" cy="335756"/>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9" name="矩形 78">
            <a:extLst>
              <a:ext uri="{FF2B5EF4-FFF2-40B4-BE49-F238E27FC236}">
                <a16:creationId xmlns:a16="http://schemas.microsoft.com/office/drawing/2014/main" xmlns="" id="{93487893-16E4-4AF7-ADB3-5C37F29886B6}"/>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38781503"/>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1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633340" y="1756452"/>
            <a:ext cx="4096644" cy="28933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8" name="矩形 7"/>
          <p:cNvSpPr/>
          <p:nvPr/>
        </p:nvSpPr>
        <p:spPr>
          <a:xfrm>
            <a:off x="1682464" y="1756452"/>
            <a:ext cx="4096644" cy="28933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pic>
        <p:nvPicPr>
          <p:cNvPr id="34" name="图片占位符 33"/>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a:xfrm>
            <a:off x="6772693" y="1933575"/>
            <a:ext cx="3817937" cy="2540000"/>
          </a:xfrm>
          <a:custGeom>
            <a:avLst/>
            <a:gdLst>
              <a:gd name="connsiteX0" fmla="*/ 0 w 3827974"/>
              <a:gd name="connsiteY0" fmla="*/ 0 h 2654551"/>
              <a:gd name="connsiteX1" fmla="*/ 3827974 w 3827974"/>
              <a:gd name="connsiteY1" fmla="*/ 0 h 2654551"/>
              <a:gd name="connsiteX2" fmla="*/ 3827974 w 3827974"/>
              <a:gd name="connsiteY2" fmla="*/ 2654551 h 2654551"/>
              <a:gd name="connsiteX3" fmla="*/ 0 w 3827974"/>
              <a:gd name="connsiteY3" fmla="*/ 2654551 h 2654551"/>
            </a:gdLst>
            <a:ahLst/>
            <a:cxnLst>
              <a:cxn ang="0">
                <a:pos x="connsiteX0" y="connsiteY0"/>
              </a:cxn>
              <a:cxn ang="0">
                <a:pos x="connsiteX1" y="connsiteY1"/>
              </a:cxn>
              <a:cxn ang="0">
                <a:pos x="connsiteX2" y="connsiteY2"/>
              </a:cxn>
              <a:cxn ang="0">
                <a:pos x="connsiteX3" y="connsiteY3"/>
              </a:cxn>
            </a:cxnLst>
            <a:rect l="l" t="t" r="r" b="b"/>
            <a:pathLst>
              <a:path w="3827974" h="2654551">
                <a:moveTo>
                  <a:pt x="0" y="0"/>
                </a:moveTo>
                <a:lnTo>
                  <a:pt x="3827974" y="0"/>
                </a:lnTo>
                <a:lnTo>
                  <a:pt x="3827974" y="2654551"/>
                </a:lnTo>
                <a:lnTo>
                  <a:pt x="0" y="2654551"/>
                </a:lnTo>
                <a:close/>
              </a:path>
            </a:pathLst>
          </a:custGeom>
        </p:spPr>
      </p:pic>
      <p:pic>
        <p:nvPicPr>
          <p:cNvPr id="32" name="图片占位符 31"/>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1818642" y="1927225"/>
            <a:ext cx="3824288" cy="2551113"/>
          </a:xfrm>
          <a:custGeom>
            <a:avLst/>
            <a:gdLst>
              <a:gd name="connsiteX0" fmla="*/ 0 w 3827974"/>
              <a:gd name="connsiteY0" fmla="*/ 0 h 2654551"/>
              <a:gd name="connsiteX1" fmla="*/ 3827974 w 3827974"/>
              <a:gd name="connsiteY1" fmla="*/ 0 h 2654551"/>
              <a:gd name="connsiteX2" fmla="*/ 3827974 w 3827974"/>
              <a:gd name="connsiteY2" fmla="*/ 2654551 h 2654551"/>
              <a:gd name="connsiteX3" fmla="*/ 0 w 3827974"/>
              <a:gd name="connsiteY3" fmla="*/ 2654551 h 2654551"/>
            </a:gdLst>
            <a:ahLst/>
            <a:cxnLst>
              <a:cxn ang="0">
                <a:pos x="connsiteX0" y="connsiteY0"/>
              </a:cxn>
              <a:cxn ang="0">
                <a:pos x="connsiteX1" y="connsiteY1"/>
              </a:cxn>
              <a:cxn ang="0">
                <a:pos x="connsiteX2" y="connsiteY2"/>
              </a:cxn>
              <a:cxn ang="0">
                <a:pos x="connsiteX3" y="connsiteY3"/>
              </a:cxn>
            </a:cxnLst>
            <a:rect l="l" t="t" r="r" b="b"/>
            <a:pathLst>
              <a:path w="3827974" h="2654551">
                <a:moveTo>
                  <a:pt x="0" y="0"/>
                </a:moveTo>
                <a:lnTo>
                  <a:pt x="3827974" y="0"/>
                </a:lnTo>
                <a:lnTo>
                  <a:pt x="3827974" y="2654551"/>
                </a:lnTo>
                <a:lnTo>
                  <a:pt x="0" y="2654551"/>
                </a:lnTo>
                <a:close/>
              </a:path>
            </a:pathLst>
          </a:custGeom>
          <a:effectLst>
            <a:outerShdw blurRad="254000" sx="102000" sy="102000" algn="ctr" rotWithShape="0">
              <a:prstClr val="black">
                <a:alpha val="20000"/>
              </a:prstClr>
            </a:outerShdw>
          </a:effectLst>
        </p:spPr>
      </p:pic>
      <p:grpSp>
        <p:nvGrpSpPr>
          <p:cNvPr id="2" name="组合 1"/>
          <p:cNvGrpSpPr/>
          <p:nvPr/>
        </p:nvGrpSpPr>
        <p:grpSpPr>
          <a:xfrm>
            <a:off x="1462017" y="1963120"/>
            <a:ext cx="1777356" cy="721048"/>
            <a:chOff x="1462017" y="1963120"/>
            <a:chExt cx="1777356" cy="721048"/>
          </a:xfrm>
          <a:solidFill>
            <a:srgbClr val="04D195"/>
          </a:solidFill>
        </p:grpSpPr>
        <p:sp>
          <p:nvSpPr>
            <p:cNvPr id="4" name="平行四边形 3"/>
            <p:cNvSpPr/>
            <p:nvPr/>
          </p:nvSpPr>
          <p:spPr>
            <a:xfrm rot="5400000" flipH="1">
              <a:off x="1467757" y="1957380"/>
              <a:ext cx="349041" cy="360522"/>
            </a:xfrm>
            <a:prstGeom prst="parallelogram">
              <a:avLst>
                <a:gd name="adj" fmla="val 32376"/>
              </a:avLst>
            </a:prstGeom>
            <a:solidFill>
              <a:srgbClr val="16FAB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10" name="矩形 9"/>
            <p:cNvSpPr/>
            <p:nvPr/>
          </p:nvSpPr>
          <p:spPr>
            <a:xfrm>
              <a:off x="1462017" y="2082531"/>
              <a:ext cx="1777356" cy="6016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cs typeface="+mn-ea"/>
                  <a:sym typeface="+mn-lt"/>
                </a:rPr>
                <a:t>2018</a:t>
              </a:r>
            </a:p>
          </p:txBody>
        </p:sp>
      </p:grpSp>
      <p:grpSp>
        <p:nvGrpSpPr>
          <p:cNvPr id="3" name="组合 2"/>
          <p:cNvGrpSpPr/>
          <p:nvPr/>
        </p:nvGrpSpPr>
        <p:grpSpPr>
          <a:xfrm>
            <a:off x="6412893" y="1963120"/>
            <a:ext cx="1777356" cy="721048"/>
            <a:chOff x="6412893" y="1963120"/>
            <a:chExt cx="1777356" cy="721048"/>
          </a:xfrm>
          <a:solidFill>
            <a:srgbClr val="04D195"/>
          </a:solidFill>
        </p:grpSpPr>
        <p:sp>
          <p:nvSpPr>
            <p:cNvPr id="5" name="平行四边形 4"/>
            <p:cNvSpPr/>
            <p:nvPr/>
          </p:nvSpPr>
          <p:spPr>
            <a:xfrm rot="5400000" flipH="1">
              <a:off x="6418633" y="1957380"/>
              <a:ext cx="349041" cy="360522"/>
            </a:xfrm>
            <a:prstGeom prst="parallelogram">
              <a:avLst>
                <a:gd name="adj" fmla="val 32376"/>
              </a:avLst>
            </a:prstGeom>
            <a:solidFill>
              <a:srgbClr val="16FAB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chemeClr val="bg1"/>
                </a:solidFill>
                <a:effectLst/>
                <a:uLnTx/>
                <a:uFillTx/>
                <a:cs typeface="+mn-ea"/>
                <a:sym typeface="+mn-lt"/>
              </a:endParaRPr>
            </a:p>
          </p:txBody>
        </p:sp>
        <p:sp>
          <p:nvSpPr>
            <p:cNvPr id="11" name="矩形 10"/>
            <p:cNvSpPr/>
            <p:nvPr/>
          </p:nvSpPr>
          <p:spPr>
            <a:xfrm>
              <a:off x="6412893" y="2082531"/>
              <a:ext cx="1777356" cy="6016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cs typeface="+mn-ea"/>
                  <a:sym typeface="+mn-lt"/>
                </a:rPr>
                <a:t>2019</a:t>
              </a:r>
            </a:p>
          </p:txBody>
        </p:sp>
      </p:grpSp>
      <p:grpSp>
        <p:nvGrpSpPr>
          <p:cNvPr id="18" name="组合 17"/>
          <p:cNvGrpSpPr/>
          <p:nvPr/>
        </p:nvGrpSpPr>
        <p:grpSpPr>
          <a:xfrm>
            <a:off x="1820244" y="4769232"/>
            <a:ext cx="3757939" cy="884552"/>
            <a:chOff x="1531598" y="3689289"/>
            <a:chExt cx="3757939" cy="884552"/>
          </a:xfrm>
        </p:grpSpPr>
        <p:sp>
          <p:nvSpPr>
            <p:cNvPr id="19" name="矩形 18"/>
            <p:cNvSpPr/>
            <p:nvPr/>
          </p:nvSpPr>
          <p:spPr>
            <a:xfrm>
              <a:off x="1531598" y="4050621"/>
              <a:ext cx="3757939" cy="523220"/>
            </a:xfrm>
            <a:prstGeom prst="rect">
              <a:avLst/>
            </a:prstGeom>
          </p:spPr>
          <p:txBody>
            <a:bodyPr wrap="square">
              <a:spAutoFit/>
              <a:scene3d>
                <a:camera prst="orthographicFront"/>
                <a:lightRig rig="threePt" dir="t"/>
              </a:scene3d>
              <a:sp3d contourW="12700"/>
            </a:bodyPr>
            <a:lstStyle/>
            <a:p>
              <a:pPr marL="0" marR="0" lvl="0" indent="0" algn="just" defTabSz="914400" eaLnBrk="1" fontAlgn="auto" latinLnBrk="0" hangingPunct="1">
                <a:lnSpc>
                  <a:spcPct val="10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您的内容打在这里，或者通过复制您的文本后，在此框中选择粘贴，并选择只保留文字。</a:t>
              </a:r>
            </a:p>
          </p:txBody>
        </p:sp>
        <p:sp>
          <p:nvSpPr>
            <p:cNvPr id="20" name="文本框 19"/>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tx1">
                      <a:lumMod val="65000"/>
                      <a:lumOff val="35000"/>
                    </a:schemeClr>
                  </a:solidFill>
                  <a:effectLst/>
                  <a:uLnTx/>
                  <a:uFillTx/>
                  <a:latin typeface="+mj-ea"/>
                  <a:ea typeface="+mj-ea"/>
                  <a:cs typeface="+mn-ea"/>
                  <a:sym typeface="+mn-lt"/>
                </a:rPr>
                <a:t>产品概述</a:t>
              </a:r>
            </a:p>
          </p:txBody>
        </p:sp>
      </p:grpSp>
      <p:grpSp>
        <p:nvGrpSpPr>
          <p:cNvPr id="21" name="组合 20"/>
          <p:cNvGrpSpPr/>
          <p:nvPr/>
        </p:nvGrpSpPr>
        <p:grpSpPr>
          <a:xfrm>
            <a:off x="6834266" y="4769232"/>
            <a:ext cx="3757939" cy="884552"/>
            <a:chOff x="1531598" y="3689289"/>
            <a:chExt cx="3757939" cy="884552"/>
          </a:xfrm>
        </p:grpSpPr>
        <p:sp>
          <p:nvSpPr>
            <p:cNvPr id="22" name="矩形 21"/>
            <p:cNvSpPr/>
            <p:nvPr/>
          </p:nvSpPr>
          <p:spPr>
            <a:xfrm>
              <a:off x="1531598" y="4050621"/>
              <a:ext cx="3757939" cy="523220"/>
            </a:xfrm>
            <a:prstGeom prst="rect">
              <a:avLst/>
            </a:prstGeom>
          </p:spPr>
          <p:txBody>
            <a:bodyPr wrap="square">
              <a:spAutoFit/>
              <a:scene3d>
                <a:camera prst="orthographicFront"/>
                <a:lightRig rig="threePt" dir="t"/>
              </a:scene3d>
              <a:sp3d contourW="12700"/>
            </a:bodyPr>
            <a:lstStyle/>
            <a:p>
              <a:pPr marL="0" marR="0" lvl="0" indent="0" algn="just" defTabSz="914400" eaLnBrk="1" fontAlgn="auto" latinLnBrk="0" hangingPunct="1">
                <a:lnSpc>
                  <a:spcPct val="10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您的内容打在这里，或者通过复制您的文本后，在此框中选择粘贴，并选择只保留文字。</a:t>
              </a:r>
            </a:p>
          </p:txBody>
        </p:sp>
        <p:sp>
          <p:nvSpPr>
            <p:cNvPr id="23" name="文本框 22"/>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tx1">
                      <a:lumMod val="65000"/>
                      <a:lumOff val="35000"/>
                    </a:schemeClr>
                  </a:solidFill>
                  <a:effectLst/>
                  <a:uLnTx/>
                  <a:uFillTx/>
                  <a:latin typeface="+mj-ea"/>
                  <a:ea typeface="+mj-ea"/>
                  <a:cs typeface="+mn-ea"/>
                  <a:sym typeface="+mn-lt"/>
                </a:rPr>
                <a:t>产品概述</a:t>
              </a:r>
            </a:p>
          </p:txBody>
        </p:sp>
      </p:grpSp>
      <p:grpSp>
        <p:nvGrpSpPr>
          <p:cNvPr id="25" name="组合 24"/>
          <p:cNvGrpSpPr/>
          <p:nvPr/>
        </p:nvGrpSpPr>
        <p:grpSpPr>
          <a:xfrm>
            <a:off x="3320458" y="333481"/>
            <a:ext cx="5572519" cy="784778"/>
            <a:chOff x="1679798" y="438128"/>
            <a:chExt cx="5572519" cy="784778"/>
          </a:xfrm>
        </p:grpSpPr>
        <p:sp>
          <p:nvSpPr>
            <p:cNvPr id="26" name="文本框 25"/>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chemeClr val="accent1"/>
                  </a:solidFill>
                  <a:effectLst/>
                  <a:uLnTx/>
                  <a:uFillTx/>
                  <a:cs typeface="+mn-ea"/>
                  <a:sym typeface="+mn-lt"/>
                </a:rPr>
                <a:t>产品与运营</a:t>
              </a:r>
            </a:p>
          </p:txBody>
        </p:sp>
        <p:sp>
          <p:nvSpPr>
            <p:cNvPr id="27" name="文本框 26"/>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grpSp>
        <p:nvGrpSpPr>
          <p:cNvPr id="38" name="组合 37"/>
          <p:cNvGrpSpPr/>
          <p:nvPr/>
        </p:nvGrpSpPr>
        <p:grpSpPr>
          <a:xfrm>
            <a:off x="-359418" y="-415045"/>
            <a:ext cx="1817042" cy="3634818"/>
            <a:chOff x="-4204819" y="-489675"/>
            <a:chExt cx="1817042" cy="3634818"/>
          </a:xfrm>
        </p:grpSpPr>
        <p:sp>
          <p:nvSpPr>
            <p:cNvPr id="39" name="等腰三角形 38"/>
            <p:cNvSpPr/>
            <p:nvPr/>
          </p:nvSpPr>
          <p:spPr>
            <a:xfrm rot="10800000">
              <a:off x="-3842870" y="-65912"/>
              <a:ext cx="916441" cy="3211055"/>
            </a:xfrm>
            <a:prstGeom prst="triangle">
              <a:avLst>
                <a:gd name="adj" fmla="val 100000"/>
              </a:avLst>
            </a:prstGeom>
            <a:solidFill>
              <a:srgbClr val="04D19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等腰三角形 39"/>
            <p:cNvSpPr/>
            <p:nvPr/>
          </p:nvSpPr>
          <p:spPr>
            <a:xfrm rot="10800000">
              <a:off x="-3842869" y="-77319"/>
              <a:ext cx="1455092" cy="1115543"/>
            </a:xfrm>
            <a:prstGeom prst="triangle">
              <a:avLst>
                <a:gd name="adj" fmla="val 100000"/>
              </a:avLst>
            </a:prstGeom>
            <a:solidFill>
              <a:srgbClr val="04D19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10800000">
              <a:off x="-4204819" y="-489675"/>
              <a:ext cx="1455092" cy="1115543"/>
            </a:xfrm>
            <a:prstGeom prst="triangle">
              <a:avLst>
                <a:gd name="adj" fmla="val 100000"/>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flipH="1" flipV="1">
            <a:off x="10741872" y="3654780"/>
            <a:ext cx="1817042" cy="3616346"/>
            <a:chOff x="-4204819" y="-489675"/>
            <a:chExt cx="1817042" cy="3616346"/>
          </a:xfrm>
        </p:grpSpPr>
        <p:sp>
          <p:nvSpPr>
            <p:cNvPr id="43" name="等腰三角形 42"/>
            <p:cNvSpPr/>
            <p:nvPr/>
          </p:nvSpPr>
          <p:spPr>
            <a:xfrm rot="10800000">
              <a:off x="-3842870" y="-84384"/>
              <a:ext cx="916441" cy="3211055"/>
            </a:xfrm>
            <a:prstGeom prst="triangle">
              <a:avLst>
                <a:gd name="adj" fmla="val 100000"/>
              </a:avLst>
            </a:prstGeom>
            <a:solidFill>
              <a:srgbClr val="04D19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等腰三角形 43"/>
            <p:cNvSpPr/>
            <p:nvPr/>
          </p:nvSpPr>
          <p:spPr>
            <a:xfrm rot="10800000">
              <a:off x="-3842869" y="-77319"/>
              <a:ext cx="1455092" cy="1115543"/>
            </a:xfrm>
            <a:prstGeom prst="triangle">
              <a:avLst>
                <a:gd name="adj" fmla="val 100000"/>
              </a:avLst>
            </a:prstGeom>
            <a:solidFill>
              <a:srgbClr val="04D19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0800000">
              <a:off x="-4204819" y="-489675"/>
              <a:ext cx="1455092" cy="1115543"/>
            </a:xfrm>
            <a:prstGeom prst="triangle">
              <a:avLst>
                <a:gd name="adj" fmla="val 100000"/>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28">
            <a:extLst>
              <a:ext uri="{FF2B5EF4-FFF2-40B4-BE49-F238E27FC236}">
                <a16:creationId xmlns:a16="http://schemas.microsoft.com/office/drawing/2014/main" xmlns="" id="{8F025FD7-1070-45AA-BCF6-01032DD142D2}"/>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68026818"/>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2"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1+#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 presetClass="entr" presetSubtype="2"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1+#ppt_w/2"/>
                                          </p:val>
                                        </p:tav>
                                        <p:tav tm="100000">
                                          <p:val>
                                            <p:strVal val="#ppt_x"/>
                                          </p:val>
                                        </p:tav>
                                      </p:tavLst>
                                    </p:anim>
                                    <p:anim calcmode="lin" valueType="num">
                                      <p:cBhvr additive="base">
                                        <p:cTn id="34" dur="500" fill="hold"/>
                                        <p:tgtEl>
                                          <p:spTgt spid="21"/>
                                        </p:tgtEl>
                                        <p:attrNameLst>
                                          <p:attrName>ppt_y</p:attrName>
                                        </p:attrNameLst>
                                      </p:cBhvr>
                                      <p:tavLst>
                                        <p:tav tm="0">
                                          <p:val>
                                            <p:strVal val="#ppt_y"/>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anim calcmode="lin" valueType="num">
                                      <p:cBhvr>
                                        <p:cTn id="43" dur="1000" fill="hold"/>
                                        <p:tgtEl>
                                          <p:spTgt spid="3"/>
                                        </p:tgtEl>
                                        <p:attrNameLst>
                                          <p:attrName>ppt_x</p:attrName>
                                        </p:attrNameLst>
                                      </p:cBhvr>
                                      <p:tavLst>
                                        <p:tav tm="0">
                                          <p:val>
                                            <p:strVal val="#ppt_x"/>
                                          </p:val>
                                        </p:tav>
                                        <p:tav tm="100000">
                                          <p:val>
                                            <p:strVal val="#ppt_x"/>
                                          </p:val>
                                        </p:tav>
                                      </p:tavLst>
                                    </p:anim>
                                    <p:anim calcmode="lin" valueType="num">
                                      <p:cBhvr>
                                        <p:cTn id="44" dur="1000" fill="hold"/>
                                        <p:tgtEl>
                                          <p:spTgt spid="3"/>
                                        </p:tgtEl>
                                        <p:attrNameLst>
                                          <p:attrName>ppt_y</p:attrName>
                                        </p:attrNameLst>
                                      </p:cBhvr>
                                      <p:tavLst>
                                        <p:tav tm="0">
                                          <p:val>
                                            <p:strVal val="#ppt_y+.1"/>
                                          </p:val>
                                        </p:tav>
                                        <p:tav tm="100000">
                                          <p:val>
                                            <p:strVal val="#ppt_y"/>
                                          </p:val>
                                        </p:tav>
                                      </p:tavLst>
                                    </p:anim>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2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BackShape"/>
          <p:cNvSpPr/>
          <p:nvPr/>
        </p:nvSpPr>
        <p:spPr>
          <a:xfrm>
            <a:off x="7870342" y="2187081"/>
            <a:ext cx="2089734" cy="2089735"/>
          </a:xfrm>
          <a:prstGeom prst="ellipse">
            <a:avLst/>
          </a:prstGeom>
          <a:pattFill prst="dkDnDiag">
            <a:fgClr>
              <a:schemeClr val="bg1">
                <a:lumMod val="85000"/>
              </a:schemeClr>
            </a:fgClr>
            <a:bgClr>
              <a:schemeClr val="bg1"/>
            </a:bgClr>
          </a:patt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28" name="ValueText"/>
          <p:cNvSpPr txBox="1"/>
          <p:nvPr/>
        </p:nvSpPr>
        <p:spPr>
          <a:xfrm>
            <a:off x="2049141" y="2570698"/>
            <a:ext cx="1610847" cy="1208135"/>
          </a:xfrm>
          <a:prstGeom prst="rect">
            <a:avLst/>
          </a:prstGeom>
          <a:noFill/>
        </p:spPr>
        <p:txBody>
          <a:bodyPr wrap="none" lIns="0" tIns="0" rIns="0" bIns="0">
            <a:prstTxWarp prst="textPlain">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accent1">
                    <a:lumMod val="100000"/>
                  </a:schemeClr>
                </a:solidFill>
                <a:effectLst/>
                <a:uLnTx/>
                <a:uFillTx/>
                <a:latin typeface="Impact" panose="020B0806030902050204" pitchFamily="34" charset="0"/>
                <a:cs typeface="+mn-ea"/>
                <a:sym typeface="+mn-lt"/>
              </a:rPr>
              <a:t>68%</a:t>
            </a:r>
          </a:p>
        </p:txBody>
      </p:sp>
      <p:cxnSp>
        <p:nvCxnSpPr>
          <p:cNvPr id="29" name="LineShape"/>
          <p:cNvCxnSpPr>
            <a:cxnSpLocks/>
          </p:cNvCxnSpPr>
          <p:nvPr/>
        </p:nvCxnSpPr>
        <p:spPr>
          <a:xfrm flipH="1">
            <a:off x="2049141" y="2328521"/>
            <a:ext cx="5708728" cy="0"/>
          </a:xfrm>
          <a:prstGeom prst="straightConnector1">
            <a:avLst/>
          </a:prstGeom>
          <a:noFill/>
          <a:ln w="12700" cap="flat" cmpd="sng">
            <a:solidFill>
              <a:srgbClr val="D8D8D8"/>
            </a:solidFill>
            <a:prstDash val="solid"/>
            <a:miter/>
            <a:headEnd type="none" w="med" len="med"/>
            <a:tailEnd type="none" w="med" len="med"/>
          </a:ln>
        </p:spPr>
      </p:cxnSp>
      <p:grpSp>
        <p:nvGrpSpPr>
          <p:cNvPr id="4" name="组合 3"/>
          <p:cNvGrpSpPr/>
          <p:nvPr/>
        </p:nvGrpSpPr>
        <p:grpSpPr>
          <a:xfrm>
            <a:off x="4159061" y="2498708"/>
            <a:ext cx="3440682" cy="1352118"/>
            <a:chOff x="4159061" y="2498708"/>
            <a:chExt cx="3440682" cy="1352118"/>
          </a:xfrm>
        </p:grpSpPr>
        <p:sp>
          <p:nvSpPr>
            <p:cNvPr id="30" name="RelativeShape"/>
            <p:cNvSpPr/>
            <p:nvPr/>
          </p:nvSpPr>
          <p:spPr>
            <a:xfrm>
              <a:off x="4159061" y="2498708"/>
              <a:ext cx="3440682" cy="135211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31" name="IconShape"/>
            <p:cNvSpPr>
              <a:spLocks/>
            </p:cNvSpPr>
            <p:nvPr/>
          </p:nvSpPr>
          <p:spPr bwMode="auto">
            <a:xfrm>
              <a:off x="4221354" y="2586356"/>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32" name="IconShape"/>
            <p:cNvSpPr>
              <a:spLocks/>
            </p:cNvSpPr>
            <p:nvPr/>
          </p:nvSpPr>
          <p:spPr bwMode="auto">
            <a:xfrm>
              <a:off x="4922110" y="2586356"/>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33" name="IconShape"/>
            <p:cNvSpPr>
              <a:spLocks/>
            </p:cNvSpPr>
            <p:nvPr/>
          </p:nvSpPr>
          <p:spPr bwMode="auto">
            <a:xfrm>
              <a:off x="5622866" y="2586356"/>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34" name="IconShape"/>
            <p:cNvSpPr>
              <a:spLocks/>
            </p:cNvSpPr>
            <p:nvPr/>
          </p:nvSpPr>
          <p:spPr bwMode="auto">
            <a:xfrm>
              <a:off x="6323622" y="2586356"/>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35" name="IconShape"/>
            <p:cNvSpPr>
              <a:spLocks/>
            </p:cNvSpPr>
            <p:nvPr/>
          </p:nvSpPr>
          <p:spPr bwMode="auto">
            <a:xfrm>
              <a:off x="7024378" y="2586356"/>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36" name="IconShape"/>
            <p:cNvSpPr>
              <a:spLocks/>
            </p:cNvSpPr>
            <p:nvPr/>
          </p:nvSpPr>
          <p:spPr bwMode="auto">
            <a:xfrm>
              <a:off x="4221354" y="3283827"/>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37" name="IconShape"/>
            <p:cNvSpPr>
              <a:spLocks/>
            </p:cNvSpPr>
            <p:nvPr/>
          </p:nvSpPr>
          <p:spPr bwMode="auto">
            <a:xfrm>
              <a:off x="4922110" y="3283827"/>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gradFill flip="none" rotWithShape="1">
              <a:gsLst>
                <a:gs pos="0">
                  <a:schemeClr val="accent1">
                    <a:lumMod val="100000"/>
                  </a:schemeClr>
                </a:gs>
                <a:gs pos="100000">
                  <a:schemeClr val="lt1">
                    <a:lumMod val="85000"/>
                  </a:schemeClr>
                </a:gs>
                <a:gs pos="80000">
                  <a:schemeClr val="accent1">
                    <a:lumMod val="100000"/>
                  </a:schemeClr>
                </a:gs>
                <a:gs pos="80100">
                  <a:schemeClr val="lt1">
                    <a:lumMod val="85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38" name="IconShape"/>
            <p:cNvSpPr>
              <a:spLocks/>
            </p:cNvSpPr>
            <p:nvPr/>
          </p:nvSpPr>
          <p:spPr bwMode="auto">
            <a:xfrm>
              <a:off x="5622866" y="3283827"/>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39" name="IconShape"/>
            <p:cNvSpPr>
              <a:spLocks/>
            </p:cNvSpPr>
            <p:nvPr/>
          </p:nvSpPr>
          <p:spPr bwMode="auto">
            <a:xfrm>
              <a:off x="6323622" y="3283827"/>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40" name="IconShape"/>
            <p:cNvSpPr>
              <a:spLocks/>
            </p:cNvSpPr>
            <p:nvPr/>
          </p:nvSpPr>
          <p:spPr bwMode="auto">
            <a:xfrm>
              <a:off x="7024378" y="3283827"/>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cxnSp>
        <p:nvCxnSpPr>
          <p:cNvPr id="41" name="LineShape"/>
          <p:cNvCxnSpPr>
            <a:cxnSpLocks/>
          </p:cNvCxnSpPr>
          <p:nvPr/>
        </p:nvCxnSpPr>
        <p:spPr>
          <a:xfrm flipH="1">
            <a:off x="2049141" y="4102571"/>
            <a:ext cx="5708728" cy="0"/>
          </a:xfrm>
          <a:prstGeom prst="straightConnector1">
            <a:avLst/>
          </a:prstGeom>
          <a:noFill/>
          <a:ln w="12700" cap="flat" cmpd="sng">
            <a:solidFill>
              <a:srgbClr val="D8D8D8"/>
            </a:solidFill>
            <a:prstDash val="solid"/>
            <a:miter/>
            <a:headEnd type="none" w="med" len="med"/>
            <a:tailEnd type="none" w="med" len="med"/>
          </a:ln>
        </p:spPr>
      </p:cxnSp>
      <p:grpSp>
        <p:nvGrpSpPr>
          <p:cNvPr id="52" name="组合 51"/>
          <p:cNvGrpSpPr/>
          <p:nvPr/>
        </p:nvGrpSpPr>
        <p:grpSpPr>
          <a:xfrm>
            <a:off x="1992992" y="4283083"/>
            <a:ext cx="8181450" cy="1336667"/>
            <a:chOff x="874712" y="3238103"/>
            <a:chExt cx="8181450" cy="1336667"/>
          </a:xfrm>
        </p:grpSpPr>
        <p:sp>
          <p:nvSpPr>
            <p:cNvPr id="53" name="矩形 52">
              <a:extLst>
                <a:ext uri="{FF2B5EF4-FFF2-40B4-BE49-F238E27FC236}">
                  <a16:creationId xmlns:a16="http://schemas.microsoft.com/office/drawing/2014/main" xmlns="" id="{E3EB1709-6D20-4440-8800-976CC5E9712E}"/>
                </a:ext>
              </a:extLst>
            </p:cNvPr>
            <p:cNvSpPr/>
            <p:nvPr/>
          </p:nvSpPr>
          <p:spPr>
            <a:xfrm>
              <a:off x="874712" y="3706840"/>
              <a:ext cx="8181450" cy="867930"/>
            </a:xfrm>
            <a:prstGeom prst="rect">
              <a:avLst/>
            </a:prstGeom>
          </p:spPr>
          <p:txBody>
            <a:bodyPr wrap="square">
              <a:spAutoFit/>
              <a:scene3d>
                <a:camera prst="orthographicFront"/>
                <a:lightRig rig="threePt" dir="t"/>
              </a:scene3d>
              <a:sp3d contourW="12700"/>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54" name="矩形 53">
              <a:extLst>
                <a:ext uri="{FF2B5EF4-FFF2-40B4-BE49-F238E27FC236}">
                  <a16:creationId xmlns:a16="http://schemas.microsoft.com/office/drawing/2014/main" xmlns="" id="{CBCE2F27-1948-4AAF-B7D2-B7B4F23C2784}"/>
                </a:ext>
              </a:extLst>
            </p:cNvPr>
            <p:cNvSpPr/>
            <p:nvPr/>
          </p:nvSpPr>
          <p:spPr>
            <a:xfrm>
              <a:off x="874713" y="3238103"/>
              <a:ext cx="2241974" cy="535531"/>
            </a:xfrm>
            <a:prstGeom prst="rect">
              <a:avLst/>
            </a:prstGeom>
          </p:spPr>
          <p:txBody>
            <a:bodyPr wrap="square">
              <a:spAutoFit/>
              <a:scene3d>
                <a:camera prst="orthographicFront"/>
                <a:lightRig rig="threePt" dir="t"/>
              </a:scene3d>
              <a:sp3d contourW="12700"/>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tx1">
                      <a:lumMod val="65000"/>
                      <a:lumOff val="35000"/>
                    </a:schemeClr>
                  </a:solidFill>
                  <a:effectLst/>
                  <a:uLnTx/>
                  <a:uFillTx/>
                  <a:cs typeface="+mn-ea"/>
                  <a:sym typeface="+mn-lt"/>
                </a:rPr>
                <a:t>融资计划</a:t>
              </a:r>
            </a:p>
          </p:txBody>
        </p:sp>
      </p:grpSp>
      <p:grpSp>
        <p:nvGrpSpPr>
          <p:cNvPr id="27" name="组合 26"/>
          <p:cNvGrpSpPr/>
          <p:nvPr/>
        </p:nvGrpSpPr>
        <p:grpSpPr>
          <a:xfrm>
            <a:off x="371475" y="333375"/>
            <a:ext cx="501817" cy="340501"/>
            <a:chOff x="-1159407" y="1739505"/>
            <a:chExt cx="5279281" cy="3582188"/>
          </a:xfrm>
        </p:grpSpPr>
        <p:sp>
          <p:nvSpPr>
            <p:cNvPr id="45" name="任意多边形 44"/>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9" name="文本框 48"/>
          <p:cNvSpPr txBox="1"/>
          <p:nvPr/>
        </p:nvSpPr>
        <p:spPr>
          <a:xfrm>
            <a:off x="922991" y="271888"/>
            <a:ext cx="2515446" cy="369332"/>
          </a:xfrm>
          <a:prstGeom prst="rect">
            <a:avLst/>
          </a:prstGeom>
          <a:noFill/>
        </p:spPr>
        <p:txBody>
          <a:bodyPr wrap="square" rtlCol="0">
            <a:spAutoFit/>
          </a:bodyPr>
          <a:lstStyle/>
          <a:p>
            <a:r>
              <a:rPr lang="zh-CN" altLang="en-US" b="1" dirty="0">
                <a:solidFill>
                  <a:schemeClr val="tx1">
                    <a:lumMod val="65000"/>
                    <a:lumOff val="35000"/>
                  </a:schemeClr>
                </a:solidFill>
                <a:latin typeface="+mj-ea"/>
                <a:ea typeface="+mj-ea"/>
              </a:rPr>
              <a:t>财务与融资</a:t>
            </a:r>
          </a:p>
        </p:txBody>
      </p:sp>
      <p:sp>
        <p:nvSpPr>
          <p:cNvPr id="2" name="矩形 1"/>
          <p:cNvSpPr/>
          <p:nvPr/>
        </p:nvSpPr>
        <p:spPr>
          <a:xfrm>
            <a:off x="746579" y="581445"/>
            <a:ext cx="1635113" cy="261162"/>
          </a:xfrm>
          <a:prstGeom prst="rect">
            <a:avLst/>
          </a:prstGeom>
        </p:spPr>
        <p:txBody>
          <a:bodyPr wrap="square">
            <a:spAutoFit/>
          </a:bodyPr>
          <a:lstStyle/>
          <a:p>
            <a:pPr lvl="0" algn="ctr" defTabSz="914400">
              <a:lnSpc>
                <a:spcPct val="114000"/>
              </a:lnSpc>
              <a:defRPr/>
            </a:pPr>
            <a:r>
              <a:rPr lang="en-US" altLang="zh-CN" sz="1050" dirty="0">
                <a:solidFill>
                  <a:schemeClr val="tx1">
                    <a:lumMod val="65000"/>
                    <a:lumOff val="35000"/>
                  </a:schemeClr>
                </a:solidFill>
                <a:cs typeface="+mn-ea"/>
                <a:sym typeface="+mn-lt"/>
              </a:rPr>
              <a:t>PUT YOUR TITLE</a:t>
            </a:r>
          </a:p>
        </p:txBody>
      </p:sp>
      <p:grpSp>
        <p:nvGrpSpPr>
          <p:cNvPr id="59" name="组合 58"/>
          <p:cNvGrpSpPr/>
          <p:nvPr/>
        </p:nvGrpSpPr>
        <p:grpSpPr>
          <a:xfrm>
            <a:off x="-215798" y="6527800"/>
            <a:ext cx="12832449" cy="191175"/>
            <a:chOff x="-215798" y="6527800"/>
            <a:chExt cx="12832449" cy="191175"/>
          </a:xfrm>
        </p:grpSpPr>
        <p:grpSp>
          <p:nvGrpSpPr>
            <p:cNvPr id="60" name="组合 59"/>
            <p:cNvGrpSpPr/>
            <p:nvPr/>
          </p:nvGrpSpPr>
          <p:grpSpPr>
            <a:xfrm>
              <a:off x="-215798" y="6527800"/>
              <a:ext cx="6470746" cy="191175"/>
              <a:chOff x="7572849" y="-1746871"/>
              <a:chExt cx="3421002" cy="484806"/>
            </a:xfrm>
            <a:solidFill>
              <a:srgbClr val="04D195"/>
            </a:solidFill>
          </p:grpSpPr>
          <p:sp>
            <p:nvSpPr>
              <p:cNvPr id="92" name="任意多边形 91"/>
              <p:cNvSpPr/>
              <p:nvPr/>
            </p:nvSpPr>
            <p:spPr>
              <a:xfrm>
                <a:off x="10808810"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106972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105856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104740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a:off x="103624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a:off x="102508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a:off x="101393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a:off x="100277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99161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100"/>
              <p:cNvSpPr/>
              <p:nvPr/>
            </p:nvSpPr>
            <p:spPr>
              <a:xfrm>
                <a:off x="98045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969296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a:off x="958137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946979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a:off x="935820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a:off x="924662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913503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107"/>
              <p:cNvSpPr/>
              <p:nvPr/>
            </p:nvSpPr>
            <p:spPr>
              <a:xfrm>
                <a:off x="902345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108"/>
              <p:cNvSpPr/>
              <p:nvPr/>
            </p:nvSpPr>
            <p:spPr>
              <a:xfrm>
                <a:off x="891186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109"/>
              <p:cNvSpPr/>
              <p:nvPr/>
            </p:nvSpPr>
            <p:spPr>
              <a:xfrm>
                <a:off x="880028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110"/>
              <p:cNvSpPr/>
              <p:nvPr/>
            </p:nvSpPr>
            <p:spPr>
              <a:xfrm>
                <a:off x="868869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a:off x="857711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112"/>
              <p:cNvSpPr/>
              <p:nvPr/>
            </p:nvSpPr>
            <p:spPr>
              <a:xfrm>
                <a:off x="84655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113"/>
              <p:cNvSpPr/>
              <p:nvPr/>
            </p:nvSpPr>
            <p:spPr>
              <a:xfrm>
                <a:off x="83539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任意多边形 114"/>
              <p:cNvSpPr/>
              <p:nvPr/>
            </p:nvSpPr>
            <p:spPr>
              <a:xfrm>
                <a:off x="82423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81307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116"/>
              <p:cNvSpPr/>
              <p:nvPr/>
            </p:nvSpPr>
            <p:spPr>
              <a:xfrm>
                <a:off x="80191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117"/>
              <p:cNvSpPr/>
              <p:nvPr/>
            </p:nvSpPr>
            <p:spPr>
              <a:xfrm>
                <a:off x="79076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118"/>
              <p:cNvSpPr/>
              <p:nvPr/>
            </p:nvSpPr>
            <p:spPr>
              <a:xfrm>
                <a:off x="77960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任意多边形 119"/>
              <p:cNvSpPr/>
              <p:nvPr/>
            </p:nvSpPr>
            <p:spPr>
              <a:xfrm>
                <a:off x="76844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120"/>
              <p:cNvSpPr/>
              <p:nvPr/>
            </p:nvSpPr>
            <p:spPr>
              <a:xfrm>
                <a:off x="75728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6145905" y="6527800"/>
              <a:ext cx="6470746" cy="191175"/>
              <a:chOff x="7572849" y="-1746871"/>
              <a:chExt cx="3421002" cy="484806"/>
            </a:xfrm>
            <a:solidFill>
              <a:srgbClr val="04D195"/>
            </a:solidFill>
          </p:grpSpPr>
          <p:sp>
            <p:nvSpPr>
              <p:cNvPr id="62" name="任意多边形 61"/>
              <p:cNvSpPr/>
              <p:nvPr/>
            </p:nvSpPr>
            <p:spPr>
              <a:xfrm>
                <a:off x="10808810"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106972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105856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104740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a:off x="103624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102508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101393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100277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99161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98045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969296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958137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946979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935820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924662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913503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902345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891186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a:off x="880028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868869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a:off x="857711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84655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83539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a:off x="82423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81307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80191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79076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88"/>
              <p:cNvSpPr/>
              <p:nvPr/>
            </p:nvSpPr>
            <p:spPr>
              <a:xfrm>
                <a:off x="77960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a:off x="76844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75728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2" name="组合 121"/>
          <p:cNvGrpSpPr/>
          <p:nvPr/>
        </p:nvGrpSpPr>
        <p:grpSpPr>
          <a:xfrm>
            <a:off x="11501439" y="333375"/>
            <a:ext cx="282574" cy="198117"/>
            <a:chOff x="11501439" y="333375"/>
            <a:chExt cx="282574" cy="198117"/>
          </a:xfrm>
        </p:grpSpPr>
        <p:sp>
          <p:nvSpPr>
            <p:cNvPr id="123" name="矩形 122"/>
            <p:cNvSpPr/>
            <p:nvPr/>
          </p:nvSpPr>
          <p:spPr>
            <a:xfrm>
              <a:off x="11501439" y="333375"/>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矩形 123"/>
            <p:cNvSpPr/>
            <p:nvPr/>
          </p:nvSpPr>
          <p:spPr>
            <a:xfrm>
              <a:off x="11501439" y="409574"/>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矩形 124"/>
            <p:cNvSpPr/>
            <p:nvPr/>
          </p:nvSpPr>
          <p:spPr>
            <a:xfrm>
              <a:off x="11501439" y="485773"/>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7655980" y="1972718"/>
            <a:ext cx="2518462" cy="2518463"/>
            <a:chOff x="7655980" y="1972718"/>
            <a:chExt cx="2518462" cy="2518463"/>
          </a:xfrm>
        </p:grpSpPr>
        <p:sp>
          <p:nvSpPr>
            <p:cNvPr id="26" name="ValueShape"/>
            <p:cNvSpPr/>
            <p:nvPr/>
          </p:nvSpPr>
          <p:spPr>
            <a:xfrm>
              <a:off x="7655980" y="1972718"/>
              <a:ext cx="2518462" cy="2518463"/>
            </a:xfrm>
            <a:prstGeom prst="pie">
              <a:avLst>
                <a:gd name="adj1" fmla="val 16200000"/>
                <a:gd name="adj2" fmla="val 9288000"/>
              </a:avLst>
            </a:prstGeom>
            <a:solidFill>
              <a:srgbClr val="04D195"/>
            </a:solidFill>
            <a:ln w="63500">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cs typeface="+mn-ea"/>
                <a:sym typeface="+mn-lt"/>
              </a:endParaRPr>
            </a:p>
          </p:txBody>
        </p:sp>
        <p:sp>
          <p:nvSpPr>
            <p:cNvPr id="126" name="ValueShape"/>
            <p:cNvSpPr/>
            <p:nvPr/>
          </p:nvSpPr>
          <p:spPr>
            <a:xfrm>
              <a:off x="7861110" y="2198829"/>
              <a:ext cx="2089730" cy="2089730"/>
            </a:xfrm>
            <a:prstGeom prst="pie">
              <a:avLst>
                <a:gd name="adj1" fmla="val 16200000"/>
                <a:gd name="adj2" fmla="val 9288000"/>
              </a:avLst>
            </a:prstGeom>
            <a:noFill/>
            <a:ln w="12700">
              <a:solidFill>
                <a:schemeClr val="bg1"/>
              </a:solid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cs typeface="+mn-ea"/>
                <a:sym typeface="+mn-lt"/>
              </a:endParaRPr>
            </a:p>
          </p:txBody>
        </p:sp>
      </p:grpSp>
      <p:sp>
        <p:nvSpPr>
          <p:cNvPr id="127" name="矩形 126">
            <a:extLst>
              <a:ext uri="{FF2B5EF4-FFF2-40B4-BE49-F238E27FC236}">
                <a16:creationId xmlns:a16="http://schemas.microsoft.com/office/drawing/2014/main" xmlns="" id="{8DF1E3C6-E11E-4066-9CF9-E15D83E653E2}"/>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1844642"/>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fltVal val="0"/>
                                          </p:val>
                                        </p:tav>
                                        <p:tav tm="100000">
                                          <p:val>
                                            <p:strVal val="#ppt_w"/>
                                          </p:val>
                                        </p:tav>
                                      </p:tavLst>
                                    </p:anim>
                                    <p:anim calcmode="lin" valueType="num">
                                      <p:cBhvr>
                                        <p:cTn id="8" dur="1000" fill="hold"/>
                                        <p:tgtEl>
                                          <p:spTgt spid="25"/>
                                        </p:tgtEl>
                                        <p:attrNameLst>
                                          <p:attrName>ppt_h</p:attrName>
                                        </p:attrNameLst>
                                      </p:cBhvr>
                                      <p:tavLst>
                                        <p:tav tm="0">
                                          <p:val>
                                            <p:fltVal val="0"/>
                                          </p:val>
                                        </p:tav>
                                        <p:tav tm="100000">
                                          <p:val>
                                            <p:strVal val="#ppt_h"/>
                                          </p:val>
                                        </p:tav>
                                      </p:tavLst>
                                    </p:anim>
                                    <p:anim calcmode="lin" valueType="num">
                                      <p:cBhvr>
                                        <p:cTn id="9" dur="1000" fill="hold"/>
                                        <p:tgtEl>
                                          <p:spTgt spid="25"/>
                                        </p:tgtEl>
                                        <p:attrNameLst>
                                          <p:attrName>style.rotation</p:attrName>
                                        </p:attrNameLst>
                                      </p:cBhvr>
                                      <p:tavLst>
                                        <p:tav tm="0">
                                          <p:val>
                                            <p:fltVal val="90"/>
                                          </p:val>
                                        </p:tav>
                                        <p:tav tm="100000">
                                          <p:val>
                                            <p:fltVal val="0"/>
                                          </p:val>
                                        </p:tav>
                                      </p:tavLst>
                                    </p:anim>
                                    <p:animEffect transition="in" filter="fade">
                                      <p:cBhvr>
                                        <p:cTn id="10" dur="1000"/>
                                        <p:tgtEl>
                                          <p:spTgt spid="25"/>
                                        </p:tgtEl>
                                      </p:cBhvr>
                                    </p:animEffect>
                                  </p:childTnLst>
                                </p:cTn>
                              </p:par>
                              <p:par>
                                <p:cTn id="11" presetID="21" presetClass="entr" presetSubtype="1" fill="hold" nodeType="withEffect">
                                  <p:stCondLst>
                                    <p:cond delay="30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1000"/>
                                        <p:tgtEl>
                                          <p:spTgt spid="3"/>
                                        </p:tgtEl>
                                      </p:cBhvr>
                                    </p:animEffect>
                                  </p:childTnLst>
                                </p:cTn>
                              </p:par>
                              <p:par>
                                <p:cTn id="14" presetID="22" presetClass="entr" presetSubtype="8" fill="hold" nodeType="withEffect">
                                  <p:stCondLst>
                                    <p:cond delay="90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1000"/>
                                        <p:tgtEl>
                                          <p:spTgt spid="29"/>
                                        </p:tgtEl>
                                      </p:cBhvr>
                                    </p:animEffect>
                                  </p:childTnLst>
                                </p:cTn>
                              </p:par>
                              <p:par>
                                <p:cTn id="17" presetID="22" presetClass="entr" presetSubtype="8" fill="hold" nodeType="withEffect">
                                  <p:stCondLst>
                                    <p:cond delay="90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1000"/>
                                        <p:tgtEl>
                                          <p:spTgt spid="41"/>
                                        </p:tgtEl>
                                      </p:cBhvr>
                                    </p:animEffect>
                                  </p:childTnLst>
                                </p:cTn>
                              </p:par>
                              <p:par>
                                <p:cTn id="20" presetID="53" presetClass="entr" presetSubtype="16" fill="hold" grpId="0" nodeType="withEffect">
                                  <p:stCondLst>
                                    <p:cond delay="90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26" presetClass="emph" presetSubtype="0" fill="hold" grpId="1" nodeType="withEffect">
                                  <p:stCondLst>
                                    <p:cond delay="1000"/>
                                  </p:stCondLst>
                                  <p:childTnLst>
                                    <p:animEffect transition="out" filter="fade">
                                      <p:cBhvr>
                                        <p:cTn id="26" dur="1000" tmFilter="0, 0; .2, .5; .8, .5; 1, 0"/>
                                        <p:tgtEl>
                                          <p:spTgt spid="28"/>
                                        </p:tgtEl>
                                      </p:cBhvr>
                                    </p:animEffect>
                                    <p:animScale>
                                      <p:cBhvr>
                                        <p:cTn id="27" dur="500" autoRev="1" fill="hold"/>
                                        <p:tgtEl>
                                          <p:spTgt spid="28"/>
                                        </p:tgtEl>
                                      </p:cBhvr>
                                      <p:by x="105000" y="105000"/>
                                    </p:animScale>
                                  </p:childTnLst>
                                </p:cTn>
                              </p:par>
                              <p:par>
                                <p:cTn id="28" presetID="22" presetClass="entr" presetSubtype="8" fill="hold" nodeType="withEffect">
                                  <p:stCondLst>
                                    <p:cond delay="100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1000"/>
                                        <p:tgtEl>
                                          <p:spTgt spid="4"/>
                                        </p:tgtEl>
                                      </p:cBhvr>
                                    </p:animEffect>
                                  </p:childTnLst>
                                </p:cTn>
                              </p:par>
                              <p:par>
                                <p:cTn id="31" presetID="2" presetClass="entr" presetSubtype="8" fill="hold" nodeType="withEffect">
                                  <p:stCondLst>
                                    <p:cond delay="1600"/>
                                  </p:stCondLst>
                                  <p:childTnLst>
                                    <p:set>
                                      <p:cBhvr>
                                        <p:cTn id="32" dur="1" fill="hold">
                                          <p:stCondLst>
                                            <p:cond delay="0"/>
                                          </p:stCondLst>
                                        </p:cTn>
                                        <p:tgtEl>
                                          <p:spTgt spid="52"/>
                                        </p:tgtEl>
                                        <p:attrNameLst>
                                          <p:attrName>style.visibility</p:attrName>
                                        </p:attrNameLst>
                                      </p:cBhvr>
                                      <p:to>
                                        <p:strVal val="visible"/>
                                      </p:to>
                                    </p:set>
                                    <p:anim calcmode="lin" valueType="num">
                                      <p:cBhvr additive="base">
                                        <p:cTn id="33" dur="500" fill="hold"/>
                                        <p:tgtEl>
                                          <p:spTgt spid="52"/>
                                        </p:tgtEl>
                                        <p:attrNameLst>
                                          <p:attrName>ppt_x</p:attrName>
                                        </p:attrNameLst>
                                      </p:cBhvr>
                                      <p:tavLst>
                                        <p:tav tm="0">
                                          <p:val>
                                            <p:strVal val="0-#ppt_w/2"/>
                                          </p:val>
                                        </p:tav>
                                        <p:tav tm="100000">
                                          <p:val>
                                            <p:strVal val="#ppt_x"/>
                                          </p:val>
                                        </p:tav>
                                      </p:tavLst>
                                    </p:anim>
                                    <p:anim calcmode="lin" valueType="num">
                                      <p:cBhvr additive="base">
                                        <p:cTn id="34" dur="500" fill="hold"/>
                                        <p:tgtEl>
                                          <p:spTgt spid="52"/>
                                        </p:tgtEl>
                                        <p:attrNameLst>
                                          <p:attrName>ppt_y</p:attrName>
                                        </p:attrNameLst>
                                      </p:cBhvr>
                                      <p:tavLst>
                                        <p:tav tm="0">
                                          <p:val>
                                            <p:strVal val="#ppt_y"/>
                                          </p:val>
                                        </p:tav>
                                        <p:tav tm="100000">
                                          <p:val>
                                            <p:strVal val="#ppt_y"/>
                                          </p:val>
                                        </p:tav>
                                      </p:tavLst>
                                    </p:anim>
                                  </p:childTnLst>
                                </p:cTn>
                              </p:par>
                            </p:childTnLst>
                          </p:cTn>
                        </p:par>
                        <p:par>
                          <p:cTn id="35" fill="hold">
                            <p:stCondLst>
                              <p:cond delay="2100"/>
                            </p:stCondLst>
                            <p:childTnLst>
                              <p:par>
                                <p:cTn id="36" presetID="10" presetClass="entr" presetSubtype="0" fill="hold" grpId="0" nodeType="afterEffect">
                                  <p:stCondLst>
                                    <p:cond delay="0"/>
                                  </p:stCondLst>
                                  <p:childTnLst>
                                    <p:set>
                                      <p:cBhvr>
                                        <p:cTn id="37" dur="1" fill="hold">
                                          <p:stCondLst>
                                            <p:cond delay="0"/>
                                          </p:stCondLst>
                                        </p:cTn>
                                        <p:tgtEl>
                                          <p:spTgt spid="127"/>
                                        </p:tgtEl>
                                        <p:attrNameLst>
                                          <p:attrName>style.visibility</p:attrName>
                                        </p:attrNameLst>
                                      </p:cBhvr>
                                      <p:to>
                                        <p:strVal val="visible"/>
                                      </p:to>
                                    </p:set>
                                    <p:animEffect transition="in" filter="fade">
                                      <p:cBhvr>
                                        <p:cTn id="38"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p:bldP spid="28" grpId="1"/>
      <p:bldP spid="12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936854" y="4844932"/>
            <a:ext cx="5180143" cy="3693051"/>
            <a:chOff x="-815467" y="3362763"/>
            <a:chExt cx="5180143" cy="3693051"/>
          </a:xfrm>
        </p:grpSpPr>
        <p:sp>
          <p:nvSpPr>
            <p:cNvPr id="36" name="矩形 33"/>
            <p:cNvSpPr/>
            <p:nvPr/>
          </p:nvSpPr>
          <p:spPr>
            <a:xfrm rot="2283680">
              <a:off x="-815467" y="3362763"/>
              <a:ext cx="5180143" cy="3693051"/>
            </a:xfrm>
            <a:custGeom>
              <a:avLst/>
              <a:gdLst>
                <a:gd name="connsiteX0" fmla="*/ 0 w 1712686"/>
                <a:gd name="connsiteY0" fmla="*/ 0 h 1377695"/>
                <a:gd name="connsiteX1" fmla="*/ 1712686 w 1712686"/>
                <a:gd name="connsiteY1" fmla="*/ 0 h 1377695"/>
                <a:gd name="connsiteX2" fmla="*/ 1712686 w 1712686"/>
                <a:gd name="connsiteY2" fmla="*/ 1377695 h 1377695"/>
                <a:gd name="connsiteX3" fmla="*/ 0 w 1712686"/>
                <a:gd name="connsiteY3" fmla="*/ 1377695 h 1377695"/>
                <a:gd name="connsiteX4" fmla="*/ 0 w 1712686"/>
                <a:gd name="connsiteY4" fmla="*/ 0 h 1377695"/>
                <a:gd name="connsiteX0" fmla="*/ 0 w 2076641"/>
                <a:gd name="connsiteY0" fmla="*/ 179403 h 1557098"/>
                <a:gd name="connsiteX1" fmla="*/ 2076641 w 2076641"/>
                <a:gd name="connsiteY1" fmla="*/ 0 h 1557098"/>
                <a:gd name="connsiteX2" fmla="*/ 1712686 w 2076641"/>
                <a:gd name="connsiteY2" fmla="*/ 1557098 h 1557098"/>
                <a:gd name="connsiteX3" fmla="*/ 0 w 2076641"/>
                <a:gd name="connsiteY3" fmla="*/ 1557098 h 1557098"/>
                <a:gd name="connsiteX4" fmla="*/ 0 w 2076641"/>
                <a:gd name="connsiteY4" fmla="*/ 179403 h 1557098"/>
                <a:gd name="connsiteX0" fmla="*/ 0 w 2408487"/>
                <a:gd name="connsiteY0" fmla="*/ 179403 h 1786520"/>
                <a:gd name="connsiteX1" fmla="*/ 2076641 w 2408487"/>
                <a:gd name="connsiteY1" fmla="*/ 0 h 1786520"/>
                <a:gd name="connsiteX2" fmla="*/ 2408487 w 2408487"/>
                <a:gd name="connsiteY2" fmla="*/ 1786520 h 1786520"/>
                <a:gd name="connsiteX3" fmla="*/ 0 w 2408487"/>
                <a:gd name="connsiteY3" fmla="*/ 1557098 h 1786520"/>
                <a:gd name="connsiteX4" fmla="*/ 0 w 2408487"/>
                <a:gd name="connsiteY4" fmla="*/ 179403 h 1786520"/>
                <a:gd name="connsiteX0" fmla="*/ 410746 w 2819233"/>
                <a:gd name="connsiteY0" fmla="*/ 179403 h 1796600"/>
                <a:gd name="connsiteX1" fmla="*/ 2487387 w 2819233"/>
                <a:gd name="connsiteY1" fmla="*/ 0 h 1796600"/>
                <a:gd name="connsiteX2" fmla="*/ 2819233 w 2819233"/>
                <a:gd name="connsiteY2" fmla="*/ 1786520 h 1796600"/>
                <a:gd name="connsiteX3" fmla="*/ 0 w 2819233"/>
                <a:gd name="connsiteY3" fmla="*/ 1796600 h 1796600"/>
                <a:gd name="connsiteX4" fmla="*/ 410746 w 2819233"/>
                <a:gd name="connsiteY4" fmla="*/ 179403 h 1796600"/>
                <a:gd name="connsiteX0" fmla="*/ 410746 w 2999187"/>
                <a:gd name="connsiteY0" fmla="*/ 179403 h 1821579"/>
                <a:gd name="connsiteX1" fmla="*/ 2487387 w 2999187"/>
                <a:gd name="connsiteY1" fmla="*/ 0 h 1821579"/>
                <a:gd name="connsiteX2" fmla="*/ 2999187 w 2999187"/>
                <a:gd name="connsiteY2" fmla="*/ 1821579 h 1821579"/>
                <a:gd name="connsiteX3" fmla="*/ 0 w 2999187"/>
                <a:gd name="connsiteY3" fmla="*/ 1796600 h 1821579"/>
                <a:gd name="connsiteX4" fmla="*/ 410746 w 2999187"/>
                <a:gd name="connsiteY4" fmla="*/ 179403 h 1821579"/>
                <a:gd name="connsiteX0" fmla="*/ 632688 w 2999187"/>
                <a:gd name="connsiteY0" fmla="*/ 0 h 1898074"/>
                <a:gd name="connsiteX1" fmla="*/ 2487387 w 2999187"/>
                <a:gd name="connsiteY1" fmla="*/ 76495 h 1898074"/>
                <a:gd name="connsiteX2" fmla="*/ 2999187 w 2999187"/>
                <a:gd name="connsiteY2" fmla="*/ 1898074 h 1898074"/>
                <a:gd name="connsiteX3" fmla="*/ 0 w 2999187"/>
                <a:gd name="connsiteY3" fmla="*/ 1873095 h 1898074"/>
                <a:gd name="connsiteX4" fmla="*/ 632688 w 2999187"/>
                <a:gd name="connsiteY4" fmla="*/ 0 h 1898074"/>
                <a:gd name="connsiteX0" fmla="*/ 632688 w 2999187"/>
                <a:gd name="connsiteY0" fmla="*/ 24358 h 1922432"/>
                <a:gd name="connsiteX1" fmla="*/ 2361496 w 2999187"/>
                <a:gd name="connsiteY1" fmla="*/ 0 h 1922432"/>
                <a:gd name="connsiteX2" fmla="*/ 2999187 w 2999187"/>
                <a:gd name="connsiteY2" fmla="*/ 1922432 h 1922432"/>
                <a:gd name="connsiteX3" fmla="*/ 0 w 2999187"/>
                <a:gd name="connsiteY3" fmla="*/ 1897453 h 1922432"/>
                <a:gd name="connsiteX4" fmla="*/ 632688 w 2999187"/>
                <a:gd name="connsiteY4" fmla="*/ 24358 h 1922432"/>
                <a:gd name="connsiteX0" fmla="*/ 632688 w 2999187"/>
                <a:gd name="connsiteY0" fmla="*/ 24358 h 1922432"/>
                <a:gd name="connsiteX1" fmla="*/ 1689951 w 2999187"/>
                <a:gd name="connsiteY1" fmla="*/ 13019 h 1922432"/>
                <a:gd name="connsiteX2" fmla="*/ 2361496 w 2999187"/>
                <a:gd name="connsiteY2" fmla="*/ 0 h 1922432"/>
                <a:gd name="connsiteX3" fmla="*/ 2999187 w 2999187"/>
                <a:gd name="connsiteY3" fmla="*/ 1922432 h 1922432"/>
                <a:gd name="connsiteX4" fmla="*/ 0 w 2999187"/>
                <a:gd name="connsiteY4" fmla="*/ 1897453 h 1922432"/>
                <a:gd name="connsiteX5" fmla="*/ 632688 w 2999187"/>
                <a:gd name="connsiteY5" fmla="*/ 24358 h 1922432"/>
                <a:gd name="connsiteX0" fmla="*/ 632688 w 2999187"/>
                <a:gd name="connsiteY0" fmla="*/ 132351 h 2030425"/>
                <a:gd name="connsiteX1" fmla="*/ 1498418 w 2999187"/>
                <a:gd name="connsiteY1" fmla="*/ 0 h 2030425"/>
                <a:gd name="connsiteX2" fmla="*/ 2361496 w 2999187"/>
                <a:gd name="connsiteY2" fmla="*/ 107993 h 2030425"/>
                <a:gd name="connsiteX3" fmla="*/ 2999187 w 2999187"/>
                <a:gd name="connsiteY3" fmla="*/ 2030425 h 2030425"/>
                <a:gd name="connsiteX4" fmla="*/ 0 w 2999187"/>
                <a:gd name="connsiteY4" fmla="*/ 2005446 h 2030425"/>
                <a:gd name="connsiteX5" fmla="*/ 632688 w 2999187"/>
                <a:gd name="connsiteY5" fmla="*/ 132351 h 2030425"/>
                <a:gd name="connsiteX0" fmla="*/ 636788 w 2999187"/>
                <a:gd name="connsiteY0" fmla="*/ 253748 h 2030425"/>
                <a:gd name="connsiteX1" fmla="*/ 1498418 w 2999187"/>
                <a:gd name="connsiteY1" fmla="*/ 0 h 2030425"/>
                <a:gd name="connsiteX2" fmla="*/ 2361496 w 2999187"/>
                <a:gd name="connsiteY2" fmla="*/ 107993 h 2030425"/>
                <a:gd name="connsiteX3" fmla="*/ 2999187 w 2999187"/>
                <a:gd name="connsiteY3" fmla="*/ 2030425 h 2030425"/>
                <a:gd name="connsiteX4" fmla="*/ 0 w 2999187"/>
                <a:gd name="connsiteY4" fmla="*/ 2005446 h 2030425"/>
                <a:gd name="connsiteX5" fmla="*/ 636788 w 2999187"/>
                <a:gd name="connsiteY5" fmla="*/ 253748 h 2030425"/>
                <a:gd name="connsiteX0" fmla="*/ 636788 w 2999187"/>
                <a:gd name="connsiteY0" fmla="*/ 253748 h 2030425"/>
                <a:gd name="connsiteX1" fmla="*/ 1498418 w 2999187"/>
                <a:gd name="connsiteY1" fmla="*/ 0 h 2030425"/>
                <a:gd name="connsiteX2" fmla="*/ 2334247 w 2999187"/>
                <a:gd name="connsiteY2" fmla="*/ 202569 h 2030425"/>
                <a:gd name="connsiteX3" fmla="*/ 2999187 w 2999187"/>
                <a:gd name="connsiteY3" fmla="*/ 2030425 h 2030425"/>
                <a:gd name="connsiteX4" fmla="*/ 0 w 2999187"/>
                <a:gd name="connsiteY4" fmla="*/ 2005446 h 2030425"/>
                <a:gd name="connsiteX5" fmla="*/ 636788 w 2999187"/>
                <a:gd name="connsiteY5" fmla="*/ 253748 h 2030425"/>
                <a:gd name="connsiteX0" fmla="*/ 636788 w 2999187"/>
                <a:gd name="connsiteY0" fmla="*/ 253748 h 2030425"/>
                <a:gd name="connsiteX1" fmla="*/ 1498418 w 2999187"/>
                <a:gd name="connsiteY1" fmla="*/ 0 h 2030425"/>
                <a:gd name="connsiteX2" fmla="*/ 2312728 w 2999187"/>
                <a:gd name="connsiteY2" fmla="*/ 227041 h 2030425"/>
                <a:gd name="connsiteX3" fmla="*/ 2999187 w 2999187"/>
                <a:gd name="connsiteY3" fmla="*/ 2030425 h 2030425"/>
                <a:gd name="connsiteX4" fmla="*/ 0 w 2999187"/>
                <a:gd name="connsiteY4" fmla="*/ 2005446 h 2030425"/>
                <a:gd name="connsiteX5" fmla="*/ 636788 w 2999187"/>
                <a:gd name="connsiteY5" fmla="*/ 253748 h 2030425"/>
                <a:gd name="connsiteX0" fmla="*/ 657816 w 2999187"/>
                <a:gd name="connsiteY0" fmla="*/ 273270 h 2030425"/>
                <a:gd name="connsiteX1" fmla="*/ 1498418 w 2999187"/>
                <a:gd name="connsiteY1" fmla="*/ 0 h 2030425"/>
                <a:gd name="connsiteX2" fmla="*/ 2312728 w 2999187"/>
                <a:gd name="connsiteY2" fmla="*/ 227041 h 2030425"/>
                <a:gd name="connsiteX3" fmla="*/ 2999187 w 2999187"/>
                <a:gd name="connsiteY3" fmla="*/ 2030425 h 2030425"/>
                <a:gd name="connsiteX4" fmla="*/ 0 w 2999187"/>
                <a:gd name="connsiteY4" fmla="*/ 2005446 h 2030425"/>
                <a:gd name="connsiteX5" fmla="*/ 657816 w 2999187"/>
                <a:gd name="connsiteY5" fmla="*/ 273270 h 2030425"/>
                <a:gd name="connsiteX0" fmla="*/ 657816 w 2999187"/>
                <a:gd name="connsiteY0" fmla="*/ 240095 h 1997250"/>
                <a:gd name="connsiteX1" fmla="*/ 1488859 w 2999187"/>
                <a:gd name="connsiteY1" fmla="*/ 0 h 1997250"/>
                <a:gd name="connsiteX2" fmla="*/ 2312728 w 2999187"/>
                <a:gd name="connsiteY2" fmla="*/ 193866 h 1997250"/>
                <a:gd name="connsiteX3" fmla="*/ 2999187 w 2999187"/>
                <a:gd name="connsiteY3" fmla="*/ 1997250 h 1997250"/>
                <a:gd name="connsiteX4" fmla="*/ 0 w 2999187"/>
                <a:gd name="connsiteY4" fmla="*/ 1972271 h 1997250"/>
                <a:gd name="connsiteX5" fmla="*/ 657816 w 2999187"/>
                <a:gd name="connsiteY5" fmla="*/ 240095 h 1997250"/>
                <a:gd name="connsiteX0" fmla="*/ 657816 w 2999187"/>
                <a:gd name="connsiteY0" fmla="*/ 240911 h 1998066"/>
                <a:gd name="connsiteX1" fmla="*/ 1460158 w 2999187"/>
                <a:gd name="connsiteY1" fmla="*/ 0 h 1998066"/>
                <a:gd name="connsiteX2" fmla="*/ 2312728 w 2999187"/>
                <a:gd name="connsiteY2" fmla="*/ 194682 h 1998066"/>
                <a:gd name="connsiteX3" fmla="*/ 2999187 w 2999187"/>
                <a:gd name="connsiteY3" fmla="*/ 1998066 h 1998066"/>
                <a:gd name="connsiteX4" fmla="*/ 0 w 2999187"/>
                <a:gd name="connsiteY4" fmla="*/ 1973087 h 1998066"/>
                <a:gd name="connsiteX5" fmla="*/ 657816 w 2999187"/>
                <a:gd name="connsiteY5" fmla="*/ 240911 h 1998066"/>
                <a:gd name="connsiteX0" fmla="*/ 657816 w 2999187"/>
                <a:gd name="connsiteY0" fmla="*/ 240911 h 1998066"/>
                <a:gd name="connsiteX1" fmla="*/ 1460158 w 2999187"/>
                <a:gd name="connsiteY1" fmla="*/ 0 h 1998066"/>
                <a:gd name="connsiteX2" fmla="*/ 2312728 w 2999187"/>
                <a:gd name="connsiteY2" fmla="*/ 194682 h 1998066"/>
                <a:gd name="connsiteX3" fmla="*/ 2999187 w 2999187"/>
                <a:gd name="connsiteY3" fmla="*/ 1998066 h 1998066"/>
                <a:gd name="connsiteX4" fmla="*/ 0 w 2999187"/>
                <a:gd name="connsiteY4" fmla="*/ 1973087 h 1998066"/>
                <a:gd name="connsiteX5" fmla="*/ 657816 w 2999187"/>
                <a:gd name="connsiteY5" fmla="*/ 240911 h 1998066"/>
                <a:gd name="connsiteX0" fmla="*/ 657816 w 2999187"/>
                <a:gd name="connsiteY0" fmla="*/ 240911 h 1998066"/>
                <a:gd name="connsiteX1" fmla="*/ 1460158 w 2999187"/>
                <a:gd name="connsiteY1" fmla="*/ 0 h 1998066"/>
                <a:gd name="connsiteX2" fmla="*/ 2312728 w 2999187"/>
                <a:gd name="connsiteY2" fmla="*/ 194682 h 1998066"/>
                <a:gd name="connsiteX3" fmla="*/ 2999187 w 2999187"/>
                <a:gd name="connsiteY3" fmla="*/ 1998066 h 1998066"/>
                <a:gd name="connsiteX4" fmla="*/ 0 w 2999187"/>
                <a:gd name="connsiteY4" fmla="*/ 1973087 h 1998066"/>
                <a:gd name="connsiteX5" fmla="*/ 657816 w 2999187"/>
                <a:gd name="connsiteY5" fmla="*/ 240911 h 1998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9187" h="1998066">
                  <a:moveTo>
                    <a:pt x="657816" y="240911"/>
                  </a:moveTo>
                  <a:cubicBezTo>
                    <a:pt x="925263" y="160607"/>
                    <a:pt x="754657" y="125929"/>
                    <a:pt x="1460158" y="0"/>
                  </a:cubicBezTo>
                  <a:cubicBezTo>
                    <a:pt x="1859262" y="6992"/>
                    <a:pt x="2028538" y="129788"/>
                    <a:pt x="2312728" y="194682"/>
                  </a:cubicBezTo>
                  <a:lnTo>
                    <a:pt x="2999187" y="1998066"/>
                  </a:lnTo>
                  <a:lnTo>
                    <a:pt x="0" y="1973087"/>
                  </a:lnTo>
                  <a:lnTo>
                    <a:pt x="657816" y="240911"/>
                  </a:lnTo>
                  <a:close/>
                </a:path>
              </a:pathLst>
            </a:custGeom>
            <a:gradFill flip="none" rotWithShape="1">
              <a:gsLst>
                <a:gs pos="0">
                  <a:srgbClr val="04D195">
                    <a:alpha val="0"/>
                  </a:srgbClr>
                </a:gs>
                <a:gs pos="100000">
                  <a:srgbClr val="04D195">
                    <a:alpha val="40000"/>
                  </a:srgb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íṡḻîḑê">
              <a:extLst>
                <a:ext uri="{FF2B5EF4-FFF2-40B4-BE49-F238E27FC236}">
                  <a16:creationId xmlns:a16="http://schemas.microsoft.com/office/drawing/2014/main" xmlns="" id="{8C845F98-DE51-4DB8-83D4-FEFC1D3BAE3A}"/>
                </a:ext>
              </a:extLst>
            </p:cNvPr>
            <p:cNvSpPr/>
            <p:nvPr/>
          </p:nvSpPr>
          <p:spPr>
            <a:xfrm rot="2165686">
              <a:off x="938043" y="3637957"/>
              <a:ext cx="3054580" cy="1221834"/>
            </a:xfrm>
            <a:prstGeom prst="ellipse">
              <a:avLst/>
            </a:prstGeom>
            <a:noFill/>
            <a:ln w="152400">
              <a:solidFill>
                <a:srgbClr val="04D195">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 name="组合 2"/>
          <p:cNvGrpSpPr/>
          <p:nvPr/>
        </p:nvGrpSpPr>
        <p:grpSpPr>
          <a:xfrm>
            <a:off x="-605571" y="4036135"/>
            <a:ext cx="4345541" cy="2895329"/>
            <a:chOff x="515816" y="2553966"/>
            <a:chExt cx="4345541" cy="2895329"/>
          </a:xfrm>
        </p:grpSpPr>
        <p:sp>
          <p:nvSpPr>
            <p:cNvPr id="25" name="íṧḷiḑê">
              <a:extLst>
                <a:ext uri="{FF2B5EF4-FFF2-40B4-BE49-F238E27FC236}">
                  <a16:creationId xmlns:a16="http://schemas.microsoft.com/office/drawing/2014/main" xmlns="" id="{7CD85F98-659D-4B05-9163-58425417367A}"/>
                </a:ext>
              </a:extLst>
            </p:cNvPr>
            <p:cNvSpPr/>
            <p:nvPr/>
          </p:nvSpPr>
          <p:spPr>
            <a:xfrm rot="2165686">
              <a:off x="2054874" y="2791158"/>
              <a:ext cx="2394960" cy="957985"/>
            </a:xfrm>
            <a:prstGeom prst="ellipse">
              <a:avLst/>
            </a:prstGeom>
            <a:noFill/>
            <a:ln w="152400">
              <a:solidFill>
                <a:srgbClr val="04D195">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矩形 33"/>
            <p:cNvSpPr/>
            <p:nvPr/>
          </p:nvSpPr>
          <p:spPr>
            <a:xfrm rot="2283680">
              <a:off x="515816" y="2553966"/>
              <a:ext cx="4345541" cy="2895329"/>
            </a:xfrm>
            <a:custGeom>
              <a:avLst/>
              <a:gdLst>
                <a:gd name="connsiteX0" fmla="*/ 0 w 1712686"/>
                <a:gd name="connsiteY0" fmla="*/ 0 h 1377695"/>
                <a:gd name="connsiteX1" fmla="*/ 1712686 w 1712686"/>
                <a:gd name="connsiteY1" fmla="*/ 0 h 1377695"/>
                <a:gd name="connsiteX2" fmla="*/ 1712686 w 1712686"/>
                <a:gd name="connsiteY2" fmla="*/ 1377695 h 1377695"/>
                <a:gd name="connsiteX3" fmla="*/ 0 w 1712686"/>
                <a:gd name="connsiteY3" fmla="*/ 1377695 h 1377695"/>
                <a:gd name="connsiteX4" fmla="*/ 0 w 1712686"/>
                <a:gd name="connsiteY4" fmla="*/ 0 h 1377695"/>
                <a:gd name="connsiteX0" fmla="*/ 0 w 2076641"/>
                <a:gd name="connsiteY0" fmla="*/ 179403 h 1557098"/>
                <a:gd name="connsiteX1" fmla="*/ 2076641 w 2076641"/>
                <a:gd name="connsiteY1" fmla="*/ 0 h 1557098"/>
                <a:gd name="connsiteX2" fmla="*/ 1712686 w 2076641"/>
                <a:gd name="connsiteY2" fmla="*/ 1557098 h 1557098"/>
                <a:gd name="connsiteX3" fmla="*/ 0 w 2076641"/>
                <a:gd name="connsiteY3" fmla="*/ 1557098 h 1557098"/>
                <a:gd name="connsiteX4" fmla="*/ 0 w 2076641"/>
                <a:gd name="connsiteY4" fmla="*/ 179403 h 1557098"/>
                <a:gd name="connsiteX0" fmla="*/ 0 w 2408487"/>
                <a:gd name="connsiteY0" fmla="*/ 179403 h 1786520"/>
                <a:gd name="connsiteX1" fmla="*/ 2076641 w 2408487"/>
                <a:gd name="connsiteY1" fmla="*/ 0 h 1786520"/>
                <a:gd name="connsiteX2" fmla="*/ 2408487 w 2408487"/>
                <a:gd name="connsiteY2" fmla="*/ 1786520 h 1786520"/>
                <a:gd name="connsiteX3" fmla="*/ 0 w 2408487"/>
                <a:gd name="connsiteY3" fmla="*/ 1557098 h 1786520"/>
                <a:gd name="connsiteX4" fmla="*/ 0 w 2408487"/>
                <a:gd name="connsiteY4" fmla="*/ 179403 h 1786520"/>
                <a:gd name="connsiteX0" fmla="*/ 410746 w 2819233"/>
                <a:gd name="connsiteY0" fmla="*/ 179403 h 1796600"/>
                <a:gd name="connsiteX1" fmla="*/ 2487387 w 2819233"/>
                <a:gd name="connsiteY1" fmla="*/ 0 h 1796600"/>
                <a:gd name="connsiteX2" fmla="*/ 2819233 w 2819233"/>
                <a:gd name="connsiteY2" fmla="*/ 1786520 h 1796600"/>
                <a:gd name="connsiteX3" fmla="*/ 0 w 2819233"/>
                <a:gd name="connsiteY3" fmla="*/ 1796600 h 1796600"/>
                <a:gd name="connsiteX4" fmla="*/ 410746 w 2819233"/>
                <a:gd name="connsiteY4" fmla="*/ 179403 h 1796600"/>
                <a:gd name="connsiteX0" fmla="*/ 410746 w 2999187"/>
                <a:gd name="connsiteY0" fmla="*/ 179403 h 1821579"/>
                <a:gd name="connsiteX1" fmla="*/ 2487387 w 2999187"/>
                <a:gd name="connsiteY1" fmla="*/ 0 h 1821579"/>
                <a:gd name="connsiteX2" fmla="*/ 2999187 w 2999187"/>
                <a:gd name="connsiteY2" fmla="*/ 1821579 h 1821579"/>
                <a:gd name="connsiteX3" fmla="*/ 0 w 2999187"/>
                <a:gd name="connsiteY3" fmla="*/ 1796600 h 1821579"/>
                <a:gd name="connsiteX4" fmla="*/ 410746 w 2999187"/>
                <a:gd name="connsiteY4" fmla="*/ 179403 h 1821579"/>
                <a:gd name="connsiteX0" fmla="*/ 632688 w 2999187"/>
                <a:gd name="connsiteY0" fmla="*/ 0 h 1898074"/>
                <a:gd name="connsiteX1" fmla="*/ 2487387 w 2999187"/>
                <a:gd name="connsiteY1" fmla="*/ 76495 h 1898074"/>
                <a:gd name="connsiteX2" fmla="*/ 2999187 w 2999187"/>
                <a:gd name="connsiteY2" fmla="*/ 1898074 h 1898074"/>
                <a:gd name="connsiteX3" fmla="*/ 0 w 2999187"/>
                <a:gd name="connsiteY3" fmla="*/ 1873095 h 1898074"/>
                <a:gd name="connsiteX4" fmla="*/ 632688 w 2999187"/>
                <a:gd name="connsiteY4" fmla="*/ 0 h 1898074"/>
                <a:gd name="connsiteX0" fmla="*/ 632688 w 2999187"/>
                <a:gd name="connsiteY0" fmla="*/ 24358 h 1922432"/>
                <a:gd name="connsiteX1" fmla="*/ 2361496 w 2999187"/>
                <a:gd name="connsiteY1" fmla="*/ 0 h 1922432"/>
                <a:gd name="connsiteX2" fmla="*/ 2999187 w 2999187"/>
                <a:gd name="connsiteY2" fmla="*/ 1922432 h 1922432"/>
                <a:gd name="connsiteX3" fmla="*/ 0 w 2999187"/>
                <a:gd name="connsiteY3" fmla="*/ 1897453 h 1922432"/>
                <a:gd name="connsiteX4" fmla="*/ 632688 w 2999187"/>
                <a:gd name="connsiteY4" fmla="*/ 24358 h 1922432"/>
                <a:gd name="connsiteX0" fmla="*/ 632688 w 2999187"/>
                <a:gd name="connsiteY0" fmla="*/ 24358 h 1922432"/>
                <a:gd name="connsiteX1" fmla="*/ 1689951 w 2999187"/>
                <a:gd name="connsiteY1" fmla="*/ 13019 h 1922432"/>
                <a:gd name="connsiteX2" fmla="*/ 2361496 w 2999187"/>
                <a:gd name="connsiteY2" fmla="*/ 0 h 1922432"/>
                <a:gd name="connsiteX3" fmla="*/ 2999187 w 2999187"/>
                <a:gd name="connsiteY3" fmla="*/ 1922432 h 1922432"/>
                <a:gd name="connsiteX4" fmla="*/ 0 w 2999187"/>
                <a:gd name="connsiteY4" fmla="*/ 1897453 h 1922432"/>
                <a:gd name="connsiteX5" fmla="*/ 632688 w 2999187"/>
                <a:gd name="connsiteY5" fmla="*/ 24358 h 1922432"/>
                <a:gd name="connsiteX0" fmla="*/ 632688 w 2999187"/>
                <a:gd name="connsiteY0" fmla="*/ 132351 h 2030425"/>
                <a:gd name="connsiteX1" fmla="*/ 1498418 w 2999187"/>
                <a:gd name="connsiteY1" fmla="*/ 0 h 2030425"/>
                <a:gd name="connsiteX2" fmla="*/ 2361496 w 2999187"/>
                <a:gd name="connsiteY2" fmla="*/ 107993 h 2030425"/>
                <a:gd name="connsiteX3" fmla="*/ 2999187 w 2999187"/>
                <a:gd name="connsiteY3" fmla="*/ 2030425 h 2030425"/>
                <a:gd name="connsiteX4" fmla="*/ 0 w 2999187"/>
                <a:gd name="connsiteY4" fmla="*/ 2005446 h 2030425"/>
                <a:gd name="connsiteX5" fmla="*/ 632688 w 2999187"/>
                <a:gd name="connsiteY5" fmla="*/ 132351 h 2030425"/>
                <a:gd name="connsiteX0" fmla="*/ 636788 w 2999187"/>
                <a:gd name="connsiteY0" fmla="*/ 253748 h 2030425"/>
                <a:gd name="connsiteX1" fmla="*/ 1498418 w 2999187"/>
                <a:gd name="connsiteY1" fmla="*/ 0 h 2030425"/>
                <a:gd name="connsiteX2" fmla="*/ 2361496 w 2999187"/>
                <a:gd name="connsiteY2" fmla="*/ 107993 h 2030425"/>
                <a:gd name="connsiteX3" fmla="*/ 2999187 w 2999187"/>
                <a:gd name="connsiteY3" fmla="*/ 2030425 h 2030425"/>
                <a:gd name="connsiteX4" fmla="*/ 0 w 2999187"/>
                <a:gd name="connsiteY4" fmla="*/ 2005446 h 2030425"/>
                <a:gd name="connsiteX5" fmla="*/ 636788 w 2999187"/>
                <a:gd name="connsiteY5" fmla="*/ 253748 h 2030425"/>
                <a:gd name="connsiteX0" fmla="*/ 636788 w 2999187"/>
                <a:gd name="connsiteY0" fmla="*/ 253748 h 2030425"/>
                <a:gd name="connsiteX1" fmla="*/ 1498418 w 2999187"/>
                <a:gd name="connsiteY1" fmla="*/ 0 h 2030425"/>
                <a:gd name="connsiteX2" fmla="*/ 2334247 w 2999187"/>
                <a:gd name="connsiteY2" fmla="*/ 202569 h 2030425"/>
                <a:gd name="connsiteX3" fmla="*/ 2999187 w 2999187"/>
                <a:gd name="connsiteY3" fmla="*/ 2030425 h 2030425"/>
                <a:gd name="connsiteX4" fmla="*/ 0 w 2999187"/>
                <a:gd name="connsiteY4" fmla="*/ 2005446 h 2030425"/>
                <a:gd name="connsiteX5" fmla="*/ 636788 w 2999187"/>
                <a:gd name="connsiteY5" fmla="*/ 253748 h 2030425"/>
                <a:gd name="connsiteX0" fmla="*/ 636788 w 3131228"/>
                <a:gd name="connsiteY0" fmla="*/ 253748 h 2050099"/>
                <a:gd name="connsiteX1" fmla="*/ 1498418 w 3131228"/>
                <a:gd name="connsiteY1" fmla="*/ 0 h 2050099"/>
                <a:gd name="connsiteX2" fmla="*/ 2334247 w 3131228"/>
                <a:gd name="connsiteY2" fmla="*/ 202569 h 2050099"/>
                <a:gd name="connsiteX3" fmla="*/ 3131228 w 3131228"/>
                <a:gd name="connsiteY3" fmla="*/ 2050099 h 2050099"/>
                <a:gd name="connsiteX4" fmla="*/ 0 w 3131228"/>
                <a:gd name="connsiteY4" fmla="*/ 2005446 h 2050099"/>
                <a:gd name="connsiteX5" fmla="*/ 636788 w 3131228"/>
                <a:gd name="connsiteY5" fmla="*/ 253748 h 2050099"/>
                <a:gd name="connsiteX0" fmla="*/ 798304 w 3292744"/>
                <a:gd name="connsiteY0" fmla="*/ 253748 h 2050099"/>
                <a:gd name="connsiteX1" fmla="*/ 1659934 w 3292744"/>
                <a:gd name="connsiteY1" fmla="*/ 0 h 2050099"/>
                <a:gd name="connsiteX2" fmla="*/ 2495763 w 3292744"/>
                <a:gd name="connsiteY2" fmla="*/ 202569 h 2050099"/>
                <a:gd name="connsiteX3" fmla="*/ 3292744 w 3292744"/>
                <a:gd name="connsiteY3" fmla="*/ 2050099 h 2050099"/>
                <a:gd name="connsiteX4" fmla="*/ 0 w 3292744"/>
                <a:gd name="connsiteY4" fmla="*/ 1982420 h 2050099"/>
                <a:gd name="connsiteX5" fmla="*/ 798304 w 3292744"/>
                <a:gd name="connsiteY5" fmla="*/ 253748 h 2050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2744" h="2050099">
                  <a:moveTo>
                    <a:pt x="798304" y="253748"/>
                  </a:moveTo>
                  <a:lnTo>
                    <a:pt x="1659934" y="0"/>
                  </a:lnTo>
                  <a:lnTo>
                    <a:pt x="2495763" y="202569"/>
                  </a:lnTo>
                  <a:lnTo>
                    <a:pt x="3292744" y="2050099"/>
                  </a:lnTo>
                  <a:lnTo>
                    <a:pt x="0" y="1982420"/>
                  </a:lnTo>
                  <a:lnTo>
                    <a:pt x="798304" y="253748"/>
                  </a:lnTo>
                  <a:close/>
                </a:path>
              </a:pathLst>
            </a:custGeom>
            <a:gradFill flip="none" rotWithShape="1">
              <a:gsLst>
                <a:gs pos="0">
                  <a:srgbClr val="04D195">
                    <a:alpha val="0"/>
                  </a:srgbClr>
                </a:gs>
                <a:gs pos="100000">
                  <a:srgbClr val="04D195">
                    <a:alpha val="70000"/>
                  </a:srgbClr>
                </a:gs>
              </a:gsLst>
              <a:lin ang="162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665748" y="3428369"/>
            <a:ext cx="3389760" cy="2044284"/>
            <a:chOff x="1787135" y="1946200"/>
            <a:chExt cx="3389760" cy="2044284"/>
          </a:xfrm>
        </p:grpSpPr>
        <p:sp>
          <p:nvSpPr>
            <p:cNvPr id="34" name="矩形 33"/>
            <p:cNvSpPr/>
            <p:nvPr/>
          </p:nvSpPr>
          <p:spPr>
            <a:xfrm rot="2283680">
              <a:off x="1787135" y="1946200"/>
              <a:ext cx="3389760" cy="2044284"/>
            </a:xfrm>
            <a:custGeom>
              <a:avLst/>
              <a:gdLst>
                <a:gd name="connsiteX0" fmla="*/ 0 w 1712686"/>
                <a:gd name="connsiteY0" fmla="*/ 0 h 1377695"/>
                <a:gd name="connsiteX1" fmla="*/ 1712686 w 1712686"/>
                <a:gd name="connsiteY1" fmla="*/ 0 h 1377695"/>
                <a:gd name="connsiteX2" fmla="*/ 1712686 w 1712686"/>
                <a:gd name="connsiteY2" fmla="*/ 1377695 h 1377695"/>
                <a:gd name="connsiteX3" fmla="*/ 0 w 1712686"/>
                <a:gd name="connsiteY3" fmla="*/ 1377695 h 1377695"/>
                <a:gd name="connsiteX4" fmla="*/ 0 w 1712686"/>
                <a:gd name="connsiteY4" fmla="*/ 0 h 1377695"/>
                <a:gd name="connsiteX0" fmla="*/ 0 w 2076641"/>
                <a:gd name="connsiteY0" fmla="*/ 179403 h 1557098"/>
                <a:gd name="connsiteX1" fmla="*/ 2076641 w 2076641"/>
                <a:gd name="connsiteY1" fmla="*/ 0 h 1557098"/>
                <a:gd name="connsiteX2" fmla="*/ 1712686 w 2076641"/>
                <a:gd name="connsiteY2" fmla="*/ 1557098 h 1557098"/>
                <a:gd name="connsiteX3" fmla="*/ 0 w 2076641"/>
                <a:gd name="connsiteY3" fmla="*/ 1557098 h 1557098"/>
                <a:gd name="connsiteX4" fmla="*/ 0 w 2076641"/>
                <a:gd name="connsiteY4" fmla="*/ 179403 h 1557098"/>
                <a:gd name="connsiteX0" fmla="*/ 0 w 2408487"/>
                <a:gd name="connsiteY0" fmla="*/ 179403 h 1786520"/>
                <a:gd name="connsiteX1" fmla="*/ 2076641 w 2408487"/>
                <a:gd name="connsiteY1" fmla="*/ 0 h 1786520"/>
                <a:gd name="connsiteX2" fmla="*/ 2408487 w 2408487"/>
                <a:gd name="connsiteY2" fmla="*/ 1786520 h 1786520"/>
                <a:gd name="connsiteX3" fmla="*/ 0 w 2408487"/>
                <a:gd name="connsiteY3" fmla="*/ 1557098 h 1786520"/>
                <a:gd name="connsiteX4" fmla="*/ 0 w 2408487"/>
                <a:gd name="connsiteY4" fmla="*/ 179403 h 1786520"/>
                <a:gd name="connsiteX0" fmla="*/ 410746 w 2819233"/>
                <a:gd name="connsiteY0" fmla="*/ 179403 h 1796600"/>
                <a:gd name="connsiteX1" fmla="*/ 2487387 w 2819233"/>
                <a:gd name="connsiteY1" fmla="*/ 0 h 1796600"/>
                <a:gd name="connsiteX2" fmla="*/ 2819233 w 2819233"/>
                <a:gd name="connsiteY2" fmla="*/ 1786520 h 1796600"/>
                <a:gd name="connsiteX3" fmla="*/ 0 w 2819233"/>
                <a:gd name="connsiteY3" fmla="*/ 1796600 h 1796600"/>
                <a:gd name="connsiteX4" fmla="*/ 410746 w 2819233"/>
                <a:gd name="connsiteY4" fmla="*/ 179403 h 1796600"/>
                <a:gd name="connsiteX0" fmla="*/ 410746 w 2999187"/>
                <a:gd name="connsiteY0" fmla="*/ 179403 h 1821579"/>
                <a:gd name="connsiteX1" fmla="*/ 2487387 w 2999187"/>
                <a:gd name="connsiteY1" fmla="*/ 0 h 1821579"/>
                <a:gd name="connsiteX2" fmla="*/ 2999187 w 2999187"/>
                <a:gd name="connsiteY2" fmla="*/ 1821579 h 1821579"/>
                <a:gd name="connsiteX3" fmla="*/ 0 w 2999187"/>
                <a:gd name="connsiteY3" fmla="*/ 1796600 h 1821579"/>
                <a:gd name="connsiteX4" fmla="*/ 410746 w 2999187"/>
                <a:gd name="connsiteY4" fmla="*/ 179403 h 1821579"/>
                <a:gd name="connsiteX0" fmla="*/ 632688 w 2999187"/>
                <a:gd name="connsiteY0" fmla="*/ 0 h 1898074"/>
                <a:gd name="connsiteX1" fmla="*/ 2487387 w 2999187"/>
                <a:gd name="connsiteY1" fmla="*/ 76495 h 1898074"/>
                <a:gd name="connsiteX2" fmla="*/ 2999187 w 2999187"/>
                <a:gd name="connsiteY2" fmla="*/ 1898074 h 1898074"/>
                <a:gd name="connsiteX3" fmla="*/ 0 w 2999187"/>
                <a:gd name="connsiteY3" fmla="*/ 1873095 h 1898074"/>
                <a:gd name="connsiteX4" fmla="*/ 632688 w 2999187"/>
                <a:gd name="connsiteY4" fmla="*/ 0 h 1898074"/>
                <a:gd name="connsiteX0" fmla="*/ 632688 w 2999187"/>
                <a:gd name="connsiteY0" fmla="*/ 24358 h 1922432"/>
                <a:gd name="connsiteX1" fmla="*/ 2361496 w 2999187"/>
                <a:gd name="connsiteY1" fmla="*/ 0 h 1922432"/>
                <a:gd name="connsiteX2" fmla="*/ 2999187 w 2999187"/>
                <a:gd name="connsiteY2" fmla="*/ 1922432 h 1922432"/>
                <a:gd name="connsiteX3" fmla="*/ 0 w 2999187"/>
                <a:gd name="connsiteY3" fmla="*/ 1897453 h 1922432"/>
                <a:gd name="connsiteX4" fmla="*/ 632688 w 2999187"/>
                <a:gd name="connsiteY4" fmla="*/ 24358 h 1922432"/>
                <a:gd name="connsiteX0" fmla="*/ 632688 w 2999187"/>
                <a:gd name="connsiteY0" fmla="*/ 24358 h 1922432"/>
                <a:gd name="connsiteX1" fmla="*/ 1689951 w 2999187"/>
                <a:gd name="connsiteY1" fmla="*/ 13019 h 1922432"/>
                <a:gd name="connsiteX2" fmla="*/ 2361496 w 2999187"/>
                <a:gd name="connsiteY2" fmla="*/ 0 h 1922432"/>
                <a:gd name="connsiteX3" fmla="*/ 2999187 w 2999187"/>
                <a:gd name="connsiteY3" fmla="*/ 1922432 h 1922432"/>
                <a:gd name="connsiteX4" fmla="*/ 0 w 2999187"/>
                <a:gd name="connsiteY4" fmla="*/ 1897453 h 1922432"/>
                <a:gd name="connsiteX5" fmla="*/ 632688 w 2999187"/>
                <a:gd name="connsiteY5" fmla="*/ 24358 h 1922432"/>
                <a:gd name="connsiteX0" fmla="*/ 632688 w 2999187"/>
                <a:gd name="connsiteY0" fmla="*/ 132351 h 2030425"/>
                <a:gd name="connsiteX1" fmla="*/ 1498418 w 2999187"/>
                <a:gd name="connsiteY1" fmla="*/ 0 h 2030425"/>
                <a:gd name="connsiteX2" fmla="*/ 2361496 w 2999187"/>
                <a:gd name="connsiteY2" fmla="*/ 107993 h 2030425"/>
                <a:gd name="connsiteX3" fmla="*/ 2999187 w 2999187"/>
                <a:gd name="connsiteY3" fmla="*/ 2030425 h 2030425"/>
                <a:gd name="connsiteX4" fmla="*/ 0 w 2999187"/>
                <a:gd name="connsiteY4" fmla="*/ 2005446 h 2030425"/>
                <a:gd name="connsiteX5" fmla="*/ 632688 w 2999187"/>
                <a:gd name="connsiteY5" fmla="*/ 132351 h 2030425"/>
                <a:gd name="connsiteX0" fmla="*/ 632688 w 3221195"/>
                <a:gd name="connsiteY0" fmla="*/ 132351 h 2044284"/>
                <a:gd name="connsiteX1" fmla="*/ 1498418 w 3221195"/>
                <a:gd name="connsiteY1" fmla="*/ 0 h 2044284"/>
                <a:gd name="connsiteX2" fmla="*/ 2361496 w 3221195"/>
                <a:gd name="connsiteY2" fmla="*/ 107993 h 2044284"/>
                <a:gd name="connsiteX3" fmla="*/ 3221195 w 3221195"/>
                <a:gd name="connsiteY3" fmla="*/ 2044284 h 2044284"/>
                <a:gd name="connsiteX4" fmla="*/ 0 w 3221195"/>
                <a:gd name="connsiteY4" fmla="*/ 2005446 h 2044284"/>
                <a:gd name="connsiteX5" fmla="*/ 632688 w 3221195"/>
                <a:gd name="connsiteY5" fmla="*/ 132351 h 2044284"/>
                <a:gd name="connsiteX0" fmla="*/ 801253 w 3389760"/>
                <a:gd name="connsiteY0" fmla="*/ 132351 h 2044284"/>
                <a:gd name="connsiteX1" fmla="*/ 1666983 w 3389760"/>
                <a:gd name="connsiteY1" fmla="*/ 0 h 2044284"/>
                <a:gd name="connsiteX2" fmla="*/ 2530061 w 3389760"/>
                <a:gd name="connsiteY2" fmla="*/ 107993 h 2044284"/>
                <a:gd name="connsiteX3" fmla="*/ 3389760 w 3389760"/>
                <a:gd name="connsiteY3" fmla="*/ 2044284 h 2044284"/>
                <a:gd name="connsiteX4" fmla="*/ 0 w 3389760"/>
                <a:gd name="connsiteY4" fmla="*/ 1984931 h 2044284"/>
                <a:gd name="connsiteX5" fmla="*/ 801253 w 3389760"/>
                <a:gd name="connsiteY5" fmla="*/ 132351 h 2044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9760" h="2044284">
                  <a:moveTo>
                    <a:pt x="801253" y="132351"/>
                  </a:moveTo>
                  <a:lnTo>
                    <a:pt x="1666983" y="0"/>
                  </a:lnTo>
                  <a:lnTo>
                    <a:pt x="2530061" y="107993"/>
                  </a:lnTo>
                  <a:lnTo>
                    <a:pt x="3389760" y="2044284"/>
                  </a:lnTo>
                  <a:lnTo>
                    <a:pt x="0" y="1984931"/>
                  </a:lnTo>
                  <a:lnTo>
                    <a:pt x="801253" y="132351"/>
                  </a:lnTo>
                  <a:close/>
                </a:path>
              </a:pathLst>
            </a:custGeom>
            <a:gradFill flip="none" rotWithShape="1">
              <a:gsLst>
                <a:gs pos="0">
                  <a:srgbClr val="04D195">
                    <a:alpha val="0"/>
                  </a:srgbClr>
                </a:gs>
                <a:gs pos="100000">
                  <a:srgbClr val="04D195"/>
                </a:gs>
              </a:gsLst>
              <a:lin ang="162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iṥḻíḓè">
              <a:extLst>
                <a:ext uri="{FF2B5EF4-FFF2-40B4-BE49-F238E27FC236}">
                  <a16:creationId xmlns:a16="http://schemas.microsoft.com/office/drawing/2014/main" xmlns="" id="{698DB9D4-5793-438A-A821-A4F87EE530AD}"/>
                </a:ext>
              </a:extLst>
            </p:cNvPr>
            <p:cNvSpPr/>
            <p:nvPr/>
          </p:nvSpPr>
          <p:spPr>
            <a:xfrm rot="2165686">
              <a:off x="2863456" y="2038541"/>
              <a:ext cx="1970722" cy="788288"/>
            </a:xfrm>
            <a:prstGeom prst="ellipse">
              <a:avLst/>
            </a:prstGeom>
            <a:noFill/>
            <a:ln w="152400">
              <a:solidFill>
                <a:srgbClr val="04D1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1" name="îŝlïďê">
            <a:extLst>
              <a:ext uri="{FF2B5EF4-FFF2-40B4-BE49-F238E27FC236}">
                <a16:creationId xmlns:a16="http://schemas.microsoft.com/office/drawing/2014/main" xmlns="" id="{5BE45735-BB5E-4846-8C9D-B5E015C5367D}"/>
              </a:ext>
            </a:extLst>
          </p:cNvPr>
          <p:cNvSpPr txBox="1"/>
          <p:nvPr/>
        </p:nvSpPr>
        <p:spPr>
          <a:xfrm>
            <a:off x="13312988" y="1087561"/>
            <a:ext cx="4536504" cy="1224136"/>
          </a:xfrm>
          <a:prstGeom prst="rect">
            <a:avLst/>
          </a:prstGeom>
          <a:noFill/>
        </p:spPr>
        <p:txBody>
          <a:bodyPr wrap="square" lIns="90000" tIns="46800" rIns="90000" bIns="46800" rtlCol="0">
            <a:normAutofit/>
          </a:bodyPr>
          <a:lstStyle/>
          <a:p>
            <a:pPr marL="0" marR="0" lvl="0" indent="0" algn="just" defTabSz="914400" eaLnBrk="1" fontAlgn="auto" latinLnBrk="0" hangingPunct="1">
              <a:lnSpc>
                <a:spcPct val="150000"/>
              </a:lnSpc>
              <a:spcBef>
                <a:spcPts val="0"/>
              </a:spcBef>
              <a:spcAft>
                <a:spcPts val="0"/>
              </a:spcAft>
              <a:buClrTx/>
              <a:buSzTx/>
              <a:buFontTx/>
              <a:buNone/>
              <a:tabLst/>
              <a:defRPr/>
            </a:pPr>
            <a:endParaRPr kumimoji="0" lang="en-US" sz="1600" b="1" i="0" u="none" strike="noStrike" kern="0" cap="none" spc="0" normalizeH="0" baseline="0" noProof="0" dirty="0">
              <a:ln>
                <a:noFill/>
              </a:ln>
              <a:solidFill>
                <a:schemeClr val="tx1">
                  <a:lumMod val="75000"/>
                  <a:lumOff val="25000"/>
                </a:schemeClr>
              </a:solidFill>
              <a:effectLst/>
              <a:uLnTx/>
              <a:uFillTx/>
            </a:endParaRPr>
          </a:p>
        </p:txBody>
      </p:sp>
      <p:sp>
        <p:nvSpPr>
          <p:cNvPr id="12" name="îśľîḋê">
            <a:extLst>
              <a:ext uri="{FF2B5EF4-FFF2-40B4-BE49-F238E27FC236}">
                <a16:creationId xmlns:a16="http://schemas.microsoft.com/office/drawing/2014/main" xmlns="" id="{93839B72-6B60-46A6-A5B2-64D94326CDE1}"/>
              </a:ext>
            </a:extLst>
          </p:cNvPr>
          <p:cNvSpPr/>
          <p:nvPr/>
        </p:nvSpPr>
        <p:spPr bwMode="auto">
          <a:xfrm>
            <a:off x="13427289" y="4553592"/>
            <a:ext cx="686484" cy="468444"/>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chemeClr val="accent3"/>
          </a:solidFill>
          <a:ln>
            <a:noFill/>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chemeClr val="tx1"/>
              </a:solidFill>
              <a:effectLst/>
              <a:uLnTx/>
              <a:uFillTx/>
            </a:endParaRPr>
          </a:p>
        </p:txBody>
      </p:sp>
      <p:cxnSp>
        <p:nvCxnSpPr>
          <p:cNvPr id="13" name="直接连接符 12">
            <a:extLst>
              <a:ext uri="{FF2B5EF4-FFF2-40B4-BE49-F238E27FC236}">
                <a16:creationId xmlns:a16="http://schemas.microsoft.com/office/drawing/2014/main" xmlns="" id="{335A1E62-30EA-4BB3-87C2-15566BEC7CDB}"/>
              </a:ext>
            </a:extLst>
          </p:cNvPr>
          <p:cNvCxnSpPr>
            <a:cxnSpLocks/>
          </p:cNvCxnSpPr>
          <p:nvPr/>
        </p:nvCxnSpPr>
        <p:spPr>
          <a:xfrm>
            <a:off x="13427289" y="4313626"/>
            <a:ext cx="5796386"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E0C9AA22-07B4-4BC3-B30D-2C7070BC6817}"/>
              </a:ext>
            </a:extLst>
          </p:cNvPr>
          <p:cNvCxnSpPr>
            <a:cxnSpLocks/>
          </p:cNvCxnSpPr>
          <p:nvPr/>
        </p:nvCxnSpPr>
        <p:spPr>
          <a:xfrm>
            <a:off x="13427289" y="2473406"/>
            <a:ext cx="5796386" cy="0"/>
          </a:xfrm>
          <a:prstGeom prst="line">
            <a:avLst/>
          </a:prstGeom>
          <a:ln w="3175" cap="rnd">
            <a:solidFill>
              <a:schemeClr val="tx1">
                <a:lumMod val="50000"/>
                <a:lumOff val="5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0" name="íṡḻïḑé">
            <a:extLst>
              <a:ext uri="{FF2B5EF4-FFF2-40B4-BE49-F238E27FC236}">
                <a16:creationId xmlns:a16="http://schemas.microsoft.com/office/drawing/2014/main" xmlns="" id="{E4A79E38-3BAA-4636-B10F-D01B98EB1B86}"/>
              </a:ext>
            </a:extLst>
          </p:cNvPr>
          <p:cNvSpPr txBox="1"/>
          <p:nvPr/>
        </p:nvSpPr>
        <p:spPr>
          <a:xfrm>
            <a:off x="14205659" y="4813838"/>
            <a:ext cx="5106740" cy="1279610"/>
          </a:xfrm>
          <a:prstGeom prst="rect">
            <a:avLst/>
          </a:prstGeom>
          <a:noFill/>
        </p:spPr>
        <p:txBody>
          <a:bodyPr wrap="square" lIns="90000" tIns="46800" rIns="90000" bIns="46800" rtlCol="0">
            <a:norm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ysClr val="windowText" lastClr="000000"/>
                </a:solidFill>
                <a:effectLst/>
                <a:uLnTx/>
                <a:uFillTx/>
              </a:rPr>
              <a:t>Copy paste fonts. Choose the only option to retain text.</a:t>
            </a:r>
          </a:p>
        </p:txBody>
      </p:sp>
      <p:sp>
        <p:nvSpPr>
          <p:cNvPr id="21" name="iṩḻîḋe">
            <a:extLst>
              <a:ext uri="{FF2B5EF4-FFF2-40B4-BE49-F238E27FC236}">
                <a16:creationId xmlns:a16="http://schemas.microsoft.com/office/drawing/2014/main" xmlns="" id="{9D050F19-97D5-4C52-ACBF-C58D2BFAE847}"/>
              </a:ext>
            </a:extLst>
          </p:cNvPr>
          <p:cNvSpPr txBox="1"/>
          <p:nvPr/>
        </p:nvSpPr>
        <p:spPr>
          <a:xfrm>
            <a:off x="14205659" y="4506061"/>
            <a:ext cx="5106740" cy="307777"/>
          </a:xfrm>
          <a:prstGeom prst="rect">
            <a:avLst/>
          </a:prstGeom>
          <a:noFill/>
        </p:spPr>
        <p:txBody>
          <a:bodyPr wrap="square" rtlCol="0">
            <a:spAutoFit/>
          </a:bodyPr>
          <a:lstStyle>
            <a:defPPr>
              <a:defRPr lang="zh-CN"/>
            </a:defPPr>
            <a:lvl1pPr>
              <a:defRPr sz="1400" b="1">
                <a:solidFill>
                  <a:schemeClr val="accent1"/>
                </a:soli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chemeClr val="tx1"/>
                </a:solidFill>
                <a:effectLst/>
                <a:uLnTx/>
                <a:uFillTx/>
              </a:rPr>
              <a:t>Text here</a:t>
            </a:r>
            <a:endParaRPr kumimoji="0" lang="zh-CN" altLang="en-US" sz="1400" b="1" i="0" u="none" strike="noStrike" kern="0" cap="none" spc="0" normalizeH="0" baseline="0" noProof="0" dirty="0">
              <a:ln>
                <a:noFill/>
              </a:ln>
              <a:solidFill>
                <a:schemeClr val="tx1"/>
              </a:solidFill>
              <a:effectLst/>
              <a:uLnTx/>
              <a:uFillTx/>
            </a:endParaRPr>
          </a:p>
        </p:txBody>
      </p:sp>
      <p:sp>
        <p:nvSpPr>
          <p:cNvPr id="16" name="îṡḻiḓé">
            <a:extLst>
              <a:ext uri="{FF2B5EF4-FFF2-40B4-BE49-F238E27FC236}">
                <a16:creationId xmlns:a16="http://schemas.microsoft.com/office/drawing/2014/main" xmlns="" id="{A888055A-2F87-42CF-83B5-6C0E459B4B31}"/>
              </a:ext>
            </a:extLst>
          </p:cNvPr>
          <p:cNvSpPr/>
          <p:nvPr/>
        </p:nvSpPr>
        <p:spPr bwMode="auto">
          <a:xfrm>
            <a:off x="13427289" y="2915651"/>
            <a:ext cx="686484" cy="468444"/>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chemeClr val="accent1"/>
          </a:solidFill>
          <a:ln>
            <a:noFill/>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chemeClr val="tx1"/>
              </a:solidFill>
              <a:effectLst/>
              <a:uLnTx/>
              <a:uFillTx/>
            </a:endParaRPr>
          </a:p>
        </p:txBody>
      </p:sp>
      <p:sp>
        <p:nvSpPr>
          <p:cNvPr id="18" name="ïṩľidè">
            <a:extLst>
              <a:ext uri="{FF2B5EF4-FFF2-40B4-BE49-F238E27FC236}">
                <a16:creationId xmlns:a16="http://schemas.microsoft.com/office/drawing/2014/main" xmlns="" id="{B796A4D3-7BF8-4A0D-A106-6739D1E73F56}"/>
              </a:ext>
            </a:extLst>
          </p:cNvPr>
          <p:cNvSpPr txBox="1"/>
          <p:nvPr/>
        </p:nvSpPr>
        <p:spPr>
          <a:xfrm>
            <a:off x="14205659" y="3175897"/>
            <a:ext cx="5106740" cy="1279610"/>
          </a:xfrm>
          <a:prstGeom prst="rect">
            <a:avLst/>
          </a:prstGeom>
          <a:noFill/>
        </p:spPr>
        <p:txBody>
          <a:bodyPr wrap="square" lIns="90000" tIns="46800" rIns="90000" bIns="46800" rtlCol="0">
            <a:norm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ysClr val="windowText" lastClr="000000"/>
                </a:solidFill>
                <a:effectLst/>
                <a:uLnTx/>
                <a:uFillTx/>
              </a:rPr>
              <a:t>Copy paste fonts. Choose the only option to retain text.</a:t>
            </a:r>
          </a:p>
        </p:txBody>
      </p:sp>
      <p:sp>
        <p:nvSpPr>
          <p:cNvPr id="19" name="íṩļidè">
            <a:extLst>
              <a:ext uri="{FF2B5EF4-FFF2-40B4-BE49-F238E27FC236}">
                <a16:creationId xmlns:a16="http://schemas.microsoft.com/office/drawing/2014/main" xmlns="" id="{40DF6293-6379-4F01-BD4C-8B05D9ABEDA8}"/>
              </a:ext>
            </a:extLst>
          </p:cNvPr>
          <p:cNvSpPr txBox="1"/>
          <p:nvPr/>
        </p:nvSpPr>
        <p:spPr>
          <a:xfrm>
            <a:off x="14205659" y="2868120"/>
            <a:ext cx="5106740" cy="307777"/>
          </a:xfrm>
          <a:prstGeom prst="rect">
            <a:avLst/>
          </a:prstGeom>
          <a:noFill/>
        </p:spPr>
        <p:txBody>
          <a:bodyPr wrap="square" rtlCol="0">
            <a:spAutoFit/>
          </a:bodyPr>
          <a:lstStyle>
            <a:defPPr>
              <a:defRPr lang="zh-CN"/>
            </a:defPPr>
            <a:lvl1pPr>
              <a:defRPr sz="1400" b="1">
                <a:solidFill>
                  <a:schemeClr val="accent1"/>
                </a:soli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chemeClr val="tx1"/>
                </a:solidFill>
                <a:effectLst/>
                <a:uLnTx/>
                <a:uFillTx/>
              </a:rPr>
              <a:t>Text here</a:t>
            </a:r>
            <a:endParaRPr kumimoji="0" lang="zh-CN" altLang="en-US" sz="1400" b="1" i="0" u="none" strike="noStrike" kern="0" cap="none" spc="0" normalizeH="0" baseline="0" noProof="0" dirty="0">
              <a:ln>
                <a:noFill/>
              </a:ln>
              <a:solidFill>
                <a:schemeClr val="tx1"/>
              </a:solidFill>
              <a:effectLst/>
              <a:uLnTx/>
              <a:uFillTx/>
            </a:endParaRPr>
          </a:p>
        </p:txBody>
      </p:sp>
      <p:sp>
        <p:nvSpPr>
          <p:cNvPr id="7" name="îšļîḓe">
            <a:extLst>
              <a:ext uri="{FF2B5EF4-FFF2-40B4-BE49-F238E27FC236}">
                <a16:creationId xmlns:a16="http://schemas.microsoft.com/office/drawing/2014/main" xmlns="" id="{51CB5631-54FB-4FB0-8F1F-1B5B22BF72CB}"/>
              </a:ext>
            </a:extLst>
          </p:cNvPr>
          <p:cNvSpPr txBox="1"/>
          <p:nvPr/>
        </p:nvSpPr>
        <p:spPr>
          <a:xfrm>
            <a:off x="13312988" y="1397660"/>
            <a:ext cx="4536503" cy="460796"/>
          </a:xfrm>
          <a:prstGeom prst="rect">
            <a:avLst/>
          </a:prstGeom>
          <a:noFill/>
        </p:spPr>
        <p:txBody>
          <a:bodyPr wrap="square" lIns="91440" tIns="45720" rIns="91440" bIns="45720" anchor="ctr">
            <a:normAutofit fontScale="925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ysClr val="windowText" lastClr="000000"/>
                </a:solidFill>
                <a:effectLst/>
                <a:uLnTx/>
                <a:uFillTx/>
              </a:rPr>
              <a:t>Theme color makes PPT more convenient to change.</a:t>
            </a:r>
          </a:p>
        </p:txBody>
      </p:sp>
      <p:sp>
        <p:nvSpPr>
          <p:cNvPr id="8" name="ï$1íḋe">
            <a:extLst>
              <a:ext uri="{FF2B5EF4-FFF2-40B4-BE49-F238E27FC236}">
                <a16:creationId xmlns:a16="http://schemas.microsoft.com/office/drawing/2014/main" xmlns="" id="{B3DC1FFB-9684-4376-BCA5-3E3A1EA67D12}"/>
              </a:ext>
            </a:extLst>
          </p:cNvPr>
          <p:cNvSpPr txBox="1"/>
          <p:nvPr/>
        </p:nvSpPr>
        <p:spPr>
          <a:xfrm>
            <a:off x="13312988" y="1120661"/>
            <a:ext cx="4536503" cy="276999"/>
          </a:xfrm>
          <a:prstGeom prst="rect">
            <a:avLst/>
          </a:prstGeom>
          <a:noFill/>
        </p:spPr>
        <p:txBody>
          <a:bodyPr wrap="square" lIns="91440" tIns="45720" rIns="91440" bIns="45720" anchor="ctr">
            <a:normAutofit/>
          </a:bodyPr>
          <a:lstStyle/>
          <a:p>
            <a:pPr marL="0" marR="0" lvl="0" indent="0" defTabSz="914400" eaLnBrk="1" fontAlgn="auto" latinLnBrk="0" hangingPunct="1">
              <a:lnSpc>
                <a:spcPct val="100000"/>
              </a:lnSpc>
              <a:spcBef>
                <a:spcPts val="0"/>
              </a:spcBef>
              <a:spcAft>
                <a:spcPts val="0"/>
              </a:spcAft>
              <a:buClrTx/>
              <a:buSzPct val="25000"/>
              <a:buFontTx/>
              <a:buNone/>
              <a:tabLst/>
              <a:defRPr/>
            </a:pPr>
            <a:r>
              <a:rPr kumimoji="0" lang="en-US" altLang="zh-CN" sz="1200" b="0" i="0" u="none" strike="noStrike" kern="0" cap="none" spc="0" normalizeH="0" baseline="0" noProof="0" dirty="0">
                <a:ln>
                  <a:noFill/>
                </a:ln>
                <a:solidFill>
                  <a:sysClr val="windowText" lastClr="000000"/>
                </a:solidFill>
                <a:effectLst/>
                <a:uLnTx/>
                <a:uFillTx/>
              </a:rPr>
              <a:t>Unified fonts make reading more fluent.</a:t>
            </a:r>
          </a:p>
        </p:txBody>
      </p:sp>
      <p:sp>
        <p:nvSpPr>
          <p:cNvPr id="9" name="í$ļiḍè">
            <a:extLst>
              <a:ext uri="{FF2B5EF4-FFF2-40B4-BE49-F238E27FC236}">
                <a16:creationId xmlns:a16="http://schemas.microsoft.com/office/drawing/2014/main" xmlns="" id="{52FF0702-29D4-43B4-8930-8667BDBBF063}"/>
              </a:ext>
            </a:extLst>
          </p:cNvPr>
          <p:cNvSpPr txBox="1"/>
          <p:nvPr/>
        </p:nvSpPr>
        <p:spPr>
          <a:xfrm>
            <a:off x="13312988" y="1858456"/>
            <a:ext cx="4536503" cy="646553"/>
          </a:xfrm>
          <a:prstGeom prst="rect">
            <a:avLst/>
          </a:prstGeom>
          <a:noFill/>
        </p:spPr>
        <p:txBody>
          <a:bodyPr wrap="square" lIns="91440" tIns="45720" rIns="91440" bIns="45720" anchor="ctr">
            <a:normAutofit lnSpcReduction="10000"/>
          </a:bodyPr>
          <a:lstStyle/>
          <a:p>
            <a:pPr marL="0" marR="0" lvl="0" indent="0" defTabSz="914400" eaLnBrk="1" fontAlgn="auto" latinLnBrk="0" hangingPunct="1">
              <a:lnSpc>
                <a:spcPct val="150000"/>
              </a:lnSpc>
              <a:spcBef>
                <a:spcPts val="0"/>
              </a:spcBef>
              <a:spcAft>
                <a:spcPts val="0"/>
              </a:spcAft>
              <a:buClrTx/>
              <a:buSzPct val="25000"/>
              <a:buFontTx/>
              <a:buNone/>
              <a:tabLst/>
              <a:defRPr/>
            </a:pPr>
            <a:r>
              <a:rPr kumimoji="0" lang="en-US" altLang="zh-CN" sz="1300" b="0" i="0" u="none" strike="noStrike" kern="0" cap="none" spc="0" normalizeH="0" baseline="0" noProof="0" dirty="0">
                <a:ln>
                  <a:noFill/>
                </a:ln>
                <a:solidFill>
                  <a:sysClr val="windowText" lastClr="000000"/>
                </a:solidFill>
                <a:effectLst/>
                <a:uLnTx/>
                <a:uFillTx/>
              </a:rPr>
              <a:t>Adjust the spacing to adapt to Chinese typesetting, use the reference line in PPT.</a:t>
            </a:r>
          </a:p>
        </p:txBody>
      </p:sp>
      <p:grpSp>
        <p:nvGrpSpPr>
          <p:cNvPr id="27" name="组合 26"/>
          <p:cNvGrpSpPr/>
          <p:nvPr/>
        </p:nvGrpSpPr>
        <p:grpSpPr>
          <a:xfrm>
            <a:off x="371475" y="333375"/>
            <a:ext cx="501817" cy="340501"/>
            <a:chOff x="-1159407" y="1739505"/>
            <a:chExt cx="5279281" cy="3582188"/>
          </a:xfrm>
        </p:grpSpPr>
        <p:sp>
          <p:nvSpPr>
            <p:cNvPr id="28" name="任意多边形 27"/>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2" name="文本框 31"/>
          <p:cNvSpPr txBox="1"/>
          <p:nvPr/>
        </p:nvSpPr>
        <p:spPr>
          <a:xfrm>
            <a:off x="922991" y="271888"/>
            <a:ext cx="2515446" cy="369332"/>
          </a:xfrm>
          <a:prstGeom prst="rect">
            <a:avLst/>
          </a:prstGeom>
          <a:noFill/>
        </p:spPr>
        <p:txBody>
          <a:bodyPr wrap="square" rtlCol="0">
            <a:spAutoFit/>
          </a:bodyPr>
          <a:lstStyle/>
          <a:p>
            <a:r>
              <a:rPr lang="zh-CN" altLang="en-US" b="1" dirty="0">
                <a:solidFill>
                  <a:schemeClr val="tx1">
                    <a:lumMod val="65000"/>
                    <a:lumOff val="35000"/>
                  </a:schemeClr>
                </a:solidFill>
                <a:latin typeface="+mj-ea"/>
                <a:ea typeface="+mj-ea"/>
              </a:rPr>
              <a:t>财务与融资</a:t>
            </a:r>
          </a:p>
        </p:txBody>
      </p:sp>
      <p:sp>
        <p:nvSpPr>
          <p:cNvPr id="33" name="矩形 32"/>
          <p:cNvSpPr/>
          <p:nvPr/>
        </p:nvSpPr>
        <p:spPr>
          <a:xfrm>
            <a:off x="746579" y="581445"/>
            <a:ext cx="1635113" cy="261162"/>
          </a:xfrm>
          <a:prstGeom prst="rect">
            <a:avLst/>
          </a:prstGeom>
        </p:spPr>
        <p:txBody>
          <a:bodyPr wrap="square">
            <a:spAutoFit/>
          </a:bodyPr>
          <a:lstStyle/>
          <a:p>
            <a:pPr lvl="0" algn="ctr" defTabSz="914400">
              <a:lnSpc>
                <a:spcPct val="114000"/>
              </a:lnSpc>
              <a:defRPr/>
            </a:pPr>
            <a:r>
              <a:rPr lang="en-US" altLang="zh-CN" sz="1050" dirty="0">
                <a:solidFill>
                  <a:schemeClr val="tx1">
                    <a:lumMod val="65000"/>
                    <a:lumOff val="35000"/>
                  </a:schemeClr>
                </a:solidFill>
                <a:cs typeface="+mn-ea"/>
                <a:sym typeface="+mn-lt"/>
              </a:rPr>
              <a:t>PUT YOUR TITLE</a:t>
            </a:r>
          </a:p>
        </p:txBody>
      </p:sp>
      <p:sp>
        <p:nvSpPr>
          <p:cNvPr id="23" name="îsľïḋê">
            <a:extLst>
              <a:ext uri="{FF2B5EF4-FFF2-40B4-BE49-F238E27FC236}">
                <a16:creationId xmlns:a16="http://schemas.microsoft.com/office/drawing/2014/main" xmlns="" id="{4A026364-652C-4F7D-89D4-9C1D997DE975}"/>
              </a:ext>
            </a:extLst>
          </p:cNvPr>
          <p:cNvSpPr/>
          <p:nvPr/>
        </p:nvSpPr>
        <p:spPr>
          <a:xfrm rot="2165686">
            <a:off x="-1539552" y="6115302"/>
            <a:ext cx="3838111" cy="1535245"/>
          </a:xfrm>
          <a:prstGeom prst="ellipse">
            <a:avLst/>
          </a:prstGeom>
          <a:noFill/>
          <a:ln w="152400">
            <a:solidFill>
              <a:srgbClr val="04D195">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39" name="组合 38"/>
          <p:cNvGrpSpPr/>
          <p:nvPr/>
        </p:nvGrpSpPr>
        <p:grpSpPr>
          <a:xfrm rot="21383686">
            <a:off x="698540" y="2121670"/>
            <a:ext cx="3270737" cy="8072420"/>
            <a:chOff x="7225430" y="1195266"/>
            <a:chExt cx="3270737" cy="8072420"/>
          </a:xfrm>
          <a:solidFill>
            <a:srgbClr val="FFC200"/>
          </a:solidFill>
        </p:grpSpPr>
        <p:sp>
          <p:nvSpPr>
            <p:cNvPr id="37" name="等腰三角形 36"/>
            <p:cNvSpPr/>
            <p:nvPr/>
          </p:nvSpPr>
          <p:spPr>
            <a:xfrm rot="2667428">
              <a:off x="10221991" y="1729623"/>
              <a:ext cx="274176" cy="7393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rot="18857471">
              <a:off x="3276008" y="5144688"/>
              <a:ext cx="8072420" cy="173575"/>
            </a:xfrm>
            <a:prstGeom prst="rect">
              <a:avLst/>
            </a:prstGeom>
            <a:gradFill flip="none" rotWithShape="1">
              <a:gsLst>
                <a:gs pos="0">
                  <a:srgbClr val="FFC200"/>
                </a:gs>
                <a:gs pos="100000">
                  <a:srgbClr val="FFC200">
                    <a:alpha val="0"/>
                  </a:srgbClr>
                </a:gs>
              </a:gsLst>
              <a:lin ang="108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6690836" y="2807235"/>
            <a:ext cx="4278449" cy="653024"/>
            <a:chOff x="7605486" y="2573338"/>
            <a:chExt cx="4278449" cy="653024"/>
          </a:xfrm>
        </p:grpSpPr>
        <p:grpSp>
          <p:nvGrpSpPr>
            <p:cNvPr id="48" name="组合 47"/>
            <p:cNvGrpSpPr/>
            <p:nvPr/>
          </p:nvGrpSpPr>
          <p:grpSpPr>
            <a:xfrm>
              <a:off x="7605486" y="2573338"/>
              <a:ext cx="601662" cy="601662"/>
              <a:chOff x="7605486" y="2573338"/>
              <a:chExt cx="601662" cy="601662"/>
            </a:xfrm>
          </p:grpSpPr>
          <p:sp>
            <p:nvSpPr>
              <p:cNvPr id="50" name="椭圆 49"/>
              <p:cNvSpPr/>
              <p:nvPr/>
            </p:nvSpPr>
            <p:spPr>
              <a:xfrm>
                <a:off x="7605486" y="2573338"/>
                <a:ext cx="601662" cy="601662"/>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7724802" y="2640106"/>
                <a:ext cx="261257" cy="461665"/>
              </a:xfrm>
              <a:prstGeom prst="rect">
                <a:avLst/>
              </a:prstGeom>
              <a:noFill/>
            </p:spPr>
            <p:txBody>
              <a:bodyPr wrap="square" rtlCol="0">
                <a:spAutoFit/>
              </a:bodyPr>
              <a:lstStyle/>
              <a:p>
                <a:r>
                  <a:rPr lang="en-US" altLang="zh-CN" sz="2400" dirty="0">
                    <a:solidFill>
                      <a:schemeClr val="bg1"/>
                    </a:solidFill>
                    <a:latin typeface="+mj-ea"/>
                    <a:ea typeface="+mj-ea"/>
                  </a:rPr>
                  <a:t>1</a:t>
                </a:r>
                <a:endParaRPr lang="zh-CN" altLang="en-US" sz="2400" dirty="0">
                  <a:solidFill>
                    <a:schemeClr val="bg1"/>
                  </a:solidFill>
                  <a:latin typeface="+mj-ea"/>
                  <a:ea typeface="+mj-ea"/>
                </a:endParaRPr>
              </a:p>
            </p:txBody>
          </p:sp>
        </p:grpSp>
        <p:sp>
          <p:nvSpPr>
            <p:cNvPr id="49" name="矩形 48"/>
            <p:cNvSpPr/>
            <p:nvPr/>
          </p:nvSpPr>
          <p:spPr>
            <a:xfrm>
              <a:off x="8366805" y="2580031"/>
              <a:ext cx="3517130" cy="646331"/>
            </a:xfrm>
            <a:prstGeom prst="rect">
              <a:avLst/>
            </a:prstGeom>
          </p:spPr>
          <p:txBody>
            <a:bodyPr wrap="square">
              <a:spAutoFit/>
            </a:bodyPr>
            <a:lstStyle/>
            <a:p>
              <a:r>
                <a:rPr lang="en-US" altLang="zh-CN" sz="1200" b="0" i="0" dirty="0">
                  <a:solidFill>
                    <a:schemeClr val="tx1">
                      <a:lumMod val="75000"/>
                      <a:lumOff val="25000"/>
                    </a:schemeClr>
                  </a:solidFill>
                  <a:effectLst/>
                </a:rPr>
                <a:t>No matter how bad your heart has been broken, the world doesn’t stop for your grief. The sun comes right</a:t>
              </a:r>
              <a:endParaRPr lang="zh-CN" altLang="en-US" sz="1200" dirty="0">
                <a:solidFill>
                  <a:schemeClr val="tx1">
                    <a:lumMod val="75000"/>
                    <a:lumOff val="25000"/>
                  </a:schemeClr>
                </a:solidFill>
              </a:endParaRPr>
            </a:p>
          </p:txBody>
        </p:sp>
      </p:grpSp>
      <p:grpSp>
        <p:nvGrpSpPr>
          <p:cNvPr id="52" name="组合 51"/>
          <p:cNvGrpSpPr/>
          <p:nvPr/>
        </p:nvGrpSpPr>
        <p:grpSpPr>
          <a:xfrm>
            <a:off x="6690836" y="3851671"/>
            <a:ext cx="4278449" cy="646331"/>
            <a:chOff x="7605486" y="3611111"/>
            <a:chExt cx="4278449" cy="646331"/>
          </a:xfrm>
        </p:grpSpPr>
        <p:grpSp>
          <p:nvGrpSpPr>
            <p:cNvPr id="53" name="组合 52"/>
            <p:cNvGrpSpPr/>
            <p:nvPr/>
          </p:nvGrpSpPr>
          <p:grpSpPr>
            <a:xfrm>
              <a:off x="7605486" y="3624297"/>
              <a:ext cx="601662" cy="601662"/>
              <a:chOff x="7605486" y="3580755"/>
              <a:chExt cx="601662" cy="601662"/>
            </a:xfrm>
          </p:grpSpPr>
          <p:sp>
            <p:nvSpPr>
              <p:cNvPr id="55" name="椭圆 54"/>
              <p:cNvSpPr/>
              <p:nvPr/>
            </p:nvSpPr>
            <p:spPr>
              <a:xfrm>
                <a:off x="7605486" y="3580755"/>
                <a:ext cx="601662" cy="601662"/>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7721601" y="3674417"/>
                <a:ext cx="261257" cy="461665"/>
              </a:xfrm>
              <a:prstGeom prst="rect">
                <a:avLst/>
              </a:prstGeom>
              <a:noFill/>
            </p:spPr>
            <p:txBody>
              <a:bodyPr wrap="square" rtlCol="0">
                <a:spAutoFit/>
              </a:bodyPr>
              <a:lstStyle>
                <a:defPPr>
                  <a:defRPr lang="en-US"/>
                </a:defPPr>
                <a:lvl1pPr>
                  <a:defRPr sz="2400">
                    <a:solidFill>
                      <a:schemeClr val="bg1"/>
                    </a:solidFill>
                    <a:latin typeface="+mj-ea"/>
                    <a:ea typeface="+mj-ea"/>
                  </a:defRPr>
                </a:lvl1pPr>
              </a:lstStyle>
              <a:p>
                <a:r>
                  <a:rPr lang="en-US" altLang="zh-CN" dirty="0"/>
                  <a:t>2</a:t>
                </a:r>
                <a:endParaRPr lang="zh-CN" altLang="en-US" dirty="0"/>
              </a:p>
            </p:txBody>
          </p:sp>
        </p:grpSp>
        <p:sp>
          <p:nvSpPr>
            <p:cNvPr id="54" name="矩形 53"/>
            <p:cNvSpPr/>
            <p:nvPr/>
          </p:nvSpPr>
          <p:spPr>
            <a:xfrm>
              <a:off x="8366805" y="3611111"/>
              <a:ext cx="3517130" cy="646331"/>
            </a:xfrm>
            <a:prstGeom prst="rect">
              <a:avLst/>
            </a:prstGeom>
          </p:spPr>
          <p:txBody>
            <a:bodyPr wrap="square">
              <a:spAutoFit/>
            </a:bodyPr>
            <a:lstStyle/>
            <a:p>
              <a:r>
                <a:rPr lang="en-US" altLang="zh-CN" sz="1200" dirty="0">
                  <a:solidFill>
                    <a:schemeClr val="tx1">
                      <a:lumMod val="75000"/>
                      <a:lumOff val="25000"/>
                    </a:schemeClr>
                  </a:solidFill>
                </a:rPr>
                <a:t>No matter how bad your heart has been broken, the world doesn’t stop for your grief. The sun comes right</a:t>
              </a:r>
              <a:endParaRPr lang="zh-CN" altLang="en-US" sz="1200" dirty="0">
                <a:solidFill>
                  <a:schemeClr val="tx1">
                    <a:lumMod val="75000"/>
                    <a:lumOff val="25000"/>
                  </a:schemeClr>
                </a:solidFill>
              </a:endParaRPr>
            </a:p>
          </p:txBody>
        </p:sp>
      </p:grpSp>
      <p:grpSp>
        <p:nvGrpSpPr>
          <p:cNvPr id="57" name="组合 56"/>
          <p:cNvGrpSpPr/>
          <p:nvPr/>
        </p:nvGrpSpPr>
        <p:grpSpPr>
          <a:xfrm>
            <a:off x="6690836" y="4889414"/>
            <a:ext cx="4278449" cy="646331"/>
            <a:chOff x="7605486" y="4605825"/>
            <a:chExt cx="4278449" cy="646331"/>
          </a:xfrm>
        </p:grpSpPr>
        <p:grpSp>
          <p:nvGrpSpPr>
            <p:cNvPr id="58" name="组合 57"/>
            <p:cNvGrpSpPr/>
            <p:nvPr/>
          </p:nvGrpSpPr>
          <p:grpSpPr>
            <a:xfrm>
              <a:off x="7605486" y="4620339"/>
              <a:ext cx="601662" cy="601662"/>
              <a:chOff x="7605486" y="4576797"/>
              <a:chExt cx="601662" cy="601662"/>
            </a:xfrm>
          </p:grpSpPr>
          <p:sp>
            <p:nvSpPr>
              <p:cNvPr id="60" name="椭圆 59"/>
              <p:cNvSpPr/>
              <p:nvPr/>
            </p:nvSpPr>
            <p:spPr>
              <a:xfrm>
                <a:off x="7605486" y="4576797"/>
                <a:ext cx="601662" cy="601662"/>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7721601" y="4670459"/>
                <a:ext cx="261257" cy="461665"/>
              </a:xfrm>
              <a:prstGeom prst="rect">
                <a:avLst/>
              </a:prstGeom>
              <a:noFill/>
            </p:spPr>
            <p:txBody>
              <a:bodyPr wrap="square" rtlCol="0">
                <a:spAutoFit/>
              </a:bodyPr>
              <a:lstStyle>
                <a:defPPr>
                  <a:defRPr lang="en-US"/>
                </a:defPPr>
                <a:lvl1pPr>
                  <a:defRPr sz="2400">
                    <a:solidFill>
                      <a:schemeClr val="bg1"/>
                    </a:solidFill>
                    <a:latin typeface="+mj-ea"/>
                    <a:ea typeface="+mj-ea"/>
                  </a:defRPr>
                </a:lvl1pPr>
              </a:lstStyle>
              <a:p>
                <a:r>
                  <a:rPr lang="en-US" altLang="zh-CN" dirty="0"/>
                  <a:t>3</a:t>
                </a:r>
                <a:endParaRPr lang="zh-CN" altLang="en-US" dirty="0"/>
              </a:p>
            </p:txBody>
          </p:sp>
        </p:grpSp>
        <p:sp>
          <p:nvSpPr>
            <p:cNvPr id="59" name="矩形 58"/>
            <p:cNvSpPr/>
            <p:nvPr/>
          </p:nvSpPr>
          <p:spPr>
            <a:xfrm>
              <a:off x="8366805" y="4605825"/>
              <a:ext cx="3517130" cy="646331"/>
            </a:xfrm>
            <a:prstGeom prst="rect">
              <a:avLst/>
            </a:prstGeom>
          </p:spPr>
          <p:txBody>
            <a:bodyPr wrap="square">
              <a:spAutoFit/>
            </a:bodyPr>
            <a:lstStyle/>
            <a:p>
              <a:r>
                <a:rPr lang="en-US" altLang="zh-CN" sz="1200" dirty="0">
                  <a:solidFill>
                    <a:schemeClr val="tx1">
                      <a:lumMod val="75000"/>
                      <a:lumOff val="25000"/>
                    </a:schemeClr>
                  </a:solidFill>
                </a:rPr>
                <a:t>No matter how bad your heart has been broken, the world doesn’t stop for your grief. The sun comes right</a:t>
              </a:r>
              <a:endParaRPr lang="zh-CN" altLang="en-US" sz="1200" dirty="0">
                <a:solidFill>
                  <a:schemeClr val="tx1">
                    <a:lumMod val="75000"/>
                    <a:lumOff val="25000"/>
                  </a:schemeClr>
                </a:solidFill>
              </a:endParaRPr>
            </a:p>
          </p:txBody>
        </p:sp>
      </p:grpSp>
      <p:grpSp>
        <p:nvGrpSpPr>
          <p:cNvPr id="64" name="组合 63"/>
          <p:cNvGrpSpPr/>
          <p:nvPr/>
        </p:nvGrpSpPr>
        <p:grpSpPr>
          <a:xfrm>
            <a:off x="5875256" y="6333450"/>
            <a:ext cx="6470746" cy="191175"/>
            <a:chOff x="7572849" y="-1746871"/>
            <a:chExt cx="3421002" cy="484806"/>
          </a:xfrm>
          <a:solidFill>
            <a:srgbClr val="04D195"/>
          </a:solidFill>
        </p:grpSpPr>
        <p:sp>
          <p:nvSpPr>
            <p:cNvPr id="65" name="任意多边形 64"/>
            <p:cNvSpPr/>
            <p:nvPr/>
          </p:nvSpPr>
          <p:spPr>
            <a:xfrm>
              <a:off x="10808810"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a:off x="106972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105856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104740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103624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102508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101393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100277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99161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98045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969296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958137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946979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935820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924662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a:off x="913503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902345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a:off x="891186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880028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868869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a:off x="857711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846552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835394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824235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88"/>
            <p:cNvSpPr/>
            <p:nvPr/>
          </p:nvSpPr>
          <p:spPr>
            <a:xfrm>
              <a:off x="813077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a:off x="801918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790760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779601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7684434"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7572849" y="-1746871"/>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文本框 124"/>
          <p:cNvSpPr txBox="1"/>
          <p:nvPr/>
        </p:nvSpPr>
        <p:spPr>
          <a:xfrm>
            <a:off x="6672675" y="1862116"/>
            <a:ext cx="3665086" cy="523220"/>
          </a:xfrm>
          <a:prstGeom prst="rect">
            <a:avLst/>
          </a:prstGeom>
          <a:noFill/>
        </p:spPr>
        <p:txBody>
          <a:bodyPr wrap="square" rtlCol="0">
            <a:spAutoFit/>
          </a:bodyPr>
          <a:lstStyle/>
          <a:p>
            <a:r>
              <a:rPr lang="zh-CN" altLang="en-US" sz="2800" b="1" dirty="0">
                <a:solidFill>
                  <a:schemeClr val="tx1">
                    <a:lumMod val="65000"/>
                    <a:lumOff val="35000"/>
                  </a:schemeClr>
                </a:solidFill>
              </a:rPr>
              <a:t>在这里输入你的标题</a:t>
            </a:r>
            <a:endParaRPr lang="en-US" altLang="zh-CN" sz="2800" b="1" dirty="0">
              <a:solidFill>
                <a:schemeClr val="tx1">
                  <a:lumMod val="65000"/>
                  <a:lumOff val="35000"/>
                </a:schemeClr>
              </a:solidFill>
            </a:endParaRPr>
          </a:p>
        </p:txBody>
      </p:sp>
      <p:grpSp>
        <p:nvGrpSpPr>
          <p:cNvPr id="126" name="组合 125"/>
          <p:cNvGrpSpPr/>
          <p:nvPr/>
        </p:nvGrpSpPr>
        <p:grpSpPr>
          <a:xfrm>
            <a:off x="11501439" y="333375"/>
            <a:ext cx="282574" cy="198117"/>
            <a:chOff x="11501439" y="333375"/>
            <a:chExt cx="282574" cy="198117"/>
          </a:xfrm>
        </p:grpSpPr>
        <p:sp>
          <p:nvSpPr>
            <p:cNvPr id="127" name="矩形 126"/>
            <p:cNvSpPr/>
            <p:nvPr/>
          </p:nvSpPr>
          <p:spPr>
            <a:xfrm>
              <a:off x="11501439" y="333375"/>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矩形 127"/>
            <p:cNvSpPr/>
            <p:nvPr/>
          </p:nvSpPr>
          <p:spPr>
            <a:xfrm>
              <a:off x="11501439" y="409574"/>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矩形 128"/>
            <p:cNvSpPr/>
            <p:nvPr/>
          </p:nvSpPr>
          <p:spPr>
            <a:xfrm>
              <a:off x="11501439" y="485773"/>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矩形 94">
            <a:extLst>
              <a:ext uri="{FF2B5EF4-FFF2-40B4-BE49-F238E27FC236}">
                <a16:creationId xmlns:a16="http://schemas.microsoft.com/office/drawing/2014/main" xmlns="" id="{FF62E4F3-009C-46B1-BE8B-41AB49F75701}"/>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0333884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42" presetClass="path" presetSubtype="0" accel="45500" fill="hold" nodeType="withEffect" p14:presetBounceEnd="50000">
                                      <p:stCondLst>
                                        <p:cond delay="0"/>
                                      </p:stCondLst>
                                      <p:childTnLst>
                                        <p:animMotion origin="layout" path="M 3.75E-6 4.81481E-6 L 0.1026 -0.21413 " pathEditMode="relative" rAng="0" ptsTypes="AA" p14:bounceEnd="50000">
                                          <p:cBhvr>
                                            <p:cTn id="9" dur="2000" fill="hold"/>
                                            <p:tgtEl>
                                              <p:spTgt spid="39"/>
                                            </p:tgtEl>
                                            <p:attrNameLst>
                                              <p:attrName>ppt_x</p:attrName>
                                              <p:attrName>ppt_y</p:attrName>
                                            </p:attrNameLst>
                                          </p:cBhvr>
                                          <p:rCtr x="5130" y="-10718"/>
                                        </p:animMotion>
                                      </p:childTnLst>
                                    </p:cTn>
                                  </p:par>
                                  <p:par>
                                    <p:cTn id="10" presetID="10" presetClass="entr" presetSubtype="0" fill="hold" nodeType="withEffect">
                                      <p:stCondLst>
                                        <p:cond delay="20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42" presetClass="path" presetSubtype="0" accel="45500" fill="hold" nodeType="withEffect" p14:presetBounceEnd="50000">
                                      <p:stCondLst>
                                        <p:cond delay="200"/>
                                      </p:stCondLst>
                                      <p:childTnLst>
                                        <p:animMotion origin="layout" path="M 2.08333E-7 -2.59259E-6 L 0.1026 -0.21412 " pathEditMode="relative" rAng="0" ptsTypes="AA" p14:bounceEnd="50000">
                                          <p:cBhvr>
                                            <p:cTn id="14" dur="2000" fill="hold"/>
                                            <p:tgtEl>
                                              <p:spTgt spid="2"/>
                                            </p:tgtEl>
                                            <p:attrNameLst>
                                              <p:attrName>ppt_x</p:attrName>
                                              <p:attrName>ppt_y</p:attrName>
                                            </p:attrNameLst>
                                          </p:cBhvr>
                                          <p:rCtr x="5130" y="-10718"/>
                                        </p:animMotion>
                                      </p:childTnLst>
                                    </p:cTn>
                                  </p:par>
                                  <p:par>
                                    <p:cTn id="15" presetID="10" presetClass="entr" presetSubtype="0" fill="hold" nodeType="withEffect">
                                      <p:stCondLst>
                                        <p:cond delay="4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42" presetClass="path" presetSubtype="0" accel="45500" fill="hold" nodeType="withEffect" p14:presetBounceEnd="50000">
                                      <p:stCondLst>
                                        <p:cond delay="400"/>
                                      </p:stCondLst>
                                      <p:childTnLst>
                                        <p:animMotion origin="layout" path="M 4.375E-6 2.96296E-6 L 0.1026 -0.21412 " pathEditMode="relative" rAng="0" ptsTypes="AA" p14:bounceEnd="50000">
                                          <p:cBhvr>
                                            <p:cTn id="19" dur="2000" fill="hold"/>
                                            <p:tgtEl>
                                              <p:spTgt spid="3"/>
                                            </p:tgtEl>
                                            <p:attrNameLst>
                                              <p:attrName>ppt_x</p:attrName>
                                              <p:attrName>ppt_y</p:attrName>
                                            </p:attrNameLst>
                                          </p:cBhvr>
                                          <p:rCtr x="5130" y="-10718"/>
                                        </p:animMotion>
                                      </p:childTnLst>
                                    </p:cTn>
                                  </p:par>
                                  <p:par>
                                    <p:cTn id="20" presetID="10" presetClass="entr" presetSubtype="0" fill="hold" nodeType="withEffect">
                                      <p:stCondLst>
                                        <p:cond delay="7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42" presetClass="path" presetSubtype="0" accel="45500" fill="hold" nodeType="withEffect" p14:presetBounceEnd="50000">
                                      <p:stCondLst>
                                        <p:cond delay="700"/>
                                      </p:stCondLst>
                                      <p:childTnLst>
                                        <p:animMotion origin="layout" path="M 4.375E-6 -4.44444E-6 L 0.1026 -0.21412 " pathEditMode="relative" rAng="0" ptsTypes="AA" p14:bounceEnd="50000">
                                          <p:cBhvr>
                                            <p:cTn id="24" dur="2000" fill="hold"/>
                                            <p:tgtEl>
                                              <p:spTgt spid="4"/>
                                            </p:tgtEl>
                                            <p:attrNameLst>
                                              <p:attrName>ppt_x</p:attrName>
                                              <p:attrName>ppt_y</p:attrName>
                                            </p:attrNameLst>
                                          </p:cBhvr>
                                          <p:rCtr x="5130" y="-10718"/>
                                        </p:animMotion>
                                      </p:childTnLst>
                                    </p:cTn>
                                  </p:par>
                                  <p:par>
                                    <p:cTn id="25" presetID="10" presetClass="entr" presetSubtype="0" fill="hold" grpId="1" nodeType="withEffect">
                                      <p:stCondLst>
                                        <p:cond delay="100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42" presetClass="path" presetSubtype="0" accel="45500" fill="hold" grpId="0" nodeType="withEffect" p14:presetBounceEnd="50000">
                                      <p:stCondLst>
                                        <p:cond delay="1000"/>
                                      </p:stCondLst>
                                      <p:childTnLst>
                                        <p:animMotion origin="layout" path="M 2.08333E-7 -2.22222E-6 L 0.1026 -0.21412 " pathEditMode="relative" rAng="0" ptsTypes="AA" p14:bounceEnd="50000">
                                          <p:cBhvr>
                                            <p:cTn id="29" dur="2000" fill="hold"/>
                                            <p:tgtEl>
                                              <p:spTgt spid="23"/>
                                            </p:tgtEl>
                                            <p:attrNameLst>
                                              <p:attrName>ppt_x</p:attrName>
                                              <p:attrName>ppt_y</p:attrName>
                                            </p:attrNameLst>
                                          </p:cBhvr>
                                          <p:rCtr x="5130" y="-10718"/>
                                        </p:animMotion>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95"/>
                                            </p:tgtEl>
                                            <p:attrNameLst>
                                              <p:attrName>style.visibility</p:attrName>
                                            </p:attrNameLst>
                                          </p:cBhvr>
                                          <p:to>
                                            <p:strVal val="visible"/>
                                          </p:to>
                                        </p:set>
                                        <p:animEffect transition="in" filter="fade">
                                          <p:cBhvr>
                                            <p:cTn id="33" dur="10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9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42" presetClass="path" presetSubtype="0" accel="45500" fill="hold" nodeType="withEffect">
                                      <p:stCondLst>
                                        <p:cond delay="0"/>
                                      </p:stCondLst>
                                      <p:childTnLst>
                                        <p:animMotion origin="layout" path="M 3.75E-6 4.81481E-6 L 0.1026 -0.21413 " pathEditMode="relative" rAng="0" ptsTypes="AA">
                                          <p:cBhvr>
                                            <p:cTn id="9" dur="2000" fill="hold"/>
                                            <p:tgtEl>
                                              <p:spTgt spid="39"/>
                                            </p:tgtEl>
                                            <p:attrNameLst>
                                              <p:attrName>ppt_x</p:attrName>
                                              <p:attrName>ppt_y</p:attrName>
                                            </p:attrNameLst>
                                          </p:cBhvr>
                                          <p:rCtr x="5130" y="-10718"/>
                                        </p:animMotion>
                                      </p:childTnLst>
                                    </p:cTn>
                                  </p:par>
                                  <p:par>
                                    <p:cTn id="10" presetID="10" presetClass="entr" presetSubtype="0" fill="hold" nodeType="withEffect">
                                      <p:stCondLst>
                                        <p:cond delay="20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42" presetClass="path" presetSubtype="0" accel="45500" fill="hold" nodeType="withEffect">
                                      <p:stCondLst>
                                        <p:cond delay="200"/>
                                      </p:stCondLst>
                                      <p:childTnLst>
                                        <p:animMotion origin="layout" path="M 2.08333E-7 -2.59259E-6 L 0.1026 -0.21412 " pathEditMode="relative" rAng="0" ptsTypes="AA">
                                          <p:cBhvr>
                                            <p:cTn id="14" dur="2000" fill="hold"/>
                                            <p:tgtEl>
                                              <p:spTgt spid="2"/>
                                            </p:tgtEl>
                                            <p:attrNameLst>
                                              <p:attrName>ppt_x</p:attrName>
                                              <p:attrName>ppt_y</p:attrName>
                                            </p:attrNameLst>
                                          </p:cBhvr>
                                          <p:rCtr x="5130" y="-10718"/>
                                        </p:animMotion>
                                      </p:childTnLst>
                                    </p:cTn>
                                  </p:par>
                                  <p:par>
                                    <p:cTn id="15" presetID="10" presetClass="entr" presetSubtype="0" fill="hold" nodeType="withEffect">
                                      <p:stCondLst>
                                        <p:cond delay="4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42" presetClass="path" presetSubtype="0" accel="45500" fill="hold" nodeType="withEffect">
                                      <p:stCondLst>
                                        <p:cond delay="400"/>
                                      </p:stCondLst>
                                      <p:childTnLst>
                                        <p:animMotion origin="layout" path="M 4.375E-6 2.96296E-6 L 0.1026 -0.21412 " pathEditMode="relative" rAng="0" ptsTypes="AA">
                                          <p:cBhvr>
                                            <p:cTn id="19" dur="2000" fill="hold"/>
                                            <p:tgtEl>
                                              <p:spTgt spid="3"/>
                                            </p:tgtEl>
                                            <p:attrNameLst>
                                              <p:attrName>ppt_x</p:attrName>
                                              <p:attrName>ppt_y</p:attrName>
                                            </p:attrNameLst>
                                          </p:cBhvr>
                                          <p:rCtr x="5130" y="-10718"/>
                                        </p:animMotion>
                                      </p:childTnLst>
                                    </p:cTn>
                                  </p:par>
                                  <p:par>
                                    <p:cTn id="20" presetID="10" presetClass="entr" presetSubtype="0" fill="hold" nodeType="withEffect">
                                      <p:stCondLst>
                                        <p:cond delay="7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42" presetClass="path" presetSubtype="0" accel="45500" fill="hold" nodeType="withEffect">
                                      <p:stCondLst>
                                        <p:cond delay="700"/>
                                      </p:stCondLst>
                                      <p:childTnLst>
                                        <p:animMotion origin="layout" path="M 4.375E-6 -4.44444E-6 L 0.1026 -0.21412 " pathEditMode="relative" rAng="0" ptsTypes="AA">
                                          <p:cBhvr>
                                            <p:cTn id="24" dur="2000" fill="hold"/>
                                            <p:tgtEl>
                                              <p:spTgt spid="4"/>
                                            </p:tgtEl>
                                            <p:attrNameLst>
                                              <p:attrName>ppt_x</p:attrName>
                                              <p:attrName>ppt_y</p:attrName>
                                            </p:attrNameLst>
                                          </p:cBhvr>
                                          <p:rCtr x="5130" y="-10718"/>
                                        </p:animMotion>
                                      </p:childTnLst>
                                    </p:cTn>
                                  </p:par>
                                  <p:par>
                                    <p:cTn id="25" presetID="10" presetClass="entr" presetSubtype="0" fill="hold" grpId="1" nodeType="withEffect">
                                      <p:stCondLst>
                                        <p:cond delay="100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42" presetClass="path" presetSubtype="0" accel="45500" fill="hold" grpId="0" nodeType="withEffect">
                                      <p:stCondLst>
                                        <p:cond delay="1000"/>
                                      </p:stCondLst>
                                      <p:childTnLst>
                                        <p:animMotion origin="layout" path="M 2.08333E-7 -2.22222E-6 L 0.1026 -0.21412 " pathEditMode="relative" rAng="0" ptsTypes="AA">
                                          <p:cBhvr>
                                            <p:cTn id="29" dur="2000" fill="hold"/>
                                            <p:tgtEl>
                                              <p:spTgt spid="23"/>
                                            </p:tgtEl>
                                            <p:attrNameLst>
                                              <p:attrName>ppt_x</p:attrName>
                                              <p:attrName>ppt_y</p:attrName>
                                            </p:attrNameLst>
                                          </p:cBhvr>
                                          <p:rCtr x="5130" y="-10718"/>
                                        </p:animMotion>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95"/>
                                            </p:tgtEl>
                                            <p:attrNameLst>
                                              <p:attrName>style.visibility</p:attrName>
                                            </p:attrNameLst>
                                          </p:cBhvr>
                                          <p:to>
                                            <p:strVal val="visible"/>
                                          </p:to>
                                        </p:set>
                                        <p:animEffect transition="in" filter="fade">
                                          <p:cBhvr>
                                            <p:cTn id="33" dur="10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95"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396140" y="0"/>
            <a:ext cx="13588140" cy="6858000"/>
            <a:chOff x="-1396140" y="0"/>
            <a:chExt cx="13588140" cy="685800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0" y="0"/>
              <a:ext cx="6858000" cy="6858000"/>
            </a:xfrm>
            <a:prstGeom prst="rect">
              <a:avLst/>
            </a:prstGeom>
          </p:spPr>
        </p:pic>
        <p:pic>
          <p:nvPicPr>
            <p:cNvPr id="57" name="图片 5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6140" y="0"/>
              <a:ext cx="6858000" cy="6858000"/>
            </a:xfrm>
            <a:prstGeom prst="rect">
              <a:avLst/>
            </a:prstGeom>
          </p:spPr>
        </p:pic>
      </p:grpSp>
      <p:sp>
        <p:nvSpPr>
          <p:cNvPr id="8" name="矩形 7"/>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0" y="2120253"/>
            <a:ext cx="12192000" cy="2820692"/>
          </a:xfrm>
          <a:prstGeom prst="rect">
            <a:avLst/>
          </a:prstGeom>
          <a:solidFill>
            <a:srgbClr val="1E2532"/>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38558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06262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273966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1" name="直接连接符 50"/>
          <p:cNvCxnSpPr/>
          <p:nvPr/>
        </p:nvCxnSpPr>
        <p:spPr>
          <a:xfrm>
            <a:off x="6355834" y="2765942"/>
            <a:ext cx="0" cy="143033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4885937" y="2718991"/>
            <a:ext cx="1241622" cy="1600438"/>
          </a:xfrm>
          <a:prstGeom prst="rect">
            <a:avLst/>
          </a:prstGeom>
          <a:noFill/>
        </p:spPr>
        <p:txBody>
          <a:bodyPr wrap="none" rtlCol="0">
            <a:spAutoFit/>
            <a:scene3d>
              <a:camera prst="orthographicFront"/>
              <a:lightRig rig="threePt" dir="t"/>
            </a:scene3d>
            <a:sp3d contourW="12700"/>
          </a:bodyPr>
          <a:lstStyle/>
          <a:p>
            <a:pPr algn="ctr"/>
            <a:r>
              <a:rPr lang="en-US" altLang="zh-CN" sz="3200" dirty="0">
                <a:solidFill>
                  <a:schemeClr val="bg1"/>
                </a:solidFill>
                <a:latin typeface="+mj-lt"/>
                <a:cs typeface="经典综艺体简" panose="02010609000101010101" pitchFamily="49" charset="-122"/>
              </a:rPr>
              <a:t>PART</a:t>
            </a:r>
          </a:p>
          <a:p>
            <a:pPr algn="ctr"/>
            <a:r>
              <a:rPr lang="en-US" altLang="zh-CN" sz="6600" b="1" dirty="0">
                <a:solidFill>
                  <a:schemeClr val="bg1"/>
                </a:solidFill>
                <a:latin typeface="+mj-lt"/>
                <a:cs typeface="经典综艺体简" panose="02010609000101010101" pitchFamily="49" charset="-122"/>
              </a:rPr>
              <a:t>02</a:t>
            </a:r>
            <a:endParaRPr lang="zh-CN" altLang="en-US" sz="6600" b="1" dirty="0">
              <a:solidFill>
                <a:schemeClr val="bg1"/>
              </a:solidFill>
              <a:latin typeface="+mj-lt"/>
              <a:cs typeface="经典综艺体简" panose="02010609000101010101" pitchFamily="49" charset="-122"/>
            </a:endParaRPr>
          </a:p>
        </p:txBody>
      </p:sp>
      <p:sp>
        <p:nvSpPr>
          <p:cNvPr id="53" name="文本框 52"/>
          <p:cNvSpPr txBox="1"/>
          <p:nvPr/>
        </p:nvSpPr>
        <p:spPr>
          <a:xfrm>
            <a:off x="6653080" y="2684809"/>
            <a:ext cx="3262432" cy="707886"/>
          </a:xfrm>
          <a:prstGeom prst="rect">
            <a:avLst/>
          </a:prstGeom>
          <a:noFill/>
        </p:spPr>
        <p:txBody>
          <a:bodyPr wrap="none" rtlCol="0">
            <a:spAutoFit/>
            <a:scene3d>
              <a:camera prst="orthographicFront"/>
              <a:lightRig rig="threePt" dir="t"/>
            </a:scene3d>
            <a:sp3d contourW="12700"/>
          </a:bodyPr>
          <a:lstStyle/>
          <a:p>
            <a:pPr lvl="0" defTabSz="914400">
              <a:defRPr/>
            </a:pPr>
            <a:r>
              <a:rPr lang="zh-CN" altLang="en-US" sz="4000" b="1" dirty="0">
                <a:solidFill>
                  <a:schemeClr val="bg1"/>
                </a:solidFill>
                <a:latin typeface="+mj-ea"/>
                <a:ea typeface="+mj-ea"/>
                <a:cs typeface="经典综艺体简" panose="02010609000101010101" pitchFamily="49" charset="-122"/>
              </a:rPr>
              <a:t>销售技巧概述</a:t>
            </a:r>
          </a:p>
        </p:txBody>
      </p:sp>
      <p:sp>
        <p:nvSpPr>
          <p:cNvPr id="54" name="文本框 53"/>
          <p:cNvSpPr txBox="1"/>
          <p:nvPr/>
        </p:nvSpPr>
        <p:spPr>
          <a:xfrm>
            <a:off x="6653080" y="3413531"/>
            <a:ext cx="4782754" cy="609398"/>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ea typeface="+mj-ea"/>
              </a:rPr>
              <a:t>The user can demonstrate on a projector or computer or print the it into a film to be used in a wider field</a:t>
            </a:r>
          </a:p>
        </p:txBody>
      </p:sp>
      <p:cxnSp>
        <p:nvCxnSpPr>
          <p:cNvPr id="4" name="直接连接符 3"/>
          <p:cNvCxnSpPr/>
          <p:nvPr/>
        </p:nvCxnSpPr>
        <p:spPr>
          <a:xfrm flipH="1">
            <a:off x="6096000" y="6489700"/>
            <a:ext cx="6096000" cy="0"/>
          </a:xfrm>
          <a:prstGeom prst="line">
            <a:avLst/>
          </a:prstGeom>
          <a:ln w="25400">
            <a:solidFill>
              <a:srgbClr val="04D195"/>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6858000" y="6337300"/>
            <a:ext cx="5334000" cy="0"/>
          </a:xfrm>
          <a:prstGeom prst="line">
            <a:avLst/>
          </a:prstGeom>
          <a:ln w="25400">
            <a:solidFill>
              <a:srgbClr val="04D195"/>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7581900" y="6159500"/>
            <a:ext cx="4610100" cy="0"/>
          </a:xfrm>
          <a:prstGeom prst="line">
            <a:avLst/>
          </a:prstGeom>
          <a:ln w="25400">
            <a:solidFill>
              <a:srgbClr val="04D195"/>
            </a:solidFill>
          </a:ln>
        </p:spPr>
        <p:style>
          <a:lnRef idx="1">
            <a:schemeClr val="accent1"/>
          </a:lnRef>
          <a:fillRef idx="0">
            <a:schemeClr val="accent1"/>
          </a:fillRef>
          <a:effectRef idx="0">
            <a:schemeClr val="accent1"/>
          </a:effectRef>
          <a:fontRef idx="minor">
            <a:schemeClr val="tx1"/>
          </a:fontRef>
        </p:style>
      </p:cxnSp>
      <p:sp>
        <p:nvSpPr>
          <p:cNvPr id="60" name="任意多边形 59"/>
          <p:cNvSpPr/>
          <p:nvPr/>
        </p:nvSpPr>
        <p:spPr>
          <a:xfrm>
            <a:off x="-1159407" y="1739505"/>
            <a:ext cx="3201003" cy="3582188"/>
          </a:xfrm>
          <a:custGeom>
            <a:avLst/>
            <a:gdLst>
              <a:gd name="connsiteX0" fmla="*/ 878280 w 3201003"/>
              <a:gd name="connsiteY0" fmla="*/ 0 h 3582188"/>
              <a:gd name="connsiteX1" fmla="*/ 3201003 w 3201003"/>
              <a:gd name="connsiteY1" fmla="*/ 0 h 3582188"/>
              <a:gd name="connsiteX2" fmla="*/ 2322722 w 3201003"/>
              <a:gd name="connsiteY2" fmla="*/ 3582188 h 3582188"/>
              <a:gd name="connsiteX3" fmla="*/ 0 w 3201003"/>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3201003" h="3582188">
                <a:moveTo>
                  <a:pt x="878280" y="0"/>
                </a:moveTo>
                <a:lnTo>
                  <a:pt x="3201003" y="0"/>
                </a:lnTo>
                <a:lnTo>
                  <a:pt x="2322722" y="3582188"/>
                </a:lnTo>
                <a:lnTo>
                  <a:pt x="0" y="3582188"/>
                </a:lnTo>
                <a:close/>
              </a:path>
            </a:pathLst>
          </a:custGeom>
          <a:solidFill>
            <a:srgbClr val="04D195"/>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4" name="组合 63"/>
          <p:cNvGrpSpPr/>
          <p:nvPr/>
        </p:nvGrpSpPr>
        <p:grpSpPr>
          <a:xfrm>
            <a:off x="11501439" y="333375"/>
            <a:ext cx="282574" cy="198117"/>
            <a:chOff x="11501439" y="333375"/>
            <a:chExt cx="282574" cy="198117"/>
          </a:xfrm>
        </p:grpSpPr>
        <p:sp>
          <p:nvSpPr>
            <p:cNvPr id="16" name="矩形 15"/>
            <p:cNvSpPr/>
            <p:nvPr/>
          </p:nvSpPr>
          <p:spPr>
            <a:xfrm>
              <a:off x="11501439" y="333375"/>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501439" y="409574"/>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501439" y="485773"/>
              <a:ext cx="282574" cy="45719"/>
            </a:xfrm>
            <a:prstGeom prst="rect">
              <a:avLst/>
            </a:prstGeom>
            <a:solidFill>
              <a:srgbClr val="04D1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文本框 62"/>
          <p:cNvSpPr txBox="1"/>
          <p:nvPr/>
        </p:nvSpPr>
        <p:spPr>
          <a:xfrm>
            <a:off x="275030" y="246743"/>
            <a:ext cx="1493899" cy="461665"/>
          </a:xfrm>
          <a:prstGeom prst="rect">
            <a:avLst/>
          </a:prstGeom>
          <a:noFill/>
        </p:spPr>
        <p:txBody>
          <a:bodyPr wrap="square" rtlCol="0">
            <a:spAutoFit/>
          </a:bodyPr>
          <a:lstStyle/>
          <a:p>
            <a:r>
              <a:rPr lang="en-US" altLang="zh-CN" sz="2400" b="1" dirty="0">
                <a:solidFill>
                  <a:srgbClr val="161A29"/>
                </a:solidFill>
              </a:rPr>
              <a:t>LOGO</a:t>
            </a:r>
            <a:endParaRPr lang="zh-CN" altLang="en-US" sz="2400" b="1" dirty="0">
              <a:solidFill>
                <a:srgbClr val="161A29"/>
              </a:solidFill>
            </a:endParaRPr>
          </a:p>
        </p:txBody>
      </p:sp>
      <p:sp>
        <p:nvSpPr>
          <p:cNvPr id="23" name="矩形 22">
            <a:extLst>
              <a:ext uri="{FF2B5EF4-FFF2-40B4-BE49-F238E27FC236}">
                <a16:creationId xmlns:a16="http://schemas.microsoft.com/office/drawing/2014/main" xmlns="" id="{7F35B8F6-E41A-4D4A-811A-16102BE256DB}"/>
              </a:ext>
            </a:extLst>
          </p:cNvPr>
          <p:cNvSpPr/>
          <p:nvPr/>
        </p:nvSpPr>
        <p:spPr>
          <a:xfrm>
            <a:off x="1768929" y="7415777"/>
            <a:ext cx="1396181" cy="1537303"/>
          </a:xfrm>
          <a:prstGeom prst="rect">
            <a:avLst/>
          </a:prstGeom>
          <a:solidFill>
            <a:srgbClr val="04D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32149487"/>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up)">
                                      <p:cBhvr>
                                        <p:cTn id="13" dur="500"/>
                                        <p:tgtEl>
                                          <p:spTgt spid="51"/>
                                        </p:tgtEl>
                                      </p:cBhvr>
                                    </p:animEffect>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1+#ppt_w/2"/>
                                          </p:val>
                                        </p:tav>
                                        <p:tav tm="100000">
                                          <p:val>
                                            <p:strVal val="#ppt_x"/>
                                          </p:val>
                                        </p:tav>
                                      </p:tavLst>
                                    </p:anim>
                                    <p:anim calcmode="lin" valueType="num">
                                      <p:cBhvr additive="base">
                                        <p:cTn id="18" dur="500" fill="hold"/>
                                        <p:tgtEl>
                                          <p:spTgt spid="5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2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小魔王主题2">
  <a:themeElements>
    <a:clrScheme name="自定义 384">
      <a:dk1>
        <a:sysClr val="windowText" lastClr="000000"/>
      </a:dk1>
      <a:lt1>
        <a:sysClr val="window" lastClr="FFFFFF"/>
      </a:lt1>
      <a:dk2>
        <a:srgbClr val="44546A"/>
      </a:dk2>
      <a:lt2>
        <a:srgbClr val="E7E6E6"/>
      </a:lt2>
      <a:accent1>
        <a:srgbClr val="FFC200"/>
      </a:accent1>
      <a:accent2>
        <a:srgbClr val="323F4F"/>
      </a:accent2>
      <a:accent3>
        <a:srgbClr val="FFC200"/>
      </a:accent3>
      <a:accent4>
        <a:srgbClr val="323F4F"/>
      </a:accent4>
      <a:accent5>
        <a:srgbClr val="FFC200"/>
      </a:accent5>
      <a:accent6>
        <a:srgbClr val="323F4F"/>
      </a:accent6>
      <a:hlink>
        <a:srgbClr val="FFC200"/>
      </a:hlink>
      <a:folHlink>
        <a:srgbClr val="FFFFF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4D195"/>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616161"/>
    </a:accent1>
    <a:accent2>
      <a:srgbClr val="A6A6A6"/>
    </a:accent2>
    <a:accent3>
      <a:srgbClr val="616161"/>
    </a:accent3>
    <a:accent4>
      <a:srgbClr val="A6A6A6"/>
    </a:accent4>
    <a:accent5>
      <a:srgbClr val="616161"/>
    </a:accent5>
    <a:accent6>
      <a:srgbClr val="A6A6A6"/>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616161"/>
    </a:accent1>
    <a:accent2>
      <a:srgbClr val="A6A6A6"/>
    </a:accent2>
    <a:accent3>
      <a:srgbClr val="616161"/>
    </a:accent3>
    <a:accent4>
      <a:srgbClr val="A6A6A6"/>
    </a:accent4>
    <a:accent5>
      <a:srgbClr val="616161"/>
    </a:accent5>
    <a:accent6>
      <a:srgbClr val="A6A6A6"/>
    </a:accent6>
    <a:hlink>
      <a:srgbClr val="0563C1"/>
    </a:hlink>
    <a:folHlink>
      <a:srgbClr val="954F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616161"/>
    </a:accent1>
    <a:accent2>
      <a:srgbClr val="A6A6A6"/>
    </a:accent2>
    <a:accent3>
      <a:srgbClr val="616161"/>
    </a:accent3>
    <a:accent4>
      <a:srgbClr val="A6A6A6"/>
    </a:accent4>
    <a:accent5>
      <a:srgbClr val="616161"/>
    </a:accent5>
    <a:accent6>
      <a:srgbClr val="A6A6A6"/>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包图主题2</Template>
  <TotalTime>832</TotalTime>
  <Words>2535</Words>
  <Application>Microsoft Office PowerPoint</Application>
  <PresentationFormat>宽屏</PresentationFormat>
  <Paragraphs>305</Paragraphs>
  <Slides>30</Slides>
  <Notes>26</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30</vt:i4>
      </vt:variant>
    </vt:vector>
  </HeadingPairs>
  <TitlesOfParts>
    <vt:vector size="46" baseType="lpstr">
      <vt:lpstr>Century Gothic</vt:lpstr>
      <vt:lpstr>Lato Bold</vt:lpstr>
      <vt:lpstr>Lato regular</vt:lpstr>
      <vt:lpstr>Source Han Sans Light</vt:lpstr>
      <vt:lpstr>阿里巴巴普惠体 B</vt:lpstr>
      <vt:lpstr>等线</vt:lpstr>
      <vt:lpstr>汉仪雅酷黑 45W</vt:lpstr>
      <vt:lpstr>黑体</vt:lpstr>
      <vt:lpstr>经典综艺体简</vt:lpstr>
      <vt:lpstr>时尚中黑简体</vt:lpstr>
      <vt:lpstr>微软雅黑</vt:lpstr>
      <vt:lpstr>微软雅黑 Light</vt:lpstr>
      <vt:lpstr>Arial</vt:lpstr>
      <vt:lpstr>Impact</vt:lpstr>
      <vt:lpstr>Wingdings</vt:lpstr>
      <vt:lpstr>小魔王主题2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张琳</dc:creator>
  <cp:lastModifiedBy>阳光 男孩</cp:lastModifiedBy>
  <cp:revision>152</cp:revision>
  <dcterms:created xsi:type="dcterms:W3CDTF">2017-08-18T03:02:00Z</dcterms:created>
  <dcterms:modified xsi:type="dcterms:W3CDTF">2020-04-07T13:22:28Z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