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62" r:id="rId3"/>
    <p:sldId id="261" r:id="rId4"/>
    <p:sldId id="263" r:id="rId5"/>
    <p:sldId id="265" r:id="rId6"/>
    <p:sldId id="267" r:id="rId7"/>
    <p:sldId id="268" r:id="rId8"/>
    <p:sldId id="269" r:id="rId9"/>
    <p:sldId id="270" r:id="rId10"/>
    <p:sldId id="272" r:id="rId1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1073" userDrawn="1">
          <p15:clr>
            <a:srgbClr val="A4A3A4"/>
          </p15:clr>
        </p15:guide>
        <p15:guide id="4" pos="660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46CE9"/>
    <a:srgbClr val="000000"/>
    <a:srgbClr val="F8F6F8"/>
    <a:srgbClr val="CFC2D2"/>
    <a:srgbClr val="FFEFEF"/>
    <a:srgbClr val="460000"/>
    <a:srgbClr val="FF0000"/>
    <a:srgbClr val="3E5393"/>
    <a:srgbClr val="960000"/>
    <a:srgbClr val="0E0E0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76" autoAdjust="0"/>
    <p:restoredTop sz="94660"/>
  </p:normalViewPr>
  <p:slideViewPr>
    <p:cSldViewPr snapToGrid="0" showGuides="1">
      <p:cViewPr varScale="1">
        <p:scale>
          <a:sx n="87" d="100"/>
          <a:sy n="87" d="100"/>
        </p:scale>
        <p:origin x="48" y="516"/>
      </p:cViewPr>
      <p:guideLst>
        <p:guide orient="horz" pos="2160"/>
        <p:guide pos="3840"/>
        <p:guide pos="1073"/>
        <p:guide pos="6607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-18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76051A-1270-4EB1-8CF7-91BE195240ED}" type="datetimeFigureOut">
              <a:rPr lang="zh-CN" altLang="en-US" smtClean="0"/>
              <a:t>2020/4/8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DD3FF-DE41-4A2D-923B-913992E7F62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12173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76051A-1270-4EB1-8CF7-91BE195240ED}" type="datetimeFigureOut">
              <a:rPr lang="zh-CN" altLang="en-US" smtClean="0"/>
              <a:t>2020/4/8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DD3FF-DE41-4A2D-923B-913992E7F62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03792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76051A-1270-4EB1-8CF7-91BE195240ED}" type="datetimeFigureOut">
              <a:rPr lang="zh-CN" altLang="en-US" smtClean="0"/>
              <a:t>2020/4/8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DD3FF-DE41-4A2D-923B-913992E7F62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446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76051A-1270-4EB1-8CF7-91BE195240ED}" type="datetimeFigureOut">
              <a:rPr lang="zh-CN" altLang="en-US" smtClean="0"/>
              <a:t>2020/4/8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DD3FF-DE41-4A2D-923B-913992E7F62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24147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76051A-1270-4EB1-8CF7-91BE195240ED}" type="datetimeFigureOut">
              <a:rPr lang="zh-CN" altLang="en-US" smtClean="0"/>
              <a:t>2020/4/8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DD3FF-DE41-4A2D-923B-913992E7F62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16037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76051A-1270-4EB1-8CF7-91BE195240ED}" type="datetimeFigureOut">
              <a:rPr lang="zh-CN" altLang="en-US" smtClean="0"/>
              <a:t>2020/4/8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DD3FF-DE41-4A2D-923B-913992E7F62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02924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76051A-1270-4EB1-8CF7-91BE195240ED}" type="datetimeFigureOut">
              <a:rPr lang="zh-CN" altLang="en-US" smtClean="0"/>
              <a:t>2020/4/8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DD3FF-DE41-4A2D-923B-913992E7F62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5094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76051A-1270-4EB1-8CF7-91BE195240ED}" type="datetimeFigureOut">
              <a:rPr lang="zh-CN" altLang="en-US" smtClean="0"/>
              <a:t>2020/4/8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DD3FF-DE41-4A2D-923B-913992E7F62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60556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76051A-1270-4EB1-8CF7-91BE195240ED}" type="datetimeFigureOut">
              <a:rPr lang="zh-CN" altLang="en-US" smtClean="0"/>
              <a:t>2020/4/8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DD3FF-DE41-4A2D-923B-913992E7F62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16557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76051A-1270-4EB1-8CF7-91BE195240ED}" type="datetimeFigureOut">
              <a:rPr lang="zh-CN" altLang="en-US" smtClean="0"/>
              <a:t>2020/4/8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DD3FF-DE41-4A2D-923B-913992E7F62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32937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76051A-1270-4EB1-8CF7-91BE195240ED}" type="datetimeFigureOut">
              <a:rPr lang="zh-CN" altLang="en-US" smtClean="0"/>
              <a:t>2020/4/8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DD3FF-DE41-4A2D-923B-913992E7F62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25194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76051A-1270-4EB1-8CF7-91BE195240ED}" type="datetimeFigureOut">
              <a:rPr lang="zh-CN" altLang="en-US" smtClean="0"/>
              <a:t>2020/4/8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CDD3FF-DE41-4A2D-923B-913992E7F62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06716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microsoft.com/office/2007/relationships/hdphoto" Target="../media/hdphoto5.wdp"/><Relationship Id="rId7" Type="http://schemas.microsoft.com/office/2007/relationships/hdphoto" Target="../media/hdphoto7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microsoft.com/office/2007/relationships/hdphoto" Target="../media/hdphoto6.wdp"/><Relationship Id="rId4" Type="http://schemas.openxmlformats.org/officeDocument/2006/relationships/image" Target="../media/image9.png"/><Relationship Id="rId9" Type="http://schemas.microsoft.com/office/2007/relationships/hdphoto" Target="../media/hdphoto8.wdp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/>
            </a:gs>
            <a:gs pos="100000">
              <a:srgbClr val="FBFBFF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椭圆 173"/>
          <p:cNvSpPr/>
          <p:nvPr/>
        </p:nvSpPr>
        <p:spPr>
          <a:xfrm>
            <a:off x="4683328" y="5333354"/>
            <a:ext cx="2816992" cy="262194"/>
          </a:xfrm>
          <a:prstGeom prst="ellipse">
            <a:avLst/>
          </a:prstGeom>
          <a:solidFill>
            <a:srgbClr val="000058">
              <a:alpha val="10000"/>
            </a:srgbClr>
          </a:solidFill>
          <a:ln>
            <a:noFill/>
          </a:ln>
          <a:effectLst>
            <a:softEdge rad="76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2" name="图片 14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FilmGrain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241278" y="1327524"/>
            <a:ext cx="3767276" cy="3761584"/>
          </a:xfrm>
          <a:prstGeom prst="rect">
            <a:avLst/>
          </a:prstGeom>
        </p:spPr>
      </p:pic>
      <p:pic>
        <p:nvPicPr>
          <p:cNvPr id="141" name="图片 140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FilmGrain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079635" y="947184"/>
            <a:ext cx="4546908" cy="4655032"/>
          </a:xfrm>
          <a:prstGeom prst="rect">
            <a:avLst/>
          </a:prstGeom>
        </p:spPr>
      </p:pic>
      <p:sp>
        <p:nvSpPr>
          <p:cNvPr id="125" name="矩形 124"/>
          <p:cNvSpPr/>
          <p:nvPr/>
        </p:nvSpPr>
        <p:spPr>
          <a:xfrm>
            <a:off x="6086969" y="2384515"/>
            <a:ext cx="544364" cy="12749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0000"/>
              </a:solidFill>
              <a:latin typeface="汉仪尚巍手书W" panose="00020600040101010101" pitchFamily="18" charset="-122"/>
              <a:ea typeface="汉仪尚巍手书W" panose="00020600040101010101" pitchFamily="18" charset="-122"/>
            </a:endParaRPr>
          </a:p>
        </p:txBody>
      </p:sp>
      <p:sp>
        <p:nvSpPr>
          <p:cNvPr id="126" name="矩形 125"/>
          <p:cNvSpPr/>
          <p:nvPr/>
        </p:nvSpPr>
        <p:spPr>
          <a:xfrm>
            <a:off x="5997062" y="2280365"/>
            <a:ext cx="71205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</a:rPr>
              <a:t>2019</a:t>
            </a:r>
            <a:endParaRPr lang="zh-CN" altLang="en-US" sz="2000" dirty="0">
              <a:solidFill>
                <a:schemeClr val="bg1"/>
              </a:solidFill>
              <a:latin typeface="汉仪尚巍手书W" panose="00020600040101010101" pitchFamily="18" charset="-122"/>
              <a:ea typeface="汉仪尚巍手书W" panose="00020600040101010101" pitchFamily="18" charset="-122"/>
            </a:endParaRPr>
          </a:p>
        </p:txBody>
      </p:sp>
      <p:grpSp>
        <p:nvGrpSpPr>
          <p:cNvPr id="129" name="组合 128"/>
          <p:cNvGrpSpPr/>
          <p:nvPr/>
        </p:nvGrpSpPr>
        <p:grpSpPr>
          <a:xfrm>
            <a:off x="6631333" y="-5023588"/>
            <a:ext cx="4874773" cy="4875473"/>
            <a:chOff x="3912033" y="899933"/>
            <a:chExt cx="4874773" cy="4875473"/>
          </a:xfrm>
        </p:grpSpPr>
        <p:sp>
          <p:nvSpPr>
            <p:cNvPr id="130" name="任意多边形 129"/>
            <p:cNvSpPr/>
            <p:nvPr/>
          </p:nvSpPr>
          <p:spPr>
            <a:xfrm rot="18581839">
              <a:off x="5877170" y="563810"/>
              <a:ext cx="737063" cy="1409309"/>
            </a:xfrm>
            <a:custGeom>
              <a:avLst/>
              <a:gdLst>
                <a:gd name="connsiteX0" fmla="*/ 585186 w 606760"/>
                <a:gd name="connsiteY0" fmla="*/ 308404 h 1160163"/>
                <a:gd name="connsiteX1" fmla="*/ 587101 w 606760"/>
                <a:gd name="connsiteY1" fmla="*/ 309072 h 1160163"/>
                <a:gd name="connsiteX2" fmla="*/ 592710 w 606760"/>
                <a:gd name="connsiteY2" fmla="*/ 315930 h 1160163"/>
                <a:gd name="connsiteX3" fmla="*/ 593603 w 606760"/>
                <a:gd name="connsiteY3" fmla="*/ 318575 h 1160163"/>
                <a:gd name="connsiteX4" fmla="*/ 305575 w 606760"/>
                <a:gd name="connsiteY4" fmla="*/ 233693 h 1160163"/>
                <a:gd name="connsiteX5" fmla="*/ 305559 w 606760"/>
                <a:gd name="connsiteY5" fmla="*/ 233814 h 1160163"/>
                <a:gd name="connsiteX6" fmla="*/ 305420 w 606760"/>
                <a:gd name="connsiteY6" fmla="*/ 233809 h 1160163"/>
                <a:gd name="connsiteX7" fmla="*/ 276161 w 606760"/>
                <a:gd name="connsiteY7" fmla="*/ 0 h 1160163"/>
                <a:gd name="connsiteX8" fmla="*/ 296340 w 606760"/>
                <a:gd name="connsiteY8" fmla="*/ 2522 h 1160163"/>
                <a:gd name="connsiteX9" fmla="*/ 325613 w 606760"/>
                <a:gd name="connsiteY9" fmla="*/ 29355 h 1160163"/>
                <a:gd name="connsiteX10" fmla="*/ 328137 w 606760"/>
                <a:gd name="connsiteY10" fmla="*/ 41976 h 1160163"/>
                <a:gd name="connsiteX11" fmla="*/ 373504 w 606760"/>
                <a:gd name="connsiteY11" fmla="*/ 72761 h 1160163"/>
                <a:gd name="connsiteX12" fmla="*/ 375406 w 606760"/>
                <a:gd name="connsiteY12" fmla="*/ 78746 h 1160163"/>
                <a:gd name="connsiteX13" fmla="*/ 373649 w 606760"/>
                <a:gd name="connsiteY13" fmla="*/ 72859 h 1160163"/>
                <a:gd name="connsiteX14" fmla="*/ 378912 w 606760"/>
                <a:gd name="connsiteY14" fmla="*/ 76431 h 1160163"/>
                <a:gd name="connsiteX15" fmla="*/ 385889 w 606760"/>
                <a:gd name="connsiteY15" fmla="*/ 91440 h 1160163"/>
                <a:gd name="connsiteX16" fmla="*/ 387614 w 606760"/>
                <a:gd name="connsiteY16" fmla="*/ 96301 h 1160163"/>
                <a:gd name="connsiteX17" fmla="*/ 366630 w 606760"/>
                <a:gd name="connsiteY17" fmla="*/ 108234 h 1160163"/>
                <a:gd name="connsiteX18" fmla="*/ 335709 w 606760"/>
                <a:gd name="connsiteY18" fmla="*/ 117699 h 1160163"/>
                <a:gd name="connsiteX19" fmla="*/ 305420 w 606760"/>
                <a:gd name="connsiteY19" fmla="*/ 168182 h 1160163"/>
                <a:gd name="connsiteX20" fmla="*/ 324351 w 606760"/>
                <a:gd name="connsiteY20" fmla="*/ 173230 h 1160163"/>
                <a:gd name="connsiteX21" fmla="*/ 329884 w 606760"/>
                <a:gd name="connsiteY21" fmla="*/ 174110 h 1160163"/>
                <a:gd name="connsiteX22" fmla="*/ 324929 w 606760"/>
                <a:gd name="connsiteY22" fmla="*/ 188976 h 1160163"/>
                <a:gd name="connsiteX23" fmla="*/ 317986 w 606760"/>
                <a:gd name="connsiteY23" fmla="*/ 202234 h 1160163"/>
                <a:gd name="connsiteX24" fmla="*/ 314676 w 606760"/>
                <a:gd name="connsiteY24" fmla="*/ 207499 h 1160163"/>
                <a:gd name="connsiteX25" fmla="*/ 307944 w 606760"/>
                <a:gd name="connsiteY25" fmla="*/ 206044 h 1160163"/>
                <a:gd name="connsiteX26" fmla="*/ 315516 w 606760"/>
                <a:gd name="connsiteY26" fmla="*/ 193423 h 1160163"/>
                <a:gd name="connsiteX27" fmla="*/ 305420 w 606760"/>
                <a:gd name="connsiteY27" fmla="*/ 185850 h 1160163"/>
                <a:gd name="connsiteX28" fmla="*/ 299110 w 606760"/>
                <a:gd name="connsiteY28" fmla="*/ 200996 h 1160163"/>
                <a:gd name="connsiteX29" fmla="*/ 296586 w 606760"/>
                <a:gd name="connsiteY29" fmla="*/ 224974 h 1160163"/>
                <a:gd name="connsiteX30" fmla="*/ 271345 w 606760"/>
                <a:gd name="connsiteY30" fmla="*/ 347394 h 1160163"/>
                <a:gd name="connsiteX31" fmla="*/ 228434 w 606760"/>
                <a:gd name="connsiteY31" fmla="*/ 573304 h 1160163"/>
                <a:gd name="connsiteX32" fmla="*/ 212027 w 606760"/>
                <a:gd name="connsiteY32" fmla="*/ 724751 h 1160163"/>
                <a:gd name="connsiteX33" fmla="*/ 204455 w 606760"/>
                <a:gd name="connsiteY33" fmla="*/ 794165 h 1160163"/>
                <a:gd name="connsiteX34" fmla="*/ 212027 w 606760"/>
                <a:gd name="connsiteY34" fmla="*/ 794165 h 1160163"/>
                <a:gd name="connsiteX35" fmla="*/ 224648 w 606760"/>
                <a:gd name="connsiteY35" fmla="*/ 699510 h 1160163"/>
                <a:gd name="connsiteX36" fmla="*/ 233482 w 606760"/>
                <a:gd name="connsiteY36" fmla="*/ 655338 h 1160163"/>
                <a:gd name="connsiteX37" fmla="*/ 252414 w 606760"/>
                <a:gd name="connsiteY37" fmla="*/ 597284 h 1160163"/>
                <a:gd name="connsiteX38" fmla="*/ 246104 w 606760"/>
                <a:gd name="connsiteY38" fmla="*/ 627572 h 1160163"/>
                <a:gd name="connsiteX39" fmla="*/ 241055 w 606760"/>
                <a:gd name="connsiteY39" fmla="*/ 699510 h 1160163"/>
                <a:gd name="connsiteX40" fmla="*/ 224648 w 606760"/>
                <a:gd name="connsiteY40" fmla="*/ 821930 h 1160163"/>
                <a:gd name="connsiteX41" fmla="*/ 239792 w 606760"/>
                <a:gd name="connsiteY41" fmla="*/ 818144 h 1160163"/>
                <a:gd name="connsiteX42" fmla="*/ 261248 w 606760"/>
                <a:gd name="connsiteY42" fmla="*/ 799213 h 1160163"/>
                <a:gd name="connsiteX43" fmla="*/ 318041 w 606760"/>
                <a:gd name="connsiteY43" fmla="*/ 746206 h 1160163"/>
                <a:gd name="connsiteX44" fmla="*/ 415220 w 606760"/>
                <a:gd name="connsiteY44" fmla="*/ 603594 h 1160163"/>
                <a:gd name="connsiteX45" fmla="*/ 459391 w 606760"/>
                <a:gd name="connsiteY45" fmla="*/ 535442 h 1160163"/>
                <a:gd name="connsiteX46" fmla="*/ 477061 w 606760"/>
                <a:gd name="connsiteY46" fmla="*/ 506414 h 1160163"/>
                <a:gd name="connsiteX47" fmla="*/ 493467 w 606760"/>
                <a:gd name="connsiteY47" fmla="*/ 481174 h 1160163"/>
                <a:gd name="connsiteX48" fmla="*/ 504826 w 606760"/>
                <a:gd name="connsiteY48" fmla="*/ 460980 h 1160163"/>
                <a:gd name="connsiteX49" fmla="*/ 512398 w 606760"/>
                <a:gd name="connsiteY49" fmla="*/ 440787 h 1160163"/>
                <a:gd name="connsiteX50" fmla="*/ 522494 w 606760"/>
                <a:gd name="connsiteY50" fmla="*/ 435739 h 1160163"/>
                <a:gd name="connsiteX51" fmla="*/ 557202 w 606760"/>
                <a:gd name="connsiteY51" fmla="*/ 379577 h 1160163"/>
                <a:gd name="connsiteX52" fmla="*/ 597740 w 606760"/>
                <a:gd name="connsiteY52" fmla="*/ 330815 h 1160163"/>
                <a:gd name="connsiteX53" fmla="*/ 599249 w 606760"/>
                <a:gd name="connsiteY53" fmla="*/ 335280 h 1160163"/>
                <a:gd name="connsiteX54" fmla="*/ 606192 w 606760"/>
                <a:gd name="connsiteY54" fmla="*/ 348538 h 1160163"/>
                <a:gd name="connsiteX55" fmla="*/ 606760 w 606760"/>
                <a:gd name="connsiteY55" fmla="*/ 349441 h 1160163"/>
                <a:gd name="connsiteX56" fmla="*/ 562250 w 606760"/>
                <a:gd name="connsiteY56" fmla="*/ 414284 h 1160163"/>
                <a:gd name="connsiteX57" fmla="*/ 530068 w 606760"/>
                <a:gd name="connsiteY57" fmla="*/ 496318 h 1160163"/>
                <a:gd name="connsiteX58" fmla="*/ 525019 w 606760"/>
                <a:gd name="connsiteY58" fmla="*/ 483697 h 1160163"/>
                <a:gd name="connsiteX59" fmla="*/ 492205 w 606760"/>
                <a:gd name="connsiteY59" fmla="*/ 559421 h 1160163"/>
                <a:gd name="connsiteX60" fmla="*/ 492205 w 606760"/>
                <a:gd name="connsiteY60" fmla="*/ 549324 h 1160163"/>
                <a:gd name="connsiteX61" fmla="*/ 424054 w 606760"/>
                <a:gd name="connsiteY61" fmla="*/ 690676 h 1160163"/>
                <a:gd name="connsiteX62" fmla="*/ 388716 w 606760"/>
                <a:gd name="connsiteY62" fmla="*/ 748730 h 1160163"/>
                <a:gd name="connsiteX63" fmla="*/ 398812 w 606760"/>
                <a:gd name="connsiteY63" fmla="*/ 763876 h 1160163"/>
                <a:gd name="connsiteX64" fmla="*/ 383668 w 606760"/>
                <a:gd name="connsiteY64" fmla="*/ 799213 h 1160163"/>
                <a:gd name="connsiteX65" fmla="*/ 391240 w 606760"/>
                <a:gd name="connsiteY65" fmla="*/ 819406 h 1160163"/>
                <a:gd name="connsiteX66" fmla="*/ 371047 w 606760"/>
                <a:gd name="connsiteY66" fmla="*/ 821930 h 1160163"/>
                <a:gd name="connsiteX67" fmla="*/ 383668 w 606760"/>
                <a:gd name="connsiteY67" fmla="*/ 854744 h 1160163"/>
                <a:gd name="connsiteX68" fmla="*/ 376095 w 606760"/>
                <a:gd name="connsiteY68" fmla="*/ 859792 h 1160163"/>
                <a:gd name="connsiteX69" fmla="*/ 320565 w 606760"/>
                <a:gd name="connsiteY69" fmla="*/ 940564 h 1160163"/>
                <a:gd name="connsiteX70" fmla="*/ 335709 w 606760"/>
                <a:gd name="connsiteY70" fmla="*/ 943088 h 1160163"/>
                <a:gd name="connsiteX71" fmla="*/ 348330 w 606760"/>
                <a:gd name="connsiteY71" fmla="*/ 925419 h 1160163"/>
                <a:gd name="connsiteX72" fmla="*/ 348330 w 606760"/>
                <a:gd name="connsiteY72" fmla="*/ 927944 h 1160163"/>
                <a:gd name="connsiteX73" fmla="*/ 416482 w 606760"/>
                <a:gd name="connsiteY73" fmla="*/ 877461 h 1160163"/>
                <a:gd name="connsiteX74" fmla="*/ 360951 w 606760"/>
                <a:gd name="connsiteY74" fmla="*/ 941826 h 1160163"/>
                <a:gd name="connsiteX75" fmla="*/ 344544 w 606760"/>
                <a:gd name="connsiteY75" fmla="*/ 973378 h 1160163"/>
                <a:gd name="connsiteX76" fmla="*/ 340758 w 606760"/>
                <a:gd name="connsiteY76" fmla="*/ 997356 h 1160163"/>
                <a:gd name="connsiteX77" fmla="*/ 336971 w 606760"/>
                <a:gd name="connsiteY77" fmla="*/ 1045315 h 1160163"/>
                <a:gd name="connsiteX78" fmla="*/ 340758 w 606760"/>
                <a:gd name="connsiteY78" fmla="*/ 1086964 h 1160163"/>
                <a:gd name="connsiteX79" fmla="*/ 371047 w 606760"/>
                <a:gd name="connsiteY79" fmla="*/ 1099584 h 1160163"/>
                <a:gd name="connsiteX80" fmla="*/ 383668 w 606760"/>
                <a:gd name="connsiteY80" fmla="*/ 1139970 h 1160163"/>
                <a:gd name="connsiteX81" fmla="*/ 360951 w 606760"/>
                <a:gd name="connsiteY81" fmla="*/ 1160163 h 1160163"/>
                <a:gd name="connsiteX82" fmla="*/ 338234 w 606760"/>
                <a:gd name="connsiteY82" fmla="*/ 1147542 h 1160163"/>
                <a:gd name="connsiteX83" fmla="*/ 302896 w 606760"/>
                <a:gd name="connsiteY83" fmla="*/ 1141232 h 1160163"/>
                <a:gd name="connsiteX84" fmla="*/ 252414 w 606760"/>
                <a:gd name="connsiteY84" fmla="*/ 1151328 h 1160163"/>
                <a:gd name="connsiteX85" fmla="*/ 206979 w 606760"/>
                <a:gd name="connsiteY85" fmla="*/ 1146280 h 1160163"/>
                <a:gd name="connsiteX86" fmla="*/ 174166 w 606760"/>
                <a:gd name="connsiteY86" fmla="*/ 1134922 h 1160163"/>
                <a:gd name="connsiteX87" fmla="*/ 141352 w 606760"/>
                <a:gd name="connsiteY87" fmla="*/ 1145018 h 1160163"/>
                <a:gd name="connsiteX88" fmla="*/ 98442 w 606760"/>
                <a:gd name="connsiteY88" fmla="*/ 1117252 h 1160163"/>
                <a:gd name="connsiteX89" fmla="*/ 20194 w 606760"/>
                <a:gd name="connsiteY89" fmla="*/ 1008715 h 1160163"/>
                <a:gd name="connsiteX90" fmla="*/ 1263 w 606760"/>
                <a:gd name="connsiteY90" fmla="*/ 940564 h 1160163"/>
                <a:gd name="connsiteX91" fmla="*/ 20194 w 606760"/>
                <a:gd name="connsiteY91" fmla="*/ 877461 h 1160163"/>
                <a:gd name="connsiteX92" fmla="*/ 32814 w 606760"/>
                <a:gd name="connsiteY92" fmla="*/ 837075 h 1160163"/>
                <a:gd name="connsiteX93" fmla="*/ 53007 w 606760"/>
                <a:gd name="connsiteY93" fmla="*/ 784068 h 1160163"/>
                <a:gd name="connsiteX94" fmla="*/ 116111 w 606760"/>
                <a:gd name="connsiteY94" fmla="*/ 537966 h 1160163"/>
                <a:gd name="connsiteX95" fmla="*/ 148924 w 606760"/>
                <a:gd name="connsiteY95" fmla="*/ 310795 h 1160163"/>
                <a:gd name="connsiteX96" fmla="*/ 147662 w 606760"/>
                <a:gd name="connsiteY96" fmla="*/ 280506 h 1160163"/>
                <a:gd name="connsiteX97" fmla="*/ 159021 w 606760"/>
                <a:gd name="connsiteY97" fmla="*/ 221188 h 1160163"/>
                <a:gd name="connsiteX98" fmla="*/ 169907 w 606760"/>
                <a:gd name="connsiteY98" fmla="*/ 106183 h 1160163"/>
                <a:gd name="connsiteX99" fmla="*/ 174295 w 606760"/>
                <a:gd name="connsiteY99" fmla="*/ 67911 h 1160163"/>
                <a:gd name="connsiteX100" fmla="*/ 184721 w 606760"/>
                <a:gd name="connsiteY100" fmla="*/ 60960 h 1160163"/>
                <a:gd name="connsiteX101" fmla="*/ 239585 w 606760"/>
                <a:gd name="connsiteY101" fmla="*/ 12192 h 1160163"/>
                <a:gd name="connsiteX102" fmla="*/ 276161 w 606760"/>
                <a:gd name="connsiteY102" fmla="*/ 0 h 11601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</a:cxnLst>
              <a:rect l="l" t="t" r="r" b="b"/>
              <a:pathLst>
                <a:path w="606760" h="1160163">
                  <a:moveTo>
                    <a:pt x="585186" y="308404"/>
                  </a:moveTo>
                  <a:lnTo>
                    <a:pt x="587101" y="309072"/>
                  </a:lnTo>
                  <a:cubicBezTo>
                    <a:pt x="589864" y="310957"/>
                    <a:pt x="591522" y="313272"/>
                    <a:pt x="592710" y="315930"/>
                  </a:cubicBezTo>
                  <a:lnTo>
                    <a:pt x="593603" y="318575"/>
                  </a:lnTo>
                  <a:close/>
                  <a:moveTo>
                    <a:pt x="305575" y="233693"/>
                  </a:moveTo>
                  <a:lnTo>
                    <a:pt x="305559" y="233814"/>
                  </a:lnTo>
                  <a:lnTo>
                    <a:pt x="305420" y="233809"/>
                  </a:lnTo>
                  <a:close/>
                  <a:moveTo>
                    <a:pt x="276161" y="0"/>
                  </a:moveTo>
                  <a:lnTo>
                    <a:pt x="296340" y="2522"/>
                  </a:lnTo>
                  <a:lnTo>
                    <a:pt x="325613" y="29355"/>
                  </a:lnTo>
                  <a:lnTo>
                    <a:pt x="328137" y="41976"/>
                  </a:lnTo>
                  <a:lnTo>
                    <a:pt x="373504" y="72761"/>
                  </a:lnTo>
                  <a:lnTo>
                    <a:pt x="375406" y="78746"/>
                  </a:lnTo>
                  <a:lnTo>
                    <a:pt x="373649" y="72859"/>
                  </a:lnTo>
                  <a:lnTo>
                    <a:pt x="378912" y="76431"/>
                  </a:lnTo>
                  <a:lnTo>
                    <a:pt x="385889" y="91440"/>
                  </a:lnTo>
                  <a:lnTo>
                    <a:pt x="387614" y="96301"/>
                  </a:lnTo>
                  <a:lnTo>
                    <a:pt x="366630" y="108234"/>
                  </a:lnTo>
                  <a:cubicBezTo>
                    <a:pt x="356113" y="112861"/>
                    <a:pt x="345806" y="116017"/>
                    <a:pt x="335709" y="117699"/>
                  </a:cubicBezTo>
                  <a:cubicBezTo>
                    <a:pt x="325613" y="137892"/>
                    <a:pt x="315516" y="154720"/>
                    <a:pt x="305420" y="168182"/>
                  </a:cubicBezTo>
                  <a:cubicBezTo>
                    <a:pt x="313834" y="169864"/>
                    <a:pt x="320144" y="171548"/>
                    <a:pt x="324351" y="173230"/>
                  </a:cubicBezTo>
                  <a:lnTo>
                    <a:pt x="329884" y="174110"/>
                  </a:lnTo>
                  <a:lnTo>
                    <a:pt x="324929" y="188976"/>
                  </a:lnTo>
                  <a:cubicBezTo>
                    <a:pt x="321975" y="194885"/>
                    <a:pt x="319713" y="199169"/>
                    <a:pt x="317986" y="202234"/>
                  </a:cubicBezTo>
                  <a:lnTo>
                    <a:pt x="314676" y="207499"/>
                  </a:lnTo>
                  <a:lnTo>
                    <a:pt x="307944" y="206044"/>
                  </a:lnTo>
                  <a:lnTo>
                    <a:pt x="315516" y="193423"/>
                  </a:lnTo>
                  <a:lnTo>
                    <a:pt x="305420" y="185850"/>
                  </a:lnTo>
                  <a:cubicBezTo>
                    <a:pt x="303737" y="192582"/>
                    <a:pt x="301633" y="197630"/>
                    <a:pt x="299110" y="200996"/>
                  </a:cubicBezTo>
                  <a:cubicBezTo>
                    <a:pt x="296586" y="204361"/>
                    <a:pt x="295744" y="212354"/>
                    <a:pt x="296586" y="224974"/>
                  </a:cubicBezTo>
                  <a:cubicBezTo>
                    <a:pt x="297427" y="237596"/>
                    <a:pt x="289013" y="278402"/>
                    <a:pt x="271345" y="347394"/>
                  </a:cubicBezTo>
                  <a:cubicBezTo>
                    <a:pt x="253675" y="416388"/>
                    <a:pt x="239372" y="491690"/>
                    <a:pt x="228434" y="573304"/>
                  </a:cubicBezTo>
                  <a:cubicBezTo>
                    <a:pt x="217496" y="654917"/>
                    <a:pt x="212027" y="705400"/>
                    <a:pt x="212027" y="724751"/>
                  </a:cubicBezTo>
                  <a:cubicBezTo>
                    <a:pt x="212027" y="744103"/>
                    <a:pt x="209503" y="767241"/>
                    <a:pt x="204455" y="794165"/>
                  </a:cubicBezTo>
                  <a:lnTo>
                    <a:pt x="212027" y="794165"/>
                  </a:lnTo>
                  <a:cubicBezTo>
                    <a:pt x="218758" y="748730"/>
                    <a:pt x="222965" y="717179"/>
                    <a:pt x="224648" y="699510"/>
                  </a:cubicBezTo>
                  <a:cubicBezTo>
                    <a:pt x="226331" y="681841"/>
                    <a:pt x="229276" y="667118"/>
                    <a:pt x="233482" y="655338"/>
                  </a:cubicBezTo>
                  <a:cubicBezTo>
                    <a:pt x="237689" y="643558"/>
                    <a:pt x="244000" y="624207"/>
                    <a:pt x="252414" y="597284"/>
                  </a:cubicBezTo>
                  <a:cubicBezTo>
                    <a:pt x="247365" y="610745"/>
                    <a:pt x="245261" y="620842"/>
                    <a:pt x="246104" y="627572"/>
                  </a:cubicBezTo>
                  <a:cubicBezTo>
                    <a:pt x="246945" y="634304"/>
                    <a:pt x="245261" y="658282"/>
                    <a:pt x="241055" y="699510"/>
                  </a:cubicBezTo>
                  <a:cubicBezTo>
                    <a:pt x="236848" y="740738"/>
                    <a:pt x="231379" y="781544"/>
                    <a:pt x="224648" y="821930"/>
                  </a:cubicBezTo>
                  <a:cubicBezTo>
                    <a:pt x="231379" y="820248"/>
                    <a:pt x="236428" y="818986"/>
                    <a:pt x="239792" y="818144"/>
                  </a:cubicBezTo>
                  <a:cubicBezTo>
                    <a:pt x="243159" y="817302"/>
                    <a:pt x="250310" y="810992"/>
                    <a:pt x="261248" y="799213"/>
                  </a:cubicBezTo>
                  <a:cubicBezTo>
                    <a:pt x="272186" y="787434"/>
                    <a:pt x="291117" y="769764"/>
                    <a:pt x="318041" y="746206"/>
                  </a:cubicBezTo>
                  <a:cubicBezTo>
                    <a:pt x="358427" y="685628"/>
                    <a:pt x="390819" y="638090"/>
                    <a:pt x="415220" y="603594"/>
                  </a:cubicBezTo>
                  <a:cubicBezTo>
                    <a:pt x="439619" y="569097"/>
                    <a:pt x="454344" y="546380"/>
                    <a:pt x="459391" y="535442"/>
                  </a:cubicBezTo>
                  <a:cubicBezTo>
                    <a:pt x="464440" y="524504"/>
                    <a:pt x="470330" y="514828"/>
                    <a:pt x="477061" y="506414"/>
                  </a:cubicBezTo>
                  <a:cubicBezTo>
                    <a:pt x="483792" y="498001"/>
                    <a:pt x="489260" y="489587"/>
                    <a:pt x="493467" y="481174"/>
                  </a:cubicBezTo>
                  <a:cubicBezTo>
                    <a:pt x="497674" y="472760"/>
                    <a:pt x="501460" y="466028"/>
                    <a:pt x="504826" y="460980"/>
                  </a:cubicBezTo>
                  <a:cubicBezTo>
                    <a:pt x="508191" y="455932"/>
                    <a:pt x="510716" y="449201"/>
                    <a:pt x="512398" y="440787"/>
                  </a:cubicBezTo>
                  <a:lnTo>
                    <a:pt x="522494" y="435739"/>
                  </a:lnTo>
                  <a:cubicBezTo>
                    <a:pt x="532591" y="416387"/>
                    <a:pt x="544161" y="397667"/>
                    <a:pt x="557202" y="379577"/>
                  </a:cubicBezTo>
                  <a:lnTo>
                    <a:pt x="597740" y="330815"/>
                  </a:lnTo>
                  <a:lnTo>
                    <a:pt x="599249" y="335280"/>
                  </a:lnTo>
                  <a:cubicBezTo>
                    <a:pt x="602204" y="341189"/>
                    <a:pt x="604466" y="345473"/>
                    <a:pt x="606192" y="348538"/>
                  </a:cubicBezTo>
                  <a:lnTo>
                    <a:pt x="606760" y="349441"/>
                  </a:lnTo>
                  <a:lnTo>
                    <a:pt x="562250" y="414284"/>
                  </a:lnTo>
                  <a:cubicBezTo>
                    <a:pt x="548368" y="440366"/>
                    <a:pt x="537640" y="467711"/>
                    <a:pt x="530068" y="496318"/>
                  </a:cubicBezTo>
                  <a:lnTo>
                    <a:pt x="525019" y="483697"/>
                  </a:lnTo>
                  <a:lnTo>
                    <a:pt x="492205" y="559421"/>
                  </a:lnTo>
                  <a:lnTo>
                    <a:pt x="492205" y="549324"/>
                  </a:lnTo>
                  <a:cubicBezTo>
                    <a:pt x="463599" y="608221"/>
                    <a:pt x="440881" y="655338"/>
                    <a:pt x="424054" y="690676"/>
                  </a:cubicBezTo>
                  <a:cubicBezTo>
                    <a:pt x="407226" y="726013"/>
                    <a:pt x="395447" y="745365"/>
                    <a:pt x="388716" y="748730"/>
                  </a:cubicBezTo>
                  <a:lnTo>
                    <a:pt x="398812" y="763876"/>
                  </a:lnTo>
                  <a:lnTo>
                    <a:pt x="383668" y="799213"/>
                  </a:lnTo>
                  <a:lnTo>
                    <a:pt x="391240" y="819406"/>
                  </a:lnTo>
                  <a:lnTo>
                    <a:pt x="371047" y="821930"/>
                  </a:lnTo>
                  <a:cubicBezTo>
                    <a:pt x="379461" y="833710"/>
                    <a:pt x="383668" y="844647"/>
                    <a:pt x="383668" y="854744"/>
                  </a:cubicBezTo>
                  <a:lnTo>
                    <a:pt x="376095" y="859792"/>
                  </a:lnTo>
                  <a:lnTo>
                    <a:pt x="320565" y="940564"/>
                  </a:lnTo>
                  <a:lnTo>
                    <a:pt x="335709" y="943088"/>
                  </a:lnTo>
                  <a:lnTo>
                    <a:pt x="348330" y="925419"/>
                  </a:lnTo>
                  <a:lnTo>
                    <a:pt x="348330" y="927944"/>
                  </a:lnTo>
                  <a:lnTo>
                    <a:pt x="416482" y="877461"/>
                  </a:lnTo>
                  <a:cubicBezTo>
                    <a:pt x="391240" y="907750"/>
                    <a:pt x="372731" y="929206"/>
                    <a:pt x="360951" y="941826"/>
                  </a:cubicBezTo>
                  <a:cubicBezTo>
                    <a:pt x="349171" y="954447"/>
                    <a:pt x="343703" y="964964"/>
                    <a:pt x="344544" y="973378"/>
                  </a:cubicBezTo>
                  <a:cubicBezTo>
                    <a:pt x="345385" y="981791"/>
                    <a:pt x="344123" y="989784"/>
                    <a:pt x="340758" y="997356"/>
                  </a:cubicBezTo>
                  <a:cubicBezTo>
                    <a:pt x="337392" y="1004930"/>
                    <a:pt x="336130" y="1020916"/>
                    <a:pt x="336971" y="1045315"/>
                  </a:cubicBezTo>
                  <a:cubicBezTo>
                    <a:pt x="337813" y="1069715"/>
                    <a:pt x="339075" y="1083598"/>
                    <a:pt x="340758" y="1086964"/>
                  </a:cubicBezTo>
                  <a:lnTo>
                    <a:pt x="371047" y="1099584"/>
                  </a:lnTo>
                  <a:lnTo>
                    <a:pt x="383668" y="1139970"/>
                  </a:lnTo>
                  <a:lnTo>
                    <a:pt x="360951" y="1160163"/>
                  </a:lnTo>
                  <a:cubicBezTo>
                    <a:pt x="352537" y="1155114"/>
                    <a:pt x="344965" y="1150908"/>
                    <a:pt x="338234" y="1147542"/>
                  </a:cubicBezTo>
                  <a:cubicBezTo>
                    <a:pt x="331503" y="1144176"/>
                    <a:pt x="319723" y="1142074"/>
                    <a:pt x="302896" y="1141232"/>
                  </a:cubicBezTo>
                  <a:cubicBezTo>
                    <a:pt x="286068" y="1140391"/>
                    <a:pt x="269241" y="1143756"/>
                    <a:pt x="252414" y="1151328"/>
                  </a:cubicBezTo>
                  <a:cubicBezTo>
                    <a:pt x="235586" y="1158900"/>
                    <a:pt x="220441" y="1157218"/>
                    <a:pt x="206979" y="1146280"/>
                  </a:cubicBezTo>
                  <a:cubicBezTo>
                    <a:pt x="193517" y="1135342"/>
                    <a:pt x="182579" y="1131556"/>
                    <a:pt x="174166" y="1134922"/>
                  </a:cubicBezTo>
                  <a:cubicBezTo>
                    <a:pt x="165752" y="1138287"/>
                    <a:pt x="154814" y="1141652"/>
                    <a:pt x="141352" y="1145018"/>
                  </a:cubicBezTo>
                  <a:lnTo>
                    <a:pt x="98442" y="1117252"/>
                  </a:lnTo>
                  <a:cubicBezTo>
                    <a:pt x="63104" y="1063405"/>
                    <a:pt x="37021" y="1027226"/>
                    <a:pt x="20194" y="1008715"/>
                  </a:cubicBezTo>
                  <a:cubicBezTo>
                    <a:pt x="3367" y="990205"/>
                    <a:pt x="-2944" y="967488"/>
                    <a:pt x="1263" y="940564"/>
                  </a:cubicBezTo>
                  <a:cubicBezTo>
                    <a:pt x="5470" y="913640"/>
                    <a:pt x="11780" y="892606"/>
                    <a:pt x="20194" y="877461"/>
                  </a:cubicBezTo>
                  <a:cubicBezTo>
                    <a:pt x="28608" y="862316"/>
                    <a:pt x="32814" y="848854"/>
                    <a:pt x="32814" y="837075"/>
                  </a:cubicBezTo>
                  <a:cubicBezTo>
                    <a:pt x="32814" y="825296"/>
                    <a:pt x="39546" y="807627"/>
                    <a:pt x="53007" y="784068"/>
                  </a:cubicBezTo>
                  <a:cubicBezTo>
                    <a:pt x="66469" y="760510"/>
                    <a:pt x="87504" y="678476"/>
                    <a:pt x="116111" y="537966"/>
                  </a:cubicBezTo>
                  <a:cubicBezTo>
                    <a:pt x="144717" y="397456"/>
                    <a:pt x="155655" y="321732"/>
                    <a:pt x="148924" y="310795"/>
                  </a:cubicBezTo>
                  <a:cubicBezTo>
                    <a:pt x="142194" y="299856"/>
                    <a:pt x="141772" y="289760"/>
                    <a:pt x="147662" y="280506"/>
                  </a:cubicBezTo>
                  <a:cubicBezTo>
                    <a:pt x="153552" y="271250"/>
                    <a:pt x="157338" y="251478"/>
                    <a:pt x="159021" y="221188"/>
                  </a:cubicBezTo>
                  <a:cubicBezTo>
                    <a:pt x="160284" y="198471"/>
                    <a:pt x="163912" y="160136"/>
                    <a:pt x="169907" y="106183"/>
                  </a:cubicBezTo>
                  <a:lnTo>
                    <a:pt x="174295" y="67911"/>
                  </a:lnTo>
                  <a:lnTo>
                    <a:pt x="184721" y="60960"/>
                  </a:lnTo>
                  <a:cubicBezTo>
                    <a:pt x="198516" y="48698"/>
                    <a:pt x="218832" y="21416"/>
                    <a:pt x="239585" y="12192"/>
                  </a:cubicBezTo>
                  <a:cubicBezTo>
                    <a:pt x="251329" y="6973"/>
                    <a:pt x="276161" y="0"/>
                    <a:pt x="276161" y="0"/>
                  </a:cubicBez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1" name="任意多边形 130"/>
            <p:cNvSpPr/>
            <p:nvPr/>
          </p:nvSpPr>
          <p:spPr>
            <a:xfrm>
              <a:off x="4318847" y="3903636"/>
              <a:ext cx="521080" cy="1320388"/>
            </a:xfrm>
            <a:custGeom>
              <a:avLst/>
              <a:gdLst>
                <a:gd name="connsiteX0" fmla="*/ 517816 w 517816"/>
                <a:gd name="connsiteY0" fmla="*/ 0 h 1312118"/>
                <a:gd name="connsiteX1" fmla="*/ 516499 w 517816"/>
                <a:gd name="connsiteY1" fmla="*/ 4385 h 1312118"/>
                <a:gd name="connsiteX2" fmla="*/ 487156 w 517816"/>
                <a:gd name="connsiteY2" fmla="*/ 243151 h 1312118"/>
                <a:gd name="connsiteX3" fmla="*/ 461915 w 517816"/>
                <a:gd name="connsiteY3" fmla="*/ 669729 h 1312118"/>
                <a:gd name="connsiteX4" fmla="*/ 446770 w 517816"/>
                <a:gd name="connsiteY4" fmla="*/ 947383 h 1312118"/>
                <a:gd name="connsiteX5" fmla="*/ 453081 w 517816"/>
                <a:gd name="connsiteY5" fmla="*/ 1095043 h 1312118"/>
                <a:gd name="connsiteX6" fmla="*/ 484632 w 517816"/>
                <a:gd name="connsiteY6" fmla="*/ 1182125 h 1312118"/>
                <a:gd name="connsiteX7" fmla="*/ 489681 w 517816"/>
                <a:gd name="connsiteY7" fmla="*/ 1233871 h 1312118"/>
                <a:gd name="connsiteX8" fmla="*/ 479584 w 517816"/>
                <a:gd name="connsiteY8" fmla="*/ 1266683 h 1312118"/>
                <a:gd name="connsiteX9" fmla="*/ 429101 w 517816"/>
                <a:gd name="connsiteY9" fmla="*/ 1312118 h 1312118"/>
                <a:gd name="connsiteX10" fmla="*/ 362212 w 517816"/>
                <a:gd name="connsiteY10" fmla="*/ 1310856 h 1312118"/>
                <a:gd name="connsiteX11" fmla="*/ 325612 w 517816"/>
                <a:gd name="connsiteY11" fmla="*/ 1303284 h 1312118"/>
                <a:gd name="connsiteX12" fmla="*/ 294061 w 517816"/>
                <a:gd name="connsiteY12" fmla="*/ 1295711 h 1312118"/>
                <a:gd name="connsiteX13" fmla="*/ 267558 w 517816"/>
                <a:gd name="connsiteY13" fmla="*/ 1281829 h 1312118"/>
                <a:gd name="connsiteX14" fmla="*/ 243578 w 517816"/>
                <a:gd name="connsiteY14" fmla="*/ 1260373 h 1312118"/>
                <a:gd name="connsiteX15" fmla="*/ 201930 w 517816"/>
                <a:gd name="connsiteY15" fmla="*/ 1241443 h 1312118"/>
                <a:gd name="connsiteX16" fmla="*/ 141351 w 517816"/>
                <a:gd name="connsiteY16" fmla="*/ 1134167 h 1312118"/>
                <a:gd name="connsiteX17" fmla="*/ 90868 w 517816"/>
                <a:gd name="connsiteY17" fmla="*/ 1047085 h 1312118"/>
                <a:gd name="connsiteX18" fmla="*/ 98441 w 517816"/>
                <a:gd name="connsiteY18" fmla="*/ 1034465 h 1312118"/>
                <a:gd name="connsiteX19" fmla="*/ 78248 w 517816"/>
                <a:gd name="connsiteY19" fmla="*/ 1021844 h 1312118"/>
                <a:gd name="connsiteX20" fmla="*/ 70675 w 517816"/>
                <a:gd name="connsiteY20" fmla="*/ 1004175 h 1312118"/>
                <a:gd name="connsiteX21" fmla="*/ 0 w 517816"/>
                <a:gd name="connsiteY21" fmla="*/ 963789 h 1312118"/>
                <a:gd name="connsiteX22" fmla="*/ 10097 w 517816"/>
                <a:gd name="connsiteY22" fmla="*/ 953693 h 1312118"/>
                <a:gd name="connsiteX23" fmla="*/ 93393 w 517816"/>
                <a:gd name="connsiteY23" fmla="*/ 991555 h 1312118"/>
                <a:gd name="connsiteX24" fmla="*/ 25241 w 517816"/>
                <a:gd name="connsiteY24" fmla="*/ 860300 h 1312118"/>
                <a:gd name="connsiteX25" fmla="*/ 80772 w 517816"/>
                <a:gd name="connsiteY25" fmla="*/ 943596 h 1312118"/>
                <a:gd name="connsiteX26" fmla="*/ 121158 w 517816"/>
                <a:gd name="connsiteY26" fmla="*/ 948645 h 1312118"/>
                <a:gd name="connsiteX27" fmla="*/ 109800 w 517816"/>
                <a:gd name="connsiteY27" fmla="*/ 918355 h 1312118"/>
                <a:gd name="connsiteX28" fmla="*/ 88345 w 517816"/>
                <a:gd name="connsiteY28" fmla="*/ 886803 h 1312118"/>
                <a:gd name="connsiteX29" fmla="*/ 30289 w 517816"/>
                <a:gd name="connsiteY29" fmla="*/ 804769 h 1312118"/>
                <a:gd name="connsiteX30" fmla="*/ 37862 w 517816"/>
                <a:gd name="connsiteY30" fmla="*/ 804769 h 1312118"/>
                <a:gd name="connsiteX31" fmla="*/ 95917 w 517816"/>
                <a:gd name="connsiteY31" fmla="*/ 872921 h 1312118"/>
                <a:gd name="connsiteX32" fmla="*/ 121158 w 517816"/>
                <a:gd name="connsiteY32" fmla="*/ 888065 h 1312118"/>
                <a:gd name="connsiteX33" fmla="*/ 136303 w 517816"/>
                <a:gd name="connsiteY33" fmla="*/ 880493 h 1312118"/>
                <a:gd name="connsiteX34" fmla="*/ 121158 w 517816"/>
                <a:gd name="connsiteY34" fmla="*/ 865349 h 1312118"/>
                <a:gd name="connsiteX35" fmla="*/ 37862 w 517816"/>
                <a:gd name="connsiteY35" fmla="*/ 764383 h 1312118"/>
                <a:gd name="connsiteX36" fmla="*/ 117372 w 517816"/>
                <a:gd name="connsiteY36" fmla="*/ 827486 h 1312118"/>
                <a:gd name="connsiteX37" fmla="*/ 153971 w 517816"/>
                <a:gd name="connsiteY37" fmla="*/ 847679 h 1312118"/>
                <a:gd name="connsiteX38" fmla="*/ 180475 w 517816"/>
                <a:gd name="connsiteY38" fmla="*/ 652059 h 1312118"/>
                <a:gd name="connsiteX39" fmla="*/ 214551 w 517816"/>
                <a:gd name="connsiteY39" fmla="*/ 450129 h 1312118"/>
                <a:gd name="connsiteX40" fmla="*/ 249888 w 517816"/>
                <a:gd name="connsiteY40" fmla="*/ 249461 h 1312118"/>
                <a:gd name="connsiteX41" fmla="*/ 264402 w 517816"/>
                <a:gd name="connsiteY41" fmla="*/ 169321 h 1312118"/>
                <a:gd name="connsiteX42" fmla="*/ 266782 w 517816"/>
                <a:gd name="connsiteY42" fmla="*/ 94627 h 1312118"/>
                <a:gd name="connsiteX43" fmla="*/ 270732 w 517816"/>
                <a:gd name="connsiteY43" fmla="*/ 93329 h 1312118"/>
                <a:gd name="connsiteX44" fmla="*/ 282924 w 517816"/>
                <a:gd name="connsiteY44" fmla="*/ 75041 h 1312118"/>
                <a:gd name="connsiteX45" fmla="*/ 319500 w 517816"/>
                <a:gd name="connsiteY45" fmla="*/ 56753 h 1312118"/>
                <a:gd name="connsiteX46" fmla="*/ 349980 w 517816"/>
                <a:gd name="connsiteY46" fmla="*/ 50657 h 1312118"/>
                <a:gd name="connsiteX47" fmla="*/ 404844 w 517816"/>
                <a:gd name="connsiteY47" fmla="*/ 32369 h 1312118"/>
                <a:gd name="connsiteX48" fmla="*/ 423132 w 517816"/>
                <a:gd name="connsiteY48" fmla="*/ 26273 h 1312118"/>
                <a:gd name="connsiteX49" fmla="*/ 471900 w 517816"/>
                <a:gd name="connsiteY49" fmla="*/ 20177 h 1312118"/>
                <a:gd name="connsiteX50" fmla="*/ 490188 w 517816"/>
                <a:gd name="connsiteY50" fmla="*/ 7985 h 1312118"/>
                <a:gd name="connsiteX51" fmla="*/ 517816 w 517816"/>
                <a:gd name="connsiteY51" fmla="*/ 0 h 1312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517816" h="1312118">
                  <a:moveTo>
                    <a:pt x="517816" y="0"/>
                  </a:moveTo>
                  <a:lnTo>
                    <a:pt x="516499" y="4385"/>
                  </a:lnTo>
                  <a:cubicBezTo>
                    <a:pt x="509558" y="39249"/>
                    <a:pt x="499777" y="118839"/>
                    <a:pt x="487156" y="243151"/>
                  </a:cubicBezTo>
                  <a:cubicBezTo>
                    <a:pt x="470329" y="408902"/>
                    <a:pt x="461915" y="551095"/>
                    <a:pt x="461915" y="669729"/>
                  </a:cubicBezTo>
                  <a:cubicBezTo>
                    <a:pt x="461915" y="788363"/>
                    <a:pt x="456866" y="880913"/>
                    <a:pt x="446770" y="947383"/>
                  </a:cubicBezTo>
                  <a:cubicBezTo>
                    <a:pt x="436674" y="1013851"/>
                    <a:pt x="438777" y="1063071"/>
                    <a:pt x="453081" y="1095043"/>
                  </a:cubicBezTo>
                  <a:cubicBezTo>
                    <a:pt x="467384" y="1127015"/>
                    <a:pt x="477902" y="1156043"/>
                    <a:pt x="484632" y="1182125"/>
                  </a:cubicBezTo>
                  <a:cubicBezTo>
                    <a:pt x="491363" y="1208208"/>
                    <a:pt x="493046" y="1225457"/>
                    <a:pt x="489681" y="1233871"/>
                  </a:cubicBezTo>
                  <a:cubicBezTo>
                    <a:pt x="486315" y="1242284"/>
                    <a:pt x="482949" y="1253222"/>
                    <a:pt x="479584" y="1266683"/>
                  </a:cubicBezTo>
                  <a:lnTo>
                    <a:pt x="429101" y="1312118"/>
                  </a:lnTo>
                  <a:cubicBezTo>
                    <a:pt x="398812" y="1310435"/>
                    <a:pt x="376515" y="1310015"/>
                    <a:pt x="362212" y="1310856"/>
                  </a:cubicBezTo>
                  <a:cubicBezTo>
                    <a:pt x="347908" y="1311697"/>
                    <a:pt x="335709" y="1309173"/>
                    <a:pt x="325612" y="1303284"/>
                  </a:cubicBezTo>
                  <a:cubicBezTo>
                    <a:pt x="315516" y="1297394"/>
                    <a:pt x="304998" y="1294870"/>
                    <a:pt x="294061" y="1295711"/>
                  </a:cubicBezTo>
                  <a:cubicBezTo>
                    <a:pt x="283123" y="1296553"/>
                    <a:pt x="274289" y="1291925"/>
                    <a:pt x="267558" y="1281829"/>
                  </a:cubicBezTo>
                  <a:cubicBezTo>
                    <a:pt x="260827" y="1271733"/>
                    <a:pt x="252833" y="1264581"/>
                    <a:pt x="243578" y="1260373"/>
                  </a:cubicBezTo>
                  <a:cubicBezTo>
                    <a:pt x="234323" y="1256167"/>
                    <a:pt x="220440" y="1249857"/>
                    <a:pt x="201930" y="1241443"/>
                  </a:cubicBezTo>
                  <a:cubicBezTo>
                    <a:pt x="185103" y="1206105"/>
                    <a:pt x="164910" y="1170347"/>
                    <a:pt x="141351" y="1134167"/>
                  </a:cubicBezTo>
                  <a:cubicBezTo>
                    <a:pt x="117793" y="1097988"/>
                    <a:pt x="100965" y="1068961"/>
                    <a:pt x="90868" y="1047085"/>
                  </a:cubicBezTo>
                  <a:lnTo>
                    <a:pt x="98441" y="1034465"/>
                  </a:lnTo>
                  <a:lnTo>
                    <a:pt x="78248" y="1021844"/>
                  </a:lnTo>
                  <a:lnTo>
                    <a:pt x="70675" y="1004175"/>
                  </a:lnTo>
                  <a:lnTo>
                    <a:pt x="0" y="963789"/>
                  </a:lnTo>
                  <a:lnTo>
                    <a:pt x="10097" y="953693"/>
                  </a:lnTo>
                  <a:cubicBezTo>
                    <a:pt x="31973" y="977251"/>
                    <a:pt x="59738" y="989871"/>
                    <a:pt x="93393" y="991555"/>
                  </a:cubicBezTo>
                  <a:lnTo>
                    <a:pt x="25241" y="860300"/>
                  </a:lnTo>
                  <a:lnTo>
                    <a:pt x="80772" y="943596"/>
                  </a:lnTo>
                  <a:lnTo>
                    <a:pt x="121158" y="948645"/>
                  </a:lnTo>
                  <a:cubicBezTo>
                    <a:pt x="116110" y="935183"/>
                    <a:pt x="112323" y="925086"/>
                    <a:pt x="109800" y="918355"/>
                  </a:cubicBezTo>
                  <a:cubicBezTo>
                    <a:pt x="107275" y="911624"/>
                    <a:pt x="100124" y="901107"/>
                    <a:pt x="88345" y="886803"/>
                  </a:cubicBezTo>
                  <a:cubicBezTo>
                    <a:pt x="76565" y="872499"/>
                    <a:pt x="57214" y="845155"/>
                    <a:pt x="30289" y="804769"/>
                  </a:cubicBezTo>
                  <a:lnTo>
                    <a:pt x="37862" y="804769"/>
                  </a:lnTo>
                  <a:lnTo>
                    <a:pt x="95917" y="872921"/>
                  </a:lnTo>
                  <a:lnTo>
                    <a:pt x="121158" y="888065"/>
                  </a:lnTo>
                  <a:lnTo>
                    <a:pt x="136303" y="880493"/>
                  </a:lnTo>
                  <a:lnTo>
                    <a:pt x="121158" y="865349"/>
                  </a:lnTo>
                  <a:lnTo>
                    <a:pt x="37862" y="764383"/>
                  </a:lnTo>
                  <a:cubicBezTo>
                    <a:pt x="73200" y="792990"/>
                    <a:pt x="99703" y="814024"/>
                    <a:pt x="117372" y="827486"/>
                  </a:cubicBezTo>
                  <a:cubicBezTo>
                    <a:pt x="135041" y="840948"/>
                    <a:pt x="147240" y="847679"/>
                    <a:pt x="153971" y="847679"/>
                  </a:cubicBezTo>
                  <a:cubicBezTo>
                    <a:pt x="159020" y="765224"/>
                    <a:pt x="167854" y="700018"/>
                    <a:pt x="180475" y="652059"/>
                  </a:cubicBezTo>
                  <a:cubicBezTo>
                    <a:pt x="193096" y="604101"/>
                    <a:pt x="204455" y="536791"/>
                    <a:pt x="214551" y="450129"/>
                  </a:cubicBezTo>
                  <a:cubicBezTo>
                    <a:pt x="224648" y="363468"/>
                    <a:pt x="236426" y="296579"/>
                    <a:pt x="249888" y="249461"/>
                  </a:cubicBezTo>
                  <a:cubicBezTo>
                    <a:pt x="256619" y="225903"/>
                    <a:pt x="261457" y="199189"/>
                    <a:pt x="264402" y="169321"/>
                  </a:cubicBezTo>
                  <a:lnTo>
                    <a:pt x="266782" y="94627"/>
                  </a:lnTo>
                  <a:lnTo>
                    <a:pt x="270732" y="93329"/>
                  </a:lnTo>
                  <a:cubicBezTo>
                    <a:pt x="274796" y="87233"/>
                    <a:pt x="277743" y="80222"/>
                    <a:pt x="282924" y="75041"/>
                  </a:cubicBezTo>
                  <a:cubicBezTo>
                    <a:pt x="292857" y="65108"/>
                    <a:pt x="306279" y="60058"/>
                    <a:pt x="319500" y="56753"/>
                  </a:cubicBezTo>
                  <a:cubicBezTo>
                    <a:pt x="329552" y="54240"/>
                    <a:pt x="339984" y="53383"/>
                    <a:pt x="349980" y="50657"/>
                  </a:cubicBezTo>
                  <a:lnTo>
                    <a:pt x="404844" y="32369"/>
                  </a:lnTo>
                  <a:cubicBezTo>
                    <a:pt x="410940" y="30337"/>
                    <a:pt x="416756" y="27070"/>
                    <a:pt x="423132" y="26273"/>
                  </a:cubicBezTo>
                  <a:lnTo>
                    <a:pt x="471900" y="20177"/>
                  </a:lnTo>
                  <a:cubicBezTo>
                    <a:pt x="477996" y="16113"/>
                    <a:pt x="483635" y="11262"/>
                    <a:pt x="490188" y="7985"/>
                  </a:cubicBezTo>
                  <a:lnTo>
                    <a:pt x="517816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32" name="任意多边形 131"/>
            <p:cNvSpPr/>
            <p:nvPr/>
          </p:nvSpPr>
          <p:spPr>
            <a:xfrm rot="19945585">
              <a:off x="7435652" y="1464906"/>
              <a:ext cx="861506" cy="871525"/>
            </a:xfrm>
            <a:custGeom>
              <a:avLst/>
              <a:gdLst/>
              <a:ahLst/>
              <a:cxnLst/>
              <a:rect l="l" t="t" r="r" b="b"/>
              <a:pathLst>
                <a:path w="434149" h="439198">
                  <a:moveTo>
                    <a:pt x="58055" y="0"/>
                  </a:moveTo>
                  <a:cubicBezTo>
                    <a:pt x="66468" y="3365"/>
                    <a:pt x="92130" y="13041"/>
                    <a:pt x="135041" y="29027"/>
                  </a:cubicBezTo>
                  <a:cubicBezTo>
                    <a:pt x="177951" y="45014"/>
                    <a:pt x="208661" y="58055"/>
                    <a:pt x="227171" y="68151"/>
                  </a:cubicBezTo>
                  <a:cubicBezTo>
                    <a:pt x="245681" y="78248"/>
                    <a:pt x="266716" y="93393"/>
                    <a:pt x="290274" y="113586"/>
                  </a:cubicBezTo>
                  <a:cubicBezTo>
                    <a:pt x="313833" y="133778"/>
                    <a:pt x="352536" y="166592"/>
                    <a:pt x="406384" y="212026"/>
                  </a:cubicBezTo>
                  <a:cubicBezTo>
                    <a:pt x="403018" y="237268"/>
                    <a:pt x="412273" y="256619"/>
                    <a:pt x="434149" y="270081"/>
                  </a:cubicBezTo>
                  <a:lnTo>
                    <a:pt x="411432" y="287750"/>
                  </a:lnTo>
                  <a:lnTo>
                    <a:pt x="416480" y="302895"/>
                  </a:lnTo>
                  <a:lnTo>
                    <a:pt x="401335" y="307943"/>
                  </a:lnTo>
                  <a:lnTo>
                    <a:pt x="401335" y="345805"/>
                  </a:lnTo>
                  <a:lnTo>
                    <a:pt x="381142" y="348329"/>
                  </a:lnTo>
                  <a:cubicBezTo>
                    <a:pt x="381142" y="370205"/>
                    <a:pt x="375253" y="388715"/>
                    <a:pt x="363474" y="403860"/>
                  </a:cubicBezTo>
                  <a:cubicBezTo>
                    <a:pt x="343281" y="419005"/>
                    <a:pt x="321405" y="430784"/>
                    <a:pt x="297846" y="439198"/>
                  </a:cubicBezTo>
                  <a:cubicBezTo>
                    <a:pt x="287750" y="429101"/>
                    <a:pt x="279757" y="420687"/>
                    <a:pt x="273867" y="413956"/>
                  </a:cubicBezTo>
                  <a:cubicBezTo>
                    <a:pt x="267978" y="407225"/>
                    <a:pt x="260406" y="405122"/>
                    <a:pt x="251150" y="407646"/>
                  </a:cubicBezTo>
                  <a:cubicBezTo>
                    <a:pt x="241895" y="410170"/>
                    <a:pt x="233902" y="408487"/>
                    <a:pt x="227171" y="402598"/>
                  </a:cubicBezTo>
                  <a:cubicBezTo>
                    <a:pt x="220440" y="396708"/>
                    <a:pt x="214971" y="393763"/>
                    <a:pt x="210764" y="393763"/>
                  </a:cubicBezTo>
                  <a:cubicBezTo>
                    <a:pt x="206557" y="393763"/>
                    <a:pt x="202771" y="393763"/>
                    <a:pt x="199406" y="393763"/>
                  </a:cubicBezTo>
                  <a:cubicBezTo>
                    <a:pt x="111902" y="270923"/>
                    <a:pt x="61841" y="198144"/>
                    <a:pt x="49220" y="175427"/>
                  </a:cubicBezTo>
                  <a:cubicBezTo>
                    <a:pt x="36599" y="152709"/>
                    <a:pt x="20193" y="121999"/>
                    <a:pt x="0" y="83296"/>
                  </a:cubicBezTo>
                  <a:cubicBezTo>
                    <a:pt x="8413" y="76565"/>
                    <a:pt x="18510" y="75724"/>
                    <a:pt x="30289" y="80772"/>
                  </a:cubicBezTo>
                  <a:lnTo>
                    <a:pt x="20193" y="65627"/>
                  </a:lnTo>
                  <a:lnTo>
                    <a:pt x="35337" y="68151"/>
                  </a:lnTo>
                  <a:lnTo>
                    <a:pt x="20193" y="53007"/>
                  </a:lnTo>
                  <a:lnTo>
                    <a:pt x="70675" y="68151"/>
                  </a:lnTo>
                  <a:lnTo>
                    <a:pt x="40386" y="37862"/>
                  </a:lnTo>
                  <a:cubicBezTo>
                    <a:pt x="60579" y="39545"/>
                    <a:pt x="79931" y="45434"/>
                    <a:pt x="98440" y="55531"/>
                  </a:cubicBezTo>
                  <a:lnTo>
                    <a:pt x="53006" y="12621"/>
                  </a:lnTo>
                  <a:lnTo>
                    <a:pt x="58055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3" name="任意多边形 132"/>
            <p:cNvSpPr/>
            <p:nvPr/>
          </p:nvSpPr>
          <p:spPr>
            <a:xfrm>
              <a:off x="7280953" y="3806042"/>
              <a:ext cx="1092999" cy="982327"/>
            </a:xfrm>
            <a:custGeom>
              <a:avLst/>
              <a:gdLst>
                <a:gd name="connsiteX0" fmla="*/ 310187 w 1362296"/>
                <a:gd name="connsiteY0" fmla="*/ 451818 h 1224358"/>
                <a:gd name="connsiteX1" fmla="*/ 281160 w 1362296"/>
                <a:gd name="connsiteY1" fmla="*/ 543949 h 1224358"/>
                <a:gd name="connsiteX2" fmla="*/ 263491 w 1362296"/>
                <a:gd name="connsiteY2" fmla="*/ 604528 h 1224358"/>
                <a:gd name="connsiteX3" fmla="*/ 247084 w 1362296"/>
                <a:gd name="connsiteY3" fmla="*/ 668893 h 1224358"/>
                <a:gd name="connsiteX4" fmla="*/ 264752 w 1362296"/>
                <a:gd name="connsiteY4" fmla="*/ 653748 h 1224358"/>
                <a:gd name="connsiteX5" fmla="*/ 282421 w 1362296"/>
                <a:gd name="connsiteY5" fmla="*/ 578024 h 1224358"/>
                <a:gd name="connsiteX6" fmla="*/ 302614 w 1362296"/>
                <a:gd name="connsiteY6" fmla="*/ 516183 h 1224358"/>
                <a:gd name="connsiteX7" fmla="*/ 312711 w 1362296"/>
                <a:gd name="connsiteY7" fmla="*/ 451818 h 1224358"/>
                <a:gd name="connsiteX8" fmla="*/ 1034611 w 1362296"/>
                <a:gd name="connsiteY8" fmla="*/ 0 h 1224358"/>
                <a:gd name="connsiteX9" fmla="*/ 1029563 w 1362296"/>
                <a:gd name="connsiteY9" fmla="*/ 70676 h 1224358"/>
                <a:gd name="connsiteX10" fmla="*/ 1047231 w 1362296"/>
                <a:gd name="connsiteY10" fmla="*/ 50483 h 1224358"/>
                <a:gd name="connsiteX11" fmla="*/ 1043446 w 1362296"/>
                <a:gd name="connsiteY11" fmla="*/ 179213 h 1224358"/>
                <a:gd name="connsiteX12" fmla="*/ 1042183 w 1362296"/>
                <a:gd name="connsiteY12" fmla="*/ 246102 h 1224358"/>
                <a:gd name="connsiteX13" fmla="*/ 1040921 w 1362296"/>
                <a:gd name="connsiteY13" fmla="*/ 290274 h 1224358"/>
                <a:gd name="connsiteX14" fmla="*/ 1047231 w 1362296"/>
                <a:gd name="connsiteY14" fmla="*/ 348329 h 1224358"/>
                <a:gd name="connsiteX15" fmla="*/ 1064900 w 1362296"/>
                <a:gd name="connsiteY15" fmla="*/ 143875 h 1224358"/>
                <a:gd name="connsiteX16" fmla="*/ 1074997 w 1362296"/>
                <a:gd name="connsiteY16" fmla="*/ 141351 h 1224358"/>
                <a:gd name="connsiteX17" fmla="*/ 1082569 w 1362296"/>
                <a:gd name="connsiteY17" fmla="*/ 161544 h 1224358"/>
                <a:gd name="connsiteX18" fmla="*/ 1087617 w 1362296"/>
                <a:gd name="connsiteY18" fmla="*/ 234744 h 1224358"/>
                <a:gd name="connsiteX19" fmla="*/ 1092666 w 1362296"/>
                <a:gd name="connsiteY19" fmla="*/ 186785 h 1224358"/>
                <a:gd name="connsiteX20" fmla="*/ 1100239 w 1362296"/>
                <a:gd name="connsiteY20" fmla="*/ 439198 h 1224358"/>
                <a:gd name="connsiteX21" fmla="*/ 1105286 w 1362296"/>
                <a:gd name="connsiteY21" fmla="*/ 426577 h 1224358"/>
                <a:gd name="connsiteX22" fmla="*/ 1120432 w 1362296"/>
                <a:gd name="connsiteY22" fmla="*/ 439198 h 1224358"/>
                <a:gd name="connsiteX23" fmla="*/ 1133052 w 1362296"/>
                <a:gd name="connsiteY23" fmla="*/ 477059 h 1224358"/>
                <a:gd name="connsiteX24" fmla="*/ 1146935 w 1362296"/>
                <a:gd name="connsiteY24" fmla="*/ 362212 h 1224358"/>
                <a:gd name="connsiteX25" fmla="*/ 1146935 w 1362296"/>
                <a:gd name="connsiteY25" fmla="*/ 315516 h 1224358"/>
                <a:gd name="connsiteX26" fmla="*/ 1140625 w 1362296"/>
                <a:gd name="connsiteY26" fmla="*/ 265033 h 1224358"/>
                <a:gd name="connsiteX27" fmla="*/ 1148196 w 1362296"/>
                <a:gd name="connsiteY27" fmla="*/ 265033 h 1224358"/>
                <a:gd name="connsiteX28" fmla="*/ 1163342 w 1362296"/>
                <a:gd name="connsiteY28" fmla="*/ 436673 h 1224358"/>
                <a:gd name="connsiteX29" fmla="*/ 1165865 w 1362296"/>
                <a:gd name="connsiteY29" fmla="*/ 287750 h 1224358"/>
                <a:gd name="connsiteX30" fmla="*/ 1173438 w 1362296"/>
                <a:gd name="connsiteY30" fmla="*/ 431625 h 1224358"/>
                <a:gd name="connsiteX31" fmla="*/ 1188582 w 1362296"/>
                <a:gd name="connsiteY31" fmla="*/ 421529 h 1224358"/>
                <a:gd name="connsiteX32" fmla="*/ 1201203 w 1362296"/>
                <a:gd name="connsiteY32" fmla="*/ 525018 h 1224358"/>
                <a:gd name="connsiteX33" fmla="*/ 1213824 w 1362296"/>
                <a:gd name="connsiteY33" fmla="*/ 525018 h 1224358"/>
                <a:gd name="connsiteX34" fmla="*/ 1216348 w 1362296"/>
                <a:gd name="connsiteY34" fmla="*/ 571714 h 1224358"/>
                <a:gd name="connsiteX35" fmla="*/ 1220134 w 1362296"/>
                <a:gd name="connsiteY35" fmla="*/ 613362 h 1224358"/>
                <a:gd name="connsiteX36" fmla="*/ 1231492 w 1362296"/>
                <a:gd name="connsiteY36" fmla="*/ 678989 h 1224358"/>
                <a:gd name="connsiteX37" fmla="*/ 1241589 w 1362296"/>
                <a:gd name="connsiteY37" fmla="*/ 671417 h 1224358"/>
                <a:gd name="connsiteX38" fmla="*/ 1294595 w 1362296"/>
                <a:gd name="connsiteY38" fmla="*/ 787527 h 1224358"/>
                <a:gd name="connsiteX39" fmla="*/ 1327410 w 1362296"/>
                <a:gd name="connsiteY39" fmla="*/ 812768 h 1224358"/>
                <a:gd name="connsiteX40" fmla="*/ 1337506 w 1362296"/>
                <a:gd name="connsiteY40" fmla="*/ 787527 h 1224358"/>
                <a:gd name="connsiteX41" fmla="*/ 1340030 w 1362296"/>
                <a:gd name="connsiteY41" fmla="*/ 797623 h 1224358"/>
                <a:gd name="connsiteX42" fmla="*/ 1345078 w 1362296"/>
                <a:gd name="connsiteY42" fmla="*/ 787527 h 1224358"/>
                <a:gd name="connsiteX43" fmla="*/ 1355174 w 1362296"/>
                <a:gd name="connsiteY43" fmla="*/ 792575 h 1224358"/>
                <a:gd name="connsiteX44" fmla="*/ 1361486 w 1362296"/>
                <a:gd name="connsiteY44" fmla="*/ 887230 h 1224358"/>
                <a:gd name="connsiteX45" fmla="*/ 1351388 w 1362296"/>
                <a:gd name="connsiteY45" fmla="*/ 964216 h 1224358"/>
                <a:gd name="connsiteX46" fmla="*/ 1341293 w 1362296"/>
                <a:gd name="connsiteY46" fmla="*/ 1043725 h 1224358"/>
                <a:gd name="connsiteX47" fmla="*/ 1340030 w 1362296"/>
                <a:gd name="connsiteY47" fmla="*/ 1085373 h 1224358"/>
                <a:gd name="connsiteX48" fmla="*/ 1329934 w 1362296"/>
                <a:gd name="connsiteY48" fmla="*/ 1100519 h 1224358"/>
                <a:gd name="connsiteX49" fmla="*/ 1294595 w 1362296"/>
                <a:gd name="connsiteY49" fmla="*/ 1105567 h 1224358"/>
                <a:gd name="connsiteX50" fmla="*/ 1279451 w 1362296"/>
                <a:gd name="connsiteY50" fmla="*/ 1130808 h 1224358"/>
                <a:gd name="connsiteX51" fmla="*/ 1246638 w 1362296"/>
                <a:gd name="connsiteY51" fmla="*/ 1147215 h 1224358"/>
                <a:gd name="connsiteX52" fmla="*/ 1204989 w 1362296"/>
                <a:gd name="connsiteY52" fmla="*/ 1176242 h 1224358"/>
                <a:gd name="connsiteX53" fmla="*/ 1153245 w 1362296"/>
                <a:gd name="connsiteY53" fmla="*/ 1206531 h 1224358"/>
                <a:gd name="connsiteX54" fmla="*/ 1143148 w 1362296"/>
                <a:gd name="connsiteY54" fmla="*/ 1193911 h 1224358"/>
                <a:gd name="connsiteX55" fmla="*/ 1110335 w 1362296"/>
                <a:gd name="connsiteY55" fmla="*/ 1192649 h 1224358"/>
                <a:gd name="connsiteX56" fmla="*/ 1071210 w 1362296"/>
                <a:gd name="connsiteY56" fmla="*/ 1196435 h 1224358"/>
                <a:gd name="connsiteX57" fmla="*/ 1047231 w 1362296"/>
                <a:gd name="connsiteY57" fmla="*/ 1193911 h 1224358"/>
                <a:gd name="connsiteX58" fmla="*/ 1039659 w 1362296"/>
                <a:gd name="connsiteY58" fmla="*/ 1209056 h 1224358"/>
                <a:gd name="connsiteX59" fmla="*/ 1028300 w 1362296"/>
                <a:gd name="connsiteY59" fmla="*/ 1211580 h 1224358"/>
                <a:gd name="connsiteX60" fmla="*/ 992963 w 1362296"/>
                <a:gd name="connsiteY60" fmla="*/ 1191387 h 1224358"/>
                <a:gd name="connsiteX61" fmla="*/ 870542 w 1362296"/>
                <a:gd name="connsiteY61" fmla="*/ 1180028 h 1224358"/>
                <a:gd name="connsiteX62" fmla="*/ 722881 w 1362296"/>
                <a:gd name="connsiteY62" fmla="*/ 1204007 h 1224358"/>
                <a:gd name="connsiteX63" fmla="*/ 531048 w 1362296"/>
                <a:gd name="connsiteY63" fmla="*/ 1222939 h 1224358"/>
                <a:gd name="connsiteX64" fmla="*/ 315235 w 1362296"/>
                <a:gd name="connsiteY64" fmla="*/ 1220415 h 1224358"/>
                <a:gd name="connsiteX65" fmla="*/ 206698 w 1362296"/>
                <a:gd name="connsiteY65" fmla="*/ 1204007 h 1224358"/>
                <a:gd name="connsiteX66" fmla="*/ 163788 w 1362296"/>
                <a:gd name="connsiteY66" fmla="*/ 1176242 h 1224358"/>
                <a:gd name="connsiteX67" fmla="*/ 83016 w 1362296"/>
                <a:gd name="connsiteY67" fmla="*/ 1057608 h 1224358"/>
                <a:gd name="connsiteX68" fmla="*/ 4768 w 1362296"/>
                <a:gd name="connsiteY68" fmla="*/ 1007126 h 1224358"/>
                <a:gd name="connsiteX69" fmla="*/ 6030 w 1362296"/>
                <a:gd name="connsiteY69" fmla="*/ 966740 h 1224358"/>
                <a:gd name="connsiteX70" fmla="*/ 2244 w 1362296"/>
                <a:gd name="connsiteY70" fmla="*/ 932664 h 1224358"/>
                <a:gd name="connsiteX71" fmla="*/ 3506 w 1362296"/>
                <a:gd name="connsiteY71" fmla="*/ 904899 h 1224358"/>
                <a:gd name="connsiteX72" fmla="*/ 14864 w 1362296"/>
                <a:gd name="connsiteY72" fmla="*/ 888492 h 1224358"/>
                <a:gd name="connsiteX73" fmla="*/ 4768 w 1362296"/>
                <a:gd name="connsiteY73" fmla="*/ 873347 h 1224358"/>
                <a:gd name="connsiteX74" fmla="*/ 14864 w 1362296"/>
                <a:gd name="connsiteY74" fmla="*/ 844320 h 1224358"/>
                <a:gd name="connsiteX75" fmla="*/ 26223 w 1362296"/>
                <a:gd name="connsiteY75" fmla="*/ 810244 h 1224358"/>
                <a:gd name="connsiteX76" fmla="*/ 93112 w 1362296"/>
                <a:gd name="connsiteY76" fmla="*/ 737044 h 1224358"/>
                <a:gd name="connsiteX77" fmla="*/ 178932 w 1362296"/>
                <a:gd name="connsiteY77" fmla="*/ 542687 h 1224358"/>
                <a:gd name="connsiteX78" fmla="*/ 211746 w 1362296"/>
                <a:gd name="connsiteY78" fmla="*/ 331922 h 1224358"/>
                <a:gd name="connsiteX79" fmla="*/ 218687 w 1362296"/>
                <a:gd name="connsiteY79" fmla="*/ 253991 h 1224358"/>
                <a:gd name="connsiteX80" fmla="*/ 228911 w 1362296"/>
                <a:gd name="connsiteY80" fmla="*/ 158671 h 1224358"/>
                <a:gd name="connsiteX81" fmla="*/ 238607 w 1362296"/>
                <a:gd name="connsiteY81" fmla="*/ 144127 h 1224358"/>
                <a:gd name="connsiteX82" fmla="*/ 253847 w 1362296"/>
                <a:gd name="connsiteY82" fmla="*/ 133967 h 1224358"/>
                <a:gd name="connsiteX83" fmla="*/ 350367 w 1362296"/>
                <a:gd name="connsiteY83" fmla="*/ 128887 h 1224358"/>
                <a:gd name="connsiteX84" fmla="*/ 365607 w 1362296"/>
                <a:gd name="connsiteY84" fmla="*/ 133967 h 1224358"/>
                <a:gd name="connsiteX85" fmla="*/ 380847 w 1362296"/>
                <a:gd name="connsiteY85" fmla="*/ 144127 h 1224358"/>
                <a:gd name="connsiteX86" fmla="*/ 380979 w 1362296"/>
                <a:gd name="connsiteY86" fmla="*/ 144132 h 1224358"/>
                <a:gd name="connsiteX87" fmla="*/ 408627 w 1362296"/>
                <a:gd name="connsiteY87" fmla="*/ 159020 h 1224358"/>
                <a:gd name="connsiteX88" fmla="*/ 413676 w 1362296"/>
                <a:gd name="connsiteY88" fmla="*/ 179213 h 1224358"/>
                <a:gd name="connsiteX89" fmla="*/ 373290 w 1362296"/>
                <a:gd name="connsiteY89" fmla="*/ 204454 h 1224358"/>
                <a:gd name="connsiteX90" fmla="*/ 374553 w 1362296"/>
                <a:gd name="connsiteY90" fmla="*/ 234744 h 1224358"/>
                <a:gd name="connsiteX91" fmla="*/ 369504 w 1362296"/>
                <a:gd name="connsiteY91" fmla="*/ 263771 h 1224358"/>
                <a:gd name="connsiteX92" fmla="*/ 360670 w 1362296"/>
                <a:gd name="connsiteY92" fmla="*/ 335709 h 1224358"/>
                <a:gd name="connsiteX93" fmla="*/ 373290 w 1362296"/>
                <a:gd name="connsiteY93" fmla="*/ 307943 h 1224358"/>
                <a:gd name="connsiteX94" fmla="*/ 375814 w 1362296"/>
                <a:gd name="connsiteY94" fmla="*/ 312992 h 1224358"/>
                <a:gd name="connsiteX95" fmla="*/ 350573 w 1362296"/>
                <a:gd name="connsiteY95" fmla="*/ 472011 h 1224358"/>
                <a:gd name="connsiteX96" fmla="*/ 360670 w 1362296"/>
                <a:gd name="connsiteY96" fmla="*/ 464439 h 1224358"/>
                <a:gd name="connsiteX97" fmla="*/ 349311 w 1362296"/>
                <a:gd name="connsiteY97" fmla="*/ 509873 h 1224358"/>
                <a:gd name="connsiteX98" fmla="*/ 305138 w 1362296"/>
                <a:gd name="connsiteY98" fmla="*/ 676465 h 1224358"/>
                <a:gd name="connsiteX99" fmla="*/ 257181 w 1362296"/>
                <a:gd name="connsiteY99" fmla="*/ 878395 h 1224358"/>
                <a:gd name="connsiteX100" fmla="*/ 279898 w 1362296"/>
                <a:gd name="connsiteY100" fmla="*/ 888492 h 1224358"/>
                <a:gd name="connsiteX101" fmla="*/ 287470 w 1362296"/>
                <a:gd name="connsiteY101" fmla="*/ 864513 h 1224358"/>
                <a:gd name="connsiteX102" fmla="*/ 308925 w 1362296"/>
                <a:gd name="connsiteY102" fmla="*/ 821603 h 1224358"/>
                <a:gd name="connsiteX103" fmla="*/ 335428 w 1362296"/>
                <a:gd name="connsiteY103" fmla="*/ 747141 h 1224358"/>
                <a:gd name="connsiteX104" fmla="*/ 322807 w 1362296"/>
                <a:gd name="connsiteY104" fmla="*/ 747141 h 1224358"/>
                <a:gd name="connsiteX105" fmla="*/ 355621 w 1362296"/>
                <a:gd name="connsiteY105" fmla="*/ 588121 h 1224358"/>
                <a:gd name="connsiteX106" fmla="*/ 369504 w 1362296"/>
                <a:gd name="connsiteY106" fmla="*/ 533852 h 1224358"/>
                <a:gd name="connsiteX107" fmla="*/ 380863 w 1362296"/>
                <a:gd name="connsiteY107" fmla="*/ 507349 h 1224358"/>
                <a:gd name="connsiteX108" fmla="*/ 380863 w 1362296"/>
                <a:gd name="connsiteY108" fmla="*/ 525018 h 1224358"/>
                <a:gd name="connsiteX109" fmla="*/ 401056 w 1362296"/>
                <a:gd name="connsiteY109" fmla="*/ 512397 h 1224358"/>
                <a:gd name="connsiteX110" fmla="*/ 403580 w 1362296"/>
                <a:gd name="connsiteY110" fmla="*/ 522494 h 1224358"/>
                <a:gd name="connsiteX111" fmla="*/ 390959 w 1362296"/>
                <a:gd name="connsiteY111" fmla="*/ 540163 h 1224358"/>
                <a:gd name="connsiteX112" fmla="*/ 310187 w 1362296"/>
                <a:gd name="connsiteY112" fmla="*/ 891016 h 1224358"/>
                <a:gd name="connsiteX113" fmla="*/ 402317 w 1362296"/>
                <a:gd name="connsiteY113" fmla="*/ 892278 h 1224358"/>
                <a:gd name="connsiteX114" fmla="*/ 592889 w 1362296"/>
                <a:gd name="connsiteY114" fmla="*/ 872085 h 1224358"/>
                <a:gd name="connsiteX115" fmla="*/ 749385 w 1362296"/>
                <a:gd name="connsiteY115" fmla="*/ 846844 h 1224358"/>
                <a:gd name="connsiteX116" fmla="*/ 774626 w 1362296"/>
                <a:gd name="connsiteY116" fmla="*/ 835485 h 1224358"/>
                <a:gd name="connsiteX117" fmla="*/ 806178 w 1362296"/>
                <a:gd name="connsiteY117" fmla="*/ 777430 h 1224358"/>
                <a:gd name="connsiteX118" fmla="*/ 841515 w 1362296"/>
                <a:gd name="connsiteY118" fmla="*/ 697921 h 1224358"/>
                <a:gd name="connsiteX119" fmla="*/ 876853 w 1362296"/>
                <a:gd name="connsiteY119" fmla="*/ 622197 h 1224358"/>
                <a:gd name="connsiteX120" fmla="*/ 883164 w 1362296"/>
                <a:gd name="connsiteY120" fmla="*/ 590645 h 1224358"/>
                <a:gd name="connsiteX121" fmla="*/ 875591 w 1362296"/>
                <a:gd name="connsiteY121" fmla="*/ 603266 h 1224358"/>
                <a:gd name="connsiteX122" fmla="*/ 875591 w 1362296"/>
                <a:gd name="connsiteY122" fmla="*/ 590645 h 1224358"/>
                <a:gd name="connsiteX123" fmla="*/ 850349 w 1362296"/>
                <a:gd name="connsiteY123" fmla="*/ 620935 h 1224358"/>
                <a:gd name="connsiteX124" fmla="*/ 871805 w 1362296"/>
                <a:gd name="connsiteY124" fmla="*/ 574238 h 1224358"/>
                <a:gd name="connsiteX125" fmla="*/ 902094 w 1362296"/>
                <a:gd name="connsiteY125" fmla="*/ 466963 h 1224358"/>
                <a:gd name="connsiteX126" fmla="*/ 933645 w 1362296"/>
                <a:gd name="connsiteY126" fmla="*/ 347067 h 1224358"/>
                <a:gd name="connsiteX127" fmla="*/ 946267 w 1362296"/>
                <a:gd name="connsiteY127" fmla="*/ 301633 h 1224358"/>
                <a:gd name="connsiteX128" fmla="*/ 943742 w 1362296"/>
                <a:gd name="connsiteY128" fmla="*/ 278916 h 1224358"/>
                <a:gd name="connsiteX129" fmla="*/ 941218 w 1362296"/>
                <a:gd name="connsiteY129" fmla="*/ 257461 h 1224358"/>
                <a:gd name="connsiteX130" fmla="*/ 951315 w 1362296"/>
                <a:gd name="connsiteY130" fmla="*/ 254937 h 1224358"/>
                <a:gd name="connsiteX131" fmla="*/ 948791 w 1362296"/>
                <a:gd name="connsiteY131" fmla="*/ 201930 h 1224358"/>
                <a:gd name="connsiteX132" fmla="*/ 963935 w 1362296"/>
                <a:gd name="connsiteY132" fmla="*/ 247364 h 1224358"/>
                <a:gd name="connsiteX133" fmla="*/ 1006846 w 1362296"/>
                <a:gd name="connsiteY133" fmla="*/ 42910 h 1224358"/>
                <a:gd name="connsiteX134" fmla="*/ 1006846 w 1362296"/>
                <a:gd name="connsiteY134" fmla="*/ 113586 h 1224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</a:cxnLst>
              <a:rect l="l" t="t" r="r" b="b"/>
              <a:pathLst>
                <a:path w="1362296" h="1224358">
                  <a:moveTo>
                    <a:pt x="310187" y="451818"/>
                  </a:moveTo>
                  <a:cubicBezTo>
                    <a:pt x="295042" y="497253"/>
                    <a:pt x="285366" y="527963"/>
                    <a:pt x="281160" y="543949"/>
                  </a:cubicBezTo>
                  <a:cubicBezTo>
                    <a:pt x="276953" y="559935"/>
                    <a:pt x="271063" y="580128"/>
                    <a:pt x="263491" y="604528"/>
                  </a:cubicBezTo>
                  <a:cubicBezTo>
                    <a:pt x="255918" y="628928"/>
                    <a:pt x="250450" y="650383"/>
                    <a:pt x="247084" y="668893"/>
                  </a:cubicBezTo>
                  <a:lnTo>
                    <a:pt x="264752" y="653748"/>
                  </a:lnTo>
                  <a:cubicBezTo>
                    <a:pt x="268119" y="625141"/>
                    <a:pt x="274008" y="599900"/>
                    <a:pt x="282421" y="578024"/>
                  </a:cubicBezTo>
                  <a:cubicBezTo>
                    <a:pt x="290836" y="556149"/>
                    <a:pt x="297567" y="535535"/>
                    <a:pt x="302614" y="516183"/>
                  </a:cubicBezTo>
                  <a:cubicBezTo>
                    <a:pt x="307663" y="496832"/>
                    <a:pt x="311029" y="475377"/>
                    <a:pt x="312711" y="451818"/>
                  </a:cubicBezTo>
                  <a:close/>
                  <a:moveTo>
                    <a:pt x="1034611" y="0"/>
                  </a:moveTo>
                  <a:lnTo>
                    <a:pt x="1029563" y="70676"/>
                  </a:lnTo>
                  <a:lnTo>
                    <a:pt x="1047231" y="50483"/>
                  </a:lnTo>
                  <a:cubicBezTo>
                    <a:pt x="1043865" y="100965"/>
                    <a:pt x="1042604" y="143875"/>
                    <a:pt x="1043446" y="179213"/>
                  </a:cubicBezTo>
                  <a:cubicBezTo>
                    <a:pt x="1044287" y="214551"/>
                    <a:pt x="1043865" y="236847"/>
                    <a:pt x="1042183" y="246102"/>
                  </a:cubicBezTo>
                  <a:cubicBezTo>
                    <a:pt x="1040500" y="255357"/>
                    <a:pt x="1040080" y="270082"/>
                    <a:pt x="1040921" y="290274"/>
                  </a:cubicBezTo>
                  <a:cubicBezTo>
                    <a:pt x="1041763" y="310467"/>
                    <a:pt x="1043865" y="329819"/>
                    <a:pt x="1047231" y="348329"/>
                  </a:cubicBezTo>
                  <a:lnTo>
                    <a:pt x="1064900" y="143875"/>
                  </a:lnTo>
                  <a:lnTo>
                    <a:pt x="1074997" y="141351"/>
                  </a:lnTo>
                  <a:lnTo>
                    <a:pt x="1082569" y="161544"/>
                  </a:lnTo>
                  <a:cubicBezTo>
                    <a:pt x="1067424" y="186785"/>
                    <a:pt x="1069107" y="211185"/>
                    <a:pt x="1087617" y="234744"/>
                  </a:cubicBezTo>
                  <a:lnTo>
                    <a:pt x="1092666" y="186785"/>
                  </a:lnTo>
                  <a:cubicBezTo>
                    <a:pt x="1085935" y="272606"/>
                    <a:pt x="1088459" y="356743"/>
                    <a:pt x="1100239" y="439198"/>
                  </a:cubicBezTo>
                  <a:lnTo>
                    <a:pt x="1105286" y="426577"/>
                  </a:lnTo>
                  <a:lnTo>
                    <a:pt x="1120432" y="439198"/>
                  </a:lnTo>
                  <a:lnTo>
                    <a:pt x="1133052" y="477059"/>
                  </a:lnTo>
                  <a:cubicBezTo>
                    <a:pt x="1139783" y="419846"/>
                    <a:pt x="1144410" y="381564"/>
                    <a:pt x="1146935" y="362212"/>
                  </a:cubicBezTo>
                  <a:cubicBezTo>
                    <a:pt x="1149459" y="342860"/>
                    <a:pt x="1149459" y="327295"/>
                    <a:pt x="1146935" y="315516"/>
                  </a:cubicBezTo>
                  <a:cubicBezTo>
                    <a:pt x="1144410" y="303736"/>
                    <a:pt x="1142306" y="286909"/>
                    <a:pt x="1140625" y="265033"/>
                  </a:cubicBezTo>
                  <a:lnTo>
                    <a:pt x="1148196" y="265033"/>
                  </a:lnTo>
                  <a:lnTo>
                    <a:pt x="1163342" y="436673"/>
                  </a:lnTo>
                  <a:lnTo>
                    <a:pt x="1165865" y="287750"/>
                  </a:lnTo>
                  <a:lnTo>
                    <a:pt x="1173438" y="431625"/>
                  </a:lnTo>
                  <a:lnTo>
                    <a:pt x="1188582" y="421529"/>
                  </a:lnTo>
                  <a:cubicBezTo>
                    <a:pt x="1191948" y="455184"/>
                    <a:pt x="1196155" y="489680"/>
                    <a:pt x="1201203" y="525018"/>
                  </a:cubicBezTo>
                  <a:lnTo>
                    <a:pt x="1213824" y="525018"/>
                  </a:lnTo>
                  <a:cubicBezTo>
                    <a:pt x="1215506" y="546894"/>
                    <a:pt x="1216348" y="562459"/>
                    <a:pt x="1216348" y="571714"/>
                  </a:cubicBezTo>
                  <a:cubicBezTo>
                    <a:pt x="1216348" y="580969"/>
                    <a:pt x="1217609" y="594852"/>
                    <a:pt x="1220134" y="613362"/>
                  </a:cubicBezTo>
                  <a:cubicBezTo>
                    <a:pt x="1222658" y="631873"/>
                    <a:pt x="1226445" y="653748"/>
                    <a:pt x="1231492" y="678989"/>
                  </a:cubicBezTo>
                  <a:lnTo>
                    <a:pt x="1241589" y="671417"/>
                  </a:lnTo>
                  <a:cubicBezTo>
                    <a:pt x="1250003" y="715169"/>
                    <a:pt x="1267673" y="753872"/>
                    <a:pt x="1294595" y="787527"/>
                  </a:cubicBezTo>
                  <a:lnTo>
                    <a:pt x="1327410" y="812768"/>
                  </a:lnTo>
                  <a:lnTo>
                    <a:pt x="1337506" y="787527"/>
                  </a:lnTo>
                  <a:lnTo>
                    <a:pt x="1340030" y="797623"/>
                  </a:lnTo>
                  <a:lnTo>
                    <a:pt x="1345078" y="787527"/>
                  </a:lnTo>
                  <a:lnTo>
                    <a:pt x="1355174" y="792575"/>
                  </a:lnTo>
                  <a:cubicBezTo>
                    <a:pt x="1356857" y="834644"/>
                    <a:pt x="1358961" y="866195"/>
                    <a:pt x="1361486" y="887230"/>
                  </a:cubicBezTo>
                  <a:cubicBezTo>
                    <a:pt x="1364009" y="908264"/>
                    <a:pt x="1360644" y="933926"/>
                    <a:pt x="1351388" y="964216"/>
                  </a:cubicBezTo>
                  <a:cubicBezTo>
                    <a:pt x="1342134" y="994505"/>
                    <a:pt x="1338768" y="1021009"/>
                    <a:pt x="1341293" y="1043725"/>
                  </a:cubicBezTo>
                  <a:cubicBezTo>
                    <a:pt x="1343816" y="1066443"/>
                    <a:pt x="1343396" y="1080325"/>
                    <a:pt x="1340030" y="1085373"/>
                  </a:cubicBezTo>
                  <a:cubicBezTo>
                    <a:pt x="1336664" y="1090422"/>
                    <a:pt x="1333299" y="1095470"/>
                    <a:pt x="1329934" y="1100519"/>
                  </a:cubicBezTo>
                  <a:lnTo>
                    <a:pt x="1294595" y="1105567"/>
                  </a:lnTo>
                  <a:lnTo>
                    <a:pt x="1279451" y="1130808"/>
                  </a:lnTo>
                  <a:cubicBezTo>
                    <a:pt x="1265989" y="1134173"/>
                    <a:pt x="1255051" y="1139642"/>
                    <a:pt x="1246638" y="1147215"/>
                  </a:cubicBezTo>
                  <a:cubicBezTo>
                    <a:pt x="1238223" y="1154787"/>
                    <a:pt x="1224340" y="1164463"/>
                    <a:pt x="1204989" y="1176242"/>
                  </a:cubicBezTo>
                  <a:cubicBezTo>
                    <a:pt x="1185638" y="1188021"/>
                    <a:pt x="1168389" y="1198118"/>
                    <a:pt x="1153245" y="1206531"/>
                  </a:cubicBezTo>
                  <a:cubicBezTo>
                    <a:pt x="1148196" y="1201483"/>
                    <a:pt x="1144830" y="1197277"/>
                    <a:pt x="1143148" y="1193911"/>
                  </a:cubicBezTo>
                  <a:cubicBezTo>
                    <a:pt x="1141466" y="1190545"/>
                    <a:pt x="1130528" y="1190125"/>
                    <a:pt x="1110335" y="1192649"/>
                  </a:cubicBezTo>
                  <a:cubicBezTo>
                    <a:pt x="1090142" y="1195173"/>
                    <a:pt x="1077101" y="1196435"/>
                    <a:pt x="1071210" y="1196435"/>
                  </a:cubicBezTo>
                  <a:cubicBezTo>
                    <a:pt x="1065321" y="1196435"/>
                    <a:pt x="1057328" y="1195594"/>
                    <a:pt x="1047231" y="1193911"/>
                  </a:cubicBezTo>
                  <a:lnTo>
                    <a:pt x="1039659" y="1209056"/>
                  </a:lnTo>
                  <a:cubicBezTo>
                    <a:pt x="1034611" y="1210739"/>
                    <a:pt x="1030824" y="1211580"/>
                    <a:pt x="1028300" y="1211580"/>
                  </a:cubicBezTo>
                  <a:cubicBezTo>
                    <a:pt x="1025777" y="1211580"/>
                    <a:pt x="1013997" y="1204849"/>
                    <a:pt x="992963" y="1191387"/>
                  </a:cubicBezTo>
                  <a:cubicBezTo>
                    <a:pt x="971928" y="1177925"/>
                    <a:pt x="931122" y="1174139"/>
                    <a:pt x="870542" y="1180028"/>
                  </a:cubicBezTo>
                  <a:cubicBezTo>
                    <a:pt x="809963" y="1185918"/>
                    <a:pt x="760743" y="1193911"/>
                    <a:pt x="722881" y="1204007"/>
                  </a:cubicBezTo>
                  <a:cubicBezTo>
                    <a:pt x="685020" y="1214104"/>
                    <a:pt x="621075" y="1220415"/>
                    <a:pt x="531048" y="1222939"/>
                  </a:cubicBezTo>
                  <a:cubicBezTo>
                    <a:pt x="441021" y="1225463"/>
                    <a:pt x="369083" y="1224621"/>
                    <a:pt x="315235" y="1220415"/>
                  </a:cubicBezTo>
                  <a:cubicBezTo>
                    <a:pt x="261386" y="1216207"/>
                    <a:pt x="225208" y="1210739"/>
                    <a:pt x="206698" y="1204007"/>
                  </a:cubicBezTo>
                  <a:cubicBezTo>
                    <a:pt x="188187" y="1197277"/>
                    <a:pt x="173885" y="1188021"/>
                    <a:pt x="163788" y="1176242"/>
                  </a:cubicBezTo>
                  <a:cubicBezTo>
                    <a:pt x="128450" y="1139221"/>
                    <a:pt x="101526" y="1099677"/>
                    <a:pt x="83016" y="1057608"/>
                  </a:cubicBezTo>
                  <a:lnTo>
                    <a:pt x="4768" y="1007126"/>
                  </a:lnTo>
                  <a:cubicBezTo>
                    <a:pt x="4768" y="988615"/>
                    <a:pt x="5188" y="975153"/>
                    <a:pt x="6030" y="966740"/>
                  </a:cubicBezTo>
                  <a:cubicBezTo>
                    <a:pt x="6872" y="958326"/>
                    <a:pt x="5610" y="946967"/>
                    <a:pt x="2244" y="932664"/>
                  </a:cubicBezTo>
                  <a:cubicBezTo>
                    <a:pt x="-1122" y="918361"/>
                    <a:pt x="-701" y="909105"/>
                    <a:pt x="3506" y="904899"/>
                  </a:cubicBezTo>
                  <a:cubicBezTo>
                    <a:pt x="7712" y="900692"/>
                    <a:pt x="11498" y="895223"/>
                    <a:pt x="14864" y="888492"/>
                  </a:cubicBezTo>
                  <a:lnTo>
                    <a:pt x="4768" y="873347"/>
                  </a:lnTo>
                  <a:cubicBezTo>
                    <a:pt x="9816" y="861568"/>
                    <a:pt x="13182" y="851892"/>
                    <a:pt x="14864" y="844320"/>
                  </a:cubicBezTo>
                  <a:cubicBezTo>
                    <a:pt x="16547" y="836747"/>
                    <a:pt x="20332" y="825389"/>
                    <a:pt x="26223" y="810244"/>
                  </a:cubicBezTo>
                  <a:cubicBezTo>
                    <a:pt x="32113" y="795099"/>
                    <a:pt x="54408" y="770699"/>
                    <a:pt x="93112" y="737044"/>
                  </a:cubicBezTo>
                  <a:cubicBezTo>
                    <a:pt x="131816" y="703389"/>
                    <a:pt x="160422" y="638603"/>
                    <a:pt x="178932" y="542687"/>
                  </a:cubicBezTo>
                  <a:cubicBezTo>
                    <a:pt x="197443" y="446770"/>
                    <a:pt x="208380" y="376515"/>
                    <a:pt x="211746" y="331922"/>
                  </a:cubicBezTo>
                  <a:cubicBezTo>
                    <a:pt x="213429" y="309626"/>
                    <a:pt x="215743" y="283649"/>
                    <a:pt x="218687" y="253991"/>
                  </a:cubicBezTo>
                  <a:lnTo>
                    <a:pt x="228911" y="158671"/>
                  </a:lnTo>
                  <a:lnTo>
                    <a:pt x="238607" y="144127"/>
                  </a:lnTo>
                  <a:cubicBezTo>
                    <a:pt x="242627" y="139532"/>
                    <a:pt x="247798" y="134792"/>
                    <a:pt x="253847" y="133967"/>
                  </a:cubicBezTo>
                  <a:cubicBezTo>
                    <a:pt x="285769" y="129614"/>
                    <a:pt x="318194" y="130580"/>
                    <a:pt x="350367" y="128887"/>
                  </a:cubicBezTo>
                  <a:cubicBezTo>
                    <a:pt x="355447" y="130580"/>
                    <a:pt x="360818" y="131572"/>
                    <a:pt x="365607" y="133967"/>
                  </a:cubicBezTo>
                  <a:cubicBezTo>
                    <a:pt x="371068" y="136697"/>
                    <a:pt x="374759" y="143670"/>
                    <a:pt x="380847" y="144127"/>
                  </a:cubicBezTo>
                  <a:lnTo>
                    <a:pt x="380979" y="144132"/>
                  </a:lnTo>
                  <a:lnTo>
                    <a:pt x="408627" y="159020"/>
                  </a:lnTo>
                  <a:lnTo>
                    <a:pt x="413676" y="179213"/>
                  </a:lnTo>
                  <a:lnTo>
                    <a:pt x="373290" y="204454"/>
                  </a:lnTo>
                  <a:cubicBezTo>
                    <a:pt x="373290" y="217916"/>
                    <a:pt x="373711" y="228013"/>
                    <a:pt x="374553" y="234744"/>
                  </a:cubicBezTo>
                  <a:cubicBezTo>
                    <a:pt x="375395" y="241475"/>
                    <a:pt x="373711" y="251151"/>
                    <a:pt x="369504" y="263771"/>
                  </a:cubicBezTo>
                  <a:cubicBezTo>
                    <a:pt x="365297" y="276392"/>
                    <a:pt x="362352" y="300371"/>
                    <a:pt x="360670" y="335709"/>
                  </a:cubicBezTo>
                  <a:lnTo>
                    <a:pt x="373290" y="307943"/>
                  </a:lnTo>
                  <a:lnTo>
                    <a:pt x="375814" y="312992"/>
                  </a:lnTo>
                  <a:cubicBezTo>
                    <a:pt x="364036" y="365157"/>
                    <a:pt x="355621" y="418163"/>
                    <a:pt x="350573" y="472011"/>
                  </a:cubicBezTo>
                  <a:lnTo>
                    <a:pt x="360670" y="464439"/>
                  </a:lnTo>
                  <a:cubicBezTo>
                    <a:pt x="360670" y="472853"/>
                    <a:pt x="356883" y="487997"/>
                    <a:pt x="349311" y="509873"/>
                  </a:cubicBezTo>
                  <a:cubicBezTo>
                    <a:pt x="341738" y="531749"/>
                    <a:pt x="327014" y="587279"/>
                    <a:pt x="305138" y="676465"/>
                  </a:cubicBezTo>
                  <a:cubicBezTo>
                    <a:pt x="283263" y="765651"/>
                    <a:pt x="267277" y="832961"/>
                    <a:pt x="257181" y="878395"/>
                  </a:cubicBezTo>
                  <a:lnTo>
                    <a:pt x="279898" y="888492"/>
                  </a:lnTo>
                  <a:cubicBezTo>
                    <a:pt x="279898" y="878395"/>
                    <a:pt x="282421" y="870402"/>
                    <a:pt x="287470" y="864513"/>
                  </a:cubicBezTo>
                  <a:cubicBezTo>
                    <a:pt x="292518" y="858623"/>
                    <a:pt x="299670" y="844320"/>
                    <a:pt x="308925" y="821603"/>
                  </a:cubicBezTo>
                  <a:cubicBezTo>
                    <a:pt x="318179" y="798885"/>
                    <a:pt x="327014" y="774065"/>
                    <a:pt x="335428" y="747141"/>
                  </a:cubicBezTo>
                  <a:lnTo>
                    <a:pt x="322807" y="747141"/>
                  </a:lnTo>
                  <a:cubicBezTo>
                    <a:pt x="339635" y="669734"/>
                    <a:pt x="350573" y="616728"/>
                    <a:pt x="355621" y="588121"/>
                  </a:cubicBezTo>
                  <a:cubicBezTo>
                    <a:pt x="360670" y="559514"/>
                    <a:pt x="365297" y="541425"/>
                    <a:pt x="369504" y="533852"/>
                  </a:cubicBezTo>
                  <a:cubicBezTo>
                    <a:pt x="373711" y="526280"/>
                    <a:pt x="377497" y="517445"/>
                    <a:pt x="380863" y="507349"/>
                  </a:cubicBezTo>
                  <a:lnTo>
                    <a:pt x="380863" y="525018"/>
                  </a:lnTo>
                  <a:lnTo>
                    <a:pt x="401056" y="512397"/>
                  </a:lnTo>
                  <a:lnTo>
                    <a:pt x="403580" y="522494"/>
                  </a:lnTo>
                  <a:cubicBezTo>
                    <a:pt x="400214" y="527542"/>
                    <a:pt x="396007" y="533432"/>
                    <a:pt x="390959" y="540163"/>
                  </a:cubicBezTo>
                  <a:cubicBezTo>
                    <a:pt x="385910" y="546894"/>
                    <a:pt x="358987" y="663845"/>
                    <a:pt x="310187" y="891016"/>
                  </a:cubicBezTo>
                  <a:cubicBezTo>
                    <a:pt x="340477" y="891016"/>
                    <a:pt x="371187" y="891437"/>
                    <a:pt x="402317" y="892278"/>
                  </a:cubicBezTo>
                  <a:cubicBezTo>
                    <a:pt x="433449" y="893119"/>
                    <a:pt x="496972" y="886389"/>
                    <a:pt x="592889" y="872085"/>
                  </a:cubicBezTo>
                  <a:cubicBezTo>
                    <a:pt x="688806" y="857782"/>
                    <a:pt x="740971" y="849368"/>
                    <a:pt x="749385" y="846844"/>
                  </a:cubicBezTo>
                  <a:cubicBezTo>
                    <a:pt x="757799" y="844320"/>
                    <a:pt x="766211" y="840533"/>
                    <a:pt x="774626" y="835485"/>
                  </a:cubicBezTo>
                  <a:cubicBezTo>
                    <a:pt x="789770" y="806879"/>
                    <a:pt x="800287" y="787527"/>
                    <a:pt x="806178" y="777430"/>
                  </a:cubicBezTo>
                  <a:cubicBezTo>
                    <a:pt x="812068" y="767334"/>
                    <a:pt x="823846" y="740831"/>
                    <a:pt x="841515" y="697921"/>
                  </a:cubicBezTo>
                  <a:cubicBezTo>
                    <a:pt x="859184" y="655010"/>
                    <a:pt x="870963" y="629769"/>
                    <a:pt x="876853" y="622197"/>
                  </a:cubicBezTo>
                  <a:cubicBezTo>
                    <a:pt x="882743" y="614624"/>
                    <a:pt x="884846" y="604107"/>
                    <a:pt x="883164" y="590645"/>
                  </a:cubicBezTo>
                  <a:lnTo>
                    <a:pt x="875591" y="603266"/>
                  </a:lnTo>
                  <a:lnTo>
                    <a:pt x="875591" y="590645"/>
                  </a:lnTo>
                  <a:lnTo>
                    <a:pt x="850349" y="620935"/>
                  </a:lnTo>
                  <a:cubicBezTo>
                    <a:pt x="857080" y="600742"/>
                    <a:pt x="864232" y="585176"/>
                    <a:pt x="871805" y="574238"/>
                  </a:cubicBezTo>
                  <a:cubicBezTo>
                    <a:pt x="879378" y="563301"/>
                    <a:pt x="889474" y="527542"/>
                    <a:pt x="902094" y="466963"/>
                  </a:cubicBezTo>
                  <a:cubicBezTo>
                    <a:pt x="914715" y="406384"/>
                    <a:pt x="925232" y="366419"/>
                    <a:pt x="933645" y="347067"/>
                  </a:cubicBezTo>
                  <a:cubicBezTo>
                    <a:pt x="942060" y="327716"/>
                    <a:pt x="946267" y="312571"/>
                    <a:pt x="946267" y="301633"/>
                  </a:cubicBezTo>
                  <a:cubicBezTo>
                    <a:pt x="946267" y="290695"/>
                    <a:pt x="945425" y="283123"/>
                    <a:pt x="943742" y="278916"/>
                  </a:cubicBezTo>
                  <a:cubicBezTo>
                    <a:pt x="942060" y="274709"/>
                    <a:pt x="941218" y="267557"/>
                    <a:pt x="941218" y="257461"/>
                  </a:cubicBezTo>
                  <a:lnTo>
                    <a:pt x="951315" y="254937"/>
                  </a:lnTo>
                  <a:lnTo>
                    <a:pt x="948791" y="201930"/>
                  </a:lnTo>
                  <a:cubicBezTo>
                    <a:pt x="957204" y="217075"/>
                    <a:pt x="962253" y="232220"/>
                    <a:pt x="963935" y="247364"/>
                  </a:cubicBezTo>
                  <a:lnTo>
                    <a:pt x="1006846" y="42910"/>
                  </a:lnTo>
                  <a:lnTo>
                    <a:pt x="1006846" y="113586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4" name="任意多边形 133"/>
            <p:cNvSpPr/>
            <p:nvPr/>
          </p:nvSpPr>
          <p:spPr>
            <a:xfrm>
              <a:off x="7279557" y="2752119"/>
              <a:ext cx="1507249" cy="418537"/>
            </a:xfrm>
            <a:custGeom>
              <a:avLst/>
              <a:gdLst/>
              <a:ahLst/>
              <a:cxnLst/>
              <a:rect l="l" t="t" r="r" b="b"/>
              <a:pathLst>
                <a:path w="1852077" h="514290">
                  <a:moveTo>
                    <a:pt x="1365552" y="75724"/>
                  </a:moveTo>
                  <a:cubicBezTo>
                    <a:pt x="1358821" y="79090"/>
                    <a:pt x="1352931" y="82455"/>
                    <a:pt x="1347883" y="85821"/>
                  </a:cubicBezTo>
                  <a:lnTo>
                    <a:pt x="1357979" y="100965"/>
                  </a:lnTo>
                  <a:cubicBezTo>
                    <a:pt x="1363028" y="97600"/>
                    <a:pt x="1366393" y="95496"/>
                    <a:pt x="1368076" y="94655"/>
                  </a:cubicBezTo>
                  <a:cubicBezTo>
                    <a:pt x="1369759" y="93814"/>
                    <a:pt x="1371862" y="93814"/>
                    <a:pt x="1374386" y="94655"/>
                  </a:cubicBezTo>
                  <a:cubicBezTo>
                    <a:pt x="1376911" y="95496"/>
                    <a:pt x="1379855" y="96758"/>
                    <a:pt x="1383221" y="98441"/>
                  </a:cubicBezTo>
                  <a:lnTo>
                    <a:pt x="1380697" y="90869"/>
                  </a:lnTo>
                  <a:lnTo>
                    <a:pt x="1365552" y="85821"/>
                  </a:lnTo>
                  <a:close/>
                  <a:moveTo>
                    <a:pt x="1385745" y="0"/>
                  </a:moveTo>
                  <a:lnTo>
                    <a:pt x="1390793" y="5049"/>
                  </a:lnTo>
                  <a:lnTo>
                    <a:pt x="1393317" y="2524"/>
                  </a:lnTo>
                  <a:lnTo>
                    <a:pt x="1413511" y="10097"/>
                  </a:lnTo>
                  <a:lnTo>
                    <a:pt x="1413511" y="2524"/>
                  </a:lnTo>
                  <a:lnTo>
                    <a:pt x="1416035" y="2524"/>
                  </a:lnTo>
                  <a:cubicBezTo>
                    <a:pt x="1422765" y="9255"/>
                    <a:pt x="1428234" y="17669"/>
                    <a:pt x="1432441" y="27766"/>
                  </a:cubicBezTo>
                  <a:cubicBezTo>
                    <a:pt x="1436648" y="37862"/>
                    <a:pt x="1438751" y="45435"/>
                    <a:pt x="1438751" y="50483"/>
                  </a:cubicBezTo>
                  <a:cubicBezTo>
                    <a:pt x="1448848" y="60579"/>
                    <a:pt x="1456000" y="66890"/>
                    <a:pt x="1460207" y="69414"/>
                  </a:cubicBezTo>
                  <a:cubicBezTo>
                    <a:pt x="1464413" y="71938"/>
                    <a:pt x="1470303" y="74883"/>
                    <a:pt x="1477875" y="78248"/>
                  </a:cubicBezTo>
                  <a:cubicBezTo>
                    <a:pt x="1485448" y="81614"/>
                    <a:pt x="1493861" y="85821"/>
                    <a:pt x="1503117" y="90869"/>
                  </a:cubicBezTo>
                  <a:cubicBezTo>
                    <a:pt x="1512372" y="95917"/>
                    <a:pt x="1523731" y="100545"/>
                    <a:pt x="1537193" y="104752"/>
                  </a:cubicBezTo>
                  <a:cubicBezTo>
                    <a:pt x="1550654" y="108958"/>
                    <a:pt x="1569585" y="116951"/>
                    <a:pt x="1593985" y="128731"/>
                  </a:cubicBezTo>
                  <a:cubicBezTo>
                    <a:pt x="1618385" y="140510"/>
                    <a:pt x="1642785" y="150186"/>
                    <a:pt x="1667185" y="157758"/>
                  </a:cubicBezTo>
                  <a:cubicBezTo>
                    <a:pt x="1691585" y="165331"/>
                    <a:pt x="1708833" y="172903"/>
                    <a:pt x="1718929" y="180475"/>
                  </a:cubicBezTo>
                  <a:cubicBezTo>
                    <a:pt x="1729026" y="188048"/>
                    <a:pt x="1742488" y="198565"/>
                    <a:pt x="1759315" y="212027"/>
                  </a:cubicBezTo>
                  <a:lnTo>
                    <a:pt x="1789605" y="252413"/>
                  </a:lnTo>
                  <a:lnTo>
                    <a:pt x="1819894" y="285226"/>
                  </a:lnTo>
                  <a:cubicBezTo>
                    <a:pt x="1826625" y="295323"/>
                    <a:pt x="1832094" y="303316"/>
                    <a:pt x="1836301" y="309206"/>
                  </a:cubicBezTo>
                  <a:cubicBezTo>
                    <a:pt x="1840508" y="315095"/>
                    <a:pt x="1844715" y="325192"/>
                    <a:pt x="1848922" y="339495"/>
                  </a:cubicBezTo>
                  <a:cubicBezTo>
                    <a:pt x="1853129" y="353799"/>
                    <a:pt x="1853129" y="368102"/>
                    <a:pt x="1848922" y="382405"/>
                  </a:cubicBezTo>
                  <a:cubicBezTo>
                    <a:pt x="1844715" y="396709"/>
                    <a:pt x="1840508" y="409329"/>
                    <a:pt x="1836301" y="420267"/>
                  </a:cubicBezTo>
                  <a:cubicBezTo>
                    <a:pt x="1832094" y="431205"/>
                    <a:pt x="1827887" y="439198"/>
                    <a:pt x="1823681" y="444246"/>
                  </a:cubicBezTo>
                  <a:cubicBezTo>
                    <a:pt x="1819474" y="449295"/>
                    <a:pt x="1812322" y="457708"/>
                    <a:pt x="1802226" y="469488"/>
                  </a:cubicBezTo>
                  <a:cubicBezTo>
                    <a:pt x="1780350" y="477901"/>
                    <a:pt x="1760998" y="484632"/>
                    <a:pt x="1744171" y="489681"/>
                  </a:cubicBezTo>
                  <a:cubicBezTo>
                    <a:pt x="1727343" y="494729"/>
                    <a:pt x="1705888" y="500198"/>
                    <a:pt x="1679805" y="506087"/>
                  </a:cubicBezTo>
                  <a:cubicBezTo>
                    <a:pt x="1653723" y="511977"/>
                    <a:pt x="1632688" y="512818"/>
                    <a:pt x="1616702" y="508611"/>
                  </a:cubicBezTo>
                  <a:cubicBezTo>
                    <a:pt x="1600716" y="504405"/>
                    <a:pt x="1586833" y="499356"/>
                    <a:pt x="1575054" y="493467"/>
                  </a:cubicBezTo>
                  <a:cubicBezTo>
                    <a:pt x="1563275" y="487577"/>
                    <a:pt x="1545185" y="486315"/>
                    <a:pt x="1520785" y="489681"/>
                  </a:cubicBezTo>
                  <a:cubicBezTo>
                    <a:pt x="1496385" y="493046"/>
                    <a:pt x="1479559" y="495991"/>
                    <a:pt x="1470303" y="498515"/>
                  </a:cubicBezTo>
                  <a:cubicBezTo>
                    <a:pt x="1461048" y="501039"/>
                    <a:pt x="1450531" y="504825"/>
                    <a:pt x="1438751" y="509874"/>
                  </a:cubicBezTo>
                  <a:cubicBezTo>
                    <a:pt x="1433703" y="503143"/>
                    <a:pt x="1429917" y="498094"/>
                    <a:pt x="1427393" y="494729"/>
                  </a:cubicBezTo>
                  <a:cubicBezTo>
                    <a:pt x="1424869" y="491363"/>
                    <a:pt x="1417297" y="488418"/>
                    <a:pt x="1404676" y="485894"/>
                  </a:cubicBezTo>
                  <a:cubicBezTo>
                    <a:pt x="1392055" y="483370"/>
                    <a:pt x="1370600" y="476639"/>
                    <a:pt x="1340311" y="465701"/>
                  </a:cubicBezTo>
                  <a:cubicBezTo>
                    <a:pt x="1310021" y="454764"/>
                    <a:pt x="1267953" y="448453"/>
                    <a:pt x="1214104" y="446770"/>
                  </a:cubicBezTo>
                  <a:cubicBezTo>
                    <a:pt x="1160257" y="445088"/>
                    <a:pt x="1102622" y="447612"/>
                    <a:pt x="1041202" y="454343"/>
                  </a:cubicBezTo>
                  <a:cubicBezTo>
                    <a:pt x="979781" y="461074"/>
                    <a:pt x="921727" y="469908"/>
                    <a:pt x="867037" y="480846"/>
                  </a:cubicBezTo>
                  <a:cubicBezTo>
                    <a:pt x="812348" y="491784"/>
                    <a:pt x="757659" y="499777"/>
                    <a:pt x="702969" y="504825"/>
                  </a:cubicBezTo>
                  <a:cubicBezTo>
                    <a:pt x="648280" y="509874"/>
                    <a:pt x="588963" y="512818"/>
                    <a:pt x="525018" y="513660"/>
                  </a:cubicBezTo>
                  <a:cubicBezTo>
                    <a:pt x="461074" y="514501"/>
                    <a:pt x="409750" y="514501"/>
                    <a:pt x="371047" y="513660"/>
                  </a:cubicBezTo>
                  <a:cubicBezTo>
                    <a:pt x="332343" y="512818"/>
                    <a:pt x="298268" y="510715"/>
                    <a:pt x="268820" y="507349"/>
                  </a:cubicBezTo>
                  <a:cubicBezTo>
                    <a:pt x="239371" y="503984"/>
                    <a:pt x="209923" y="498936"/>
                    <a:pt x="180475" y="492205"/>
                  </a:cubicBezTo>
                  <a:cubicBezTo>
                    <a:pt x="151027" y="485474"/>
                    <a:pt x="130413" y="482108"/>
                    <a:pt x="118634" y="482108"/>
                  </a:cubicBezTo>
                  <a:cubicBezTo>
                    <a:pt x="106855" y="482108"/>
                    <a:pt x="96338" y="481267"/>
                    <a:pt x="87083" y="479584"/>
                  </a:cubicBezTo>
                  <a:cubicBezTo>
                    <a:pt x="77827" y="477901"/>
                    <a:pt x="68572" y="474536"/>
                    <a:pt x="59317" y="469488"/>
                  </a:cubicBezTo>
                  <a:cubicBezTo>
                    <a:pt x="50062" y="464439"/>
                    <a:pt x="41228" y="457708"/>
                    <a:pt x="32814" y="449295"/>
                  </a:cubicBezTo>
                  <a:cubicBezTo>
                    <a:pt x="27766" y="437515"/>
                    <a:pt x="23979" y="429522"/>
                    <a:pt x="21455" y="425315"/>
                  </a:cubicBezTo>
                  <a:cubicBezTo>
                    <a:pt x="18931" y="421109"/>
                    <a:pt x="15566" y="414798"/>
                    <a:pt x="11359" y="406384"/>
                  </a:cubicBezTo>
                  <a:cubicBezTo>
                    <a:pt x="7152" y="397971"/>
                    <a:pt x="4628" y="391240"/>
                    <a:pt x="3786" y="386191"/>
                  </a:cubicBezTo>
                  <a:cubicBezTo>
                    <a:pt x="2945" y="381143"/>
                    <a:pt x="1683" y="376936"/>
                    <a:pt x="0" y="373571"/>
                  </a:cubicBezTo>
                  <a:cubicBezTo>
                    <a:pt x="3366" y="371888"/>
                    <a:pt x="6311" y="369785"/>
                    <a:pt x="8835" y="367260"/>
                  </a:cubicBezTo>
                  <a:cubicBezTo>
                    <a:pt x="11359" y="364736"/>
                    <a:pt x="20614" y="362633"/>
                    <a:pt x="36600" y="360950"/>
                  </a:cubicBezTo>
                  <a:cubicBezTo>
                    <a:pt x="52586" y="359267"/>
                    <a:pt x="74883" y="361371"/>
                    <a:pt x="103489" y="367260"/>
                  </a:cubicBezTo>
                  <a:cubicBezTo>
                    <a:pt x="132096" y="373150"/>
                    <a:pt x="174586" y="372309"/>
                    <a:pt x="230958" y="364736"/>
                  </a:cubicBezTo>
                  <a:cubicBezTo>
                    <a:pt x="287330" y="357164"/>
                    <a:pt x="374412" y="340337"/>
                    <a:pt x="492205" y="314254"/>
                  </a:cubicBezTo>
                  <a:cubicBezTo>
                    <a:pt x="609997" y="288171"/>
                    <a:pt x="726948" y="261668"/>
                    <a:pt x="843058" y="234744"/>
                  </a:cubicBezTo>
                  <a:cubicBezTo>
                    <a:pt x="959168" y="207820"/>
                    <a:pt x="1024795" y="188468"/>
                    <a:pt x="1039940" y="176689"/>
                  </a:cubicBezTo>
                  <a:cubicBezTo>
                    <a:pt x="1055085" y="164910"/>
                    <a:pt x="1068967" y="157337"/>
                    <a:pt x="1081588" y="153972"/>
                  </a:cubicBezTo>
                  <a:cubicBezTo>
                    <a:pt x="1094209" y="150606"/>
                    <a:pt x="1110195" y="148082"/>
                    <a:pt x="1129546" y="146400"/>
                  </a:cubicBezTo>
                  <a:cubicBezTo>
                    <a:pt x="1148898" y="144717"/>
                    <a:pt x="1160257" y="143034"/>
                    <a:pt x="1163622" y="141351"/>
                  </a:cubicBezTo>
                  <a:cubicBezTo>
                    <a:pt x="1166987" y="139669"/>
                    <a:pt x="1172035" y="137986"/>
                    <a:pt x="1178767" y="136303"/>
                  </a:cubicBezTo>
                  <a:lnTo>
                    <a:pt x="1186339" y="118634"/>
                  </a:lnTo>
                  <a:lnTo>
                    <a:pt x="1204008" y="103489"/>
                  </a:lnTo>
                  <a:lnTo>
                    <a:pt x="1214104" y="90869"/>
                  </a:lnTo>
                  <a:cubicBezTo>
                    <a:pt x="1222518" y="85821"/>
                    <a:pt x="1228828" y="80772"/>
                    <a:pt x="1233035" y="75724"/>
                  </a:cubicBezTo>
                  <a:cubicBezTo>
                    <a:pt x="1237243" y="70676"/>
                    <a:pt x="1241449" y="68152"/>
                    <a:pt x="1245656" y="68152"/>
                  </a:cubicBezTo>
                  <a:cubicBezTo>
                    <a:pt x="1249863" y="68152"/>
                    <a:pt x="1257856" y="67310"/>
                    <a:pt x="1269635" y="65628"/>
                  </a:cubicBezTo>
                  <a:lnTo>
                    <a:pt x="1282256" y="53007"/>
                  </a:lnTo>
                  <a:lnTo>
                    <a:pt x="1294876" y="42910"/>
                  </a:lnTo>
                  <a:lnTo>
                    <a:pt x="1294876" y="35338"/>
                  </a:lnTo>
                  <a:cubicBezTo>
                    <a:pt x="1301607" y="33655"/>
                    <a:pt x="1306235" y="31973"/>
                    <a:pt x="1308759" y="30290"/>
                  </a:cubicBezTo>
                  <a:cubicBezTo>
                    <a:pt x="1311283" y="28607"/>
                    <a:pt x="1317593" y="28607"/>
                    <a:pt x="1327690" y="30290"/>
                  </a:cubicBezTo>
                  <a:cubicBezTo>
                    <a:pt x="1337787" y="31973"/>
                    <a:pt x="1344097" y="31552"/>
                    <a:pt x="1346621" y="29028"/>
                  </a:cubicBezTo>
                  <a:cubicBezTo>
                    <a:pt x="1349145" y="26504"/>
                    <a:pt x="1352511" y="25662"/>
                    <a:pt x="1356717" y="26504"/>
                  </a:cubicBezTo>
                  <a:cubicBezTo>
                    <a:pt x="1360924" y="27345"/>
                    <a:pt x="1367235" y="27766"/>
                    <a:pt x="1375649" y="27766"/>
                  </a:cubicBezTo>
                  <a:lnTo>
                    <a:pt x="1370600" y="20193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5" name="文本框 134"/>
            <p:cNvSpPr txBox="1"/>
            <p:nvPr/>
          </p:nvSpPr>
          <p:spPr>
            <a:xfrm>
              <a:off x="3912033" y="1437838"/>
              <a:ext cx="1184997" cy="740764"/>
            </a:xfrm>
            <a:custGeom>
              <a:avLst/>
              <a:gdLst/>
              <a:ahLst/>
              <a:cxnLst/>
              <a:rect l="l" t="t" r="r" b="b"/>
              <a:pathLst>
                <a:path w="1016066" h="635162">
                  <a:moveTo>
                    <a:pt x="515869" y="1262"/>
                  </a:moveTo>
                  <a:cubicBezTo>
                    <a:pt x="524072" y="1262"/>
                    <a:pt x="535956" y="1682"/>
                    <a:pt x="551522" y="2524"/>
                  </a:cubicBezTo>
                  <a:cubicBezTo>
                    <a:pt x="582653" y="4207"/>
                    <a:pt x="624721" y="7151"/>
                    <a:pt x="677728" y="11358"/>
                  </a:cubicBezTo>
                  <a:cubicBezTo>
                    <a:pt x="730734" y="15565"/>
                    <a:pt x="762707" y="15565"/>
                    <a:pt x="773645" y="11358"/>
                  </a:cubicBezTo>
                  <a:cubicBezTo>
                    <a:pt x="784583" y="7151"/>
                    <a:pt x="792576" y="4207"/>
                    <a:pt x="797624" y="2524"/>
                  </a:cubicBezTo>
                  <a:cubicBezTo>
                    <a:pt x="802672" y="841"/>
                    <a:pt x="808562" y="1683"/>
                    <a:pt x="815293" y="5048"/>
                  </a:cubicBezTo>
                  <a:cubicBezTo>
                    <a:pt x="822024" y="8413"/>
                    <a:pt x="828755" y="11779"/>
                    <a:pt x="835486" y="15145"/>
                  </a:cubicBezTo>
                  <a:lnTo>
                    <a:pt x="855679" y="50482"/>
                  </a:lnTo>
                  <a:cubicBezTo>
                    <a:pt x="875872" y="62262"/>
                    <a:pt x="891437" y="70255"/>
                    <a:pt x="902375" y="74462"/>
                  </a:cubicBezTo>
                  <a:cubicBezTo>
                    <a:pt x="913313" y="78668"/>
                    <a:pt x="921727" y="82875"/>
                    <a:pt x="927616" y="87082"/>
                  </a:cubicBezTo>
                  <a:cubicBezTo>
                    <a:pt x="933506" y="91289"/>
                    <a:pt x="940658" y="96758"/>
                    <a:pt x="949071" y="103489"/>
                  </a:cubicBezTo>
                  <a:cubicBezTo>
                    <a:pt x="965899" y="123682"/>
                    <a:pt x="976837" y="137144"/>
                    <a:pt x="981885" y="143875"/>
                  </a:cubicBezTo>
                  <a:cubicBezTo>
                    <a:pt x="986933" y="150606"/>
                    <a:pt x="994085" y="160282"/>
                    <a:pt x="1003340" y="172902"/>
                  </a:cubicBezTo>
                  <a:cubicBezTo>
                    <a:pt x="1012595" y="185523"/>
                    <a:pt x="1016802" y="204033"/>
                    <a:pt x="1015961" y="228433"/>
                  </a:cubicBezTo>
                  <a:cubicBezTo>
                    <a:pt x="1015119" y="252833"/>
                    <a:pt x="1013857" y="269661"/>
                    <a:pt x="1012175" y="278916"/>
                  </a:cubicBezTo>
                  <a:cubicBezTo>
                    <a:pt x="1010492" y="288171"/>
                    <a:pt x="1009650" y="300371"/>
                    <a:pt x="1009650" y="315515"/>
                  </a:cubicBezTo>
                  <a:cubicBezTo>
                    <a:pt x="1002919" y="325612"/>
                    <a:pt x="996609" y="332764"/>
                    <a:pt x="990719" y="336971"/>
                  </a:cubicBezTo>
                  <a:cubicBezTo>
                    <a:pt x="984830" y="341178"/>
                    <a:pt x="974733" y="343702"/>
                    <a:pt x="960430" y="344543"/>
                  </a:cubicBezTo>
                  <a:cubicBezTo>
                    <a:pt x="946127" y="345384"/>
                    <a:pt x="934768" y="345805"/>
                    <a:pt x="926354" y="345805"/>
                  </a:cubicBezTo>
                  <a:cubicBezTo>
                    <a:pt x="917941" y="345805"/>
                    <a:pt x="910789" y="347488"/>
                    <a:pt x="904899" y="350853"/>
                  </a:cubicBezTo>
                  <a:cubicBezTo>
                    <a:pt x="899010" y="354219"/>
                    <a:pt x="887651" y="356743"/>
                    <a:pt x="870824" y="358426"/>
                  </a:cubicBezTo>
                  <a:cubicBezTo>
                    <a:pt x="853996" y="360108"/>
                    <a:pt x="842217" y="362632"/>
                    <a:pt x="835486" y="365998"/>
                  </a:cubicBezTo>
                  <a:cubicBezTo>
                    <a:pt x="828755" y="369363"/>
                    <a:pt x="822024" y="374412"/>
                    <a:pt x="815293" y="381143"/>
                  </a:cubicBezTo>
                  <a:lnTo>
                    <a:pt x="810244" y="373570"/>
                  </a:lnTo>
                  <a:lnTo>
                    <a:pt x="795100" y="365998"/>
                  </a:lnTo>
                  <a:lnTo>
                    <a:pt x="782479" y="373570"/>
                  </a:lnTo>
                  <a:lnTo>
                    <a:pt x="777431" y="365998"/>
                  </a:lnTo>
                  <a:lnTo>
                    <a:pt x="744617" y="381143"/>
                  </a:lnTo>
                  <a:lnTo>
                    <a:pt x="737045" y="373570"/>
                  </a:lnTo>
                  <a:cubicBezTo>
                    <a:pt x="698342" y="395446"/>
                    <a:pt x="660480" y="417322"/>
                    <a:pt x="623459" y="439198"/>
                  </a:cubicBezTo>
                  <a:lnTo>
                    <a:pt x="651225" y="416481"/>
                  </a:lnTo>
                  <a:lnTo>
                    <a:pt x="651225" y="396288"/>
                  </a:lnTo>
                  <a:cubicBezTo>
                    <a:pt x="642811" y="396288"/>
                    <a:pt x="632714" y="398391"/>
                    <a:pt x="620935" y="402598"/>
                  </a:cubicBezTo>
                  <a:cubicBezTo>
                    <a:pt x="609156" y="406805"/>
                    <a:pt x="600742" y="408908"/>
                    <a:pt x="595694" y="408908"/>
                  </a:cubicBezTo>
                  <a:lnTo>
                    <a:pt x="593170" y="416481"/>
                  </a:lnTo>
                  <a:cubicBezTo>
                    <a:pt x="586439" y="419846"/>
                    <a:pt x="577604" y="423632"/>
                    <a:pt x="566666" y="427839"/>
                  </a:cubicBezTo>
                  <a:cubicBezTo>
                    <a:pt x="555729" y="432046"/>
                    <a:pt x="545212" y="437515"/>
                    <a:pt x="535115" y="444246"/>
                  </a:cubicBezTo>
                  <a:lnTo>
                    <a:pt x="547735" y="441722"/>
                  </a:lnTo>
                  <a:lnTo>
                    <a:pt x="545212" y="444246"/>
                  </a:lnTo>
                  <a:cubicBezTo>
                    <a:pt x="538481" y="445929"/>
                    <a:pt x="533432" y="448453"/>
                    <a:pt x="530067" y="451818"/>
                  </a:cubicBezTo>
                  <a:cubicBezTo>
                    <a:pt x="526701" y="455184"/>
                    <a:pt x="515763" y="460653"/>
                    <a:pt x="497253" y="468225"/>
                  </a:cubicBezTo>
                  <a:cubicBezTo>
                    <a:pt x="478743" y="475797"/>
                    <a:pt x="463598" y="482108"/>
                    <a:pt x="451819" y="487156"/>
                  </a:cubicBezTo>
                  <a:lnTo>
                    <a:pt x="464439" y="487156"/>
                  </a:lnTo>
                  <a:cubicBezTo>
                    <a:pt x="461074" y="488839"/>
                    <a:pt x="458971" y="490521"/>
                    <a:pt x="458129" y="492204"/>
                  </a:cubicBezTo>
                  <a:cubicBezTo>
                    <a:pt x="457287" y="493887"/>
                    <a:pt x="456446" y="497252"/>
                    <a:pt x="455605" y="502301"/>
                  </a:cubicBezTo>
                  <a:cubicBezTo>
                    <a:pt x="454763" y="507349"/>
                    <a:pt x="453501" y="518287"/>
                    <a:pt x="451819" y="535114"/>
                  </a:cubicBezTo>
                  <a:lnTo>
                    <a:pt x="471535" y="528346"/>
                  </a:lnTo>
                  <a:lnTo>
                    <a:pt x="460575" y="533825"/>
                  </a:lnTo>
                  <a:cubicBezTo>
                    <a:pt x="456479" y="535873"/>
                    <a:pt x="453072" y="539089"/>
                    <a:pt x="449145" y="541445"/>
                  </a:cubicBezTo>
                  <a:cubicBezTo>
                    <a:pt x="431712" y="551905"/>
                    <a:pt x="451593" y="537704"/>
                    <a:pt x="433905" y="550970"/>
                  </a:cubicBezTo>
                  <a:cubicBezTo>
                    <a:pt x="430730" y="551605"/>
                    <a:pt x="427412" y="551738"/>
                    <a:pt x="424380" y="552875"/>
                  </a:cubicBezTo>
                  <a:cubicBezTo>
                    <a:pt x="422236" y="553679"/>
                    <a:pt x="420653" y="555549"/>
                    <a:pt x="418665" y="556685"/>
                  </a:cubicBezTo>
                  <a:cubicBezTo>
                    <a:pt x="416199" y="558094"/>
                    <a:pt x="413655" y="559376"/>
                    <a:pt x="411045" y="560495"/>
                  </a:cubicBezTo>
                  <a:cubicBezTo>
                    <a:pt x="409199" y="561286"/>
                    <a:pt x="407235" y="561765"/>
                    <a:pt x="405330" y="562400"/>
                  </a:cubicBezTo>
                  <a:cubicBezTo>
                    <a:pt x="399942" y="564196"/>
                    <a:pt x="395170" y="567480"/>
                    <a:pt x="390090" y="570020"/>
                  </a:cubicBezTo>
                  <a:cubicBezTo>
                    <a:pt x="388294" y="570918"/>
                    <a:pt x="386280" y="571290"/>
                    <a:pt x="384375" y="571925"/>
                  </a:cubicBezTo>
                  <a:lnTo>
                    <a:pt x="367230" y="577640"/>
                  </a:lnTo>
                  <a:cubicBezTo>
                    <a:pt x="365138" y="578570"/>
                    <a:pt x="363420" y="580180"/>
                    <a:pt x="361515" y="581450"/>
                  </a:cubicBezTo>
                  <a:lnTo>
                    <a:pt x="353895" y="583355"/>
                  </a:lnTo>
                  <a:cubicBezTo>
                    <a:pt x="351674" y="583910"/>
                    <a:pt x="350085" y="585895"/>
                    <a:pt x="348180" y="587165"/>
                  </a:cubicBezTo>
                  <a:cubicBezTo>
                    <a:pt x="344370" y="589705"/>
                    <a:pt x="340753" y="592561"/>
                    <a:pt x="336750" y="594785"/>
                  </a:cubicBezTo>
                  <a:cubicBezTo>
                    <a:pt x="334995" y="595760"/>
                    <a:pt x="332831" y="595792"/>
                    <a:pt x="331035" y="596690"/>
                  </a:cubicBezTo>
                  <a:cubicBezTo>
                    <a:pt x="328987" y="597714"/>
                    <a:pt x="327225" y="599230"/>
                    <a:pt x="325320" y="600500"/>
                  </a:cubicBezTo>
                  <a:cubicBezTo>
                    <a:pt x="323649" y="601614"/>
                    <a:pt x="321510" y="601770"/>
                    <a:pt x="319605" y="602405"/>
                  </a:cubicBezTo>
                  <a:cubicBezTo>
                    <a:pt x="305691" y="607043"/>
                    <a:pt x="312071" y="605241"/>
                    <a:pt x="300555" y="608120"/>
                  </a:cubicBezTo>
                  <a:cubicBezTo>
                    <a:pt x="296659" y="609094"/>
                    <a:pt x="292935" y="610660"/>
                    <a:pt x="289125" y="611930"/>
                  </a:cubicBezTo>
                  <a:lnTo>
                    <a:pt x="271980" y="613835"/>
                  </a:lnTo>
                  <a:lnTo>
                    <a:pt x="266989" y="615083"/>
                  </a:lnTo>
                  <a:lnTo>
                    <a:pt x="292799" y="603266"/>
                  </a:lnTo>
                  <a:lnTo>
                    <a:pt x="292799" y="600742"/>
                  </a:lnTo>
                  <a:lnTo>
                    <a:pt x="252413" y="615886"/>
                  </a:lnTo>
                  <a:lnTo>
                    <a:pt x="247365" y="605790"/>
                  </a:lnTo>
                  <a:lnTo>
                    <a:pt x="172089" y="634929"/>
                  </a:lnTo>
                  <a:lnTo>
                    <a:pt x="170689" y="635162"/>
                  </a:lnTo>
                  <a:lnTo>
                    <a:pt x="199406" y="618411"/>
                  </a:lnTo>
                  <a:lnTo>
                    <a:pt x="191834" y="608314"/>
                  </a:lnTo>
                  <a:cubicBezTo>
                    <a:pt x="188468" y="609997"/>
                    <a:pt x="184261" y="610838"/>
                    <a:pt x="179213" y="610838"/>
                  </a:cubicBezTo>
                  <a:lnTo>
                    <a:pt x="184261" y="598218"/>
                  </a:lnTo>
                  <a:lnTo>
                    <a:pt x="128731" y="620935"/>
                  </a:lnTo>
                  <a:lnTo>
                    <a:pt x="141351" y="610838"/>
                  </a:lnTo>
                  <a:lnTo>
                    <a:pt x="141351" y="603266"/>
                  </a:lnTo>
                  <a:cubicBezTo>
                    <a:pt x="132937" y="603266"/>
                    <a:pt x="126207" y="604107"/>
                    <a:pt x="121158" y="605790"/>
                  </a:cubicBezTo>
                  <a:lnTo>
                    <a:pt x="121158" y="600742"/>
                  </a:lnTo>
                  <a:cubicBezTo>
                    <a:pt x="112745" y="604107"/>
                    <a:pt x="103489" y="604949"/>
                    <a:pt x="93393" y="603266"/>
                  </a:cubicBezTo>
                  <a:lnTo>
                    <a:pt x="100965" y="598218"/>
                  </a:lnTo>
                  <a:lnTo>
                    <a:pt x="90869" y="590645"/>
                  </a:lnTo>
                  <a:lnTo>
                    <a:pt x="58055" y="605790"/>
                  </a:lnTo>
                  <a:lnTo>
                    <a:pt x="70676" y="595693"/>
                  </a:lnTo>
                  <a:lnTo>
                    <a:pt x="63103" y="588121"/>
                  </a:lnTo>
                  <a:lnTo>
                    <a:pt x="0" y="615886"/>
                  </a:lnTo>
                  <a:cubicBezTo>
                    <a:pt x="5049" y="609155"/>
                    <a:pt x="9255" y="604949"/>
                    <a:pt x="12621" y="603266"/>
                  </a:cubicBezTo>
                  <a:cubicBezTo>
                    <a:pt x="15987" y="601583"/>
                    <a:pt x="17669" y="599059"/>
                    <a:pt x="17669" y="595693"/>
                  </a:cubicBezTo>
                  <a:cubicBezTo>
                    <a:pt x="17669" y="592328"/>
                    <a:pt x="17669" y="589804"/>
                    <a:pt x="17669" y="588121"/>
                  </a:cubicBezTo>
                  <a:cubicBezTo>
                    <a:pt x="31131" y="576342"/>
                    <a:pt x="55110" y="562880"/>
                    <a:pt x="89607" y="547735"/>
                  </a:cubicBezTo>
                  <a:cubicBezTo>
                    <a:pt x="124103" y="532590"/>
                    <a:pt x="148503" y="522073"/>
                    <a:pt x="162806" y="516183"/>
                  </a:cubicBezTo>
                  <a:lnTo>
                    <a:pt x="170490" y="511573"/>
                  </a:lnTo>
                  <a:lnTo>
                    <a:pt x="172920" y="510965"/>
                  </a:lnTo>
                  <a:cubicBezTo>
                    <a:pt x="176816" y="509991"/>
                    <a:pt x="180503" y="508309"/>
                    <a:pt x="184350" y="507155"/>
                  </a:cubicBezTo>
                  <a:cubicBezTo>
                    <a:pt x="186858" y="506403"/>
                    <a:pt x="189430" y="505885"/>
                    <a:pt x="191970" y="505250"/>
                  </a:cubicBezTo>
                  <a:cubicBezTo>
                    <a:pt x="195866" y="504276"/>
                    <a:pt x="199590" y="502710"/>
                    <a:pt x="203400" y="501440"/>
                  </a:cubicBezTo>
                  <a:cubicBezTo>
                    <a:pt x="212044" y="498559"/>
                    <a:pt x="217399" y="494648"/>
                    <a:pt x="224355" y="490010"/>
                  </a:cubicBezTo>
                  <a:cubicBezTo>
                    <a:pt x="248176" y="484055"/>
                    <a:pt x="218559" y="491666"/>
                    <a:pt x="237690" y="486200"/>
                  </a:cubicBezTo>
                  <a:cubicBezTo>
                    <a:pt x="240207" y="485481"/>
                    <a:pt x="242904" y="485326"/>
                    <a:pt x="245310" y="484295"/>
                  </a:cubicBezTo>
                  <a:cubicBezTo>
                    <a:pt x="247414" y="483393"/>
                    <a:pt x="249120" y="481755"/>
                    <a:pt x="251025" y="480485"/>
                  </a:cubicBezTo>
                  <a:cubicBezTo>
                    <a:pt x="254892" y="479518"/>
                    <a:pt x="260534" y="478315"/>
                    <a:pt x="264360" y="476675"/>
                  </a:cubicBezTo>
                  <a:cubicBezTo>
                    <a:pt x="266970" y="475556"/>
                    <a:pt x="269321" y="473862"/>
                    <a:pt x="271980" y="472865"/>
                  </a:cubicBezTo>
                  <a:cubicBezTo>
                    <a:pt x="274431" y="471946"/>
                    <a:pt x="277083" y="471679"/>
                    <a:pt x="279600" y="470960"/>
                  </a:cubicBezTo>
                  <a:cubicBezTo>
                    <a:pt x="281531" y="470408"/>
                    <a:pt x="283355" y="469491"/>
                    <a:pt x="285315" y="469055"/>
                  </a:cubicBezTo>
                  <a:cubicBezTo>
                    <a:pt x="289086" y="468217"/>
                    <a:pt x="293081" y="468371"/>
                    <a:pt x="296745" y="467150"/>
                  </a:cubicBezTo>
                  <a:cubicBezTo>
                    <a:pt x="298917" y="466426"/>
                    <a:pt x="300555" y="464610"/>
                    <a:pt x="302460" y="463340"/>
                  </a:cubicBezTo>
                  <a:cubicBezTo>
                    <a:pt x="304901" y="462730"/>
                    <a:pt x="313062" y="460896"/>
                    <a:pt x="315795" y="459530"/>
                  </a:cubicBezTo>
                  <a:cubicBezTo>
                    <a:pt x="317843" y="458506"/>
                    <a:pt x="319605" y="456990"/>
                    <a:pt x="321510" y="455720"/>
                  </a:cubicBezTo>
                  <a:cubicBezTo>
                    <a:pt x="324852" y="453492"/>
                    <a:pt x="329348" y="453706"/>
                    <a:pt x="332940" y="451910"/>
                  </a:cubicBezTo>
                  <a:cubicBezTo>
                    <a:pt x="335780" y="450490"/>
                    <a:pt x="337976" y="448040"/>
                    <a:pt x="340560" y="446195"/>
                  </a:cubicBezTo>
                  <a:cubicBezTo>
                    <a:pt x="342423" y="444864"/>
                    <a:pt x="344370" y="443655"/>
                    <a:pt x="346275" y="442385"/>
                  </a:cubicBezTo>
                  <a:cubicBezTo>
                    <a:pt x="348638" y="440810"/>
                    <a:pt x="351355" y="439845"/>
                    <a:pt x="353895" y="438575"/>
                  </a:cubicBezTo>
                  <a:lnTo>
                    <a:pt x="361515" y="434765"/>
                  </a:lnTo>
                  <a:cubicBezTo>
                    <a:pt x="366595" y="432225"/>
                    <a:pt x="371963" y="430194"/>
                    <a:pt x="376755" y="427145"/>
                  </a:cubicBezTo>
                  <a:cubicBezTo>
                    <a:pt x="379028" y="425699"/>
                    <a:pt x="380565" y="423335"/>
                    <a:pt x="382470" y="421430"/>
                  </a:cubicBezTo>
                  <a:cubicBezTo>
                    <a:pt x="385708" y="418192"/>
                    <a:pt x="389897" y="416034"/>
                    <a:pt x="393900" y="413810"/>
                  </a:cubicBezTo>
                  <a:cubicBezTo>
                    <a:pt x="395655" y="412835"/>
                    <a:pt x="398047" y="413159"/>
                    <a:pt x="399615" y="411905"/>
                  </a:cubicBezTo>
                  <a:cubicBezTo>
                    <a:pt x="401403" y="410475"/>
                    <a:pt x="402155" y="408095"/>
                    <a:pt x="403425" y="406190"/>
                  </a:cubicBezTo>
                  <a:cubicBezTo>
                    <a:pt x="403425" y="406190"/>
                    <a:pt x="410852" y="400794"/>
                    <a:pt x="414855" y="398570"/>
                  </a:cubicBezTo>
                  <a:cubicBezTo>
                    <a:pt x="424598" y="393157"/>
                    <a:pt x="417340" y="401510"/>
                    <a:pt x="424380" y="390950"/>
                  </a:cubicBezTo>
                  <a:cubicBezTo>
                    <a:pt x="428359" y="388298"/>
                    <a:pt x="429383" y="387751"/>
                    <a:pt x="430329" y="386949"/>
                  </a:cubicBezTo>
                  <a:lnTo>
                    <a:pt x="434041" y="383208"/>
                  </a:lnTo>
                  <a:lnTo>
                    <a:pt x="436674" y="391239"/>
                  </a:lnTo>
                  <a:cubicBezTo>
                    <a:pt x="525860" y="334026"/>
                    <a:pt x="609997" y="270923"/>
                    <a:pt x="689086" y="201930"/>
                  </a:cubicBezTo>
                  <a:lnTo>
                    <a:pt x="719376" y="169116"/>
                  </a:lnTo>
                  <a:cubicBezTo>
                    <a:pt x="717693" y="169116"/>
                    <a:pt x="712645" y="166592"/>
                    <a:pt x="704231" y="161544"/>
                  </a:cubicBezTo>
                  <a:cubicBezTo>
                    <a:pt x="695817" y="156496"/>
                    <a:pt x="678990" y="148503"/>
                    <a:pt x="653749" y="137565"/>
                  </a:cubicBezTo>
                  <a:cubicBezTo>
                    <a:pt x="628508" y="126627"/>
                    <a:pt x="599059" y="119054"/>
                    <a:pt x="565404" y="114848"/>
                  </a:cubicBezTo>
                  <a:cubicBezTo>
                    <a:pt x="531749" y="110641"/>
                    <a:pt x="510294" y="106434"/>
                    <a:pt x="501039" y="102227"/>
                  </a:cubicBezTo>
                  <a:cubicBezTo>
                    <a:pt x="491784" y="98020"/>
                    <a:pt x="481267" y="93393"/>
                    <a:pt x="469487" y="88344"/>
                  </a:cubicBezTo>
                  <a:cubicBezTo>
                    <a:pt x="469487" y="84979"/>
                    <a:pt x="469908" y="81613"/>
                    <a:pt x="470750" y="78248"/>
                  </a:cubicBezTo>
                  <a:cubicBezTo>
                    <a:pt x="471591" y="74882"/>
                    <a:pt x="472853" y="71517"/>
                    <a:pt x="474536" y="68151"/>
                  </a:cubicBezTo>
                  <a:lnTo>
                    <a:pt x="487156" y="58055"/>
                  </a:lnTo>
                  <a:lnTo>
                    <a:pt x="479584" y="53006"/>
                  </a:lnTo>
                  <a:lnTo>
                    <a:pt x="487156" y="50482"/>
                  </a:lnTo>
                  <a:lnTo>
                    <a:pt x="492205" y="45434"/>
                  </a:lnTo>
                  <a:lnTo>
                    <a:pt x="484632" y="37862"/>
                  </a:lnTo>
                  <a:lnTo>
                    <a:pt x="494729" y="27765"/>
                  </a:lnTo>
                  <a:lnTo>
                    <a:pt x="489681" y="20193"/>
                  </a:lnTo>
                  <a:lnTo>
                    <a:pt x="509873" y="17669"/>
                  </a:lnTo>
                  <a:lnTo>
                    <a:pt x="501393" y="2827"/>
                  </a:lnTo>
                  <a:lnTo>
                    <a:pt x="502301" y="2524"/>
                  </a:lnTo>
                  <a:cubicBezTo>
                    <a:pt x="503143" y="1682"/>
                    <a:pt x="507665" y="1262"/>
                    <a:pt x="515869" y="1262"/>
                  </a:cubicBezTo>
                  <a:close/>
                  <a:moveTo>
                    <a:pt x="499777" y="0"/>
                  </a:moveTo>
                  <a:lnTo>
                    <a:pt x="501393" y="2827"/>
                  </a:lnTo>
                  <a:lnTo>
                    <a:pt x="500408" y="3155"/>
                  </a:lnTo>
                  <a:cubicBezTo>
                    <a:pt x="499987" y="2734"/>
                    <a:pt x="499777" y="1682"/>
                    <a:pt x="499777" y="0"/>
                  </a:cubicBez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>
                <a:defRPr sz="16600">
                  <a:solidFill>
                    <a:srgbClr val="3C2918"/>
                  </a:solidFill>
                  <a:latin typeface="Ohhige115" panose="02000609000000000000" pitchFamily="49" charset="-128"/>
                  <a:ea typeface="Ohhige115" panose="02000609000000000000" pitchFamily="49" charset="-128"/>
                </a:defRPr>
              </a:lvl1pPr>
            </a:lstStyle>
            <a:p>
              <a:endParaRPr lang="zh-CN" altLang="en-US" sz="19900" dirty="0">
                <a:latin typeface="汉仪尚巍手书W" panose="00020600040101010101" pitchFamily="18" charset="-122"/>
                <a:ea typeface="汉仪尚巍手书W" panose="00020600040101010101" pitchFamily="18" charset="-122"/>
              </a:endParaRPr>
            </a:p>
          </p:txBody>
        </p:sp>
        <p:sp>
          <p:nvSpPr>
            <p:cNvPr id="136" name="任意多边形 135"/>
            <p:cNvSpPr/>
            <p:nvPr/>
          </p:nvSpPr>
          <p:spPr>
            <a:xfrm>
              <a:off x="3998897" y="2596021"/>
              <a:ext cx="451312" cy="1224590"/>
            </a:xfrm>
            <a:custGeom>
              <a:avLst/>
              <a:gdLst>
                <a:gd name="connsiteX0" fmla="*/ 355902 w 810244"/>
                <a:gd name="connsiteY0" fmla="*/ 0 h 2198513"/>
                <a:gd name="connsiteX1" fmla="*/ 376095 w 810244"/>
                <a:gd name="connsiteY1" fmla="*/ 1262 h 2198513"/>
                <a:gd name="connsiteX2" fmla="*/ 532590 w 810244"/>
                <a:gd name="connsiteY2" fmla="*/ 32814 h 2198513"/>
                <a:gd name="connsiteX3" fmla="*/ 547735 w 810244"/>
                <a:gd name="connsiteY3" fmla="*/ 12621 h 2198513"/>
                <a:gd name="connsiteX4" fmla="*/ 566666 w 810244"/>
                <a:gd name="connsiteY4" fmla="*/ 12621 h 2198513"/>
                <a:gd name="connsiteX5" fmla="*/ 580549 w 810244"/>
                <a:gd name="connsiteY5" fmla="*/ 21455 h 2198513"/>
                <a:gd name="connsiteX6" fmla="*/ 604528 w 810244"/>
                <a:gd name="connsiteY6" fmla="*/ 45434 h 2198513"/>
                <a:gd name="connsiteX7" fmla="*/ 648700 w 810244"/>
                <a:gd name="connsiteY7" fmla="*/ 71938 h 2198513"/>
                <a:gd name="connsiteX8" fmla="*/ 700445 w 810244"/>
                <a:gd name="connsiteY8" fmla="*/ 88344 h 2198513"/>
                <a:gd name="connsiteX9" fmla="*/ 742093 w 810244"/>
                <a:gd name="connsiteY9" fmla="*/ 100965 h 2198513"/>
                <a:gd name="connsiteX10" fmla="*/ 752189 w 810244"/>
                <a:gd name="connsiteY10" fmla="*/ 126206 h 2198513"/>
                <a:gd name="connsiteX11" fmla="*/ 762286 w 810244"/>
                <a:gd name="connsiteY11" fmla="*/ 132517 h 2198513"/>
                <a:gd name="connsiteX12" fmla="*/ 781217 w 810244"/>
                <a:gd name="connsiteY12" fmla="*/ 137565 h 2198513"/>
                <a:gd name="connsiteX13" fmla="*/ 805196 w 810244"/>
                <a:gd name="connsiteY13" fmla="*/ 146399 h 2198513"/>
                <a:gd name="connsiteX14" fmla="*/ 810244 w 810244"/>
                <a:gd name="connsiteY14" fmla="*/ 166592 h 2198513"/>
                <a:gd name="connsiteX15" fmla="*/ 777430 w 810244"/>
                <a:gd name="connsiteY15" fmla="*/ 206978 h 2198513"/>
                <a:gd name="connsiteX16" fmla="*/ 790051 w 810244"/>
                <a:gd name="connsiteY16" fmla="*/ 232220 h 2198513"/>
                <a:gd name="connsiteX17" fmla="*/ 752189 w 810244"/>
                <a:gd name="connsiteY17" fmla="*/ 239792 h 2198513"/>
                <a:gd name="connsiteX18" fmla="*/ 740831 w 810244"/>
                <a:gd name="connsiteY18" fmla="*/ 297847 h 2198513"/>
                <a:gd name="connsiteX19" fmla="*/ 731996 w 810244"/>
                <a:gd name="connsiteY19" fmla="*/ 335709 h 2198513"/>
                <a:gd name="connsiteX20" fmla="*/ 726948 w 810244"/>
                <a:gd name="connsiteY20" fmla="*/ 355902 h 2198513"/>
                <a:gd name="connsiteX21" fmla="*/ 709279 w 810244"/>
                <a:gd name="connsiteY21" fmla="*/ 365998 h 2198513"/>
                <a:gd name="connsiteX22" fmla="*/ 676466 w 810244"/>
                <a:gd name="connsiteY22" fmla="*/ 527542 h 2198513"/>
                <a:gd name="connsiteX23" fmla="*/ 661321 w 810244"/>
                <a:gd name="connsiteY23" fmla="*/ 595694 h 2198513"/>
                <a:gd name="connsiteX24" fmla="*/ 662583 w 810244"/>
                <a:gd name="connsiteY24" fmla="*/ 676466 h 2198513"/>
                <a:gd name="connsiteX25" fmla="*/ 658797 w 810244"/>
                <a:gd name="connsiteY25" fmla="*/ 790051 h 2198513"/>
                <a:gd name="connsiteX26" fmla="*/ 658797 w 810244"/>
                <a:gd name="connsiteY26" fmla="*/ 938975 h 2198513"/>
                <a:gd name="connsiteX27" fmla="*/ 668893 w 810244"/>
                <a:gd name="connsiteY27" fmla="*/ 1033629 h 2198513"/>
                <a:gd name="connsiteX28" fmla="*/ 671417 w 810244"/>
                <a:gd name="connsiteY28" fmla="*/ 1060133 h 2198513"/>
                <a:gd name="connsiteX29" fmla="*/ 673941 w 810244"/>
                <a:gd name="connsiteY29" fmla="*/ 1082850 h 2198513"/>
                <a:gd name="connsiteX30" fmla="*/ 672679 w 810244"/>
                <a:gd name="connsiteY30" fmla="*/ 1099257 h 2198513"/>
                <a:gd name="connsiteX31" fmla="*/ 670155 w 810244"/>
                <a:gd name="connsiteY31" fmla="*/ 1115664 h 2198513"/>
                <a:gd name="connsiteX32" fmla="*/ 668893 w 810244"/>
                <a:gd name="connsiteY32" fmla="*/ 1158574 h 2198513"/>
                <a:gd name="connsiteX33" fmla="*/ 673941 w 810244"/>
                <a:gd name="connsiteY33" fmla="*/ 1138381 h 2198513"/>
                <a:gd name="connsiteX34" fmla="*/ 675204 w 810244"/>
                <a:gd name="connsiteY34" fmla="*/ 1148477 h 2198513"/>
                <a:gd name="connsiteX35" fmla="*/ 672679 w 810244"/>
                <a:gd name="connsiteY35" fmla="*/ 1167408 h 2198513"/>
                <a:gd name="connsiteX36" fmla="*/ 671417 w 810244"/>
                <a:gd name="connsiteY36" fmla="*/ 1211580 h 2198513"/>
                <a:gd name="connsiteX37" fmla="*/ 681514 w 810244"/>
                <a:gd name="connsiteY37" fmla="*/ 1188863 h 2198513"/>
                <a:gd name="connsiteX38" fmla="*/ 682776 w 810244"/>
                <a:gd name="connsiteY38" fmla="*/ 1238084 h 2198513"/>
                <a:gd name="connsiteX39" fmla="*/ 684038 w 810244"/>
                <a:gd name="connsiteY39" fmla="*/ 1267111 h 2198513"/>
                <a:gd name="connsiteX40" fmla="*/ 686562 w 810244"/>
                <a:gd name="connsiteY40" fmla="*/ 1282256 h 2198513"/>
                <a:gd name="connsiteX41" fmla="*/ 681514 w 810244"/>
                <a:gd name="connsiteY41" fmla="*/ 1284780 h 2198513"/>
                <a:gd name="connsiteX42" fmla="*/ 686562 w 810244"/>
                <a:gd name="connsiteY42" fmla="*/ 1289828 h 2198513"/>
                <a:gd name="connsiteX43" fmla="*/ 691610 w 810244"/>
                <a:gd name="connsiteY43" fmla="*/ 1356717 h 2198513"/>
                <a:gd name="connsiteX44" fmla="*/ 695397 w 810244"/>
                <a:gd name="connsiteY44" fmla="*/ 1452634 h 2198513"/>
                <a:gd name="connsiteX45" fmla="*/ 694134 w 810244"/>
                <a:gd name="connsiteY45" fmla="*/ 1532144 h 2198513"/>
                <a:gd name="connsiteX46" fmla="*/ 696659 w 810244"/>
                <a:gd name="connsiteY46" fmla="*/ 1552337 h 2198513"/>
                <a:gd name="connsiteX47" fmla="*/ 704231 w 810244"/>
                <a:gd name="connsiteY47" fmla="*/ 1567482 h 2198513"/>
                <a:gd name="connsiteX48" fmla="*/ 696659 w 810244"/>
                <a:gd name="connsiteY48" fmla="*/ 1653302 h 2198513"/>
                <a:gd name="connsiteX49" fmla="*/ 704231 w 810244"/>
                <a:gd name="connsiteY49" fmla="*/ 1638157 h 2198513"/>
                <a:gd name="connsiteX50" fmla="*/ 711803 w 810244"/>
                <a:gd name="connsiteY50" fmla="*/ 1630585 h 2198513"/>
                <a:gd name="connsiteX51" fmla="*/ 713066 w 810244"/>
                <a:gd name="connsiteY51" fmla="*/ 1639419 h 2198513"/>
                <a:gd name="connsiteX52" fmla="*/ 711803 w 810244"/>
                <a:gd name="connsiteY52" fmla="*/ 1658350 h 2198513"/>
                <a:gd name="connsiteX53" fmla="*/ 704231 w 810244"/>
                <a:gd name="connsiteY53" fmla="*/ 1708833 h 2198513"/>
                <a:gd name="connsiteX54" fmla="*/ 709279 w 810244"/>
                <a:gd name="connsiteY54" fmla="*/ 1716405 h 2198513"/>
                <a:gd name="connsiteX55" fmla="*/ 718114 w 810244"/>
                <a:gd name="connsiteY55" fmla="*/ 1731550 h 2198513"/>
                <a:gd name="connsiteX56" fmla="*/ 721900 w 810244"/>
                <a:gd name="connsiteY56" fmla="*/ 1759315 h 2198513"/>
                <a:gd name="connsiteX57" fmla="*/ 728210 w 810244"/>
                <a:gd name="connsiteY57" fmla="*/ 1798439 h 2198513"/>
                <a:gd name="connsiteX58" fmla="*/ 734521 w 810244"/>
                <a:gd name="connsiteY58" fmla="*/ 1838825 h 2198513"/>
                <a:gd name="connsiteX59" fmla="*/ 734521 w 810244"/>
                <a:gd name="connsiteY59" fmla="*/ 1895618 h 2198513"/>
                <a:gd name="connsiteX60" fmla="*/ 744617 w 810244"/>
                <a:gd name="connsiteY60" fmla="*/ 1895618 h 2198513"/>
                <a:gd name="connsiteX61" fmla="*/ 749034 w 810244"/>
                <a:gd name="connsiteY61" fmla="*/ 1867853 h 2198513"/>
                <a:gd name="connsiteX62" fmla="*/ 754991 w 810244"/>
                <a:gd name="connsiteY62" fmla="*/ 1855371 h 2198513"/>
                <a:gd name="connsiteX63" fmla="*/ 764810 w 810244"/>
                <a:gd name="connsiteY63" fmla="*/ 1860280 h 2198513"/>
                <a:gd name="connsiteX64" fmla="*/ 769858 w 810244"/>
                <a:gd name="connsiteY64" fmla="*/ 1890570 h 2198513"/>
                <a:gd name="connsiteX65" fmla="*/ 767334 w 810244"/>
                <a:gd name="connsiteY65" fmla="*/ 1913287 h 2198513"/>
                <a:gd name="connsiteX66" fmla="*/ 754714 w 810244"/>
                <a:gd name="connsiteY66" fmla="*/ 1958721 h 2198513"/>
                <a:gd name="connsiteX67" fmla="*/ 752189 w 810244"/>
                <a:gd name="connsiteY67" fmla="*/ 1953673 h 2198513"/>
                <a:gd name="connsiteX68" fmla="*/ 742093 w 810244"/>
                <a:gd name="connsiteY68" fmla="*/ 1963770 h 2198513"/>
                <a:gd name="connsiteX69" fmla="*/ 744617 w 810244"/>
                <a:gd name="connsiteY69" fmla="*/ 2016776 h 2198513"/>
                <a:gd name="connsiteX70" fmla="*/ 737045 w 810244"/>
                <a:gd name="connsiteY70" fmla="*/ 2016776 h 2198513"/>
                <a:gd name="connsiteX71" fmla="*/ 742093 w 810244"/>
                <a:gd name="connsiteY71" fmla="*/ 2031921 h 2198513"/>
                <a:gd name="connsiteX72" fmla="*/ 726948 w 810244"/>
                <a:gd name="connsiteY72" fmla="*/ 2036969 h 2198513"/>
                <a:gd name="connsiteX73" fmla="*/ 737045 w 810244"/>
                <a:gd name="connsiteY73" fmla="*/ 2060948 h 2198513"/>
                <a:gd name="connsiteX74" fmla="*/ 737045 w 810244"/>
                <a:gd name="connsiteY74" fmla="*/ 2076093 h 2198513"/>
                <a:gd name="connsiteX75" fmla="*/ 733258 w 810244"/>
                <a:gd name="connsiteY75" fmla="*/ 2091238 h 2198513"/>
                <a:gd name="connsiteX76" fmla="*/ 734521 w 810244"/>
                <a:gd name="connsiteY76" fmla="*/ 2105120 h 2198513"/>
                <a:gd name="connsiteX77" fmla="*/ 726948 w 810244"/>
                <a:gd name="connsiteY77" fmla="*/ 2107644 h 2198513"/>
                <a:gd name="connsiteX78" fmla="*/ 721900 w 810244"/>
                <a:gd name="connsiteY78" fmla="*/ 2120265 h 2198513"/>
                <a:gd name="connsiteX79" fmla="*/ 731996 w 810244"/>
                <a:gd name="connsiteY79" fmla="*/ 2140458 h 2198513"/>
                <a:gd name="connsiteX80" fmla="*/ 729472 w 810244"/>
                <a:gd name="connsiteY80" fmla="*/ 2140458 h 2198513"/>
                <a:gd name="connsiteX81" fmla="*/ 704231 w 810244"/>
                <a:gd name="connsiteY81" fmla="*/ 2121527 h 2198513"/>
                <a:gd name="connsiteX82" fmla="*/ 691610 w 810244"/>
                <a:gd name="connsiteY82" fmla="*/ 2115217 h 2198513"/>
                <a:gd name="connsiteX83" fmla="*/ 673941 w 810244"/>
                <a:gd name="connsiteY83" fmla="*/ 2112693 h 2198513"/>
                <a:gd name="connsiteX84" fmla="*/ 658797 w 810244"/>
                <a:gd name="connsiteY84" fmla="*/ 2127837 h 2198513"/>
                <a:gd name="connsiteX85" fmla="*/ 649962 w 810244"/>
                <a:gd name="connsiteY85" fmla="*/ 2154341 h 2198513"/>
                <a:gd name="connsiteX86" fmla="*/ 647438 w 810244"/>
                <a:gd name="connsiteY86" fmla="*/ 2164437 h 2198513"/>
                <a:gd name="connsiteX87" fmla="*/ 643652 w 810244"/>
                <a:gd name="connsiteY87" fmla="*/ 2175796 h 2198513"/>
                <a:gd name="connsiteX88" fmla="*/ 631031 w 810244"/>
                <a:gd name="connsiteY88" fmla="*/ 2175796 h 2198513"/>
                <a:gd name="connsiteX89" fmla="*/ 620935 w 810244"/>
                <a:gd name="connsiteY89" fmla="*/ 2180844 h 2198513"/>
                <a:gd name="connsiteX90" fmla="*/ 591908 w 810244"/>
                <a:gd name="connsiteY90" fmla="*/ 2192203 h 2198513"/>
                <a:gd name="connsiteX91" fmla="*/ 545211 w 810244"/>
                <a:gd name="connsiteY91" fmla="*/ 2194727 h 2198513"/>
                <a:gd name="connsiteX92" fmla="*/ 469487 w 810244"/>
                <a:gd name="connsiteY92" fmla="*/ 2183368 h 2198513"/>
                <a:gd name="connsiteX93" fmla="*/ 456867 w 810244"/>
                <a:gd name="connsiteY93" fmla="*/ 2198513 h 2198513"/>
                <a:gd name="connsiteX94" fmla="*/ 459391 w 810244"/>
                <a:gd name="connsiteY94" fmla="*/ 2188417 h 2198513"/>
                <a:gd name="connsiteX95" fmla="*/ 442984 w 810244"/>
                <a:gd name="connsiteY95" fmla="*/ 2168224 h 2198513"/>
                <a:gd name="connsiteX96" fmla="*/ 430363 w 810244"/>
                <a:gd name="connsiteY96" fmla="*/ 2150555 h 2198513"/>
                <a:gd name="connsiteX97" fmla="*/ 416481 w 810244"/>
                <a:gd name="connsiteY97" fmla="*/ 2135410 h 2198513"/>
                <a:gd name="connsiteX98" fmla="*/ 386191 w 810244"/>
                <a:gd name="connsiteY98" fmla="*/ 2117741 h 2198513"/>
                <a:gd name="connsiteX99" fmla="*/ 371047 w 810244"/>
                <a:gd name="connsiteY99" fmla="*/ 2095024 h 2198513"/>
                <a:gd name="connsiteX100" fmla="*/ 312992 w 810244"/>
                <a:gd name="connsiteY100" fmla="*/ 2036969 h 2198513"/>
                <a:gd name="connsiteX101" fmla="*/ 318040 w 810244"/>
                <a:gd name="connsiteY101" fmla="*/ 2026873 h 2198513"/>
                <a:gd name="connsiteX102" fmla="*/ 295323 w 810244"/>
                <a:gd name="connsiteY102" fmla="*/ 2014252 h 2198513"/>
                <a:gd name="connsiteX103" fmla="*/ 300371 w 810244"/>
                <a:gd name="connsiteY103" fmla="*/ 2011728 h 2198513"/>
                <a:gd name="connsiteX104" fmla="*/ 295323 w 810244"/>
                <a:gd name="connsiteY104" fmla="*/ 2004155 h 2198513"/>
                <a:gd name="connsiteX105" fmla="*/ 335709 w 810244"/>
                <a:gd name="connsiteY105" fmla="*/ 2014252 h 2198513"/>
                <a:gd name="connsiteX106" fmla="*/ 336971 w 810244"/>
                <a:gd name="connsiteY106" fmla="*/ 2004155 h 2198513"/>
                <a:gd name="connsiteX107" fmla="*/ 334447 w 810244"/>
                <a:gd name="connsiteY107" fmla="*/ 1983962 h 2198513"/>
                <a:gd name="connsiteX108" fmla="*/ 330661 w 810244"/>
                <a:gd name="connsiteY108" fmla="*/ 1962507 h 2198513"/>
                <a:gd name="connsiteX109" fmla="*/ 325612 w 810244"/>
                <a:gd name="connsiteY109" fmla="*/ 1941052 h 2198513"/>
                <a:gd name="connsiteX110" fmla="*/ 323088 w 810244"/>
                <a:gd name="connsiteY110" fmla="*/ 1910763 h 2198513"/>
                <a:gd name="connsiteX111" fmla="*/ 305419 w 810244"/>
                <a:gd name="connsiteY111" fmla="*/ 1900666 h 2198513"/>
                <a:gd name="connsiteX112" fmla="*/ 315516 w 810244"/>
                <a:gd name="connsiteY112" fmla="*/ 1895618 h 2198513"/>
                <a:gd name="connsiteX113" fmla="*/ 305419 w 810244"/>
                <a:gd name="connsiteY113" fmla="*/ 1882997 h 2198513"/>
                <a:gd name="connsiteX114" fmla="*/ 292799 w 810244"/>
                <a:gd name="connsiteY114" fmla="*/ 1880473 h 2198513"/>
                <a:gd name="connsiteX115" fmla="*/ 285226 w 810244"/>
                <a:gd name="connsiteY115" fmla="*/ 1882997 h 2198513"/>
                <a:gd name="connsiteX116" fmla="*/ 277654 w 810244"/>
                <a:gd name="connsiteY116" fmla="*/ 1877949 h 2198513"/>
                <a:gd name="connsiteX117" fmla="*/ 275130 w 810244"/>
                <a:gd name="connsiteY117" fmla="*/ 1880473 h 2198513"/>
                <a:gd name="connsiteX118" fmla="*/ 254937 w 810244"/>
                <a:gd name="connsiteY118" fmla="*/ 1877949 h 2198513"/>
                <a:gd name="connsiteX119" fmla="*/ 252413 w 810244"/>
                <a:gd name="connsiteY119" fmla="*/ 1880473 h 2198513"/>
                <a:gd name="connsiteX120" fmla="*/ 244840 w 810244"/>
                <a:gd name="connsiteY120" fmla="*/ 1877949 h 2198513"/>
                <a:gd name="connsiteX121" fmla="*/ 176689 w 810244"/>
                <a:gd name="connsiteY121" fmla="*/ 1872901 h 2198513"/>
                <a:gd name="connsiteX122" fmla="*/ 179213 w 810244"/>
                <a:gd name="connsiteY122" fmla="*/ 1860280 h 2198513"/>
                <a:gd name="connsiteX123" fmla="*/ 171641 w 810244"/>
                <a:gd name="connsiteY123" fmla="*/ 1860280 h 2198513"/>
                <a:gd name="connsiteX124" fmla="*/ 166592 w 810244"/>
                <a:gd name="connsiteY124" fmla="*/ 1855232 h 2198513"/>
                <a:gd name="connsiteX125" fmla="*/ 75724 w 810244"/>
                <a:gd name="connsiteY125" fmla="*/ 1852708 h 2198513"/>
                <a:gd name="connsiteX126" fmla="*/ 113586 w 810244"/>
                <a:gd name="connsiteY126" fmla="*/ 1847660 h 2198513"/>
                <a:gd name="connsiteX127" fmla="*/ 0 w 810244"/>
                <a:gd name="connsiteY127" fmla="*/ 1835039 h 2198513"/>
                <a:gd name="connsiteX128" fmla="*/ 90869 w 810244"/>
                <a:gd name="connsiteY128" fmla="*/ 1835039 h 2198513"/>
                <a:gd name="connsiteX129" fmla="*/ 95917 w 810244"/>
                <a:gd name="connsiteY129" fmla="*/ 1819894 h 2198513"/>
                <a:gd name="connsiteX130" fmla="*/ 106013 w 810244"/>
                <a:gd name="connsiteY130" fmla="*/ 1819894 h 2198513"/>
                <a:gd name="connsiteX131" fmla="*/ 106013 w 810244"/>
                <a:gd name="connsiteY131" fmla="*/ 1827467 h 2198513"/>
                <a:gd name="connsiteX132" fmla="*/ 113586 w 810244"/>
                <a:gd name="connsiteY132" fmla="*/ 1822418 h 2198513"/>
                <a:gd name="connsiteX133" fmla="*/ 176689 w 810244"/>
                <a:gd name="connsiteY133" fmla="*/ 1819894 h 2198513"/>
                <a:gd name="connsiteX134" fmla="*/ 159020 w 810244"/>
                <a:gd name="connsiteY134" fmla="*/ 1817370 h 2198513"/>
                <a:gd name="connsiteX135" fmla="*/ 153972 w 810244"/>
                <a:gd name="connsiteY135" fmla="*/ 1819894 h 2198513"/>
                <a:gd name="connsiteX136" fmla="*/ 140089 w 810244"/>
                <a:gd name="connsiteY136" fmla="*/ 1814846 h 2198513"/>
                <a:gd name="connsiteX137" fmla="*/ 117372 w 810244"/>
                <a:gd name="connsiteY137" fmla="*/ 1813584 h 2198513"/>
                <a:gd name="connsiteX138" fmla="*/ 58055 w 810244"/>
                <a:gd name="connsiteY138" fmla="*/ 1819894 h 2198513"/>
                <a:gd name="connsiteX139" fmla="*/ 53007 w 810244"/>
                <a:gd name="connsiteY139" fmla="*/ 1814846 h 2198513"/>
                <a:gd name="connsiteX140" fmla="*/ 50483 w 810244"/>
                <a:gd name="connsiteY140" fmla="*/ 1817370 h 2198513"/>
                <a:gd name="connsiteX141" fmla="*/ 35338 w 810244"/>
                <a:gd name="connsiteY141" fmla="*/ 1807274 h 2198513"/>
                <a:gd name="connsiteX142" fmla="*/ 76986 w 810244"/>
                <a:gd name="connsiteY142" fmla="*/ 1812322 h 2198513"/>
                <a:gd name="connsiteX143" fmla="*/ 119896 w 810244"/>
                <a:gd name="connsiteY143" fmla="*/ 1808536 h 2198513"/>
                <a:gd name="connsiteX144" fmla="*/ 160282 w 810244"/>
                <a:gd name="connsiteY144" fmla="*/ 1804750 h 2198513"/>
                <a:gd name="connsiteX145" fmla="*/ 184261 w 810244"/>
                <a:gd name="connsiteY145" fmla="*/ 1799701 h 2198513"/>
                <a:gd name="connsiteX146" fmla="*/ 184261 w 810244"/>
                <a:gd name="connsiteY146" fmla="*/ 1792129 h 2198513"/>
                <a:gd name="connsiteX147" fmla="*/ 204454 w 810244"/>
                <a:gd name="connsiteY147" fmla="*/ 1789605 h 2198513"/>
                <a:gd name="connsiteX148" fmla="*/ 159020 w 810244"/>
                <a:gd name="connsiteY148" fmla="*/ 1776984 h 2198513"/>
                <a:gd name="connsiteX149" fmla="*/ 193096 w 810244"/>
                <a:gd name="connsiteY149" fmla="*/ 1776984 h 2198513"/>
                <a:gd name="connsiteX150" fmla="*/ 209503 w 810244"/>
                <a:gd name="connsiteY150" fmla="*/ 1778246 h 2198513"/>
                <a:gd name="connsiteX151" fmla="*/ 222123 w 810244"/>
                <a:gd name="connsiteY151" fmla="*/ 1782032 h 2198513"/>
                <a:gd name="connsiteX152" fmla="*/ 219599 w 810244"/>
                <a:gd name="connsiteY152" fmla="*/ 1774460 h 2198513"/>
                <a:gd name="connsiteX153" fmla="*/ 242316 w 810244"/>
                <a:gd name="connsiteY153" fmla="*/ 1771936 h 2198513"/>
                <a:gd name="connsiteX154" fmla="*/ 239792 w 810244"/>
                <a:gd name="connsiteY154" fmla="*/ 1774460 h 2198513"/>
                <a:gd name="connsiteX155" fmla="*/ 224647 w 810244"/>
                <a:gd name="connsiteY155" fmla="*/ 1774460 h 2198513"/>
                <a:gd name="connsiteX156" fmla="*/ 222123 w 810244"/>
                <a:gd name="connsiteY156" fmla="*/ 1779508 h 2198513"/>
                <a:gd name="connsiteX157" fmla="*/ 239792 w 810244"/>
                <a:gd name="connsiteY157" fmla="*/ 1778246 h 2198513"/>
                <a:gd name="connsiteX158" fmla="*/ 246102 w 810244"/>
                <a:gd name="connsiteY158" fmla="*/ 1778246 h 2198513"/>
                <a:gd name="connsiteX159" fmla="*/ 252413 w 810244"/>
                <a:gd name="connsiteY159" fmla="*/ 1779508 h 2198513"/>
                <a:gd name="connsiteX160" fmla="*/ 247364 w 810244"/>
                <a:gd name="connsiteY160" fmla="*/ 1771936 h 2198513"/>
                <a:gd name="connsiteX161" fmla="*/ 345805 w 810244"/>
                <a:gd name="connsiteY161" fmla="*/ 1741646 h 2198513"/>
                <a:gd name="connsiteX162" fmla="*/ 345805 w 810244"/>
                <a:gd name="connsiteY162" fmla="*/ 1736598 h 2198513"/>
                <a:gd name="connsiteX163" fmla="*/ 353378 w 810244"/>
                <a:gd name="connsiteY163" fmla="*/ 1731550 h 2198513"/>
                <a:gd name="connsiteX164" fmla="*/ 360950 w 810244"/>
                <a:gd name="connsiteY164" fmla="*/ 1716405 h 2198513"/>
                <a:gd name="connsiteX165" fmla="*/ 364736 w 810244"/>
                <a:gd name="connsiteY165" fmla="*/ 1697474 h 2198513"/>
                <a:gd name="connsiteX166" fmla="*/ 368522 w 810244"/>
                <a:gd name="connsiteY166" fmla="*/ 1650778 h 2198513"/>
                <a:gd name="connsiteX167" fmla="*/ 381143 w 810244"/>
                <a:gd name="connsiteY167" fmla="*/ 1640681 h 2198513"/>
                <a:gd name="connsiteX168" fmla="*/ 386191 w 810244"/>
                <a:gd name="connsiteY168" fmla="*/ 1621750 h 2198513"/>
                <a:gd name="connsiteX169" fmla="*/ 386191 w 810244"/>
                <a:gd name="connsiteY169" fmla="*/ 1614178 h 2198513"/>
                <a:gd name="connsiteX170" fmla="*/ 383667 w 810244"/>
                <a:gd name="connsiteY170" fmla="*/ 1610392 h 2198513"/>
                <a:gd name="connsiteX171" fmla="*/ 393764 w 810244"/>
                <a:gd name="connsiteY171" fmla="*/ 1578840 h 2198513"/>
                <a:gd name="connsiteX172" fmla="*/ 400074 w 810244"/>
                <a:gd name="connsiteY172" fmla="*/ 1540979 h 2198513"/>
                <a:gd name="connsiteX173" fmla="*/ 406384 w 810244"/>
                <a:gd name="connsiteY173" fmla="*/ 1500592 h 2198513"/>
                <a:gd name="connsiteX174" fmla="*/ 408908 w 810244"/>
                <a:gd name="connsiteY174" fmla="*/ 1475351 h 2198513"/>
                <a:gd name="connsiteX175" fmla="*/ 411433 w 810244"/>
                <a:gd name="connsiteY175" fmla="*/ 1455158 h 2198513"/>
                <a:gd name="connsiteX176" fmla="*/ 424053 w 810244"/>
                <a:gd name="connsiteY176" fmla="*/ 1426131 h 2198513"/>
                <a:gd name="connsiteX177" fmla="*/ 416481 w 810244"/>
                <a:gd name="connsiteY177" fmla="*/ 1426131 h 2198513"/>
                <a:gd name="connsiteX178" fmla="*/ 416481 w 810244"/>
                <a:gd name="connsiteY178" fmla="*/ 1412248 h 2198513"/>
                <a:gd name="connsiteX179" fmla="*/ 421529 w 810244"/>
                <a:gd name="connsiteY179" fmla="*/ 1359242 h 2198513"/>
                <a:gd name="connsiteX180" fmla="*/ 429101 w 810244"/>
                <a:gd name="connsiteY180" fmla="*/ 1206532 h 2198513"/>
                <a:gd name="connsiteX181" fmla="*/ 440460 w 810244"/>
                <a:gd name="connsiteY181" fmla="*/ 978099 h 2198513"/>
                <a:gd name="connsiteX182" fmla="*/ 458129 w 810244"/>
                <a:gd name="connsiteY182" fmla="*/ 795100 h 2198513"/>
                <a:gd name="connsiteX183" fmla="*/ 464439 w 810244"/>
                <a:gd name="connsiteY183" fmla="*/ 719376 h 2198513"/>
                <a:gd name="connsiteX184" fmla="*/ 469487 w 810244"/>
                <a:gd name="connsiteY184" fmla="*/ 692873 h 2198513"/>
                <a:gd name="connsiteX185" fmla="*/ 480846 w 810244"/>
                <a:gd name="connsiteY185" fmla="*/ 648700 h 2198513"/>
                <a:gd name="connsiteX186" fmla="*/ 480846 w 810244"/>
                <a:gd name="connsiteY186" fmla="*/ 605790 h 2198513"/>
                <a:gd name="connsiteX187" fmla="*/ 474536 w 810244"/>
                <a:gd name="connsiteY187" fmla="*/ 591908 h 2198513"/>
                <a:gd name="connsiteX188" fmla="*/ 472011 w 810244"/>
                <a:gd name="connsiteY188" fmla="*/ 572977 h 2198513"/>
                <a:gd name="connsiteX189" fmla="*/ 479584 w 810244"/>
                <a:gd name="connsiteY189" fmla="*/ 565404 h 2198513"/>
                <a:gd name="connsiteX190" fmla="*/ 480846 w 810244"/>
                <a:gd name="connsiteY190" fmla="*/ 554046 h 2198513"/>
                <a:gd name="connsiteX191" fmla="*/ 482108 w 810244"/>
                <a:gd name="connsiteY191" fmla="*/ 543949 h 2198513"/>
                <a:gd name="connsiteX192" fmla="*/ 480846 w 810244"/>
                <a:gd name="connsiteY192" fmla="*/ 530066 h 2198513"/>
                <a:gd name="connsiteX193" fmla="*/ 480846 w 810244"/>
                <a:gd name="connsiteY193" fmla="*/ 507349 h 2198513"/>
                <a:gd name="connsiteX194" fmla="*/ 485894 w 810244"/>
                <a:gd name="connsiteY194" fmla="*/ 472012 h 2198513"/>
                <a:gd name="connsiteX195" fmla="*/ 489680 w 810244"/>
                <a:gd name="connsiteY195" fmla="*/ 434150 h 2198513"/>
                <a:gd name="connsiteX196" fmla="*/ 495991 w 810244"/>
                <a:gd name="connsiteY196" fmla="*/ 381143 h 2198513"/>
                <a:gd name="connsiteX197" fmla="*/ 501039 w 810244"/>
                <a:gd name="connsiteY197" fmla="*/ 296585 h 2198513"/>
                <a:gd name="connsiteX198" fmla="*/ 499777 w 810244"/>
                <a:gd name="connsiteY198" fmla="*/ 225909 h 2198513"/>
                <a:gd name="connsiteX199" fmla="*/ 492205 w 810244"/>
                <a:gd name="connsiteY199" fmla="*/ 164068 h 2198513"/>
                <a:gd name="connsiteX200" fmla="*/ 455605 w 810244"/>
                <a:gd name="connsiteY200" fmla="*/ 146399 h 2198513"/>
                <a:gd name="connsiteX201" fmla="*/ 434150 w 810244"/>
                <a:gd name="connsiteY201" fmla="*/ 141351 h 2198513"/>
                <a:gd name="connsiteX202" fmla="*/ 415219 w 810244"/>
                <a:gd name="connsiteY202" fmla="*/ 138827 h 2198513"/>
                <a:gd name="connsiteX203" fmla="*/ 388715 w 810244"/>
                <a:gd name="connsiteY203" fmla="*/ 131255 h 2198513"/>
                <a:gd name="connsiteX204" fmla="*/ 378619 w 810244"/>
                <a:gd name="connsiteY204" fmla="*/ 113586 h 2198513"/>
                <a:gd name="connsiteX205" fmla="*/ 362212 w 810244"/>
                <a:gd name="connsiteY205" fmla="*/ 99703 h 2198513"/>
                <a:gd name="connsiteX206" fmla="*/ 353378 w 810244"/>
                <a:gd name="connsiteY206" fmla="*/ 92131 h 2198513"/>
                <a:gd name="connsiteX207" fmla="*/ 340757 w 810244"/>
                <a:gd name="connsiteY207" fmla="*/ 90869 h 2198513"/>
                <a:gd name="connsiteX208" fmla="*/ 336971 w 810244"/>
                <a:gd name="connsiteY208" fmla="*/ 80772 h 2198513"/>
                <a:gd name="connsiteX209" fmla="*/ 326874 w 810244"/>
                <a:gd name="connsiteY209" fmla="*/ 69414 h 2198513"/>
                <a:gd name="connsiteX210" fmla="*/ 300371 w 810244"/>
                <a:gd name="connsiteY210" fmla="*/ 45434 h 2198513"/>
                <a:gd name="connsiteX211" fmla="*/ 315516 w 810244"/>
                <a:gd name="connsiteY211" fmla="*/ 39124 h 2198513"/>
                <a:gd name="connsiteX212" fmla="*/ 334447 w 810244"/>
                <a:gd name="connsiteY212" fmla="*/ 40386 h 2198513"/>
                <a:gd name="connsiteX213" fmla="*/ 350854 w 810244"/>
                <a:gd name="connsiteY213" fmla="*/ 45434 h 2198513"/>
                <a:gd name="connsiteX214" fmla="*/ 358426 w 810244"/>
                <a:gd name="connsiteY214" fmla="*/ 45434 h 2198513"/>
                <a:gd name="connsiteX215" fmla="*/ 328136 w 810244"/>
                <a:gd name="connsiteY215" fmla="*/ 12621 h 2198513"/>
                <a:gd name="connsiteX216" fmla="*/ 343281 w 810244"/>
                <a:gd name="connsiteY216" fmla="*/ 7573 h 2198513"/>
                <a:gd name="connsiteX217" fmla="*/ 345805 w 810244"/>
                <a:gd name="connsiteY217" fmla="*/ 2524 h 2198513"/>
                <a:gd name="connsiteX218" fmla="*/ 355902 w 810244"/>
                <a:gd name="connsiteY218" fmla="*/ 0 h 21985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</a:cxnLst>
              <a:rect l="l" t="t" r="r" b="b"/>
              <a:pathLst>
                <a:path w="810244" h="2198513">
                  <a:moveTo>
                    <a:pt x="355902" y="0"/>
                  </a:moveTo>
                  <a:cubicBezTo>
                    <a:pt x="362633" y="0"/>
                    <a:pt x="369364" y="421"/>
                    <a:pt x="376095" y="1262"/>
                  </a:cubicBezTo>
                  <a:cubicBezTo>
                    <a:pt x="382826" y="2103"/>
                    <a:pt x="434991" y="12621"/>
                    <a:pt x="532590" y="32814"/>
                  </a:cubicBezTo>
                  <a:lnTo>
                    <a:pt x="547735" y="12621"/>
                  </a:lnTo>
                  <a:cubicBezTo>
                    <a:pt x="556149" y="12621"/>
                    <a:pt x="562459" y="12621"/>
                    <a:pt x="566666" y="12621"/>
                  </a:cubicBezTo>
                  <a:cubicBezTo>
                    <a:pt x="570873" y="12621"/>
                    <a:pt x="575501" y="15566"/>
                    <a:pt x="580549" y="21455"/>
                  </a:cubicBezTo>
                  <a:cubicBezTo>
                    <a:pt x="585597" y="27345"/>
                    <a:pt x="593590" y="35338"/>
                    <a:pt x="604528" y="45434"/>
                  </a:cubicBezTo>
                  <a:cubicBezTo>
                    <a:pt x="615466" y="55531"/>
                    <a:pt x="630190" y="64365"/>
                    <a:pt x="648700" y="71938"/>
                  </a:cubicBezTo>
                  <a:cubicBezTo>
                    <a:pt x="667210" y="79510"/>
                    <a:pt x="684459" y="84979"/>
                    <a:pt x="700445" y="88344"/>
                  </a:cubicBezTo>
                  <a:cubicBezTo>
                    <a:pt x="716431" y="91710"/>
                    <a:pt x="730314" y="95917"/>
                    <a:pt x="742093" y="100965"/>
                  </a:cubicBezTo>
                  <a:lnTo>
                    <a:pt x="752189" y="126206"/>
                  </a:lnTo>
                  <a:cubicBezTo>
                    <a:pt x="755555" y="129572"/>
                    <a:pt x="758920" y="131675"/>
                    <a:pt x="762286" y="132517"/>
                  </a:cubicBezTo>
                  <a:cubicBezTo>
                    <a:pt x="765651" y="133358"/>
                    <a:pt x="771962" y="135041"/>
                    <a:pt x="781217" y="137565"/>
                  </a:cubicBezTo>
                  <a:cubicBezTo>
                    <a:pt x="790472" y="140089"/>
                    <a:pt x="798465" y="143034"/>
                    <a:pt x="805196" y="146399"/>
                  </a:cubicBezTo>
                  <a:lnTo>
                    <a:pt x="810244" y="166592"/>
                  </a:lnTo>
                  <a:lnTo>
                    <a:pt x="777430" y="206978"/>
                  </a:lnTo>
                  <a:cubicBezTo>
                    <a:pt x="784162" y="213710"/>
                    <a:pt x="788368" y="222123"/>
                    <a:pt x="790051" y="232220"/>
                  </a:cubicBezTo>
                  <a:lnTo>
                    <a:pt x="752189" y="239792"/>
                  </a:lnTo>
                  <a:cubicBezTo>
                    <a:pt x="748824" y="256620"/>
                    <a:pt x="745038" y="275971"/>
                    <a:pt x="740831" y="297847"/>
                  </a:cubicBezTo>
                  <a:cubicBezTo>
                    <a:pt x="736624" y="319723"/>
                    <a:pt x="733679" y="332343"/>
                    <a:pt x="731996" y="335709"/>
                  </a:cubicBezTo>
                  <a:cubicBezTo>
                    <a:pt x="730314" y="339074"/>
                    <a:pt x="728631" y="345806"/>
                    <a:pt x="726948" y="355902"/>
                  </a:cubicBezTo>
                  <a:lnTo>
                    <a:pt x="709279" y="365998"/>
                  </a:lnTo>
                  <a:cubicBezTo>
                    <a:pt x="695817" y="451819"/>
                    <a:pt x="684879" y="505667"/>
                    <a:pt x="676466" y="527542"/>
                  </a:cubicBezTo>
                  <a:cubicBezTo>
                    <a:pt x="668052" y="549418"/>
                    <a:pt x="663004" y="572135"/>
                    <a:pt x="661321" y="595694"/>
                  </a:cubicBezTo>
                  <a:cubicBezTo>
                    <a:pt x="659638" y="619252"/>
                    <a:pt x="660059" y="646176"/>
                    <a:pt x="662583" y="676466"/>
                  </a:cubicBezTo>
                  <a:cubicBezTo>
                    <a:pt x="665107" y="706755"/>
                    <a:pt x="663845" y="744617"/>
                    <a:pt x="658797" y="790051"/>
                  </a:cubicBezTo>
                  <a:cubicBezTo>
                    <a:pt x="653748" y="835486"/>
                    <a:pt x="653748" y="885127"/>
                    <a:pt x="658797" y="938975"/>
                  </a:cubicBezTo>
                  <a:cubicBezTo>
                    <a:pt x="663845" y="992823"/>
                    <a:pt x="667210" y="1024374"/>
                    <a:pt x="668893" y="1033629"/>
                  </a:cubicBezTo>
                  <a:cubicBezTo>
                    <a:pt x="670576" y="1042885"/>
                    <a:pt x="671417" y="1051719"/>
                    <a:pt x="671417" y="1060133"/>
                  </a:cubicBezTo>
                  <a:cubicBezTo>
                    <a:pt x="671417" y="1068546"/>
                    <a:pt x="672259" y="1076119"/>
                    <a:pt x="673941" y="1082850"/>
                  </a:cubicBezTo>
                  <a:cubicBezTo>
                    <a:pt x="675624" y="1089581"/>
                    <a:pt x="675204" y="1095050"/>
                    <a:pt x="672679" y="1099257"/>
                  </a:cubicBezTo>
                  <a:cubicBezTo>
                    <a:pt x="670155" y="1103464"/>
                    <a:pt x="669314" y="1108932"/>
                    <a:pt x="670155" y="1115664"/>
                  </a:cubicBezTo>
                  <a:cubicBezTo>
                    <a:pt x="670997" y="1122395"/>
                    <a:pt x="670576" y="1136698"/>
                    <a:pt x="668893" y="1158574"/>
                  </a:cubicBezTo>
                  <a:lnTo>
                    <a:pt x="673941" y="1138381"/>
                  </a:lnTo>
                  <a:cubicBezTo>
                    <a:pt x="675624" y="1143429"/>
                    <a:pt x="676045" y="1146794"/>
                    <a:pt x="675204" y="1148477"/>
                  </a:cubicBezTo>
                  <a:cubicBezTo>
                    <a:pt x="674362" y="1150160"/>
                    <a:pt x="673521" y="1156470"/>
                    <a:pt x="672679" y="1167408"/>
                  </a:cubicBezTo>
                  <a:cubicBezTo>
                    <a:pt x="671838" y="1178346"/>
                    <a:pt x="671417" y="1193070"/>
                    <a:pt x="671417" y="1211580"/>
                  </a:cubicBezTo>
                  <a:lnTo>
                    <a:pt x="681514" y="1188863"/>
                  </a:lnTo>
                  <a:cubicBezTo>
                    <a:pt x="681514" y="1205691"/>
                    <a:pt x="681935" y="1222097"/>
                    <a:pt x="682776" y="1238084"/>
                  </a:cubicBezTo>
                  <a:cubicBezTo>
                    <a:pt x="683617" y="1254070"/>
                    <a:pt x="684038" y="1263745"/>
                    <a:pt x="684038" y="1267111"/>
                  </a:cubicBezTo>
                  <a:cubicBezTo>
                    <a:pt x="684038" y="1270476"/>
                    <a:pt x="684879" y="1275525"/>
                    <a:pt x="686562" y="1282256"/>
                  </a:cubicBezTo>
                  <a:lnTo>
                    <a:pt x="681514" y="1284780"/>
                  </a:lnTo>
                  <a:lnTo>
                    <a:pt x="686562" y="1289828"/>
                  </a:lnTo>
                  <a:cubicBezTo>
                    <a:pt x="688245" y="1316752"/>
                    <a:pt x="689928" y="1339049"/>
                    <a:pt x="691610" y="1356717"/>
                  </a:cubicBezTo>
                  <a:cubicBezTo>
                    <a:pt x="693293" y="1374386"/>
                    <a:pt x="694555" y="1406359"/>
                    <a:pt x="695397" y="1452634"/>
                  </a:cubicBezTo>
                  <a:cubicBezTo>
                    <a:pt x="696238" y="1498910"/>
                    <a:pt x="695817" y="1525413"/>
                    <a:pt x="694134" y="1532144"/>
                  </a:cubicBezTo>
                  <a:cubicBezTo>
                    <a:pt x="692452" y="1538875"/>
                    <a:pt x="693293" y="1545606"/>
                    <a:pt x="696659" y="1552337"/>
                  </a:cubicBezTo>
                  <a:cubicBezTo>
                    <a:pt x="700024" y="1559068"/>
                    <a:pt x="702548" y="1564116"/>
                    <a:pt x="704231" y="1567482"/>
                  </a:cubicBezTo>
                  <a:cubicBezTo>
                    <a:pt x="697500" y="1596088"/>
                    <a:pt x="694976" y="1624695"/>
                    <a:pt x="696659" y="1653302"/>
                  </a:cubicBezTo>
                  <a:lnTo>
                    <a:pt x="704231" y="1638157"/>
                  </a:lnTo>
                  <a:lnTo>
                    <a:pt x="711803" y="1630585"/>
                  </a:lnTo>
                  <a:cubicBezTo>
                    <a:pt x="711803" y="1633950"/>
                    <a:pt x="712224" y="1636895"/>
                    <a:pt x="713066" y="1639419"/>
                  </a:cubicBezTo>
                  <a:cubicBezTo>
                    <a:pt x="713907" y="1641943"/>
                    <a:pt x="713486" y="1648254"/>
                    <a:pt x="711803" y="1658350"/>
                  </a:cubicBezTo>
                  <a:cubicBezTo>
                    <a:pt x="710121" y="1668447"/>
                    <a:pt x="707596" y="1685274"/>
                    <a:pt x="704231" y="1708833"/>
                  </a:cubicBezTo>
                  <a:cubicBezTo>
                    <a:pt x="704231" y="1710516"/>
                    <a:pt x="705914" y="1713040"/>
                    <a:pt x="709279" y="1716405"/>
                  </a:cubicBezTo>
                  <a:cubicBezTo>
                    <a:pt x="712645" y="1719771"/>
                    <a:pt x="715589" y="1724819"/>
                    <a:pt x="718114" y="1731550"/>
                  </a:cubicBezTo>
                  <a:cubicBezTo>
                    <a:pt x="720638" y="1738281"/>
                    <a:pt x="721900" y="1747536"/>
                    <a:pt x="721900" y="1759315"/>
                  </a:cubicBezTo>
                  <a:cubicBezTo>
                    <a:pt x="721900" y="1771095"/>
                    <a:pt x="724003" y="1784136"/>
                    <a:pt x="728210" y="1798439"/>
                  </a:cubicBezTo>
                  <a:cubicBezTo>
                    <a:pt x="732417" y="1812743"/>
                    <a:pt x="734521" y="1826205"/>
                    <a:pt x="734521" y="1838825"/>
                  </a:cubicBezTo>
                  <a:cubicBezTo>
                    <a:pt x="734521" y="1851446"/>
                    <a:pt x="734521" y="1870377"/>
                    <a:pt x="734521" y="1895618"/>
                  </a:cubicBezTo>
                  <a:lnTo>
                    <a:pt x="744617" y="1895618"/>
                  </a:lnTo>
                  <a:cubicBezTo>
                    <a:pt x="744617" y="1886363"/>
                    <a:pt x="746089" y="1877108"/>
                    <a:pt x="749034" y="1867853"/>
                  </a:cubicBezTo>
                  <a:lnTo>
                    <a:pt x="754991" y="1855371"/>
                  </a:lnTo>
                  <a:lnTo>
                    <a:pt x="764810" y="1860280"/>
                  </a:lnTo>
                  <a:cubicBezTo>
                    <a:pt x="766493" y="1873742"/>
                    <a:pt x="768176" y="1883839"/>
                    <a:pt x="769858" y="1890570"/>
                  </a:cubicBezTo>
                  <a:cubicBezTo>
                    <a:pt x="771541" y="1897301"/>
                    <a:pt x="770699" y="1904873"/>
                    <a:pt x="767334" y="1913287"/>
                  </a:cubicBezTo>
                  <a:cubicBezTo>
                    <a:pt x="763969" y="1921701"/>
                    <a:pt x="759762" y="1936845"/>
                    <a:pt x="754714" y="1958721"/>
                  </a:cubicBezTo>
                  <a:lnTo>
                    <a:pt x="752189" y="1953673"/>
                  </a:lnTo>
                  <a:lnTo>
                    <a:pt x="742093" y="1963770"/>
                  </a:lnTo>
                  <a:cubicBezTo>
                    <a:pt x="743776" y="1982280"/>
                    <a:pt x="744617" y="1999948"/>
                    <a:pt x="744617" y="2016776"/>
                  </a:cubicBezTo>
                  <a:lnTo>
                    <a:pt x="737045" y="2016776"/>
                  </a:lnTo>
                  <a:lnTo>
                    <a:pt x="742093" y="2031921"/>
                  </a:lnTo>
                  <a:lnTo>
                    <a:pt x="726948" y="2036969"/>
                  </a:lnTo>
                  <a:cubicBezTo>
                    <a:pt x="730314" y="2048748"/>
                    <a:pt x="733679" y="2056741"/>
                    <a:pt x="737045" y="2060948"/>
                  </a:cubicBezTo>
                  <a:cubicBezTo>
                    <a:pt x="740410" y="2065155"/>
                    <a:pt x="740410" y="2070203"/>
                    <a:pt x="737045" y="2076093"/>
                  </a:cubicBezTo>
                  <a:cubicBezTo>
                    <a:pt x="733679" y="2081983"/>
                    <a:pt x="732417" y="2087031"/>
                    <a:pt x="733258" y="2091238"/>
                  </a:cubicBezTo>
                  <a:cubicBezTo>
                    <a:pt x="734100" y="2095445"/>
                    <a:pt x="734521" y="2100072"/>
                    <a:pt x="734521" y="2105120"/>
                  </a:cubicBezTo>
                  <a:lnTo>
                    <a:pt x="726948" y="2107644"/>
                  </a:lnTo>
                  <a:lnTo>
                    <a:pt x="721900" y="2120265"/>
                  </a:lnTo>
                  <a:lnTo>
                    <a:pt x="731996" y="2140458"/>
                  </a:lnTo>
                  <a:lnTo>
                    <a:pt x="729472" y="2140458"/>
                  </a:lnTo>
                  <a:cubicBezTo>
                    <a:pt x="717693" y="2132044"/>
                    <a:pt x="709279" y="2125734"/>
                    <a:pt x="704231" y="2121527"/>
                  </a:cubicBezTo>
                  <a:cubicBezTo>
                    <a:pt x="699183" y="2117320"/>
                    <a:pt x="694976" y="2115217"/>
                    <a:pt x="691610" y="2115217"/>
                  </a:cubicBezTo>
                  <a:cubicBezTo>
                    <a:pt x="688245" y="2115217"/>
                    <a:pt x="682355" y="2114375"/>
                    <a:pt x="673941" y="2112693"/>
                  </a:cubicBezTo>
                  <a:lnTo>
                    <a:pt x="658797" y="2127837"/>
                  </a:lnTo>
                  <a:cubicBezTo>
                    <a:pt x="653748" y="2141299"/>
                    <a:pt x="650804" y="2150134"/>
                    <a:pt x="649962" y="2154341"/>
                  </a:cubicBezTo>
                  <a:cubicBezTo>
                    <a:pt x="649121" y="2158548"/>
                    <a:pt x="648279" y="2161913"/>
                    <a:pt x="647438" y="2164437"/>
                  </a:cubicBezTo>
                  <a:cubicBezTo>
                    <a:pt x="646597" y="2166961"/>
                    <a:pt x="645335" y="2170748"/>
                    <a:pt x="643652" y="2175796"/>
                  </a:cubicBezTo>
                  <a:cubicBezTo>
                    <a:pt x="636921" y="2175796"/>
                    <a:pt x="632714" y="2175796"/>
                    <a:pt x="631031" y="2175796"/>
                  </a:cubicBezTo>
                  <a:cubicBezTo>
                    <a:pt x="629349" y="2175796"/>
                    <a:pt x="625983" y="2177479"/>
                    <a:pt x="620935" y="2180844"/>
                  </a:cubicBezTo>
                  <a:cubicBezTo>
                    <a:pt x="615887" y="2184210"/>
                    <a:pt x="606211" y="2187996"/>
                    <a:pt x="591908" y="2192203"/>
                  </a:cubicBezTo>
                  <a:cubicBezTo>
                    <a:pt x="577604" y="2196410"/>
                    <a:pt x="562039" y="2197251"/>
                    <a:pt x="545211" y="2194727"/>
                  </a:cubicBezTo>
                  <a:cubicBezTo>
                    <a:pt x="528383" y="2192203"/>
                    <a:pt x="503142" y="2188417"/>
                    <a:pt x="469487" y="2183368"/>
                  </a:cubicBezTo>
                  <a:lnTo>
                    <a:pt x="456867" y="2198513"/>
                  </a:lnTo>
                  <a:lnTo>
                    <a:pt x="459391" y="2188417"/>
                  </a:lnTo>
                  <a:cubicBezTo>
                    <a:pt x="452660" y="2183368"/>
                    <a:pt x="447191" y="2176637"/>
                    <a:pt x="442984" y="2168224"/>
                  </a:cubicBezTo>
                  <a:cubicBezTo>
                    <a:pt x="438777" y="2159810"/>
                    <a:pt x="434570" y="2153920"/>
                    <a:pt x="430363" y="2150555"/>
                  </a:cubicBezTo>
                  <a:cubicBezTo>
                    <a:pt x="426157" y="2147189"/>
                    <a:pt x="421529" y="2142141"/>
                    <a:pt x="416481" y="2135410"/>
                  </a:cubicBezTo>
                  <a:lnTo>
                    <a:pt x="386191" y="2117741"/>
                  </a:lnTo>
                  <a:lnTo>
                    <a:pt x="371047" y="2095024"/>
                  </a:lnTo>
                  <a:lnTo>
                    <a:pt x="312992" y="2036969"/>
                  </a:lnTo>
                  <a:lnTo>
                    <a:pt x="318040" y="2026873"/>
                  </a:lnTo>
                  <a:lnTo>
                    <a:pt x="295323" y="2014252"/>
                  </a:lnTo>
                  <a:lnTo>
                    <a:pt x="300371" y="2011728"/>
                  </a:lnTo>
                  <a:lnTo>
                    <a:pt x="295323" y="2004155"/>
                  </a:lnTo>
                  <a:lnTo>
                    <a:pt x="335709" y="2014252"/>
                  </a:lnTo>
                  <a:cubicBezTo>
                    <a:pt x="337392" y="2009204"/>
                    <a:pt x="337812" y="2005838"/>
                    <a:pt x="336971" y="2004155"/>
                  </a:cubicBezTo>
                  <a:cubicBezTo>
                    <a:pt x="336130" y="2002473"/>
                    <a:pt x="335288" y="1995742"/>
                    <a:pt x="334447" y="1983962"/>
                  </a:cubicBezTo>
                  <a:cubicBezTo>
                    <a:pt x="333605" y="1972183"/>
                    <a:pt x="332343" y="1965031"/>
                    <a:pt x="330661" y="1962507"/>
                  </a:cubicBezTo>
                  <a:cubicBezTo>
                    <a:pt x="328978" y="1959983"/>
                    <a:pt x="327295" y="1952832"/>
                    <a:pt x="325612" y="1941052"/>
                  </a:cubicBezTo>
                  <a:cubicBezTo>
                    <a:pt x="323930" y="1929273"/>
                    <a:pt x="323088" y="1919176"/>
                    <a:pt x="323088" y="1910763"/>
                  </a:cubicBezTo>
                  <a:lnTo>
                    <a:pt x="305419" y="1900666"/>
                  </a:lnTo>
                  <a:lnTo>
                    <a:pt x="315516" y="1895618"/>
                  </a:lnTo>
                  <a:lnTo>
                    <a:pt x="305419" y="1882997"/>
                  </a:lnTo>
                  <a:lnTo>
                    <a:pt x="292799" y="1880473"/>
                  </a:lnTo>
                  <a:lnTo>
                    <a:pt x="285226" y="1882997"/>
                  </a:lnTo>
                  <a:lnTo>
                    <a:pt x="277654" y="1877949"/>
                  </a:lnTo>
                  <a:lnTo>
                    <a:pt x="275130" y="1880473"/>
                  </a:lnTo>
                  <a:lnTo>
                    <a:pt x="254937" y="1877949"/>
                  </a:lnTo>
                  <a:lnTo>
                    <a:pt x="252413" y="1880473"/>
                  </a:lnTo>
                  <a:lnTo>
                    <a:pt x="244840" y="1877949"/>
                  </a:lnTo>
                  <a:cubicBezTo>
                    <a:pt x="222964" y="1877949"/>
                    <a:pt x="200247" y="1876266"/>
                    <a:pt x="176689" y="1872901"/>
                  </a:cubicBezTo>
                  <a:lnTo>
                    <a:pt x="179213" y="1860280"/>
                  </a:lnTo>
                  <a:lnTo>
                    <a:pt x="171641" y="1860280"/>
                  </a:lnTo>
                  <a:lnTo>
                    <a:pt x="166592" y="1855232"/>
                  </a:lnTo>
                  <a:lnTo>
                    <a:pt x="75724" y="1852708"/>
                  </a:lnTo>
                  <a:lnTo>
                    <a:pt x="113586" y="1847660"/>
                  </a:lnTo>
                  <a:lnTo>
                    <a:pt x="0" y="1835039"/>
                  </a:lnTo>
                  <a:lnTo>
                    <a:pt x="90869" y="1835039"/>
                  </a:lnTo>
                  <a:lnTo>
                    <a:pt x="95917" y="1819894"/>
                  </a:lnTo>
                  <a:lnTo>
                    <a:pt x="106013" y="1819894"/>
                  </a:lnTo>
                  <a:lnTo>
                    <a:pt x="106013" y="1827467"/>
                  </a:lnTo>
                  <a:lnTo>
                    <a:pt x="113586" y="1822418"/>
                  </a:lnTo>
                  <a:cubicBezTo>
                    <a:pt x="133779" y="1825784"/>
                    <a:pt x="154813" y="1824943"/>
                    <a:pt x="176689" y="1819894"/>
                  </a:cubicBezTo>
                  <a:lnTo>
                    <a:pt x="159020" y="1817370"/>
                  </a:lnTo>
                  <a:lnTo>
                    <a:pt x="153972" y="1819894"/>
                  </a:lnTo>
                  <a:cubicBezTo>
                    <a:pt x="147241" y="1818212"/>
                    <a:pt x="142613" y="1816529"/>
                    <a:pt x="140089" y="1814846"/>
                  </a:cubicBezTo>
                  <a:cubicBezTo>
                    <a:pt x="137565" y="1813163"/>
                    <a:pt x="129993" y="1812743"/>
                    <a:pt x="117372" y="1813584"/>
                  </a:cubicBezTo>
                  <a:cubicBezTo>
                    <a:pt x="104751" y="1814425"/>
                    <a:pt x="84979" y="1816529"/>
                    <a:pt x="58055" y="1819894"/>
                  </a:cubicBezTo>
                  <a:lnTo>
                    <a:pt x="53007" y="1814846"/>
                  </a:lnTo>
                  <a:lnTo>
                    <a:pt x="50483" y="1817370"/>
                  </a:lnTo>
                  <a:lnTo>
                    <a:pt x="35338" y="1807274"/>
                  </a:lnTo>
                  <a:cubicBezTo>
                    <a:pt x="48800" y="1810639"/>
                    <a:pt x="62682" y="1812322"/>
                    <a:pt x="76986" y="1812322"/>
                  </a:cubicBezTo>
                  <a:cubicBezTo>
                    <a:pt x="91289" y="1812322"/>
                    <a:pt x="105593" y="1811060"/>
                    <a:pt x="119896" y="1808536"/>
                  </a:cubicBezTo>
                  <a:cubicBezTo>
                    <a:pt x="134200" y="1806012"/>
                    <a:pt x="147662" y="1804750"/>
                    <a:pt x="160282" y="1804750"/>
                  </a:cubicBezTo>
                  <a:cubicBezTo>
                    <a:pt x="172903" y="1804750"/>
                    <a:pt x="180896" y="1803067"/>
                    <a:pt x="184261" y="1799701"/>
                  </a:cubicBezTo>
                  <a:lnTo>
                    <a:pt x="184261" y="1792129"/>
                  </a:lnTo>
                  <a:lnTo>
                    <a:pt x="204454" y="1789605"/>
                  </a:lnTo>
                  <a:lnTo>
                    <a:pt x="159020" y="1776984"/>
                  </a:lnTo>
                  <a:cubicBezTo>
                    <a:pt x="174165" y="1776984"/>
                    <a:pt x="185523" y="1776984"/>
                    <a:pt x="193096" y="1776984"/>
                  </a:cubicBezTo>
                  <a:cubicBezTo>
                    <a:pt x="200668" y="1776984"/>
                    <a:pt x="206137" y="1777405"/>
                    <a:pt x="209503" y="1778246"/>
                  </a:cubicBezTo>
                  <a:cubicBezTo>
                    <a:pt x="212868" y="1779088"/>
                    <a:pt x="217075" y="1780350"/>
                    <a:pt x="222123" y="1782032"/>
                  </a:cubicBezTo>
                  <a:lnTo>
                    <a:pt x="219599" y="1774460"/>
                  </a:lnTo>
                  <a:lnTo>
                    <a:pt x="242316" y="1771936"/>
                  </a:lnTo>
                  <a:lnTo>
                    <a:pt x="239792" y="1774460"/>
                  </a:lnTo>
                  <a:lnTo>
                    <a:pt x="224647" y="1774460"/>
                  </a:lnTo>
                  <a:lnTo>
                    <a:pt x="222123" y="1779508"/>
                  </a:lnTo>
                  <a:cubicBezTo>
                    <a:pt x="230537" y="1779508"/>
                    <a:pt x="236427" y="1779088"/>
                    <a:pt x="239792" y="1778246"/>
                  </a:cubicBezTo>
                  <a:cubicBezTo>
                    <a:pt x="243157" y="1777405"/>
                    <a:pt x="245261" y="1777405"/>
                    <a:pt x="246102" y="1778246"/>
                  </a:cubicBezTo>
                  <a:cubicBezTo>
                    <a:pt x="246944" y="1779088"/>
                    <a:pt x="249047" y="1779508"/>
                    <a:pt x="252413" y="1779508"/>
                  </a:cubicBezTo>
                  <a:lnTo>
                    <a:pt x="247364" y="1771936"/>
                  </a:lnTo>
                  <a:cubicBezTo>
                    <a:pt x="282702" y="1766888"/>
                    <a:pt x="315516" y="1756791"/>
                    <a:pt x="345805" y="1741646"/>
                  </a:cubicBezTo>
                  <a:lnTo>
                    <a:pt x="345805" y="1736598"/>
                  </a:lnTo>
                  <a:lnTo>
                    <a:pt x="353378" y="1731550"/>
                  </a:lnTo>
                  <a:cubicBezTo>
                    <a:pt x="356743" y="1724819"/>
                    <a:pt x="359267" y="1719771"/>
                    <a:pt x="360950" y="1716405"/>
                  </a:cubicBezTo>
                  <a:cubicBezTo>
                    <a:pt x="362633" y="1713040"/>
                    <a:pt x="363895" y="1706729"/>
                    <a:pt x="364736" y="1697474"/>
                  </a:cubicBezTo>
                  <a:cubicBezTo>
                    <a:pt x="365578" y="1688219"/>
                    <a:pt x="366840" y="1672654"/>
                    <a:pt x="368522" y="1650778"/>
                  </a:cubicBezTo>
                  <a:lnTo>
                    <a:pt x="381143" y="1640681"/>
                  </a:lnTo>
                  <a:cubicBezTo>
                    <a:pt x="382826" y="1632268"/>
                    <a:pt x="384509" y="1625957"/>
                    <a:pt x="386191" y="1621750"/>
                  </a:cubicBezTo>
                  <a:cubicBezTo>
                    <a:pt x="387874" y="1617544"/>
                    <a:pt x="387874" y="1615019"/>
                    <a:pt x="386191" y="1614178"/>
                  </a:cubicBezTo>
                  <a:cubicBezTo>
                    <a:pt x="384509" y="1613337"/>
                    <a:pt x="383667" y="1612075"/>
                    <a:pt x="383667" y="1610392"/>
                  </a:cubicBezTo>
                  <a:cubicBezTo>
                    <a:pt x="387033" y="1596930"/>
                    <a:pt x="390398" y="1586413"/>
                    <a:pt x="393764" y="1578840"/>
                  </a:cubicBezTo>
                  <a:cubicBezTo>
                    <a:pt x="397129" y="1571268"/>
                    <a:pt x="399233" y="1558647"/>
                    <a:pt x="400074" y="1540979"/>
                  </a:cubicBezTo>
                  <a:cubicBezTo>
                    <a:pt x="400915" y="1523310"/>
                    <a:pt x="403019" y="1509848"/>
                    <a:pt x="406384" y="1500592"/>
                  </a:cubicBezTo>
                  <a:cubicBezTo>
                    <a:pt x="409750" y="1491337"/>
                    <a:pt x="410591" y="1482924"/>
                    <a:pt x="408908" y="1475351"/>
                  </a:cubicBezTo>
                  <a:cubicBezTo>
                    <a:pt x="407226" y="1467779"/>
                    <a:pt x="408067" y="1461048"/>
                    <a:pt x="411433" y="1455158"/>
                  </a:cubicBezTo>
                  <a:cubicBezTo>
                    <a:pt x="414798" y="1449269"/>
                    <a:pt x="419005" y="1439593"/>
                    <a:pt x="424053" y="1426131"/>
                  </a:cubicBezTo>
                  <a:lnTo>
                    <a:pt x="416481" y="1426131"/>
                  </a:lnTo>
                  <a:cubicBezTo>
                    <a:pt x="416481" y="1419400"/>
                    <a:pt x="416481" y="1414772"/>
                    <a:pt x="416481" y="1412248"/>
                  </a:cubicBezTo>
                  <a:cubicBezTo>
                    <a:pt x="416481" y="1409724"/>
                    <a:pt x="418164" y="1392055"/>
                    <a:pt x="421529" y="1359242"/>
                  </a:cubicBezTo>
                  <a:cubicBezTo>
                    <a:pt x="424894" y="1326428"/>
                    <a:pt x="427419" y="1275525"/>
                    <a:pt x="429101" y="1206532"/>
                  </a:cubicBezTo>
                  <a:cubicBezTo>
                    <a:pt x="430784" y="1137539"/>
                    <a:pt x="434570" y="1061395"/>
                    <a:pt x="440460" y="978099"/>
                  </a:cubicBezTo>
                  <a:cubicBezTo>
                    <a:pt x="446350" y="894802"/>
                    <a:pt x="452239" y="833803"/>
                    <a:pt x="458129" y="795100"/>
                  </a:cubicBezTo>
                  <a:cubicBezTo>
                    <a:pt x="464018" y="756396"/>
                    <a:pt x="466122" y="731155"/>
                    <a:pt x="464439" y="719376"/>
                  </a:cubicBezTo>
                  <a:cubicBezTo>
                    <a:pt x="462756" y="707597"/>
                    <a:pt x="464439" y="698762"/>
                    <a:pt x="469487" y="692873"/>
                  </a:cubicBezTo>
                  <a:cubicBezTo>
                    <a:pt x="474536" y="686983"/>
                    <a:pt x="478322" y="672259"/>
                    <a:pt x="480846" y="648700"/>
                  </a:cubicBezTo>
                  <a:cubicBezTo>
                    <a:pt x="483370" y="625142"/>
                    <a:pt x="483370" y="610839"/>
                    <a:pt x="480846" y="605790"/>
                  </a:cubicBezTo>
                  <a:cubicBezTo>
                    <a:pt x="478322" y="600742"/>
                    <a:pt x="476218" y="596114"/>
                    <a:pt x="474536" y="591908"/>
                  </a:cubicBezTo>
                  <a:cubicBezTo>
                    <a:pt x="472853" y="587701"/>
                    <a:pt x="472011" y="581390"/>
                    <a:pt x="472011" y="572977"/>
                  </a:cubicBezTo>
                  <a:lnTo>
                    <a:pt x="479584" y="565404"/>
                  </a:lnTo>
                  <a:cubicBezTo>
                    <a:pt x="481267" y="560356"/>
                    <a:pt x="481687" y="556570"/>
                    <a:pt x="480846" y="554046"/>
                  </a:cubicBezTo>
                  <a:cubicBezTo>
                    <a:pt x="480004" y="551522"/>
                    <a:pt x="480425" y="548156"/>
                    <a:pt x="482108" y="543949"/>
                  </a:cubicBezTo>
                  <a:cubicBezTo>
                    <a:pt x="483791" y="539742"/>
                    <a:pt x="483370" y="535115"/>
                    <a:pt x="480846" y="530066"/>
                  </a:cubicBezTo>
                  <a:cubicBezTo>
                    <a:pt x="478322" y="525018"/>
                    <a:pt x="478322" y="517446"/>
                    <a:pt x="480846" y="507349"/>
                  </a:cubicBezTo>
                  <a:cubicBezTo>
                    <a:pt x="483370" y="497253"/>
                    <a:pt x="485053" y="485474"/>
                    <a:pt x="485894" y="472012"/>
                  </a:cubicBezTo>
                  <a:cubicBezTo>
                    <a:pt x="486735" y="458550"/>
                    <a:pt x="487998" y="445929"/>
                    <a:pt x="489680" y="434150"/>
                  </a:cubicBezTo>
                  <a:cubicBezTo>
                    <a:pt x="491363" y="422371"/>
                    <a:pt x="493466" y="404702"/>
                    <a:pt x="495991" y="381143"/>
                  </a:cubicBezTo>
                  <a:cubicBezTo>
                    <a:pt x="498515" y="357585"/>
                    <a:pt x="500198" y="329399"/>
                    <a:pt x="501039" y="296585"/>
                  </a:cubicBezTo>
                  <a:cubicBezTo>
                    <a:pt x="501880" y="263771"/>
                    <a:pt x="501460" y="240213"/>
                    <a:pt x="499777" y="225909"/>
                  </a:cubicBezTo>
                  <a:cubicBezTo>
                    <a:pt x="498094" y="211606"/>
                    <a:pt x="495570" y="190992"/>
                    <a:pt x="492205" y="164068"/>
                  </a:cubicBezTo>
                  <a:cubicBezTo>
                    <a:pt x="475377" y="155655"/>
                    <a:pt x="463177" y="149765"/>
                    <a:pt x="455605" y="146399"/>
                  </a:cubicBezTo>
                  <a:cubicBezTo>
                    <a:pt x="448032" y="143034"/>
                    <a:pt x="440881" y="141351"/>
                    <a:pt x="434150" y="141351"/>
                  </a:cubicBezTo>
                  <a:cubicBezTo>
                    <a:pt x="427419" y="141351"/>
                    <a:pt x="421108" y="140510"/>
                    <a:pt x="415219" y="138827"/>
                  </a:cubicBezTo>
                  <a:cubicBezTo>
                    <a:pt x="409329" y="137144"/>
                    <a:pt x="400495" y="134620"/>
                    <a:pt x="388715" y="131255"/>
                  </a:cubicBezTo>
                  <a:lnTo>
                    <a:pt x="378619" y="113586"/>
                  </a:lnTo>
                  <a:cubicBezTo>
                    <a:pt x="370205" y="108538"/>
                    <a:pt x="364736" y="103910"/>
                    <a:pt x="362212" y="99703"/>
                  </a:cubicBezTo>
                  <a:cubicBezTo>
                    <a:pt x="359688" y="95496"/>
                    <a:pt x="356743" y="92972"/>
                    <a:pt x="353378" y="92131"/>
                  </a:cubicBezTo>
                  <a:cubicBezTo>
                    <a:pt x="350012" y="91289"/>
                    <a:pt x="345805" y="90869"/>
                    <a:pt x="340757" y="90869"/>
                  </a:cubicBezTo>
                  <a:cubicBezTo>
                    <a:pt x="339074" y="87503"/>
                    <a:pt x="337812" y="84138"/>
                    <a:pt x="336971" y="80772"/>
                  </a:cubicBezTo>
                  <a:cubicBezTo>
                    <a:pt x="336130" y="77407"/>
                    <a:pt x="332764" y="73621"/>
                    <a:pt x="326874" y="69414"/>
                  </a:cubicBezTo>
                  <a:cubicBezTo>
                    <a:pt x="320985" y="65207"/>
                    <a:pt x="312150" y="57214"/>
                    <a:pt x="300371" y="45434"/>
                  </a:cubicBezTo>
                  <a:cubicBezTo>
                    <a:pt x="305419" y="43752"/>
                    <a:pt x="310468" y="41648"/>
                    <a:pt x="315516" y="39124"/>
                  </a:cubicBezTo>
                  <a:cubicBezTo>
                    <a:pt x="320564" y="36600"/>
                    <a:pt x="326874" y="37021"/>
                    <a:pt x="334447" y="40386"/>
                  </a:cubicBezTo>
                  <a:cubicBezTo>
                    <a:pt x="342019" y="43752"/>
                    <a:pt x="347488" y="45434"/>
                    <a:pt x="350854" y="45434"/>
                  </a:cubicBezTo>
                  <a:cubicBezTo>
                    <a:pt x="354219" y="45434"/>
                    <a:pt x="356743" y="45434"/>
                    <a:pt x="358426" y="45434"/>
                  </a:cubicBezTo>
                  <a:lnTo>
                    <a:pt x="328136" y="12621"/>
                  </a:lnTo>
                  <a:lnTo>
                    <a:pt x="343281" y="7573"/>
                  </a:lnTo>
                  <a:lnTo>
                    <a:pt x="345805" y="2524"/>
                  </a:lnTo>
                  <a:lnTo>
                    <a:pt x="355902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7" name="任意多边形 136"/>
            <p:cNvSpPr/>
            <p:nvPr/>
          </p:nvSpPr>
          <p:spPr>
            <a:xfrm>
              <a:off x="5787831" y="4481611"/>
              <a:ext cx="843502" cy="1293795"/>
            </a:xfrm>
            <a:custGeom>
              <a:avLst/>
              <a:gdLst>
                <a:gd name="connsiteX0" fmla="*/ 426578 w 999554"/>
                <a:gd name="connsiteY0" fmla="*/ 0 h 1533153"/>
                <a:gd name="connsiteX1" fmla="*/ 441722 w 999554"/>
                <a:gd name="connsiteY1" fmla="*/ 12621 h 1533153"/>
                <a:gd name="connsiteX2" fmla="*/ 487157 w 999554"/>
                <a:gd name="connsiteY2" fmla="*/ 42910 h 1533153"/>
                <a:gd name="connsiteX3" fmla="*/ 555308 w 999554"/>
                <a:gd name="connsiteY3" fmla="*/ 131255 h 1533153"/>
                <a:gd name="connsiteX4" fmla="*/ 646176 w 999554"/>
                <a:gd name="connsiteY4" fmla="*/ 146400 h 1533153"/>
                <a:gd name="connsiteX5" fmla="*/ 676466 w 999554"/>
                <a:gd name="connsiteY5" fmla="*/ 119896 h 1533153"/>
                <a:gd name="connsiteX6" fmla="*/ 710542 w 999554"/>
                <a:gd name="connsiteY6" fmla="*/ 111062 h 1533153"/>
                <a:gd name="connsiteX7" fmla="*/ 753452 w 999554"/>
                <a:gd name="connsiteY7" fmla="*/ 124944 h 1533153"/>
                <a:gd name="connsiteX8" fmla="*/ 800148 w 999554"/>
                <a:gd name="connsiteY8" fmla="*/ 155234 h 1533153"/>
                <a:gd name="connsiteX9" fmla="*/ 868300 w 999554"/>
                <a:gd name="connsiteY9" fmla="*/ 201930 h 1533153"/>
                <a:gd name="connsiteX10" fmla="*/ 999554 w 999554"/>
                <a:gd name="connsiteY10" fmla="*/ 312992 h 1533153"/>
                <a:gd name="connsiteX11" fmla="*/ 991982 w 999554"/>
                <a:gd name="connsiteY11" fmla="*/ 360950 h 1533153"/>
                <a:gd name="connsiteX12" fmla="*/ 942761 w 999554"/>
                <a:gd name="connsiteY12" fmla="*/ 400074 h 1533153"/>
                <a:gd name="connsiteX13" fmla="*/ 940714 w 999554"/>
                <a:gd name="connsiteY13" fmla="*/ 401139 h 1533153"/>
                <a:gd name="connsiteX14" fmla="*/ 926481 w 999554"/>
                <a:gd name="connsiteY14" fmla="*/ 403985 h 1533153"/>
                <a:gd name="connsiteX15" fmla="*/ 888381 w 999554"/>
                <a:gd name="connsiteY15" fmla="*/ 415415 h 1533153"/>
                <a:gd name="connsiteX16" fmla="*/ 865521 w 999554"/>
                <a:gd name="connsiteY16" fmla="*/ 426845 h 1533153"/>
                <a:gd name="connsiteX17" fmla="*/ 842661 w 999554"/>
                <a:gd name="connsiteY17" fmla="*/ 434465 h 1533153"/>
                <a:gd name="connsiteX18" fmla="*/ 808371 w 999554"/>
                <a:gd name="connsiteY18" fmla="*/ 445895 h 1533153"/>
                <a:gd name="connsiteX19" fmla="*/ 795456 w 999554"/>
                <a:gd name="connsiteY19" fmla="*/ 450200 h 1533153"/>
                <a:gd name="connsiteX20" fmla="*/ 787527 w 999554"/>
                <a:gd name="connsiteY20" fmla="*/ 436674 h 1533153"/>
                <a:gd name="connsiteX21" fmla="*/ 668894 w 999554"/>
                <a:gd name="connsiteY21" fmla="*/ 472012 h 1533153"/>
                <a:gd name="connsiteX22" fmla="*/ 658797 w 999554"/>
                <a:gd name="connsiteY22" fmla="*/ 449295 h 1533153"/>
                <a:gd name="connsiteX23" fmla="*/ 631031 w 999554"/>
                <a:gd name="connsiteY23" fmla="*/ 451819 h 1533153"/>
                <a:gd name="connsiteX24" fmla="*/ 598218 w 999554"/>
                <a:gd name="connsiteY24" fmla="*/ 468225 h 1533153"/>
                <a:gd name="connsiteX25" fmla="*/ 516184 w 999554"/>
                <a:gd name="connsiteY25" fmla="*/ 513660 h 1533153"/>
                <a:gd name="connsiteX26" fmla="*/ 377357 w 999554"/>
                <a:gd name="connsiteY26" fmla="*/ 610838 h 1533153"/>
                <a:gd name="connsiteX27" fmla="*/ 272606 w 999554"/>
                <a:gd name="connsiteY27" fmla="*/ 699183 h 1533153"/>
                <a:gd name="connsiteX28" fmla="*/ 204455 w 999554"/>
                <a:gd name="connsiteY28" fmla="*/ 752189 h 1533153"/>
                <a:gd name="connsiteX29" fmla="*/ 191834 w 999554"/>
                <a:gd name="connsiteY29" fmla="*/ 747141 h 1533153"/>
                <a:gd name="connsiteX30" fmla="*/ 126206 w 999554"/>
                <a:gd name="connsiteY30" fmla="*/ 807720 h 1533153"/>
                <a:gd name="connsiteX31" fmla="*/ 156496 w 999554"/>
                <a:gd name="connsiteY31" fmla="*/ 802672 h 1533153"/>
                <a:gd name="connsiteX32" fmla="*/ 479584 w 999554"/>
                <a:gd name="connsiteY32" fmla="*/ 605790 h 1533153"/>
                <a:gd name="connsiteX33" fmla="*/ 530067 w 999554"/>
                <a:gd name="connsiteY33" fmla="*/ 532591 h 1533153"/>
                <a:gd name="connsiteX34" fmla="*/ 570453 w 999554"/>
                <a:gd name="connsiteY34" fmla="*/ 530066 h 1533153"/>
                <a:gd name="connsiteX35" fmla="*/ 578025 w 999554"/>
                <a:gd name="connsiteY35" fmla="*/ 519970 h 1533153"/>
                <a:gd name="connsiteX36" fmla="*/ 678990 w 999554"/>
                <a:gd name="connsiteY36" fmla="*/ 527542 h 1533153"/>
                <a:gd name="connsiteX37" fmla="*/ 781217 w 999554"/>
                <a:gd name="connsiteY37" fmla="*/ 552784 h 1533153"/>
                <a:gd name="connsiteX38" fmla="*/ 838337 w 999554"/>
                <a:gd name="connsiteY38" fmla="*/ 598880 h 1533153"/>
                <a:gd name="connsiteX39" fmla="*/ 846471 w 999554"/>
                <a:gd name="connsiteY39" fmla="*/ 609725 h 1533153"/>
                <a:gd name="connsiteX40" fmla="*/ 853616 w 999554"/>
                <a:gd name="connsiteY40" fmla="*/ 612107 h 1533153"/>
                <a:gd name="connsiteX41" fmla="*/ 863251 w 999554"/>
                <a:gd name="connsiteY41" fmla="*/ 638604 h 1533153"/>
                <a:gd name="connsiteX42" fmla="*/ 827913 w 999554"/>
                <a:gd name="connsiteY42" fmla="*/ 681514 h 1533153"/>
                <a:gd name="connsiteX43" fmla="*/ 816555 w 999554"/>
                <a:gd name="connsiteY43" fmla="*/ 680252 h 1533153"/>
                <a:gd name="connsiteX44" fmla="*/ 805196 w 999554"/>
                <a:gd name="connsiteY44" fmla="*/ 685300 h 1533153"/>
                <a:gd name="connsiteX45" fmla="*/ 779955 w 999554"/>
                <a:gd name="connsiteY45" fmla="*/ 699183 h 1533153"/>
                <a:gd name="connsiteX46" fmla="*/ 737045 w 999554"/>
                <a:gd name="connsiteY46" fmla="*/ 790051 h 1533153"/>
                <a:gd name="connsiteX47" fmla="*/ 724424 w 999554"/>
                <a:gd name="connsiteY47" fmla="*/ 797624 h 1533153"/>
                <a:gd name="connsiteX48" fmla="*/ 687825 w 999554"/>
                <a:gd name="connsiteY48" fmla="*/ 964216 h 1533153"/>
                <a:gd name="connsiteX49" fmla="*/ 673942 w 999554"/>
                <a:gd name="connsiteY49" fmla="*/ 1028581 h 1533153"/>
                <a:gd name="connsiteX50" fmla="*/ 671417 w 999554"/>
                <a:gd name="connsiteY50" fmla="*/ 1080326 h 1533153"/>
                <a:gd name="connsiteX51" fmla="*/ 853155 w 999554"/>
                <a:gd name="connsiteY51" fmla="*/ 767334 h 1533153"/>
                <a:gd name="connsiteX52" fmla="*/ 868300 w 999554"/>
                <a:gd name="connsiteY52" fmla="*/ 757238 h 1533153"/>
                <a:gd name="connsiteX53" fmla="*/ 835486 w 999554"/>
                <a:gd name="connsiteY53" fmla="*/ 816555 h 1533153"/>
                <a:gd name="connsiteX54" fmla="*/ 819079 w 999554"/>
                <a:gd name="connsiteY54" fmla="*/ 856941 h 1533153"/>
                <a:gd name="connsiteX55" fmla="*/ 806458 w 999554"/>
                <a:gd name="connsiteY55" fmla="*/ 885968 h 1533153"/>
                <a:gd name="connsiteX56" fmla="*/ 796362 w 999554"/>
                <a:gd name="connsiteY56" fmla="*/ 914996 h 1533153"/>
                <a:gd name="connsiteX57" fmla="*/ 791314 w 999554"/>
                <a:gd name="connsiteY57" fmla="*/ 936451 h 1533153"/>
                <a:gd name="connsiteX58" fmla="*/ 788789 w 999554"/>
                <a:gd name="connsiteY58" fmla="*/ 950333 h 1533153"/>
                <a:gd name="connsiteX59" fmla="*/ 785003 w 999554"/>
                <a:gd name="connsiteY59" fmla="*/ 964216 h 1533153"/>
                <a:gd name="connsiteX60" fmla="*/ 774906 w 999554"/>
                <a:gd name="connsiteY60" fmla="*/ 949071 h 1533153"/>
                <a:gd name="connsiteX61" fmla="*/ 762286 w 999554"/>
                <a:gd name="connsiteY61" fmla="*/ 1047512 h 1533153"/>
                <a:gd name="connsiteX62" fmla="*/ 745879 w 999554"/>
                <a:gd name="connsiteY62" fmla="*/ 1142167 h 1533153"/>
                <a:gd name="connsiteX63" fmla="*/ 739569 w 999554"/>
                <a:gd name="connsiteY63" fmla="*/ 1187601 h 1533153"/>
                <a:gd name="connsiteX64" fmla="*/ 724424 w 999554"/>
                <a:gd name="connsiteY64" fmla="*/ 1241869 h 1533153"/>
                <a:gd name="connsiteX65" fmla="*/ 744617 w 999554"/>
                <a:gd name="connsiteY65" fmla="*/ 1231773 h 1533153"/>
                <a:gd name="connsiteX66" fmla="*/ 735783 w 999554"/>
                <a:gd name="connsiteY66" fmla="*/ 1284780 h 1533153"/>
                <a:gd name="connsiteX67" fmla="*/ 716852 w 999554"/>
                <a:gd name="connsiteY67" fmla="*/ 1350407 h 1533153"/>
                <a:gd name="connsiteX68" fmla="*/ 695397 w 999554"/>
                <a:gd name="connsiteY68" fmla="*/ 1426131 h 1533153"/>
                <a:gd name="connsiteX69" fmla="*/ 681514 w 999554"/>
                <a:gd name="connsiteY69" fmla="*/ 1471565 h 1533153"/>
                <a:gd name="connsiteX70" fmla="*/ 653749 w 999554"/>
                <a:gd name="connsiteY70" fmla="*/ 1532144 h 1533153"/>
                <a:gd name="connsiteX71" fmla="*/ 586859 w 999554"/>
                <a:gd name="connsiteY71" fmla="*/ 1530882 h 1533153"/>
                <a:gd name="connsiteX72" fmla="*/ 530067 w 999554"/>
                <a:gd name="connsiteY72" fmla="*/ 1529620 h 1533153"/>
                <a:gd name="connsiteX73" fmla="*/ 497253 w 999554"/>
                <a:gd name="connsiteY73" fmla="*/ 1475351 h 1533153"/>
                <a:gd name="connsiteX74" fmla="*/ 485894 w 999554"/>
                <a:gd name="connsiteY74" fmla="*/ 1438751 h 1533153"/>
                <a:gd name="connsiteX75" fmla="*/ 466964 w 999554"/>
                <a:gd name="connsiteY75" fmla="*/ 1404675 h 1533153"/>
                <a:gd name="connsiteX76" fmla="*/ 430363 w 999554"/>
                <a:gd name="connsiteY76" fmla="*/ 1352931 h 1533153"/>
                <a:gd name="connsiteX77" fmla="*/ 420267 w 999554"/>
                <a:gd name="connsiteY77" fmla="*/ 1293614 h 1533153"/>
                <a:gd name="connsiteX78" fmla="*/ 441722 w 999554"/>
                <a:gd name="connsiteY78" fmla="*/ 1229249 h 1533153"/>
                <a:gd name="connsiteX79" fmla="*/ 489681 w 999554"/>
                <a:gd name="connsiteY79" fmla="*/ 1183815 h 1533153"/>
                <a:gd name="connsiteX80" fmla="*/ 546473 w 999554"/>
                <a:gd name="connsiteY80" fmla="*/ 838010 h 1533153"/>
                <a:gd name="connsiteX81" fmla="*/ 535115 w 999554"/>
                <a:gd name="connsiteY81" fmla="*/ 825389 h 1533153"/>
                <a:gd name="connsiteX82" fmla="*/ 531960 w 999554"/>
                <a:gd name="connsiteY82" fmla="*/ 834854 h 1533153"/>
                <a:gd name="connsiteX83" fmla="*/ 525018 w 999554"/>
                <a:gd name="connsiteY83" fmla="*/ 827913 h 1533153"/>
                <a:gd name="connsiteX84" fmla="*/ 522494 w 999554"/>
                <a:gd name="connsiteY84" fmla="*/ 855679 h 1533153"/>
                <a:gd name="connsiteX85" fmla="*/ 393764 w 999554"/>
                <a:gd name="connsiteY85" fmla="*/ 926354 h 1533153"/>
                <a:gd name="connsiteX86" fmla="*/ 401336 w 999554"/>
                <a:gd name="connsiteY86" fmla="*/ 916258 h 1533153"/>
                <a:gd name="connsiteX87" fmla="*/ 340757 w 999554"/>
                <a:gd name="connsiteY87" fmla="*/ 959168 h 1533153"/>
                <a:gd name="connsiteX88" fmla="*/ 333185 w 999554"/>
                <a:gd name="connsiteY88" fmla="*/ 949071 h 1533153"/>
                <a:gd name="connsiteX89" fmla="*/ 181737 w 999554"/>
                <a:gd name="connsiteY89" fmla="*/ 1029843 h 1533153"/>
                <a:gd name="connsiteX90" fmla="*/ 80772 w 999554"/>
                <a:gd name="connsiteY90" fmla="*/ 969264 h 1533153"/>
                <a:gd name="connsiteX91" fmla="*/ 0 w 999554"/>
                <a:gd name="connsiteY91" fmla="*/ 840534 h 1533153"/>
                <a:gd name="connsiteX92" fmla="*/ 2524 w 999554"/>
                <a:gd name="connsiteY92" fmla="*/ 825389 h 1533153"/>
                <a:gd name="connsiteX93" fmla="*/ 93393 w 999554"/>
                <a:gd name="connsiteY93" fmla="*/ 797624 h 1533153"/>
                <a:gd name="connsiteX94" fmla="*/ 224648 w 999554"/>
                <a:gd name="connsiteY94" fmla="*/ 658797 h 1533153"/>
                <a:gd name="connsiteX95" fmla="*/ 567928 w 999554"/>
                <a:gd name="connsiteY95" fmla="*/ 348330 h 1533153"/>
                <a:gd name="connsiteX96" fmla="*/ 527542 w 999554"/>
                <a:gd name="connsiteY96" fmla="*/ 310468 h 1533153"/>
                <a:gd name="connsiteX97" fmla="*/ 465701 w 999554"/>
                <a:gd name="connsiteY97" fmla="*/ 218337 h 1533153"/>
                <a:gd name="connsiteX98" fmla="*/ 434150 w 999554"/>
                <a:gd name="connsiteY98" fmla="*/ 145137 h 1533153"/>
                <a:gd name="connsiteX99" fmla="*/ 424053 w 999554"/>
                <a:gd name="connsiteY99" fmla="*/ 74462 h 1533153"/>
                <a:gd name="connsiteX100" fmla="*/ 426578 w 999554"/>
                <a:gd name="connsiteY100" fmla="*/ 0 h 15331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</a:cxnLst>
              <a:rect l="l" t="t" r="r" b="b"/>
              <a:pathLst>
                <a:path w="999554" h="1533153">
                  <a:moveTo>
                    <a:pt x="426578" y="0"/>
                  </a:moveTo>
                  <a:lnTo>
                    <a:pt x="441722" y="12621"/>
                  </a:lnTo>
                  <a:lnTo>
                    <a:pt x="487157" y="42910"/>
                  </a:lnTo>
                  <a:cubicBezTo>
                    <a:pt x="505666" y="74883"/>
                    <a:pt x="528384" y="104331"/>
                    <a:pt x="555308" y="131255"/>
                  </a:cubicBezTo>
                  <a:lnTo>
                    <a:pt x="646176" y="146400"/>
                  </a:lnTo>
                  <a:cubicBezTo>
                    <a:pt x="659638" y="134620"/>
                    <a:pt x="669734" y="125786"/>
                    <a:pt x="676466" y="119896"/>
                  </a:cubicBezTo>
                  <a:cubicBezTo>
                    <a:pt x="683197" y="114007"/>
                    <a:pt x="694556" y="111062"/>
                    <a:pt x="710542" y="111062"/>
                  </a:cubicBezTo>
                  <a:cubicBezTo>
                    <a:pt x="726527" y="111062"/>
                    <a:pt x="740831" y="115689"/>
                    <a:pt x="753452" y="124944"/>
                  </a:cubicBezTo>
                  <a:cubicBezTo>
                    <a:pt x="766072" y="134200"/>
                    <a:pt x="781638" y="144296"/>
                    <a:pt x="800148" y="155234"/>
                  </a:cubicBezTo>
                  <a:cubicBezTo>
                    <a:pt x="818658" y="166172"/>
                    <a:pt x="841375" y="181737"/>
                    <a:pt x="868300" y="201930"/>
                  </a:cubicBezTo>
                  <a:cubicBezTo>
                    <a:pt x="895223" y="222123"/>
                    <a:pt x="938975" y="259144"/>
                    <a:pt x="999554" y="312992"/>
                  </a:cubicBezTo>
                  <a:lnTo>
                    <a:pt x="991982" y="360950"/>
                  </a:lnTo>
                  <a:cubicBezTo>
                    <a:pt x="968423" y="379460"/>
                    <a:pt x="952017" y="392502"/>
                    <a:pt x="942761" y="400074"/>
                  </a:cubicBezTo>
                  <a:lnTo>
                    <a:pt x="940714" y="401139"/>
                  </a:lnTo>
                  <a:lnTo>
                    <a:pt x="926481" y="403985"/>
                  </a:lnTo>
                  <a:cubicBezTo>
                    <a:pt x="909207" y="407824"/>
                    <a:pt x="907376" y="409083"/>
                    <a:pt x="888381" y="415415"/>
                  </a:cubicBezTo>
                  <a:cubicBezTo>
                    <a:pt x="846696" y="429310"/>
                    <a:pt x="909836" y="407150"/>
                    <a:pt x="865521" y="426845"/>
                  </a:cubicBezTo>
                  <a:cubicBezTo>
                    <a:pt x="858181" y="430107"/>
                    <a:pt x="850281" y="431925"/>
                    <a:pt x="842661" y="434465"/>
                  </a:cubicBezTo>
                  <a:lnTo>
                    <a:pt x="808371" y="445895"/>
                  </a:lnTo>
                  <a:lnTo>
                    <a:pt x="795456" y="450200"/>
                  </a:lnTo>
                  <a:lnTo>
                    <a:pt x="787527" y="436674"/>
                  </a:lnTo>
                  <a:cubicBezTo>
                    <a:pt x="748824" y="453501"/>
                    <a:pt x="709280" y="465281"/>
                    <a:pt x="668894" y="472012"/>
                  </a:cubicBezTo>
                  <a:lnTo>
                    <a:pt x="658797" y="449295"/>
                  </a:lnTo>
                  <a:cubicBezTo>
                    <a:pt x="648700" y="450977"/>
                    <a:pt x="639445" y="451819"/>
                    <a:pt x="631031" y="451819"/>
                  </a:cubicBezTo>
                  <a:cubicBezTo>
                    <a:pt x="622618" y="451819"/>
                    <a:pt x="611680" y="457288"/>
                    <a:pt x="598218" y="468225"/>
                  </a:cubicBezTo>
                  <a:cubicBezTo>
                    <a:pt x="584756" y="479163"/>
                    <a:pt x="557411" y="494308"/>
                    <a:pt x="516184" y="513660"/>
                  </a:cubicBezTo>
                  <a:cubicBezTo>
                    <a:pt x="474957" y="533011"/>
                    <a:pt x="428680" y="565404"/>
                    <a:pt x="377357" y="610838"/>
                  </a:cubicBezTo>
                  <a:cubicBezTo>
                    <a:pt x="326033" y="656273"/>
                    <a:pt x="291116" y="685721"/>
                    <a:pt x="272606" y="699183"/>
                  </a:cubicBezTo>
                  <a:cubicBezTo>
                    <a:pt x="254096" y="712645"/>
                    <a:pt x="231379" y="730314"/>
                    <a:pt x="204455" y="752189"/>
                  </a:cubicBezTo>
                  <a:lnTo>
                    <a:pt x="191834" y="747141"/>
                  </a:lnTo>
                  <a:lnTo>
                    <a:pt x="126206" y="807720"/>
                  </a:lnTo>
                  <a:cubicBezTo>
                    <a:pt x="137986" y="807720"/>
                    <a:pt x="148082" y="806037"/>
                    <a:pt x="156496" y="802672"/>
                  </a:cubicBezTo>
                  <a:cubicBezTo>
                    <a:pt x="164909" y="799306"/>
                    <a:pt x="272606" y="733679"/>
                    <a:pt x="479584" y="605790"/>
                  </a:cubicBezTo>
                  <a:cubicBezTo>
                    <a:pt x="494729" y="582232"/>
                    <a:pt x="511557" y="557832"/>
                    <a:pt x="530067" y="532591"/>
                  </a:cubicBezTo>
                  <a:lnTo>
                    <a:pt x="570453" y="530066"/>
                  </a:lnTo>
                  <a:lnTo>
                    <a:pt x="578025" y="519970"/>
                  </a:lnTo>
                  <a:cubicBezTo>
                    <a:pt x="596535" y="523336"/>
                    <a:pt x="630190" y="525860"/>
                    <a:pt x="678990" y="527542"/>
                  </a:cubicBezTo>
                  <a:cubicBezTo>
                    <a:pt x="727790" y="529225"/>
                    <a:pt x="761865" y="537639"/>
                    <a:pt x="781217" y="552784"/>
                  </a:cubicBezTo>
                  <a:lnTo>
                    <a:pt x="838337" y="598880"/>
                  </a:lnTo>
                  <a:lnTo>
                    <a:pt x="846471" y="609725"/>
                  </a:lnTo>
                  <a:lnTo>
                    <a:pt x="853616" y="612107"/>
                  </a:lnTo>
                  <a:lnTo>
                    <a:pt x="863251" y="638604"/>
                  </a:lnTo>
                  <a:lnTo>
                    <a:pt x="827913" y="681514"/>
                  </a:lnTo>
                  <a:cubicBezTo>
                    <a:pt x="822865" y="681514"/>
                    <a:pt x="819079" y="681093"/>
                    <a:pt x="816555" y="680252"/>
                  </a:cubicBezTo>
                  <a:cubicBezTo>
                    <a:pt x="814031" y="679410"/>
                    <a:pt x="810244" y="681093"/>
                    <a:pt x="805196" y="685300"/>
                  </a:cubicBezTo>
                  <a:cubicBezTo>
                    <a:pt x="800148" y="689507"/>
                    <a:pt x="791734" y="694135"/>
                    <a:pt x="779955" y="699183"/>
                  </a:cubicBezTo>
                  <a:lnTo>
                    <a:pt x="737045" y="790051"/>
                  </a:lnTo>
                  <a:lnTo>
                    <a:pt x="724424" y="797624"/>
                  </a:lnTo>
                  <a:cubicBezTo>
                    <a:pt x="707597" y="878396"/>
                    <a:pt x="695397" y="933927"/>
                    <a:pt x="687825" y="964216"/>
                  </a:cubicBezTo>
                  <a:cubicBezTo>
                    <a:pt x="680252" y="994505"/>
                    <a:pt x="675625" y="1015960"/>
                    <a:pt x="673942" y="1028581"/>
                  </a:cubicBezTo>
                  <a:cubicBezTo>
                    <a:pt x="672259" y="1041202"/>
                    <a:pt x="671417" y="1058450"/>
                    <a:pt x="671417" y="1080326"/>
                  </a:cubicBezTo>
                  <a:lnTo>
                    <a:pt x="853155" y="767334"/>
                  </a:lnTo>
                  <a:lnTo>
                    <a:pt x="868300" y="757238"/>
                  </a:lnTo>
                  <a:cubicBezTo>
                    <a:pt x="854838" y="779113"/>
                    <a:pt x="843899" y="798886"/>
                    <a:pt x="835486" y="816555"/>
                  </a:cubicBezTo>
                  <a:cubicBezTo>
                    <a:pt x="827072" y="834224"/>
                    <a:pt x="821603" y="847685"/>
                    <a:pt x="819079" y="856941"/>
                  </a:cubicBezTo>
                  <a:cubicBezTo>
                    <a:pt x="816555" y="866196"/>
                    <a:pt x="812348" y="875872"/>
                    <a:pt x="806458" y="885968"/>
                  </a:cubicBezTo>
                  <a:cubicBezTo>
                    <a:pt x="800569" y="896065"/>
                    <a:pt x="797203" y="905740"/>
                    <a:pt x="796362" y="914996"/>
                  </a:cubicBezTo>
                  <a:cubicBezTo>
                    <a:pt x="795521" y="924251"/>
                    <a:pt x="793838" y="931402"/>
                    <a:pt x="791314" y="936451"/>
                  </a:cubicBezTo>
                  <a:cubicBezTo>
                    <a:pt x="788789" y="941499"/>
                    <a:pt x="787948" y="946126"/>
                    <a:pt x="788789" y="950333"/>
                  </a:cubicBezTo>
                  <a:cubicBezTo>
                    <a:pt x="789631" y="954540"/>
                    <a:pt x="788368" y="959168"/>
                    <a:pt x="785003" y="964216"/>
                  </a:cubicBezTo>
                  <a:lnTo>
                    <a:pt x="774906" y="949071"/>
                  </a:lnTo>
                  <a:cubicBezTo>
                    <a:pt x="776589" y="972630"/>
                    <a:pt x="772383" y="1005443"/>
                    <a:pt x="762286" y="1047512"/>
                  </a:cubicBezTo>
                  <a:cubicBezTo>
                    <a:pt x="752190" y="1089581"/>
                    <a:pt x="746720" y="1121132"/>
                    <a:pt x="745879" y="1142167"/>
                  </a:cubicBezTo>
                  <a:cubicBezTo>
                    <a:pt x="745038" y="1163201"/>
                    <a:pt x="742934" y="1178346"/>
                    <a:pt x="739569" y="1187601"/>
                  </a:cubicBezTo>
                  <a:cubicBezTo>
                    <a:pt x="736204" y="1196856"/>
                    <a:pt x="731156" y="1214945"/>
                    <a:pt x="724424" y="1241869"/>
                  </a:cubicBezTo>
                  <a:lnTo>
                    <a:pt x="744617" y="1231773"/>
                  </a:lnTo>
                  <a:cubicBezTo>
                    <a:pt x="739569" y="1253649"/>
                    <a:pt x="736624" y="1271317"/>
                    <a:pt x="735783" y="1284780"/>
                  </a:cubicBezTo>
                  <a:cubicBezTo>
                    <a:pt x="734941" y="1298242"/>
                    <a:pt x="728631" y="1320117"/>
                    <a:pt x="716852" y="1350407"/>
                  </a:cubicBezTo>
                  <a:cubicBezTo>
                    <a:pt x="705072" y="1380696"/>
                    <a:pt x="697921" y="1405938"/>
                    <a:pt x="695397" y="1426131"/>
                  </a:cubicBezTo>
                  <a:cubicBezTo>
                    <a:pt x="692872" y="1446324"/>
                    <a:pt x="688245" y="1461468"/>
                    <a:pt x="681514" y="1471565"/>
                  </a:cubicBezTo>
                  <a:cubicBezTo>
                    <a:pt x="674783" y="1481661"/>
                    <a:pt x="665528" y="1501854"/>
                    <a:pt x="653749" y="1532144"/>
                  </a:cubicBezTo>
                  <a:cubicBezTo>
                    <a:pt x="635239" y="1533827"/>
                    <a:pt x="612942" y="1533406"/>
                    <a:pt x="586859" y="1530882"/>
                  </a:cubicBezTo>
                  <a:cubicBezTo>
                    <a:pt x="560777" y="1528358"/>
                    <a:pt x="541846" y="1527937"/>
                    <a:pt x="530067" y="1529620"/>
                  </a:cubicBezTo>
                  <a:cubicBezTo>
                    <a:pt x="514922" y="1504379"/>
                    <a:pt x="503984" y="1486289"/>
                    <a:pt x="497253" y="1475351"/>
                  </a:cubicBezTo>
                  <a:cubicBezTo>
                    <a:pt x="490521" y="1464413"/>
                    <a:pt x="486736" y="1452213"/>
                    <a:pt x="485894" y="1438751"/>
                  </a:cubicBezTo>
                  <a:cubicBezTo>
                    <a:pt x="485053" y="1425289"/>
                    <a:pt x="478743" y="1413931"/>
                    <a:pt x="466964" y="1404675"/>
                  </a:cubicBezTo>
                  <a:cubicBezTo>
                    <a:pt x="455184" y="1395420"/>
                    <a:pt x="442984" y="1378172"/>
                    <a:pt x="430363" y="1352931"/>
                  </a:cubicBezTo>
                  <a:cubicBezTo>
                    <a:pt x="417743" y="1327690"/>
                    <a:pt x="414378" y="1307917"/>
                    <a:pt x="420267" y="1293614"/>
                  </a:cubicBezTo>
                  <a:cubicBezTo>
                    <a:pt x="426157" y="1279311"/>
                    <a:pt x="433309" y="1257856"/>
                    <a:pt x="441722" y="1229249"/>
                  </a:cubicBezTo>
                  <a:lnTo>
                    <a:pt x="489681" y="1183815"/>
                  </a:lnTo>
                  <a:cubicBezTo>
                    <a:pt x="530067" y="958326"/>
                    <a:pt x="548998" y="843058"/>
                    <a:pt x="546473" y="838010"/>
                  </a:cubicBezTo>
                  <a:cubicBezTo>
                    <a:pt x="543949" y="832961"/>
                    <a:pt x="540163" y="828754"/>
                    <a:pt x="535115" y="825389"/>
                  </a:cubicBezTo>
                  <a:lnTo>
                    <a:pt x="531960" y="834854"/>
                  </a:lnTo>
                  <a:lnTo>
                    <a:pt x="525018" y="827913"/>
                  </a:lnTo>
                  <a:lnTo>
                    <a:pt x="522494" y="855679"/>
                  </a:lnTo>
                  <a:lnTo>
                    <a:pt x="393764" y="926354"/>
                  </a:lnTo>
                  <a:lnTo>
                    <a:pt x="401336" y="916258"/>
                  </a:lnTo>
                  <a:cubicBezTo>
                    <a:pt x="379460" y="931402"/>
                    <a:pt x="359267" y="945706"/>
                    <a:pt x="340757" y="959168"/>
                  </a:cubicBezTo>
                  <a:lnTo>
                    <a:pt x="333185" y="949071"/>
                  </a:lnTo>
                  <a:cubicBezTo>
                    <a:pt x="282702" y="975995"/>
                    <a:pt x="232220" y="1002919"/>
                    <a:pt x="181737" y="1029843"/>
                  </a:cubicBezTo>
                  <a:cubicBezTo>
                    <a:pt x="144716" y="1016381"/>
                    <a:pt x="111062" y="996188"/>
                    <a:pt x="80772" y="969264"/>
                  </a:cubicBezTo>
                  <a:lnTo>
                    <a:pt x="0" y="840534"/>
                  </a:lnTo>
                  <a:lnTo>
                    <a:pt x="2524" y="825389"/>
                  </a:lnTo>
                  <a:cubicBezTo>
                    <a:pt x="32814" y="822023"/>
                    <a:pt x="63103" y="812769"/>
                    <a:pt x="93393" y="797624"/>
                  </a:cubicBezTo>
                  <a:lnTo>
                    <a:pt x="224648" y="658797"/>
                  </a:lnTo>
                  <a:lnTo>
                    <a:pt x="567928" y="348330"/>
                  </a:lnTo>
                  <a:lnTo>
                    <a:pt x="527542" y="310468"/>
                  </a:lnTo>
                  <a:cubicBezTo>
                    <a:pt x="500619" y="268399"/>
                    <a:pt x="480005" y="237689"/>
                    <a:pt x="465701" y="218337"/>
                  </a:cubicBezTo>
                  <a:cubicBezTo>
                    <a:pt x="451398" y="198985"/>
                    <a:pt x="440881" y="174586"/>
                    <a:pt x="434150" y="145137"/>
                  </a:cubicBezTo>
                  <a:cubicBezTo>
                    <a:pt x="427418" y="115689"/>
                    <a:pt x="424053" y="92131"/>
                    <a:pt x="424053" y="74462"/>
                  </a:cubicBezTo>
                  <a:cubicBezTo>
                    <a:pt x="424053" y="56793"/>
                    <a:pt x="424895" y="31973"/>
                    <a:pt x="426578" y="0"/>
                  </a:cubicBez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3" name="组合 142"/>
          <p:cNvGrpSpPr/>
          <p:nvPr/>
        </p:nvGrpSpPr>
        <p:grpSpPr>
          <a:xfrm>
            <a:off x="-1850953" y="-1196978"/>
            <a:ext cx="15465062" cy="8944656"/>
            <a:chOff x="404958" y="622285"/>
            <a:chExt cx="8381848" cy="4847876"/>
          </a:xfrm>
          <a:solidFill>
            <a:srgbClr val="000058"/>
          </a:solidFill>
        </p:grpSpPr>
        <p:sp>
          <p:nvSpPr>
            <p:cNvPr id="145" name="任意多边形 144"/>
            <p:cNvSpPr/>
            <p:nvPr/>
          </p:nvSpPr>
          <p:spPr>
            <a:xfrm rot="17865496">
              <a:off x="1060958" y="3127113"/>
              <a:ext cx="1414575" cy="2726576"/>
            </a:xfrm>
            <a:custGeom>
              <a:avLst/>
              <a:gdLst>
                <a:gd name="connsiteX0" fmla="*/ 517816 w 517816"/>
                <a:gd name="connsiteY0" fmla="*/ 0 h 1312118"/>
                <a:gd name="connsiteX1" fmla="*/ 516499 w 517816"/>
                <a:gd name="connsiteY1" fmla="*/ 4385 h 1312118"/>
                <a:gd name="connsiteX2" fmla="*/ 487156 w 517816"/>
                <a:gd name="connsiteY2" fmla="*/ 243151 h 1312118"/>
                <a:gd name="connsiteX3" fmla="*/ 461915 w 517816"/>
                <a:gd name="connsiteY3" fmla="*/ 669729 h 1312118"/>
                <a:gd name="connsiteX4" fmla="*/ 446770 w 517816"/>
                <a:gd name="connsiteY4" fmla="*/ 947383 h 1312118"/>
                <a:gd name="connsiteX5" fmla="*/ 453081 w 517816"/>
                <a:gd name="connsiteY5" fmla="*/ 1095043 h 1312118"/>
                <a:gd name="connsiteX6" fmla="*/ 484632 w 517816"/>
                <a:gd name="connsiteY6" fmla="*/ 1182125 h 1312118"/>
                <a:gd name="connsiteX7" fmla="*/ 489681 w 517816"/>
                <a:gd name="connsiteY7" fmla="*/ 1233871 h 1312118"/>
                <a:gd name="connsiteX8" fmla="*/ 479584 w 517816"/>
                <a:gd name="connsiteY8" fmla="*/ 1266683 h 1312118"/>
                <a:gd name="connsiteX9" fmla="*/ 429101 w 517816"/>
                <a:gd name="connsiteY9" fmla="*/ 1312118 h 1312118"/>
                <a:gd name="connsiteX10" fmla="*/ 362212 w 517816"/>
                <a:gd name="connsiteY10" fmla="*/ 1310856 h 1312118"/>
                <a:gd name="connsiteX11" fmla="*/ 325612 w 517816"/>
                <a:gd name="connsiteY11" fmla="*/ 1303284 h 1312118"/>
                <a:gd name="connsiteX12" fmla="*/ 294061 w 517816"/>
                <a:gd name="connsiteY12" fmla="*/ 1295711 h 1312118"/>
                <a:gd name="connsiteX13" fmla="*/ 267558 w 517816"/>
                <a:gd name="connsiteY13" fmla="*/ 1281829 h 1312118"/>
                <a:gd name="connsiteX14" fmla="*/ 243578 w 517816"/>
                <a:gd name="connsiteY14" fmla="*/ 1260373 h 1312118"/>
                <a:gd name="connsiteX15" fmla="*/ 201930 w 517816"/>
                <a:gd name="connsiteY15" fmla="*/ 1241443 h 1312118"/>
                <a:gd name="connsiteX16" fmla="*/ 141351 w 517816"/>
                <a:gd name="connsiteY16" fmla="*/ 1134167 h 1312118"/>
                <a:gd name="connsiteX17" fmla="*/ 90868 w 517816"/>
                <a:gd name="connsiteY17" fmla="*/ 1047085 h 1312118"/>
                <a:gd name="connsiteX18" fmla="*/ 98441 w 517816"/>
                <a:gd name="connsiteY18" fmla="*/ 1034465 h 1312118"/>
                <a:gd name="connsiteX19" fmla="*/ 78248 w 517816"/>
                <a:gd name="connsiteY19" fmla="*/ 1021844 h 1312118"/>
                <a:gd name="connsiteX20" fmla="*/ 70675 w 517816"/>
                <a:gd name="connsiteY20" fmla="*/ 1004175 h 1312118"/>
                <a:gd name="connsiteX21" fmla="*/ 0 w 517816"/>
                <a:gd name="connsiteY21" fmla="*/ 963789 h 1312118"/>
                <a:gd name="connsiteX22" fmla="*/ 10097 w 517816"/>
                <a:gd name="connsiteY22" fmla="*/ 953693 h 1312118"/>
                <a:gd name="connsiteX23" fmla="*/ 93393 w 517816"/>
                <a:gd name="connsiteY23" fmla="*/ 991555 h 1312118"/>
                <a:gd name="connsiteX24" fmla="*/ 25241 w 517816"/>
                <a:gd name="connsiteY24" fmla="*/ 860300 h 1312118"/>
                <a:gd name="connsiteX25" fmla="*/ 80772 w 517816"/>
                <a:gd name="connsiteY25" fmla="*/ 943596 h 1312118"/>
                <a:gd name="connsiteX26" fmla="*/ 121158 w 517816"/>
                <a:gd name="connsiteY26" fmla="*/ 948645 h 1312118"/>
                <a:gd name="connsiteX27" fmla="*/ 109800 w 517816"/>
                <a:gd name="connsiteY27" fmla="*/ 918355 h 1312118"/>
                <a:gd name="connsiteX28" fmla="*/ 88345 w 517816"/>
                <a:gd name="connsiteY28" fmla="*/ 886803 h 1312118"/>
                <a:gd name="connsiteX29" fmla="*/ 30289 w 517816"/>
                <a:gd name="connsiteY29" fmla="*/ 804769 h 1312118"/>
                <a:gd name="connsiteX30" fmla="*/ 37862 w 517816"/>
                <a:gd name="connsiteY30" fmla="*/ 804769 h 1312118"/>
                <a:gd name="connsiteX31" fmla="*/ 95917 w 517816"/>
                <a:gd name="connsiteY31" fmla="*/ 872921 h 1312118"/>
                <a:gd name="connsiteX32" fmla="*/ 121158 w 517816"/>
                <a:gd name="connsiteY32" fmla="*/ 888065 h 1312118"/>
                <a:gd name="connsiteX33" fmla="*/ 136303 w 517816"/>
                <a:gd name="connsiteY33" fmla="*/ 880493 h 1312118"/>
                <a:gd name="connsiteX34" fmla="*/ 121158 w 517816"/>
                <a:gd name="connsiteY34" fmla="*/ 865349 h 1312118"/>
                <a:gd name="connsiteX35" fmla="*/ 37862 w 517816"/>
                <a:gd name="connsiteY35" fmla="*/ 764383 h 1312118"/>
                <a:gd name="connsiteX36" fmla="*/ 117372 w 517816"/>
                <a:gd name="connsiteY36" fmla="*/ 827486 h 1312118"/>
                <a:gd name="connsiteX37" fmla="*/ 153971 w 517816"/>
                <a:gd name="connsiteY37" fmla="*/ 847679 h 1312118"/>
                <a:gd name="connsiteX38" fmla="*/ 180475 w 517816"/>
                <a:gd name="connsiteY38" fmla="*/ 652059 h 1312118"/>
                <a:gd name="connsiteX39" fmla="*/ 214551 w 517816"/>
                <a:gd name="connsiteY39" fmla="*/ 450129 h 1312118"/>
                <a:gd name="connsiteX40" fmla="*/ 249888 w 517816"/>
                <a:gd name="connsiteY40" fmla="*/ 249461 h 1312118"/>
                <a:gd name="connsiteX41" fmla="*/ 264402 w 517816"/>
                <a:gd name="connsiteY41" fmla="*/ 169321 h 1312118"/>
                <a:gd name="connsiteX42" fmla="*/ 266782 w 517816"/>
                <a:gd name="connsiteY42" fmla="*/ 94627 h 1312118"/>
                <a:gd name="connsiteX43" fmla="*/ 270732 w 517816"/>
                <a:gd name="connsiteY43" fmla="*/ 93329 h 1312118"/>
                <a:gd name="connsiteX44" fmla="*/ 282924 w 517816"/>
                <a:gd name="connsiteY44" fmla="*/ 75041 h 1312118"/>
                <a:gd name="connsiteX45" fmla="*/ 319500 w 517816"/>
                <a:gd name="connsiteY45" fmla="*/ 56753 h 1312118"/>
                <a:gd name="connsiteX46" fmla="*/ 349980 w 517816"/>
                <a:gd name="connsiteY46" fmla="*/ 50657 h 1312118"/>
                <a:gd name="connsiteX47" fmla="*/ 404844 w 517816"/>
                <a:gd name="connsiteY47" fmla="*/ 32369 h 1312118"/>
                <a:gd name="connsiteX48" fmla="*/ 423132 w 517816"/>
                <a:gd name="connsiteY48" fmla="*/ 26273 h 1312118"/>
                <a:gd name="connsiteX49" fmla="*/ 471900 w 517816"/>
                <a:gd name="connsiteY49" fmla="*/ 20177 h 1312118"/>
                <a:gd name="connsiteX50" fmla="*/ 490188 w 517816"/>
                <a:gd name="connsiteY50" fmla="*/ 7985 h 1312118"/>
                <a:gd name="connsiteX51" fmla="*/ 517816 w 517816"/>
                <a:gd name="connsiteY51" fmla="*/ 0 h 1312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517816" h="1312118">
                  <a:moveTo>
                    <a:pt x="517816" y="0"/>
                  </a:moveTo>
                  <a:lnTo>
                    <a:pt x="516499" y="4385"/>
                  </a:lnTo>
                  <a:cubicBezTo>
                    <a:pt x="509558" y="39249"/>
                    <a:pt x="499777" y="118839"/>
                    <a:pt x="487156" y="243151"/>
                  </a:cubicBezTo>
                  <a:cubicBezTo>
                    <a:pt x="470329" y="408902"/>
                    <a:pt x="461915" y="551095"/>
                    <a:pt x="461915" y="669729"/>
                  </a:cubicBezTo>
                  <a:cubicBezTo>
                    <a:pt x="461915" y="788363"/>
                    <a:pt x="456866" y="880913"/>
                    <a:pt x="446770" y="947383"/>
                  </a:cubicBezTo>
                  <a:cubicBezTo>
                    <a:pt x="436674" y="1013851"/>
                    <a:pt x="438777" y="1063071"/>
                    <a:pt x="453081" y="1095043"/>
                  </a:cubicBezTo>
                  <a:cubicBezTo>
                    <a:pt x="467384" y="1127015"/>
                    <a:pt x="477902" y="1156043"/>
                    <a:pt x="484632" y="1182125"/>
                  </a:cubicBezTo>
                  <a:cubicBezTo>
                    <a:pt x="491363" y="1208208"/>
                    <a:pt x="493046" y="1225457"/>
                    <a:pt x="489681" y="1233871"/>
                  </a:cubicBezTo>
                  <a:cubicBezTo>
                    <a:pt x="486315" y="1242284"/>
                    <a:pt x="482949" y="1253222"/>
                    <a:pt x="479584" y="1266683"/>
                  </a:cubicBezTo>
                  <a:lnTo>
                    <a:pt x="429101" y="1312118"/>
                  </a:lnTo>
                  <a:cubicBezTo>
                    <a:pt x="398812" y="1310435"/>
                    <a:pt x="376515" y="1310015"/>
                    <a:pt x="362212" y="1310856"/>
                  </a:cubicBezTo>
                  <a:cubicBezTo>
                    <a:pt x="347908" y="1311697"/>
                    <a:pt x="335709" y="1309173"/>
                    <a:pt x="325612" y="1303284"/>
                  </a:cubicBezTo>
                  <a:cubicBezTo>
                    <a:pt x="315516" y="1297394"/>
                    <a:pt x="304998" y="1294870"/>
                    <a:pt x="294061" y="1295711"/>
                  </a:cubicBezTo>
                  <a:cubicBezTo>
                    <a:pt x="283123" y="1296553"/>
                    <a:pt x="274289" y="1291925"/>
                    <a:pt x="267558" y="1281829"/>
                  </a:cubicBezTo>
                  <a:cubicBezTo>
                    <a:pt x="260827" y="1271733"/>
                    <a:pt x="252833" y="1264581"/>
                    <a:pt x="243578" y="1260373"/>
                  </a:cubicBezTo>
                  <a:cubicBezTo>
                    <a:pt x="234323" y="1256167"/>
                    <a:pt x="220440" y="1249857"/>
                    <a:pt x="201930" y="1241443"/>
                  </a:cubicBezTo>
                  <a:cubicBezTo>
                    <a:pt x="185103" y="1206105"/>
                    <a:pt x="164910" y="1170347"/>
                    <a:pt x="141351" y="1134167"/>
                  </a:cubicBezTo>
                  <a:cubicBezTo>
                    <a:pt x="117793" y="1097988"/>
                    <a:pt x="100965" y="1068961"/>
                    <a:pt x="90868" y="1047085"/>
                  </a:cubicBezTo>
                  <a:lnTo>
                    <a:pt x="98441" y="1034465"/>
                  </a:lnTo>
                  <a:lnTo>
                    <a:pt x="78248" y="1021844"/>
                  </a:lnTo>
                  <a:lnTo>
                    <a:pt x="70675" y="1004175"/>
                  </a:lnTo>
                  <a:lnTo>
                    <a:pt x="0" y="963789"/>
                  </a:lnTo>
                  <a:lnTo>
                    <a:pt x="10097" y="953693"/>
                  </a:lnTo>
                  <a:cubicBezTo>
                    <a:pt x="31973" y="977251"/>
                    <a:pt x="59738" y="989871"/>
                    <a:pt x="93393" y="991555"/>
                  </a:cubicBezTo>
                  <a:lnTo>
                    <a:pt x="25241" y="860300"/>
                  </a:lnTo>
                  <a:lnTo>
                    <a:pt x="80772" y="943596"/>
                  </a:lnTo>
                  <a:lnTo>
                    <a:pt x="121158" y="948645"/>
                  </a:lnTo>
                  <a:cubicBezTo>
                    <a:pt x="116110" y="935183"/>
                    <a:pt x="112323" y="925086"/>
                    <a:pt x="109800" y="918355"/>
                  </a:cubicBezTo>
                  <a:cubicBezTo>
                    <a:pt x="107275" y="911624"/>
                    <a:pt x="100124" y="901107"/>
                    <a:pt x="88345" y="886803"/>
                  </a:cubicBezTo>
                  <a:cubicBezTo>
                    <a:pt x="76565" y="872499"/>
                    <a:pt x="57214" y="845155"/>
                    <a:pt x="30289" y="804769"/>
                  </a:cubicBezTo>
                  <a:lnTo>
                    <a:pt x="37862" y="804769"/>
                  </a:lnTo>
                  <a:lnTo>
                    <a:pt x="95917" y="872921"/>
                  </a:lnTo>
                  <a:lnTo>
                    <a:pt x="121158" y="888065"/>
                  </a:lnTo>
                  <a:lnTo>
                    <a:pt x="136303" y="880493"/>
                  </a:lnTo>
                  <a:lnTo>
                    <a:pt x="121158" y="865349"/>
                  </a:lnTo>
                  <a:lnTo>
                    <a:pt x="37862" y="764383"/>
                  </a:lnTo>
                  <a:cubicBezTo>
                    <a:pt x="73200" y="792990"/>
                    <a:pt x="99703" y="814024"/>
                    <a:pt x="117372" y="827486"/>
                  </a:cubicBezTo>
                  <a:cubicBezTo>
                    <a:pt x="135041" y="840948"/>
                    <a:pt x="147240" y="847679"/>
                    <a:pt x="153971" y="847679"/>
                  </a:cubicBezTo>
                  <a:cubicBezTo>
                    <a:pt x="159020" y="765224"/>
                    <a:pt x="167854" y="700018"/>
                    <a:pt x="180475" y="652059"/>
                  </a:cubicBezTo>
                  <a:cubicBezTo>
                    <a:pt x="193096" y="604101"/>
                    <a:pt x="204455" y="536791"/>
                    <a:pt x="214551" y="450129"/>
                  </a:cubicBezTo>
                  <a:cubicBezTo>
                    <a:pt x="224648" y="363468"/>
                    <a:pt x="236426" y="296579"/>
                    <a:pt x="249888" y="249461"/>
                  </a:cubicBezTo>
                  <a:cubicBezTo>
                    <a:pt x="256619" y="225903"/>
                    <a:pt x="261457" y="199189"/>
                    <a:pt x="264402" y="169321"/>
                  </a:cubicBezTo>
                  <a:lnTo>
                    <a:pt x="266782" y="94627"/>
                  </a:lnTo>
                  <a:lnTo>
                    <a:pt x="270732" y="93329"/>
                  </a:lnTo>
                  <a:cubicBezTo>
                    <a:pt x="274796" y="87233"/>
                    <a:pt x="277743" y="80222"/>
                    <a:pt x="282924" y="75041"/>
                  </a:cubicBezTo>
                  <a:cubicBezTo>
                    <a:pt x="292857" y="65108"/>
                    <a:pt x="306279" y="60058"/>
                    <a:pt x="319500" y="56753"/>
                  </a:cubicBezTo>
                  <a:cubicBezTo>
                    <a:pt x="329552" y="54240"/>
                    <a:pt x="339984" y="53383"/>
                    <a:pt x="349980" y="50657"/>
                  </a:cubicBezTo>
                  <a:lnTo>
                    <a:pt x="404844" y="32369"/>
                  </a:lnTo>
                  <a:cubicBezTo>
                    <a:pt x="410940" y="30337"/>
                    <a:pt x="416756" y="27070"/>
                    <a:pt x="423132" y="26273"/>
                  </a:cubicBezTo>
                  <a:lnTo>
                    <a:pt x="471900" y="20177"/>
                  </a:lnTo>
                  <a:cubicBezTo>
                    <a:pt x="477996" y="16113"/>
                    <a:pt x="483635" y="11262"/>
                    <a:pt x="490188" y="7985"/>
                  </a:cubicBezTo>
                  <a:lnTo>
                    <a:pt x="517816" y="0"/>
                  </a:lnTo>
                  <a:close/>
                </a:path>
              </a:pathLst>
            </a:custGeom>
            <a:solidFill>
              <a:srgbClr val="000058">
                <a:alpha val="8000"/>
              </a:srgbClr>
            </a:solidFill>
            <a:ln>
              <a:noFill/>
            </a:ln>
            <a:effectLst>
              <a:softEdge rad="1524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000058"/>
                </a:solidFill>
              </a:endParaRPr>
            </a:p>
          </p:txBody>
        </p:sp>
        <p:sp>
          <p:nvSpPr>
            <p:cNvPr id="146" name="任意多边形 145"/>
            <p:cNvSpPr/>
            <p:nvPr/>
          </p:nvSpPr>
          <p:spPr>
            <a:xfrm rot="19945585">
              <a:off x="7435652" y="1464906"/>
              <a:ext cx="861506" cy="871525"/>
            </a:xfrm>
            <a:custGeom>
              <a:avLst/>
              <a:gdLst/>
              <a:ahLst/>
              <a:cxnLst/>
              <a:rect l="l" t="t" r="r" b="b"/>
              <a:pathLst>
                <a:path w="434149" h="439198">
                  <a:moveTo>
                    <a:pt x="58055" y="0"/>
                  </a:moveTo>
                  <a:cubicBezTo>
                    <a:pt x="66468" y="3365"/>
                    <a:pt x="92130" y="13041"/>
                    <a:pt x="135041" y="29027"/>
                  </a:cubicBezTo>
                  <a:cubicBezTo>
                    <a:pt x="177951" y="45014"/>
                    <a:pt x="208661" y="58055"/>
                    <a:pt x="227171" y="68151"/>
                  </a:cubicBezTo>
                  <a:cubicBezTo>
                    <a:pt x="245681" y="78248"/>
                    <a:pt x="266716" y="93393"/>
                    <a:pt x="290274" y="113586"/>
                  </a:cubicBezTo>
                  <a:cubicBezTo>
                    <a:pt x="313833" y="133778"/>
                    <a:pt x="352536" y="166592"/>
                    <a:pt x="406384" y="212026"/>
                  </a:cubicBezTo>
                  <a:cubicBezTo>
                    <a:pt x="403018" y="237268"/>
                    <a:pt x="412273" y="256619"/>
                    <a:pt x="434149" y="270081"/>
                  </a:cubicBezTo>
                  <a:lnTo>
                    <a:pt x="411432" y="287750"/>
                  </a:lnTo>
                  <a:lnTo>
                    <a:pt x="416480" y="302895"/>
                  </a:lnTo>
                  <a:lnTo>
                    <a:pt x="401335" y="307943"/>
                  </a:lnTo>
                  <a:lnTo>
                    <a:pt x="401335" y="345805"/>
                  </a:lnTo>
                  <a:lnTo>
                    <a:pt x="381142" y="348329"/>
                  </a:lnTo>
                  <a:cubicBezTo>
                    <a:pt x="381142" y="370205"/>
                    <a:pt x="375253" y="388715"/>
                    <a:pt x="363474" y="403860"/>
                  </a:cubicBezTo>
                  <a:cubicBezTo>
                    <a:pt x="343281" y="419005"/>
                    <a:pt x="321405" y="430784"/>
                    <a:pt x="297846" y="439198"/>
                  </a:cubicBezTo>
                  <a:cubicBezTo>
                    <a:pt x="287750" y="429101"/>
                    <a:pt x="279757" y="420687"/>
                    <a:pt x="273867" y="413956"/>
                  </a:cubicBezTo>
                  <a:cubicBezTo>
                    <a:pt x="267978" y="407225"/>
                    <a:pt x="260406" y="405122"/>
                    <a:pt x="251150" y="407646"/>
                  </a:cubicBezTo>
                  <a:cubicBezTo>
                    <a:pt x="241895" y="410170"/>
                    <a:pt x="233902" y="408487"/>
                    <a:pt x="227171" y="402598"/>
                  </a:cubicBezTo>
                  <a:cubicBezTo>
                    <a:pt x="220440" y="396708"/>
                    <a:pt x="214971" y="393763"/>
                    <a:pt x="210764" y="393763"/>
                  </a:cubicBezTo>
                  <a:cubicBezTo>
                    <a:pt x="206557" y="393763"/>
                    <a:pt x="202771" y="393763"/>
                    <a:pt x="199406" y="393763"/>
                  </a:cubicBezTo>
                  <a:cubicBezTo>
                    <a:pt x="111902" y="270923"/>
                    <a:pt x="61841" y="198144"/>
                    <a:pt x="49220" y="175427"/>
                  </a:cubicBezTo>
                  <a:cubicBezTo>
                    <a:pt x="36599" y="152709"/>
                    <a:pt x="20193" y="121999"/>
                    <a:pt x="0" y="83296"/>
                  </a:cubicBezTo>
                  <a:cubicBezTo>
                    <a:pt x="8413" y="76565"/>
                    <a:pt x="18510" y="75724"/>
                    <a:pt x="30289" y="80772"/>
                  </a:cubicBezTo>
                  <a:lnTo>
                    <a:pt x="20193" y="65627"/>
                  </a:lnTo>
                  <a:lnTo>
                    <a:pt x="35337" y="68151"/>
                  </a:lnTo>
                  <a:lnTo>
                    <a:pt x="20193" y="53007"/>
                  </a:lnTo>
                  <a:lnTo>
                    <a:pt x="70675" y="68151"/>
                  </a:lnTo>
                  <a:lnTo>
                    <a:pt x="40386" y="37862"/>
                  </a:lnTo>
                  <a:cubicBezTo>
                    <a:pt x="60579" y="39545"/>
                    <a:pt x="79931" y="45434"/>
                    <a:pt x="98440" y="55531"/>
                  </a:cubicBezTo>
                  <a:lnTo>
                    <a:pt x="53006" y="12621"/>
                  </a:lnTo>
                  <a:lnTo>
                    <a:pt x="58055" y="0"/>
                  </a:lnTo>
                  <a:close/>
                </a:path>
              </a:pathLst>
            </a:custGeom>
            <a:solidFill>
              <a:srgbClr val="000058">
                <a:alpha val="9000"/>
              </a:srgbClr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0058"/>
                </a:solidFill>
              </a:endParaRPr>
            </a:p>
          </p:txBody>
        </p:sp>
        <p:sp>
          <p:nvSpPr>
            <p:cNvPr id="147" name="任意多边形 146"/>
            <p:cNvSpPr/>
            <p:nvPr/>
          </p:nvSpPr>
          <p:spPr>
            <a:xfrm>
              <a:off x="7280953" y="3806042"/>
              <a:ext cx="1092999" cy="982327"/>
            </a:xfrm>
            <a:custGeom>
              <a:avLst/>
              <a:gdLst>
                <a:gd name="connsiteX0" fmla="*/ 310187 w 1362296"/>
                <a:gd name="connsiteY0" fmla="*/ 451818 h 1224358"/>
                <a:gd name="connsiteX1" fmla="*/ 281160 w 1362296"/>
                <a:gd name="connsiteY1" fmla="*/ 543949 h 1224358"/>
                <a:gd name="connsiteX2" fmla="*/ 263491 w 1362296"/>
                <a:gd name="connsiteY2" fmla="*/ 604528 h 1224358"/>
                <a:gd name="connsiteX3" fmla="*/ 247084 w 1362296"/>
                <a:gd name="connsiteY3" fmla="*/ 668893 h 1224358"/>
                <a:gd name="connsiteX4" fmla="*/ 264752 w 1362296"/>
                <a:gd name="connsiteY4" fmla="*/ 653748 h 1224358"/>
                <a:gd name="connsiteX5" fmla="*/ 282421 w 1362296"/>
                <a:gd name="connsiteY5" fmla="*/ 578024 h 1224358"/>
                <a:gd name="connsiteX6" fmla="*/ 302614 w 1362296"/>
                <a:gd name="connsiteY6" fmla="*/ 516183 h 1224358"/>
                <a:gd name="connsiteX7" fmla="*/ 312711 w 1362296"/>
                <a:gd name="connsiteY7" fmla="*/ 451818 h 1224358"/>
                <a:gd name="connsiteX8" fmla="*/ 1034611 w 1362296"/>
                <a:gd name="connsiteY8" fmla="*/ 0 h 1224358"/>
                <a:gd name="connsiteX9" fmla="*/ 1029563 w 1362296"/>
                <a:gd name="connsiteY9" fmla="*/ 70676 h 1224358"/>
                <a:gd name="connsiteX10" fmla="*/ 1047231 w 1362296"/>
                <a:gd name="connsiteY10" fmla="*/ 50483 h 1224358"/>
                <a:gd name="connsiteX11" fmla="*/ 1043446 w 1362296"/>
                <a:gd name="connsiteY11" fmla="*/ 179213 h 1224358"/>
                <a:gd name="connsiteX12" fmla="*/ 1042183 w 1362296"/>
                <a:gd name="connsiteY12" fmla="*/ 246102 h 1224358"/>
                <a:gd name="connsiteX13" fmla="*/ 1040921 w 1362296"/>
                <a:gd name="connsiteY13" fmla="*/ 290274 h 1224358"/>
                <a:gd name="connsiteX14" fmla="*/ 1047231 w 1362296"/>
                <a:gd name="connsiteY14" fmla="*/ 348329 h 1224358"/>
                <a:gd name="connsiteX15" fmla="*/ 1064900 w 1362296"/>
                <a:gd name="connsiteY15" fmla="*/ 143875 h 1224358"/>
                <a:gd name="connsiteX16" fmla="*/ 1074997 w 1362296"/>
                <a:gd name="connsiteY16" fmla="*/ 141351 h 1224358"/>
                <a:gd name="connsiteX17" fmla="*/ 1082569 w 1362296"/>
                <a:gd name="connsiteY17" fmla="*/ 161544 h 1224358"/>
                <a:gd name="connsiteX18" fmla="*/ 1087617 w 1362296"/>
                <a:gd name="connsiteY18" fmla="*/ 234744 h 1224358"/>
                <a:gd name="connsiteX19" fmla="*/ 1092666 w 1362296"/>
                <a:gd name="connsiteY19" fmla="*/ 186785 h 1224358"/>
                <a:gd name="connsiteX20" fmla="*/ 1100239 w 1362296"/>
                <a:gd name="connsiteY20" fmla="*/ 439198 h 1224358"/>
                <a:gd name="connsiteX21" fmla="*/ 1105286 w 1362296"/>
                <a:gd name="connsiteY21" fmla="*/ 426577 h 1224358"/>
                <a:gd name="connsiteX22" fmla="*/ 1120432 w 1362296"/>
                <a:gd name="connsiteY22" fmla="*/ 439198 h 1224358"/>
                <a:gd name="connsiteX23" fmla="*/ 1133052 w 1362296"/>
                <a:gd name="connsiteY23" fmla="*/ 477059 h 1224358"/>
                <a:gd name="connsiteX24" fmla="*/ 1146935 w 1362296"/>
                <a:gd name="connsiteY24" fmla="*/ 362212 h 1224358"/>
                <a:gd name="connsiteX25" fmla="*/ 1146935 w 1362296"/>
                <a:gd name="connsiteY25" fmla="*/ 315516 h 1224358"/>
                <a:gd name="connsiteX26" fmla="*/ 1140625 w 1362296"/>
                <a:gd name="connsiteY26" fmla="*/ 265033 h 1224358"/>
                <a:gd name="connsiteX27" fmla="*/ 1148196 w 1362296"/>
                <a:gd name="connsiteY27" fmla="*/ 265033 h 1224358"/>
                <a:gd name="connsiteX28" fmla="*/ 1163342 w 1362296"/>
                <a:gd name="connsiteY28" fmla="*/ 436673 h 1224358"/>
                <a:gd name="connsiteX29" fmla="*/ 1165865 w 1362296"/>
                <a:gd name="connsiteY29" fmla="*/ 287750 h 1224358"/>
                <a:gd name="connsiteX30" fmla="*/ 1173438 w 1362296"/>
                <a:gd name="connsiteY30" fmla="*/ 431625 h 1224358"/>
                <a:gd name="connsiteX31" fmla="*/ 1188582 w 1362296"/>
                <a:gd name="connsiteY31" fmla="*/ 421529 h 1224358"/>
                <a:gd name="connsiteX32" fmla="*/ 1201203 w 1362296"/>
                <a:gd name="connsiteY32" fmla="*/ 525018 h 1224358"/>
                <a:gd name="connsiteX33" fmla="*/ 1213824 w 1362296"/>
                <a:gd name="connsiteY33" fmla="*/ 525018 h 1224358"/>
                <a:gd name="connsiteX34" fmla="*/ 1216348 w 1362296"/>
                <a:gd name="connsiteY34" fmla="*/ 571714 h 1224358"/>
                <a:gd name="connsiteX35" fmla="*/ 1220134 w 1362296"/>
                <a:gd name="connsiteY35" fmla="*/ 613362 h 1224358"/>
                <a:gd name="connsiteX36" fmla="*/ 1231492 w 1362296"/>
                <a:gd name="connsiteY36" fmla="*/ 678989 h 1224358"/>
                <a:gd name="connsiteX37" fmla="*/ 1241589 w 1362296"/>
                <a:gd name="connsiteY37" fmla="*/ 671417 h 1224358"/>
                <a:gd name="connsiteX38" fmla="*/ 1294595 w 1362296"/>
                <a:gd name="connsiteY38" fmla="*/ 787527 h 1224358"/>
                <a:gd name="connsiteX39" fmla="*/ 1327410 w 1362296"/>
                <a:gd name="connsiteY39" fmla="*/ 812768 h 1224358"/>
                <a:gd name="connsiteX40" fmla="*/ 1337506 w 1362296"/>
                <a:gd name="connsiteY40" fmla="*/ 787527 h 1224358"/>
                <a:gd name="connsiteX41" fmla="*/ 1340030 w 1362296"/>
                <a:gd name="connsiteY41" fmla="*/ 797623 h 1224358"/>
                <a:gd name="connsiteX42" fmla="*/ 1345078 w 1362296"/>
                <a:gd name="connsiteY42" fmla="*/ 787527 h 1224358"/>
                <a:gd name="connsiteX43" fmla="*/ 1355174 w 1362296"/>
                <a:gd name="connsiteY43" fmla="*/ 792575 h 1224358"/>
                <a:gd name="connsiteX44" fmla="*/ 1361486 w 1362296"/>
                <a:gd name="connsiteY44" fmla="*/ 887230 h 1224358"/>
                <a:gd name="connsiteX45" fmla="*/ 1351388 w 1362296"/>
                <a:gd name="connsiteY45" fmla="*/ 964216 h 1224358"/>
                <a:gd name="connsiteX46" fmla="*/ 1341293 w 1362296"/>
                <a:gd name="connsiteY46" fmla="*/ 1043725 h 1224358"/>
                <a:gd name="connsiteX47" fmla="*/ 1340030 w 1362296"/>
                <a:gd name="connsiteY47" fmla="*/ 1085373 h 1224358"/>
                <a:gd name="connsiteX48" fmla="*/ 1329934 w 1362296"/>
                <a:gd name="connsiteY48" fmla="*/ 1100519 h 1224358"/>
                <a:gd name="connsiteX49" fmla="*/ 1294595 w 1362296"/>
                <a:gd name="connsiteY49" fmla="*/ 1105567 h 1224358"/>
                <a:gd name="connsiteX50" fmla="*/ 1279451 w 1362296"/>
                <a:gd name="connsiteY50" fmla="*/ 1130808 h 1224358"/>
                <a:gd name="connsiteX51" fmla="*/ 1246638 w 1362296"/>
                <a:gd name="connsiteY51" fmla="*/ 1147215 h 1224358"/>
                <a:gd name="connsiteX52" fmla="*/ 1204989 w 1362296"/>
                <a:gd name="connsiteY52" fmla="*/ 1176242 h 1224358"/>
                <a:gd name="connsiteX53" fmla="*/ 1153245 w 1362296"/>
                <a:gd name="connsiteY53" fmla="*/ 1206531 h 1224358"/>
                <a:gd name="connsiteX54" fmla="*/ 1143148 w 1362296"/>
                <a:gd name="connsiteY54" fmla="*/ 1193911 h 1224358"/>
                <a:gd name="connsiteX55" fmla="*/ 1110335 w 1362296"/>
                <a:gd name="connsiteY55" fmla="*/ 1192649 h 1224358"/>
                <a:gd name="connsiteX56" fmla="*/ 1071210 w 1362296"/>
                <a:gd name="connsiteY56" fmla="*/ 1196435 h 1224358"/>
                <a:gd name="connsiteX57" fmla="*/ 1047231 w 1362296"/>
                <a:gd name="connsiteY57" fmla="*/ 1193911 h 1224358"/>
                <a:gd name="connsiteX58" fmla="*/ 1039659 w 1362296"/>
                <a:gd name="connsiteY58" fmla="*/ 1209056 h 1224358"/>
                <a:gd name="connsiteX59" fmla="*/ 1028300 w 1362296"/>
                <a:gd name="connsiteY59" fmla="*/ 1211580 h 1224358"/>
                <a:gd name="connsiteX60" fmla="*/ 992963 w 1362296"/>
                <a:gd name="connsiteY60" fmla="*/ 1191387 h 1224358"/>
                <a:gd name="connsiteX61" fmla="*/ 870542 w 1362296"/>
                <a:gd name="connsiteY61" fmla="*/ 1180028 h 1224358"/>
                <a:gd name="connsiteX62" fmla="*/ 722881 w 1362296"/>
                <a:gd name="connsiteY62" fmla="*/ 1204007 h 1224358"/>
                <a:gd name="connsiteX63" fmla="*/ 531048 w 1362296"/>
                <a:gd name="connsiteY63" fmla="*/ 1222939 h 1224358"/>
                <a:gd name="connsiteX64" fmla="*/ 315235 w 1362296"/>
                <a:gd name="connsiteY64" fmla="*/ 1220415 h 1224358"/>
                <a:gd name="connsiteX65" fmla="*/ 206698 w 1362296"/>
                <a:gd name="connsiteY65" fmla="*/ 1204007 h 1224358"/>
                <a:gd name="connsiteX66" fmla="*/ 163788 w 1362296"/>
                <a:gd name="connsiteY66" fmla="*/ 1176242 h 1224358"/>
                <a:gd name="connsiteX67" fmla="*/ 83016 w 1362296"/>
                <a:gd name="connsiteY67" fmla="*/ 1057608 h 1224358"/>
                <a:gd name="connsiteX68" fmla="*/ 4768 w 1362296"/>
                <a:gd name="connsiteY68" fmla="*/ 1007126 h 1224358"/>
                <a:gd name="connsiteX69" fmla="*/ 6030 w 1362296"/>
                <a:gd name="connsiteY69" fmla="*/ 966740 h 1224358"/>
                <a:gd name="connsiteX70" fmla="*/ 2244 w 1362296"/>
                <a:gd name="connsiteY70" fmla="*/ 932664 h 1224358"/>
                <a:gd name="connsiteX71" fmla="*/ 3506 w 1362296"/>
                <a:gd name="connsiteY71" fmla="*/ 904899 h 1224358"/>
                <a:gd name="connsiteX72" fmla="*/ 14864 w 1362296"/>
                <a:gd name="connsiteY72" fmla="*/ 888492 h 1224358"/>
                <a:gd name="connsiteX73" fmla="*/ 4768 w 1362296"/>
                <a:gd name="connsiteY73" fmla="*/ 873347 h 1224358"/>
                <a:gd name="connsiteX74" fmla="*/ 14864 w 1362296"/>
                <a:gd name="connsiteY74" fmla="*/ 844320 h 1224358"/>
                <a:gd name="connsiteX75" fmla="*/ 26223 w 1362296"/>
                <a:gd name="connsiteY75" fmla="*/ 810244 h 1224358"/>
                <a:gd name="connsiteX76" fmla="*/ 93112 w 1362296"/>
                <a:gd name="connsiteY76" fmla="*/ 737044 h 1224358"/>
                <a:gd name="connsiteX77" fmla="*/ 178932 w 1362296"/>
                <a:gd name="connsiteY77" fmla="*/ 542687 h 1224358"/>
                <a:gd name="connsiteX78" fmla="*/ 211746 w 1362296"/>
                <a:gd name="connsiteY78" fmla="*/ 331922 h 1224358"/>
                <a:gd name="connsiteX79" fmla="*/ 218687 w 1362296"/>
                <a:gd name="connsiteY79" fmla="*/ 253991 h 1224358"/>
                <a:gd name="connsiteX80" fmla="*/ 228911 w 1362296"/>
                <a:gd name="connsiteY80" fmla="*/ 158671 h 1224358"/>
                <a:gd name="connsiteX81" fmla="*/ 238607 w 1362296"/>
                <a:gd name="connsiteY81" fmla="*/ 144127 h 1224358"/>
                <a:gd name="connsiteX82" fmla="*/ 253847 w 1362296"/>
                <a:gd name="connsiteY82" fmla="*/ 133967 h 1224358"/>
                <a:gd name="connsiteX83" fmla="*/ 350367 w 1362296"/>
                <a:gd name="connsiteY83" fmla="*/ 128887 h 1224358"/>
                <a:gd name="connsiteX84" fmla="*/ 365607 w 1362296"/>
                <a:gd name="connsiteY84" fmla="*/ 133967 h 1224358"/>
                <a:gd name="connsiteX85" fmla="*/ 380847 w 1362296"/>
                <a:gd name="connsiteY85" fmla="*/ 144127 h 1224358"/>
                <a:gd name="connsiteX86" fmla="*/ 380979 w 1362296"/>
                <a:gd name="connsiteY86" fmla="*/ 144132 h 1224358"/>
                <a:gd name="connsiteX87" fmla="*/ 408627 w 1362296"/>
                <a:gd name="connsiteY87" fmla="*/ 159020 h 1224358"/>
                <a:gd name="connsiteX88" fmla="*/ 413676 w 1362296"/>
                <a:gd name="connsiteY88" fmla="*/ 179213 h 1224358"/>
                <a:gd name="connsiteX89" fmla="*/ 373290 w 1362296"/>
                <a:gd name="connsiteY89" fmla="*/ 204454 h 1224358"/>
                <a:gd name="connsiteX90" fmla="*/ 374553 w 1362296"/>
                <a:gd name="connsiteY90" fmla="*/ 234744 h 1224358"/>
                <a:gd name="connsiteX91" fmla="*/ 369504 w 1362296"/>
                <a:gd name="connsiteY91" fmla="*/ 263771 h 1224358"/>
                <a:gd name="connsiteX92" fmla="*/ 360670 w 1362296"/>
                <a:gd name="connsiteY92" fmla="*/ 335709 h 1224358"/>
                <a:gd name="connsiteX93" fmla="*/ 373290 w 1362296"/>
                <a:gd name="connsiteY93" fmla="*/ 307943 h 1224358"/>
                <a:gd name="connsiteX94" fmla="*/ 375814 w 1362296"/>
                <a:gd name="connsiteY94" fmla="*/ 312992 h 1224358"/>
                <a:gd name="connsiteX95" fmla="*/ 350573 w 1362296"/>
                <a:gd name="connsiteY95" fmla="*/ 472011 h 1224358"/>
                <a:gd name="connsiteX96" fmla="*/ 360670 w 1362296"/>
                <a:gd name="connsiteY96" fmla="*/ 464439 h 1224358"/>
                <a:gd name="connsiteX97" fmla="*/ 349311 w 1362296"/>
                <a:gd name="connsiteY97" fmla="*/ 509873 h 1224358"/>
                <a:gd name="connsiteX98" fmla="*/ 305138 w 1362296"/>
                <a:gd name="connsiteY98" fmla="*/ 676465 h 1224358"/>
                <a:gd name="connsiteX99" fmla="*/ 257181 w 1362296"/>
                <a:gd name="connsiteY99" fmla="*/ 878395 h 1224358"/>
                <a:gd name="connsiteX100" fmla="*/ 279898 w 1362296"/>
                <a:gd name="connsiteY100" fmla="*/ 888492 h 1224358"/>
                <a:gd name="connsiteX101" fmla="*/ 287470 w 1362296"/>
                <a:gd name="connsiteY101" fmla="*/ 864513 h 1224358"/>
                <a:gd name="connsiteX102" fmla="*/ 308925 w 1362296"/>
                <a:gd name="connsiteY102" fmla="*/ 821603 h 1224358"/>
                <a:gd name="connsiteX103" fmla="*/ 335428 w 1362296"/>
                <a:gd name="connsiteY103" fmla="*/ 747141 h 1224358"/>
                <a:gd name="connsiteX104" fmla="*/ 322807 w 1362296"/>
                <a:gd name="connsiteY104" fmla="*/ 747141 h 1224358"/>
                <a:gd name="connsiteX105" fmla="*/ 355621 w 1362296"/>
                <a:gd name="connsiteY105" fmla="*/ 588121 h 1224358"/>
                <a:gd name="connsiteX106" fmla="*/ 369504 w 1362296"/>
                <a:gd name="connsiteY106" fmla="*/ 533852 h 1224358"/>
                <a:gd name="connsiteX107" fmla="*/ 380863 w 1362296"/>
                <a:gd name="connsiteY107" fmla="*/ 507349 h 1224358"/>
                <a:gd name="connsiteX108" fmla="*/ 380863 w 1362296"/>
                <a:gd name="connsiteY108" fmla="*/ 525018 h 1224358"/>
                <a:gd name="connsiteX109" fmla="*/ 401056 w 1362296"/>
                <a:gd name="connsiteY109" fmla="*/ 512397 h 1224358"/>
                <a:gd name="connsiteX110" fmla="*/ 403580 w 1362296"/>
                <a:gd name="connsiteY110" fmla="*/ 522494 h 1224358"/>
                <a:gd name="connsiteX111" fmla="*/ 390959 w 1362296"/>
                <a:gd name="connsiteY111" fmla="*/ 540163 h 1224358"/>
                <a:gd name="connsiteX112" fmla="*/ 310187 w 1362296"/>
                <a:gd name="connsiteY112" fmla="*/ 891016 h 1224358"/>
                <a:gd name="connsiteX113" fmla="*/ 402317 w 1362296"/>
                <a:gd name="connsiteY113" fmla="*/ 892278 h 1224358"/>
                <a:gd name="connsiteX114" fmla="*/ 592889 w 1362296"/>
                <a:gd name="connsiteY114" fmla="*/ 872085 h 1224358"/>
                <a:gd name="connsiteX115" fmla="*/ 749385 w 1362296"/>
                <a:gd name="connsiteY115" fmla="*/ 846844 h 1224358"/>
                <a:gd name="connsiteX116" fmla="*/ 774626 w 1362296"/>
                <a:gd name="connsiteY116" fmla="*/ 835485 h 1224358"/>
                <a:gd name="connsiteX117" fmla="*/ 806178 w 1362296"/>
                <a:gd name="connsiteY117" fmla="*/ 777430 h 1224358"/>
                <a:gd name="connsiteX118" fmla="*/ 841515 w 1362296"/>
                <a:gd name="connsiteY118" fmla="*/ 697921 h 1224358"/>
                <a:gd name="connsiteX119" fmla="*/ 876853 w 1362296"/>
                <a:gd name="connsiteY119" fmla="*/ 622197 h 1224358"/>
                <a:gd name="connsiteX120" fmla="*/ 883164 w 1362296"/>
                <a:gd name="connsiteY120" fmla="*/ 590645 h 1224358"/>
                <a:gd name="connsiteX121" fmla="*/ 875591 w 1362296"/>
                <a:gd name="connsiteY121" fmla="*/ 603266 h 1224358"/>
                <a:gd name="connsiteX122" fmla="*/ 875591 w 1362296"/>
                <a:gd name="connsiteY122" fmla="*/ 590645 h 1224358"/>
                <a:gd name="connsiteX123" fmla="*/ 850349 w 1362296"/>
                <a:gd name="connsiteY123" fmla="*/ 620935 h 1224358"/>
                <a:gd name="connsiteX124" fmla="*/ 871805 w 1362296"/>
                <a:gd name="connsiteY124" fmla="*/ 574238 h 1224358"/>
                <a:gd name="connsiteX125" fmla="*/ 902094 w 1362296"/>
                <a:gd name="connsiteY125" fmla="*/ 466963 h 1224358"/>
                <a:gd name="connsiteX126" fmla="*/ 933645 w 1362296"/>
                <a:gd name="connsiteY126" fmla="*/ 347067 h 1224358"/>
                <a:gd name="connsiteX127" fmla="*/ 946267 w 1362296"/>
                <a:gd name="connsiteY127" fmla="*/ 301633 h 1224358"/>
                <a:gd name="connsiteX128" fmla="*/ 943742 w 1362296"/>
                <a:gd name="connsiteY128" fmla="*/ 278916 h 1224358"/>
                <a:gd name="connsiteX129" fmla="*/ 941218 w 1362296"/>
                <a:gd name="connsiteY129" fmla="*/ 257461 h 1224358"/>
                <a:gd name="connsiteX130" fmla="*/ 951315 w 1362296"/>
                <a:gd name="connsiteY130" fmla="*/ 254937 h 1224358"/>
                <a:gd name="connsiteX131" fmla="*/ 948791 w 1362296"/>
                <a:gd name="connsiteY131" fmla="*/ 201930 h 1224358"/>
                <a:gd name="connsiteX132" fmla="*/ 963935 w 1362296"/>
                <a:gd name="connsiteY132" fmla="*/ 247364 h 1224358"/>
                <a:gd name="connsiteX133" fmla="*/ 1006846 w 1362296"/>
                <a:gd name="connsiteY133" fmla="*/ 42910 h 1224358"/>
                <a:gd name="connsiteX134" fmla="*/ 1006846 w 1362296"/>
                <a:gd name="connsiteY134" fmla="*/ 113586 h 1224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</a:cxnLst>
              <a:rect l="l" t="t" r="r" b="b"/>
              <a:pathLst>
                <a:path w="1362296" h="1224358">
                  <a:moveTo>
                    <a:pt x="310187" y="451818"/>
                  </a:moveTo>
                  <a:cubicBezTo>
                    <a:pt x="295042" y="497253"/>
                    <a:pt x="285366" y="527963"/>
                    <a:pt x="281160" y="543949"/>
                  </a:cubicBezTo>
                  <a:cubicBezTo>
                    <a:pt x="276953" y="559935"/>
                    <a:pt x="271063" y="580128"/>
                    <a:pt x="263491" y="604528"/>
                  </a:cubicBezTo>
                  <a:cubicBezTo>
                    <a:pt x="255918" y="628928"/>
                    <a:pt x="250450" y="650383"/>
                    <a:pt x="247084" y="668893"/>
                  </a:cubicBezTo>
                  <a:lnTo>
                    <a:pt x="264752" y="653748"/>
                  </a:lnTo>
                  <a:cubicBezTo>
                    <a:pt x="268119" y="625141"/>
                    <a:pt x="274008" y="599900"/>
                    <a:pt x="282421" y="578024"/>
                  </a:cubicBezTo>
                  <a:cubicBezTo>
                    <a:pt x="290836" y="556149"/>
                    <a:pt x="297567" y="535535"/>
                    <a:pt x="302614" y="516183"/>
                  </a:cubicBezTo>
                  <a:cubicBezTo>
                    <a:pt x="307663" y="496832"/>
                    <a:pt x="311029" y="475377"/>
                    <a:pt x="312711" y="451818"/>
                  </a:cubicBezTo>
                  <a:close/>
                  <a:moveTo>
                    <a:pt x="1034611" y="0"/>
                  </a:moveTo>
                  <a:lnTo>
                    <a:pt x="1029563" y="70676"/>
                  </a:lnTo>
                  <a:lnTo>
                    <a:pt x="1047231" y="50483"/>
                  </a:lnTo>
                  <a:cubicBezTo>
                    <a:pt x="1043865" y="100965"/>
                    <a:pt x="1042604" y="143875"/>
                    <a:pt x="1043446" y="179213"/>
                  </a:cubicBezTo>
                  <a:cubicBezTo>
                    <a:pt x="1044287" y="214551"/>
                    <a:pt x="1043865" y="236847"/>
                    <a:pt x="1042183" y="246102"/>
                  </a:cubicBezTo>
                  <a:cubicBezTo>
                    <a:pt x="1040500" y="255357"/>
                    <a:pt x="1040080" y="270082"/>
                    <a:pt x="1040921" y="290274"/>
                  </a:cubicBezTo>
                  <a:cubicBezTo>
                    <a:pt x="1041763" y="310467"/>
                    <a:pt x="1043865" y="329819"/>
                    <a:pt x="1047231" y="348329"/>
                  </a:cubicBezTo>
                  <a:lnTo>
                    <a:pt x="1064900" y="143875"/>
                  </a:lnTo>
                  <a:lnTo>
                    <a:pt x="1074997" y="141351"/>
                  </a:lnTo>
                  <a:lnTo>
                    <a:pt x="1082569" y="161544"/>
                  </a:lnTo>
                  <a:cubicBezTo>
                    <a:pt x="1067424" y="186785"/>
                    <a:pt x="1069107" y="211185"/>
                    <a:pt x="1087617" y="234744"/>
                  </a:cubicBezTo>
                  <a:lnTo>
                    <a:pt x="1092666" y="186785"/>
                  </a:lnTo>
                  <a:cubicBezTo>
                    <a:pt x="1085935" y="272606"/>
                    <a:pt x="1088459" y="356743"/>
                    <a:pt x="1100239" y="439198"/>
                  </a:cubicBezTo>
                  <a:lnTo>
                    <a:pt x="1105286" y="426577"/>
                  </a:lnTo>
                  <a:lnTo>
                    <a:pt x="1120432" y="439198"/>
                  </a:lnTo>
                  <a:lnTo>
                    <a:pt x="1133052" y="477059"/>
                  </a:lnTo>
                  <a:cubicBezTo>
                    <a:pt x="1139783" y="419846"/>
                    <a:pt x="1144410" y="381564"/>
                    <a:pt x="1146935" y="362212"/>
                  </a:cubicBezTo>
                  <a:cubicBezTo>
                    <a:pt x="1149459" y="342860"/>
                    <a:pt x="1149459" y="327295"/>
                    <a:pt x="1146935" y="315516"/>
                  </a:cubicBezTo>
                  <a:cubicBezTo>
                    <a:pt x="1144410" y="303736"/>
                    <a:pt x="1142306" y="286909"/>
                    <a:pt x="1140625" y="265033"/>
                  </a:cubicBezTo>
                  <a:lnTo>
                    <a:pt x="1148196" y="265033"/>
                  </a:lnTo>
                  <a:lnTo>
                    <a:pt x="1163342" y="436673"/>
                  </a:lnTo>
                  <a:lnTo>
                    <a:pt x="1165865" y="287750"/>
                  </a:lnTo>
                  <a:lnTo>
                    <a:pt x="1173438" y="431625"/>
                  </a:lnTo>
                  <a:lnTo>
                    <a:pt x="1188582" y="421529"/>
                  </a:lnTo>
                  <a:cubicBezTo>
                    <a:pt x="1191948" y="455184"/>
                    <a:pt x="1196155" y="489680"/>
                    <a:pt x="1201203" y="525018"/>
                  </a:cubicBezTo>
                  <a:lnTo>
                    <a:pt x="1213824" y="525018"/>
                  </a:lnTo>
                  <a:cubicBezTo>
                    <a:pt x="1215506" y="546894"/>
                    <a:pt x="1216348" y="562459"/>
                    <a:pt x="1216348" y="571714"/>
                  </a:cubicBezTo>
                  <a:cubicBezTo>
                    <a:pt x="1216348" y="580969"/>
                    <a:pt x="1217609" y="594852"/>
                    <a:pt x="1220134" y="613362"/>
                  </a:cubicBezTo>
                  <a:cubicBezTo>
                    <a:pt x="1222658" y="631873"/>
                    <a:pt x="1226445" y="653748"/>
                    <a:pt x="1231492" y="678989"/>
                  </a:cubicBezTo>
                  <a:lnTo>
                    <a:pt x="1241589" y="671417"/>
                  </a:lnTo>
                  <a:cubicBezTo>
                    <a:pt x="1250003" y="715169"/>
                    <a:pt x="1267673" y="753872"/>
                    <a:pt x="1294595" y="787527"/>
                  </a:cubicBezTo>
                  <a:lnTo>
                    <a:pt x="1327410" y="812768"/>
                  </a:lnTo>
                  <a:lnTo>
                    <a:pt x="1337506" y="787527"/>
                  </a:lnTo>
                  <a:lnTo>
                    <a:pt x="1340030" y="797623"/>
                  </a:lnTo>
                  <a:lnTo>
                    <a:pt x="1345078" y="787527"/>
                  </a:lnTo>
                  <a:lnTo>
                    <a:pt x="1355174" y="792575"/>
                  </a:lnTo>
                  <a:cubicBezTo>
                    <a:pt x="1356857" y="834644"/>
                    <a:pt x="1358961" y="866195"/>
                    <a:pt x="1361486" y="887230"/>
                  </a:cubicBezTo>
                  <a:cubicBezTo>
                    <a:pt x="1364009" y="908264"/>
                    <a:pt x="1360644" y="933926"/>
                    <a:pt x="1351388" y="964216"/>
                  </a:cubicBezTo>
                  <a:cubicBezTo>
                    <a:pt x="1342134" y="994505"/>
                    <a:pt x="1338768" y="1021009"/>
                    <a:pt x="1341293" y="1043725"/>
                  </a:cubicBezTo>
                  <a:cubicBezTo>
                    <a:pt x="1343816" y="1066443"/>
                    <a:pt x="1343396" y="1080325"/>
                    <a:pt x="1340030" y="1085373"/>
                  </a:cubicBezTo>
                  <a:cubicBezTo>
                    <a:pt x="1336664" y="1090422"/>
                    <a:pt x="1333299" y="1095470"/>
                    <a:pt x="1329934" y="1100519"/>
                  </a:cubicBezTo>
                  <a:lnTo>
                    <a:pt x="1294595" y="1105567"/>
                  </a:lnTo>
                  <a:lnTo>
                    <a:pt x="1279451" y="1130808"/>
                  </a:lnTo>
                  <a:cubicBezTo>
                    <a:pt x="1265989" y="1134173"/>
                    <a:pt x="1255051" y="1139642"/>
                    <a:pt x="1246638" y="1147215"/>
                  </a:cubicBezTo>
                  <a:cubicBezTo>
                    <a:pt x="1238223" y="1154787"/>
                    <a:pt x="1224340" y="1164463"/>
                    <a:pt x="1204989" y="1176242"/>
                  </a:cubicBezTo>
                  <a:cubicBezTo>
                    <a:pt x="1185638" y="1188021"/>
                    <a:pt x="1168389" y="1198118"/>
                    <a:pt x="1153245" y="1206531"/>
                  </a:cubicBezTo>
                  <a:cubicBezTo>
                    <a:pt x="1148196" y="1201483"/>
                    <a:pt x="1144830" y="1197277"/>
                    <a:pt x="1143148" y="1193911"/>
                  </a:cubicBezTo>
                  <a:cubicBezTo>
                    <a:pt x="1141466" y="1190545"/>
                    <a:pt x="1130528" y="1190125"/>
                    <a:pt x="1110335" y="1192649"/>
                  </a:cubicBezTo>
                  <a:cubicBezTo>
                    <a:pt x="1090142" y="1195173"/>
                    <a:pt x="1077101" y="1196435"/>
                    <a:pt x="1071210" y="1196435"/>
                  </a:cubicBezTo>
                  <a:cubicBezTo>
                    <a:pt x="1065321" y="1196435"/>
                    <a:pt x="1057328" y="1195594"/>
                    <a:pt x="1047231" y="1193911"/>
                  </a:cubicBezTo>
                  <a:lnTo>
                    <a:pt x="1039659" y="1209056"/>
                  </a:lnTo>
                  <a:cubicBezTo>
                    <a:pt x="1034611" y="1210739"/>
                    <a:pt x="1030824" y="1211580"/>
                    <a:pt x="1028300" y="1211580"/>
                  </a:cubicBezTo>
                  <a:cubicBezTo>
                    <a:pt x="1025777" y="1211580"/>
                    <a:pt x="1013997" y="1204849"/>
                    <a:pt x="992963" y="1191387"/>
                  </a:cubicBezTo>
                  <a:cubicBezTo>
                    <a:pt x="971928" y="1177925"/>
                    <a:pt x="931122" y="1174139"/>
                    <a:pt x="870542" y="1180028"/>
                  </a:cubicBezTo>
                  <a:cubicBezTo>
                    <a:pt x="809963" y="1185918"/>
                    <a:pt x="760743" y="1193911"/>
                    <a:pt x="722881" y="1204007"/>
                  </a:cubicBezTo>
                  <a:cubicBezTo>
                    <a:pt x="685020" y="1214104"/>
                    <a:pt x="621075" y="1220415"/>
                    <a:pt x="531048" y="1222939"/>
                  </a:cubicBezTo>
                  <a:cubicBezTo>
                    <a:pt x="441021" y="1225463"/>
                    <a:pt x="369083" y="1224621"/>
                    <a:pt x="315235" y="1220415"/>
                  </a:cubicBezTo>
                  <a:cubicBezTo>
                    <a:pt x="261386" y="1216207"/>
                    <a:pt x="225208" y="1210739"/>
                    <a:pt x="206698" y="1204007"/>
                  </a:cubicBezTo>
                  <a:cubicBezTo>
                    <a:pt x="188187" y="1197277"/>
                    <a:pt x="173885" y="1188021"/>
                    <a:pt x="163788" y="1176242"/>
                  </a:cubicBezTo>
                  <a:cubicBezTo>
                    <a:pt x="128450" y="1139221"/>
                    <a:pt x="101526" y="1099677"/>
                    <a:pt x="83016" y="1057608"/>
                  </a:cubicBezTo>
                  <a:lnTo>
                    <a:pt x="4768" y="1007126"/>
                  </a:lnTo>
                  <a:cubicBezTo>
                    <a:pt x="4768" y="988615"/>
                    <a:pt x="5188" y="975153"/>
                    <a:pt x="6030" y="966740"/>
                  </a:cubicBezTo>
                  <a:cubicBezTo>
                    <a:pt x="6872" y="958326"/>
                    <a:pt x="5610" y="946967"/>
                    <a:pt x="2244" y="932664"/>
                  </a:cubicBezTo>
                  <a:cubicBezTo>
                    <a:pt x="-1122" y="918361"/>
                    <a:pt x="-701" y="909105"/>
                    <a:pt x="3506" y="904899"/>
                  </a:cubicBezTo>
                  <a:cubicBezTo>
                    <a:pt x="7712" y="900692"/>
                    <a:pt x="11498" y="895223"/>
                    <a:pt x="14864" y="888492"/>
                  </a:cubicBezTo>
                  <a:lnTo>
                    <a:pt x="4768" y="873347"/>
                  </a:lnTo>
                  <a:cubicBezTo>
                    <a:pt x="9816" y="861568"/>
                    <a:pt x="13182" y="851892"/>
                    <a:pt x="14864" y="844320"/>
                  </a:cubicBezTo>
                  <a:cubicBezTo>
                    <a:pt x="16547" y="836747"/>
                    <a:pt x="20332" y="825389"/>
                    <a:pt x="26223" y="810244"/>
                  </a:cubicBezTo>
                  <a:cubicBezTo>
                    <a:pt x="32113" y="795099"/>
                    <a:pt x="54408" y="770699"/>
                    <a:pt x="93112" y="737044"/>
                  </a:cubicBezTo>
                  <a:cubicBezTo>
                    <a:pt x="131816" y="703389"/>
                    <a:pt x="160422" y="638603"/>
                    <a:pt x="178932" y="542687"/>
                  </a:cubicBezTo>
                  <a:cubicBezTo>
                    <a:pt x="197443" y="446770"/>
                    <a:pt x="208380" y="376515"/>
                    <a:pt x="211746" y="331922"/>
                  </a:cubicBezTo>
                  <a:cubicBezTo>
                    <a:pt x="213429" y="309626"/>
                    <a:pt x="215743" y="283649"/>
                    <a:pt x="218687" y="253991"/>
                  </a:cubicBezTo>
                  <a:lnTo>
                    <a:pt x="228911" y="158671"/>
                  </a:lnTo>
                  <a:lnTo>
                    <a:pt x="238607" y="144127"/>
                  </a:lnTo>
                  <a:cubicBezTo>
                    <a:pt x="242627" y="139532"/>
                    <a:pt x="247798" y="134792"/>
                    <a:pt x="253847" y="133967"/>
                  </a:cubicBezTo>
                  <a:cubicBezTo>
                    <a:pt x="285769" y="129614"/>
                    <a:pt x="318194" y="130580"/>
                    <a:pt x="350367" y="128887"/>
                  </a:cubicBezTo>
                  <a:cubicBezTo>
                    <a:pt x="355447" y="130580"/>
                    <a:pt x="360818" y="131572"/>
                    <a:pt x="365607" y="133967"/>
                  </a:cubicBezTo>
                  <a:cubicBezTo>
                    <a:pt x="371068" y="136697"/>
                    <a:pt x="374759" y="143670"/>
                    <a:pt x="380847" y="144127"/>
                  </a:cubicBezTo>
                  <a:lnTo>
                    <a:pt x="380979" y="144132"/>
                  </a:lnTo>
                  <a:lnTo>
                    <a:pt x="408627" y="159020"/>
                  </a:lnTo>
                  <a:lnTo>
                    <a:pt x="413676" y="179213"/>
                  </a:lnTo>
                  <a:lnTo>
                    <a:pt x="373290" y="204454"/>
                  </a:lnTo>
                  <a:cubicBezTo>
                    <a:pt x="373290" y="217916"/>
                    <a:pt x="373711" y="228013"/>
                    <a:pt x="374553" y="234744"/>
                  </a:cubicBezTo>
                  <a:cubicBezTo>
                    <a:pt x="375395" y="241475"/>
                    <a:pt x="373711" y="251151"/>
                    <a:pt x="369504" y="263771"/>
                  </a:cubicBezTo>
                  <a:cubicBezTo>
                    <a:pt x="365297" y="276392"/>
                    <a:pt x="362352" y="300371"/>
                    <a:pt x="360670" y="335709"/>
                  </a:cubicBezTo>
                  <a:lnTo>
                    <a:pt x="373290" y="307943"/>
                  </a:lnTo>
                  <a:lnTo>
                    <a:pt x="375814" y="312992"/>
                  </a:lnTo>
                  <a:cubicBezTo>
                    <a:pt x="364036" y="365157"/>
                    <a:pt x="355621" y="418163"/>
                    <a:pt x="350573" y="472011"/>
                  </a:cubicBezTo>
                  <a:lnTo>
                    <a:pt x="360670" y="464439"/>
                  </a:lnTo>
                  <a:cubicBezTo>
                    <a:pt x="360670" y="472853"/>
                    <a:pt x="356883" y="487997"/>
                    <a:pt x="349311" y="509873"/>
                  </a:cubicBezTo>
                  <a:cubicBezTo>
                    <a:pt x="341738" y="531749"/>
                    <a:pt x="327014" y="587279"/>
                    <a:pt x="305138" y="676465"/>
                  </a:cubicBezTo>
                  <a:cubicBezTo>
                    <a:pt x="283263" y="765651"/>
                    <a:pt x="267277" y="832961"/>
                    <a:pt x="257181" y="878395"/>
                  </a:cubicBezTo>
                  <a:lnTo>
                    <a:pt x="279898" y="888492"/>
                  </a:lnTo>
                  <a:cubicBezTo>
                    <a:pt x="279898" y="878395"/>
                    <a:pt x="282421" y="870402"/>
                    <a:pt x="287470" y="864513"/>
                  </a:cubicBezTo>
                  <a:cubicBezTo>
                    <a:pt x="292518" y="858623"/>
                    <a:pt x="299670" y="844320"/>
                    <a:pt x="308925" y="821603"/>
                  </a:cubicBezTo>
                  <a:cubicBezTo>
                    <a:pt x="318179" y="798885"/>
                    <a:pt x="327014" y="774065"/>
                    <a:pt x="335428" y="747141"/>
                  </a:cubicBezTo>
                  <a:lnTo>
                    <a:pt x="322807" y="747141"/>
                  </a:lnTo>
                  <a:cubicBezTo>
                    <a:pt x="339635" y="669734"/>
                    <a:pt x="350573" y="616728"/>
                    <a:pt x="355621" y="588121"/>
                  </a:cubicBezTo>
                  <a:cubicBezTo>
                    <a:pt x="360670" y="559514"/>
                    <a:pt x="365297" y="541425"/>
                    <a:pt x="369504" y="533852"/>
                  </a:cubicBezTo>
                  <a:cubicBezTo>
                    <a:pt x="373711" y="526280"/>
                    <a:pt x="377497" y="517445"/>
                    <a:pt x="380863" y="507349"/>
                  </a:cubicBezTo>
                  <a:lnTo>
                    <a:pt x="380863" y="525018"/>
                  </a:lnTo>
                  <a:lnTo>
                    <a:pt x="401056" y="512397"/>
                  </a:lnTo>
                  <a:lnTo>
                    <a:pt x="403580" y="522494"/>
                  </a:lnTo>
                  <a:cubicBezTo>
                    <a:pt x="400214" y="527542"/>
                    <a:pt x="396007" y="533432"/>
                    <a:pt x="390959" y="540163"/>
                  </a:cubicBezTo>
                  <a:cubicBezTo>
                    <a:pt x="385910" y="546894"/>
                    <a:pt x="358987" y="663845"/>
                    <a:pt x="310187" y="891016"/>
                  </a:cubicBezTo>
                  <a:cubicBezTo>
                    <a:pt x="340477" y="891016"/>
                    <a:pt x="371187" y="891437"/>
                    <a:pt x="402317" y="892278"/>
                  </a:cubicBezTo>
                  <a:cubicBezTo>
                    <a:pt x="433449" y="893119"/>
                    <a:pt x="496972" y="886389"/>
                    <a:pt x="592889" y="872085"/>
                  </a:cubicBezTo>
                  <a:cubicBezTo>
                    <a:pt x="688806" y="857782"/>
                    <a:pt x="740971" y="849368"/>
                    <a:pt x="749385" y="846844"/>
                  </a:cubicBezTo>
                  <a:cubicBezTo>
                    <a:pt x="757799" y="844320"/>
                    <a:pt x="766211" y="840533"/>
                    <a:pt x="774626" y="835485"/>
                  </a:cubicBezTo>
                  <a:cubicBezTo>
                    <a:pt x="789770" y="806879"/>
                    <a:pt x="800287" y="787527"/>
                    <a:pt x="806178" y="777430"/>
                  </a:cubicBezTo>
                  <a:cubicBezTo>
                    <a:pt x="812068" y="767334"/>
                    <a:pt x="823846" y="740831"/>
                    <a:pt x="841515" y="697921"/>
                  </a:cubicBezTo>
                  <a:cubicBezTo>
                    <a:pt x="859184" y="655010"/>
                    <a:pt x="870963" y="629769"/>
                    <a:pt x="876853" y="622197"/>
                  </a:cubicBezTo>
                  <a:cubicBezTo>
                    <a:pt x="882743" y="614624"/>
                    <a:pt x="884846" y="604107"/>
                    <a:pt x="883164" y="590645"/>
                  </a:cubicBezTo>
                  <a:lnTo>
                    <a:pt x="875591" y="603266"/>
                  </a:lnTo>
                  <a:lnTo>
                    <a:pt x="875591" y="590645"/>
                  </a:lnTo>
                  <a:lnTo>
                    <a:pt x="850349" y="620935"/>
                  </a:lnTo>
                  <a:cubicBezTo>
                    <a:pt x="857080" y="600742"/>
                    <a:pt x="864232" y="585176"/>
                    <a:pt x="871805" y="574238"/>
                  </a:cubicBezTo>
                  <a:cubicBezTo>
                    <a:pt x="879378" y="563301"/>
                    <a:pt x="889474" y="527542"/>
                    <a:pt x="902094" y="466963"/>
                  </a:cubicBezTo>
                  <a:cubicBezTo>
                    <a:pt x="914715" y="406384"/>
                    <a:pt x="925232" y="366419"/>
                    <a:pt x="933645" y="347067"/>
                  </a:cubicBezTo>
                  <a:cubicBezTo>
                    <a:pt x="942060" y="327716"/>
                    <a:pt x="946267" y="312571"/>
                    <a:pt x="946267" y="301633"/>
                  </a:cubicBezTo>
                  <a:cubicBezTo>
                    <a:pt x="946267" y="290695"/>
                    <a:pt x="945425" y="283123"/>
                    <a:pt x="943742" y="278916"/>
                  </a:cubicBezTo>
                  <a:cubicBezTo>
                    <a:pt x="942060" y="274709"/>
                    <a:pt x="941218" y="267557"/>
                    <a:pt x="941218" y="257461"/>
                  </a:cubicBezTo>
                  <a:lnTo>
                    <a:pt x="951315" y="254937"/>
                  </a:lnTo>
                  <a:lnTo>
                    <a:pt x="948791" y="201930"/>
                  </a:lnTo>
                  <a:cubicBezTo>
                    <a:pt x="957204" y="217075"/>
                    <a:pt x="962253" y="232220"/>
                    <a:pt x="963935" y="247364"/>
                  </a:cubicBezTo>
                  <a:lnTo>
                    <a:pt x="1006846" y="42910"/>
                  </a:lnTo>
                  <a:lnTo>
                    <a:pt x="1006846" y="113586"/>
                  </a:lnTo>
                  <a:close/>
                </a:path>
              </a:pathLst>
            </a:custGeom>
            <a:solidFill>
              <a:srgbClr val="000058">
                <a:alpha val="4000"/>
              </a:srgbClr>
            </a:solidFill>
            <a:ln>
              <a:noFill/>
            </a:ln>
            <a:effectLst>
              <a:softEdge rad="508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0058"/>
                </a:solidFill>
              </a:endParaRPr>
            </a:p>
          </p:txBody>
        </p:sp>
        <p:sp>
          <p:nvSpPr>
            <p:cNvPr id="148" name="任意多边形 147"/>
            <p:cNvSpPr/>
            <p:nvPr/>
          </p:nvSpPr>
          <p:spPr>
            <a:xfrm>
              <a:off x="7279557" y="2752119"/>
              <a:ext cx="1507249" cy="418537"/>
            </a:xfrm>
            <a:custGeom>
              <a:avLst/>
              <a:gdLst/>
              <a:ahLst/>
              <a:cxnLst/>
              <a:rect l="l" t="t" r="r" b="b"/>
              <a:pathLst>
                <a:path w="1852077" h="514290">
                  <a:moveTo>
                    <a:pt x="1365552" y="75724"/>
                  </a:moveTo>
                  <a:cubicBezTo>
                    <a:pt x="1358821" y="79090"/>
                    <a:pt x="1352931" y="82455"/>
                    <a:pt x="1347883" y="85821"/>
                  </a:cubicBezTo>
                  <a:lnTo>
                    <a:pt x="1357979" y="100965"/>
                  </a:lnTo>
                  <a:cubicBezTo>
                    <a:pt x="1363028" y="97600"/>
                    <a:pt x="1366393" y="95496"/>
                    <a:pt x="1368076" y="94655"/>
                  </a:cubicBezTo>
                  <a:cubicBezTo>
                    <a:pt x="1369759" y="93814"/>
                    <a:pt x="1371862" y="93814"/>
                    <a:pt x="1374386" y="94655"/>
                  </a:cubicBezTo>
                  <a:cubicBezTo>
                    <a:pt x="1376911" y="95496"/>
                    <a:pt x="1379855" y="96758"/>
                    <a:pt x="1383221" y="98441"/>
                  </a:cubicBezTo>
                  <a:lnTo>
                    <a:pt x="1380697" y="90869"/>
                  </a:lnTo>
                  <a:lnTo>
                    <a:pt x="1365552" y="85821"/>
                  </a:lnTo>
                  <a:close/>
                  <a:moveTo>
                    <a:pt x="1385745" y="0"/>
                  </a:moveTo>
                  <a:lnTo>
                    <a:pt x="1390793" y="5049"/>
                  </a:lnTo>
                  <a:lnTo>
                    <a:pt x="1393317" y="2524"/>
                  </a:lnTo>
                  <a:lnTo>
                    <a:pt x="1413511" y="10097"/>
                  </a:lnTo>
                  <a:lnTo>
                    <a:pt x="1413511" y="2524"/>
                  </a:lnTo>
                  <a:lnTo>
                    <a:pt x="1416035" y="2524"/>
                  </a:lnTo>
                  <a:cubicBezTo>
                    <a:pt x="1422765" y="9255"/>
                    <a:pt x="1428234" y="17669"/>
                    <a:pt x="1432441" y="27766"/>
                  </a:cubicBezTo>
                  <a:cubicBezTo>
                    <a:pt x="1436648" y="37862"/>
                    <a:pt x="1438751" y="45435"/>
                    <a:pt x="1438751" y="50483"/>
                  </a:cubicBezTo>
                  <a:cubicBezTo>
                    <a:pt x="1448848" y="60579"/>
                    <a:pt x="1456000" y="66890"/>
                    <a:pt x="1460207" y="69414"/>
                  </a:cubicBezTo>
                  <a:cubicBezTo>
                    <a:pt x="1464413" y="71938"/>
                    <a:pt x="1470303" y="74883"/>
                    <a:pt x="1477875" y="78248"/>
                  </a:cubicBezTo>
                  <a:cubicBezTo>
                    <a:pt x="1485448" y="81614"/>
                    <a:pt x="1493861" y="85821"/>
                    <a:pt x="1503117" y="90869"/>
                  </a:cubicBezTo>
                  <a:cubicBezTo>
                    <a:pt x="1512372" y="95917"/>
                    <a:pt x="1523731" y="100545"/>
                    <a:pt x="1537193" y="104752"/>
                  </a:cubicBezTo>
                  <a:cubicBezTo>
                    <a:pt x="1550654" y="108958"/>
                    <a:pt x="1569585" y="116951"/>
                    <a:pt x="1593985" y="128731"/>
                  </a:cubicBezTo>
                  <a:cubicBezTo>
                    <a:pt x="1618385" y="140510"/>
                    <a:pt x="1642785" y="150186"/>
                    <a:pt x="1667185" y="157758"/>
                  </a:cubicBezTo>
                  <a:cubicBezTo>
                    <a:pt x="1691585" y="165331"/>
                    <a:pt x="1708833" y="172903"/>
                    <a:pt x="1718929" y="180475"/>
                  </a:cubicBezTo>
                  <a:cubicBezTo>
                    <a:pt x="1729026" y="188048"/>
                    <a:pt x="1742488" y="198565"/>
                    <a:pt x="1759315" y="212027"/>
                  </a:cubicBezTo>
                  <a:lnTo>
                    <a:pt x="1789605" y="252413"/>
                  </a:lnTo>
                  <a:lnTo>
                    <a:pt x="1819894" y="285226"/>
                  </a:lnTo>
                  <a:cubicBezTo>
                    <a:pt x="1826625" y="295323"/>
                    <a:pt x="1832094" y="303316"/>
                    <a:pt x="1836301" y="309206"/>
                  </a:cubicBezTo>
                  <a:cubicBezTo>
                    <a:pt x="1840508" y="315095"/>
                    <a:pt x="1844715" y="325192"/>
                    <a:pt x="1848922" y="339495"/>
                  </a:cubicBezTo>
                  <a:cubicBezTo>
                    <a:pt x="1853129" y="353799"/>
                    <a:pt x="1853129" y="368102"/>
                    <a:pt x="1848922" y="382405"/>
                  </a:cubicBezTo>
                  <a:cubicBezTo>
                    <a:pt x="1844715" y="396709"/>
                    <a:pt x="1840508" y="409329"/>
                    <a:pt x="1836301" y="420267"/>
                  </a:cubicBezTo>
                  <a:cubicBezTo>
                    <a:pt x="1832094" y="431205"/>
                    <a:pt x="1827887" y="439198"/>
                    <a:pt x="1823681" y="444246"/>
                  </a:cubicBezTo>
                  <a:cubicBezTo>
                    <a:pt x="1819474" y="449295"/>
                    <a:pt x="1812322" y="457708"/>
                    <a:pt x="1802226" y="469488"/>
                  </a:cubicBezTo>
                  <a:cubicBezTo>
                    <a:pt x="1780350" y="477901"/>
                    <a:pt x="1760998" y="484632"/>
                    <a:pt x="1744171" y="489681"/>
                  </a:cubicBezTo>
                  <a:cubicBezTo>
                    <a:pt x="1727343" y="494729"/>
                    <a:pt x="1705888" y="500198"/>
                    <a:pt x="1679805" y="506087"/>
                  </a:cubicBezTo>
                  <a:cubicBezTo>
                    <a:pt x="1653723" y="511977"/>
                    <a:pt x="1632688" y="512818"/>
                    <a:pt x="1616702" y="508611"/>
                  </a:cubicBezTo>
                  <a:cubicBezTo>
                    <a:pt x="1600716" y="504405"/>
                    <a:pt x="1586833" y="499356"/>
                    <a:pt x="1575054" y="493467"/>
                  </a:cubicBezTo>
                  <a:cubicBezTo>
                    <a:pt x="1563275" y="487577"/>
                    <a:pt x="1545185" y="486315"/>
                    <a:pt x="1520785" y="489681"/>
                  </a:cubicBezTo>
                  <a:cubicBezTo>
                    <a:pt x="1496385" y="493046"/>
                    <a:pt x="1479559" y="495991"/>
                    <a:pt x="1470303" y="498515"/>
                  </a:cubicBezTo>
                  <a:cubicBezTo>
                    <a:pt x="1461048" y="501039"/>
                    <a:pt x="1450531" y="504825"/>
                    <a:pt x="1438751" y="509874"/>
                  </a:cubicBezTo>
                  <a:cubicBezTo>
                    <a:pt x="1433703" y="503143"/>
                    <a:pt x="1429917" y="498094"/>
                    <a:pt x="1427393" y="494729"/>
                  </a:cubicBezTo>
                  <a:cubicBezTo>
                    <a:pt x="1424869" y="491363"/>
                    <a:pt x="1417297" y="488418"/>
                    <a:pt x="1404676" y="485894"/>
                  </a:cubicBezTo>
                  <a:cubicBezTo>
                    <a:pt x="1392055" y="483370"/>
                    <a:pt x="1370600" y="476639"/>
                    <a:pt x="1340311" y="465701"/>
                  </a:cubicBezTo>
                  <a:cubicBezTo>
                    <a:pt x="1310021" y="454764"/>
                    <a:pt x="1267953" y="448453"/>
                    <a:pt x="1214104" y="446770"/>
                  </a:cubicBezTo>
                  <a:cubicBezTo>
                    <a:pt x="1160257" y="445088"/>
                    <a:pt x="1102622" y="447612"/>
                    <a:pt x="1041202" y="454343"/>
                  </a:cubicBezTo>
                  <a:cubicBezTo>
                    <a:pt x="979781" y="461074"/>
                    <a:pt x="921727" y="469908"/>
                    <a:pt x="867037" y="480846"/>
                  </a:cubicBezTo>
                  <a:cubicBezTo>
                    <a:pt x="812348" y="491784"/>
                    <a:pt x="757659" y="499777"/>
                    <a:pt x="702969" y="504825"/>
                  </a:cubicBezTo>
                  <a:cubicBezTo>
                    <a:pt x="648280" y="509874"/>
                    <a:pt x="588963" y="512818"/>
                    <a:pt x="525018" y="513660"/>
                  </a:cubicBezTo>
                  <a:cubicBezTo>
                    <a:pt x="461074" y="514501"/>
                    <a:pt x="409750" y="514501"/>
                    <a:pt x="371047" y="513660"/>
                  </a:cubicBezTo>
                  <a:cubicBezTo>
                    <a:pt x="332343" y="512818"/>
                    <a:pt x="298268" y="510715"/>
                    <a:pt x="268820" y="507349"/>
                  </a:cubicBezTo>
                  <a:cubicBezTo>
                    <a:pt x="239371" y="503984"/>
                    <a:pt x="209923" y="498936"/>
                    <a:pt x="180475" y="492205"/>
                  </a:cubicBezTo>
                  <a:cubicBezTo>
                    <a:pt x="151027" y="485474"/>
                    <a:pt x="130413" y="482108"/>
                    <a:pt x="118634" y="482108"/>
                  </a:cubicBezTo>
                  <a:cubicBezTo>
                    <a:pt x="106855" y="482108"/>
                    <a:pt x="96338" y="481267"/>
                    <a:pt x="87083" y="479584"/>
                  </a:cubicBezTo>
                  <a:cubicBezTo>
                    <a:pt x="77827" y="477901"/>
                    <a:pt x="68572" y="474536"/>
                    <a:pt x="59317" y="469488"/>
                  </a:cubicBezTo>
                  <a:cubicBezTo>
                    <a:pt x="50062" y="464439"/>
                    <a:pt x="41228" y="457708"/>
                    <a:pt x="32814" y="449295"/>
                  </a:cubicBezTo>
                  <a:cubicBezTo>
                    <a:pt x="27766" y="437515"/>
                    <a:pt x="23979" y="429522"/>
                    <a:pt x="21455" y="425315"/>
                  </a:cubicBezTo>
                  <a:cubicBezTo>
                    <a:pt x="18931" y="421109"/>
                    <a:pt x="15566" y="414798"/>
                    <a:pt x="11359" y="406384"/>
                  </a:cubicBezTo>
                  <a:cubicBezTo>
                    <a:pt x="7152" y="397971"/>
                    <a:pt x="4628" y="391240"/>
                    <a:pt x="3786" y="386191"/>
                  </a:cubicBezTo>
                  <a:cubicBezTo>
                    <a:pt x="2945" y="381143"/>
                    <a:pt x="1683" y="376936"/>
                    <a:pt x="0" y="373571"/>
                  </a:cubicBezTo>
                  <a:cubicBezTo>
                    <a:pt x="3366" y="371888"/>
                    <a:pt x="6311" y="369785"/>
                    <a:pt x="8835" y="367260"/>
                  </a:cubicBezTo>
                  <a:cubicBezTo>
                    <a:pt x="11359" y="364736"/>
                    <a:pt x="20614" y="362633"/>
                    <a:pt x="36600" y="360950"/>
                  </a:cubicBezTo>
                  <a:cubicBezTo>
                    <a:pt x="52586" y="359267"/>
                    <a:pt x="74883" y="361371"/>
                    <a:pt x="103489" y="367260"/>
                  </a:cubicBezTo>
                  <a:cubicBezTo>
                    <a:pt x="132096" y="373150"/>
                    <a:pt x="174586" y="372309"/>
                    <a:pt x="230958" y="364736"/>
                  </a:cubicBezTo>
                  <a:cubicBezTo>
                    <a:pt x="287330" y="357164"/>
                    <a:pt x="374412" y="340337"/>
                    <a:pt x="492205" y="314254"/>
                  </a:cubicBezTo>
                  <a:cubicBezTo>
                    <a:pt x="609997" y="288171"/>
                    <a:pt x="726948" y="261668"/>
                    <a:pt x="843058" y="234744"/>
                  </a:cubicBezTo>
                  <a:cubicBezTo>
                    <a:pt x="959168" y="207820"/>
                    <a:pt x="1024795" y="188468"/>
                    <a:pt x="1039940" y="176689"/>
                  </a:cubicBezTo>
                  <a:cubicBezTo>
                    <a:pt x="1055085" y="164910"/>
                    <a:pt x="1068967" y="157337"/>
                    <a:pt x="1081588" y="153972"/>
                  </a:cubicBezTo>
                  <a:cubicBezTo>
                    <a:pt x="1094209" y="150606"/>
                    <a:pt x="1110195" y="148082"/>
                    <a:pt x="1129546" y="146400"/>
                  </a:cubicBezTo>
                  <a:cubicBezTo>
                    <a:pt x="1148898" y="144717"/>
                    <a:pt x="1160257" y="143034"/>
                    <a:pt x="1163622" y="141351"/>
                  </a:cubicBezTo>
                  <a:cubicBezTo>
                    <a:pt x="1166987" y="139669"/>
                    <a:pt x="1172035" y="137986"/>
                    <a:pt x="1178767" y="136303"/>
                  </a:cubicBezTo>
                  <a:lnTo>
                    <a:pt x="1186339" y="118634"/>
                  </a:lnTo>
                  <a:lnTo>
                    <a:pt x="1204008" y="103489"/>
                  </a:lnTo>
                  <a:lnTo>
                    <a:pt x="1214104" y="90869"/>
                  </a:lnTo>
                  <a:cubicBezTo>
                    <a:pt x="1222518" y="85821"/>
                    <a:pt x="1228828" y="80772"/>
                    <a:pt x="1233035" y="75724"/>
                  </a:cubicBezTo>
                  <a:cubicBezTo>
                    <a:pt x="1237243" y="70676"/>
                    <a:pt x="1241449" y="68152"/>
                    <a:pt x="1245656" y="68152"/>
                  </a:cubicBezTo>
                  <a:cubicBezTo>
                    <a:pt x="1249863" y="68152"/>
                    <a:pt x="1257856" y="67310"/>
                    <a:pt x="1269635" y="65628"/>
                  </a:cubicBezTo>
                  <a:lnTo>
                    <a:pt x="1282256" y="53007"/>
                  </a:lnTo>
                  <a:lnTo>
                    <a:pt x="1294876" y="42910"/>
                  </a:lnTo>
                  <a:lnTo>
                    <a:pt x="1294876" y="35338"/>
                  </a:lnTo>
                  <a:cubicBezTo>
                    <a:pt x="1301607" y="33655"/>
                    <a:pt x="1306235" y="31973"/>
                    <a:pt x="1308759" y="30290"/>
                  </a:cubicBezTo>
                  <a:cubicBezTo>
                    <a:pt x="1311283" y="28607"/>
                    <a:pt x="1317593" y="28607"/>
                    <a:pt x="1327690" y="30290"/>
                  </a:cubicBezTo>
                  <a:cubicBezTo>
                    <a:pt x="1337787" y="31973"/>
                    <a:pt x="1344097" y="31552"/>
                    <a:pt x="1346621" y="29028"/>
                  </a:cubicBezTo>
                  <a:cubicBezTo>
                    <a:pt x="1349145" y="26504"/>
                    <a:pt x="1352511" y="25662"/>
                    <a:pt x="1356717" y="26504"/>
                  </a:cubicBezTo>
                  <a:cubicBezTo>
                    <a:pt x="1360924" y="27345"/>
                    <a:pt x="1367235" y="27766"/>
                    <a:pt x="1375649" y="27766"/>
                  </a:cubicBezTo>
                  <a:lnTo>
                    <a:pt x="1370600" y="20193"/>
                  </a:lnTo>
                  <a:close/>
                </a:path>
              </a:pathLst>
            </a:custGeom>
            <a:solidFill>
              <a:srgbClr val="000058">
                <a:alpha val="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0058"/>
                </a:solidFill>
              </a:endParaRPr>
            </a:p>
          </p:txBody>
        </p:sp>
        <p:sp>
          <p:nvSpPr>
            <p:cNvPr id="149" name="文本框 148"/>
            <p:cNvSpPr txBox="1"/>
            <p:nvPr/>
          </p:nvSpPr>
          <p:spPr>
            <a:xfrm>
              <a:off x="1033111" y="1360663"/>
              <a:ext cx="1184997" cy="740764"/>
            </a:xfrm>
            <a:custGeom>
              <a:avLst/>
              <a:gdLst/>
              <a:ahLst/>
              <a:cxnLst/>
              <a:rect l="l" t="t" r="r" b="b"/>
              <a:pathLst>
                <a:path w="1016066" h="635162">
                  <a:moveTo>
                    <a:pt x="515869" y="1262"/>
                  </a:moveTo>
                  <a:cubicBezTo>
                    <a:pt x="524072" y="1262"/>
                    <a:pt x="535956" y="1682"/>
                    <a:pt x="551522" y="2524"/>
                  </a:cubicBezTo>
                  <a:cubicBezTo>
                    <a:pt x="582653" y="4207"/>
                    <a:pt x="624721" y="7151"/>
                    <a:pt x="677728" y="11358"/>
                  </a:cubicBezTo>
                  <a:cubicBezTo>
                    <a:pt x="730734" y="15565"/>
                    <a:pt x="762707" y="15565"/>
                    <a:pt x="773645" y="11358"/>
                  </a:cubicBezTo>
                  <a:cubicBezTo>
                    <a:pt x="784583" y="7151"/>
                    <a:pt x="792576" y="4207"/>
                    <a:pt x="797624" y="2524"/>
                  </a:cubicBezTo>
                  <a:cubicBezTo>
                    <a:pt x="802672" y="841"/>
                    <a:pt x="808562" y="1683"/>
                    <a:pt x="815293" y="5048"/>
                  </a:cubicBezTo>
                  <a:cubicBezTo>
                    <a:pt x="822024" y="8413"/>
                    <a:pt x="828755" y="11779"/>
                    <a:pt x="835486" y="15145"/>
                  </a:cubicBezTo>
                  <a:lnTo>
                    <a:pt x="855679" y="50482"/>
                  </a:lnTo>
                  <a:cubicBezTo>
                    <a:pt x="875872" y="62262"/>
                    <a:pt x="891437" y="70255"/>
                    <a:pt x="902375" y="74462"/>
                  </a:cubicBezTo>
                  <a:cubicBezTo>
                    <a:pt x="913313" y="78668"/>
                    <a:pt x="921727" y="82875"/>
                    <a:pt x="927616" y="87082"/>
                  </a:cubicBezTo>
                  <a:cubicBezTo>
                    <a:pt x="933506" y="91289"/>
                    <a:pt x="940658" y="96758"/>
                    <a:pt x="949071" y="103489"/>
                  </a:cubicBezTo>
                  <a:cubicBezTo>
                    <a:pt x="965899" y="123682"/>
                    <a:pt x="976837" y="137144"/>
                    <a:pt x="981885" y="143875"/>
                  </a:cubicBezTo>
                  <a:cubicBezTo>
                    <a:pt x="986933" y="150606"/>
                    <a:pt x="994085" y="160282"/>
                    <a:pt x="1003340" y="172902"/>
                  </a:cubicBezTo>
                  <a:cubicBezTo>
                    <a:pt x="1012595" y="185523"/>
                    <a:pt x="1016802" y="204033"/>
                    <a:pt x="1015961" y="228433"/>
                  </a:cubicBezTo>
                  <a:cubicBezTo>
                    <a:pt x="1015119" y="252833"/>
                    <a:pt x="1013857" y="269661"/>
                    <a:pt x="1012175" y="278916"/>
                  </a:cubicBezTo>
                  <a:cubicBezTo>
                    <a:pt x="1010492" y="288171"/>
                    <a:pt x="1009650" y="300371"/>
                    <a:pt x="1009650" y="315515"/>
                  </a:cubicBezTo>
                  <a:cubicBezTo>
                    <a:pt x="1002919" y="325612"/>
                    <a:pt x="996609" y="332764"/>
                    <a:pt x="990719" y="336971"/>
                  </a:cubicBezTo>
                  <a:cubicBezTo>
                    <a:pt x="984830" y="341178"/>
                    <a:pt x="974733" y="343702"/>
                    <a:pt x="960430" y="344543"/>
                  </a:cubicBezTo>
                  <a:cubicBezTo>
                    <a:pt x="946127" y="345384"/>
                    <a:pt x="934768" y="345805"/>
                    <a:pt x="926354" y="345805"/>
                  </a:cubicBezTo>
                  <a:cubicBezTo>
                    <a:pt x="917941" y="345805"/>
                    <a:pt x="910789" y="347488"/>
                    <a:pt x="904899" y="350853"/>
                  </a:cubicBezTo>
                  <a:cubicBezTo>
                    <a:pt x="899010" y="354219"/>
                    <a:pt x="887651" y="356743"/>
                    <a:pt x="870824" y="358426"/>
                  </a:cubicBezTo>
                  <a:cubicBezTo>
                    <a:pt x="853996" y="360108"/>
                    <a:pt x="842217" y="362632"/>
                    <a:pt x="835486" y="365998"/>
                  </a:cubicBezTo>
                  <a:cubicBezTo>
                    <a:pt x="828755" y="369363"/>
                    <a:pt x="822024" y="374412"/>
                    <a:pt x="815293" y="381143"/>
                  </a:cubicBezTo>
                  <a:lnTo>
                    <a:pt x="810244" y="373570"/>
                  </a:lnTo>
                  <a:lnTo>
                    <a:pt x="795100" y="365998"/>
                  </a:lnTo>
                  <a:lnTo>
                    <a:pt x="782479" y="373570"/>
                  </a:lnTo>
                  <a:lnTo>
                    <a:pt x="777431" y="365998"/>
                  </a:lnTo>
                  <a:lnTo>
                    <a:pt x="744617" y="381143"/>
                  </a:lnTo>
                  <a:lnTo>
                    <a:pt x="737045" y="373570"/>
                  </a:lnTo>
                  <a:cubicBezTo>
                    <a:pt x="698342" y="395446"/>
                    <a:pt x="660480" y="417322"/>
                    <a:pt x="623459" y="439198"/>
                  </a:cubicBezTo>
                  <a:lnTo>
                    <a:pt x="651225" y="416481"/>
                  </a:lnTo>
                  <a:lnTo>
                    <a:pt x="651225" y="396288"/>
                  </a:lnTo>
                  <a:cubicBezTo>
                    <a:pt x="642811" y="396288"/>
                    <a:pt x="632714" y="398391"/>
                    <a:pt x="620935" y="402598"/>
                  </a:cubicBezTo>
                  <a:cubicBezTo>
                    <a:pt x="609156" y="406805"/>
                    <a:pt x="600742" y="408908"/>
                    <a:pt x="595694" y="408908"/>
                  </a:cubicBezTo>
                  <a:lnTo>
                    <a:pt x="593170" y="416481"/>
                  </a:lnTo>
                  <a:cubicBezTo>
                    <a:pt x="586439" y="419846"/>
                    <a:pt x="577604" y="423632"/>
                    <a:pt x="566666" y="427839"/>
                  </a:cubicBezTo>
                  <a:cubicBezTo>
                    <a:pt x="555729" y="432046"/>
                    <a:pt x="545212" y="437515"/>
                    <a:pt x="535115" y="444246"/>
                  </a:cubicBezTo>
                  <a:lnTo>
                    <a:pt x="547735" y="441722"/>
                  </a:lnTo>
                  <a:lnTo>
                    <a:pt x="545212" y="444246"/>
                  </a:lnTo>
                  <a:cubicBezTo>
                    <a:pt x="538481" y="445929"/>
                    <a:pt x="533432" y="448453"/>
                    <a:pt x="530067" y="451818"/>
                  </a:cubicBezTo>
                  <a:cubicBezTo>
                    <a:pt x="526701" y="455184"/>
                    <a:pt x="515763" y="460653"/>
                    <a:pt x="497253" y="468225"/>
                  </a:cubicBezTo>
                  <a:cubicBezTo>
                    <a:pt x="478743" y="475797"/>
                    <a:pt x="463598" y="482108"/>
                    <a:pt x="451819" y="487156"/>
                  </a:cubicBezTo>
                  <a:lnTo>
                    <a:pt x="464439" y="487156"/>
                  </a:lnTo>
                  <a:cubicBezTo>
                    <a:pt x="461074" y="488839"/>
                    <a:pt x="458971" y="490521"/>
                    <a:pt x="458129" y="492204"/>
                  </a:cubicBezTo>
                  <a:cubicBezTo>
                    <a:pt x="457287" y="493887"/>
                    <a:pt x="456446" y="497252"/>
                    <a:pt x="455605" y="502301"/>
                  </a:cubicBezTo>
                  <a:cubicBezTo>
                    <a:pt x="454763" y="507349"/>
                    <a:pt x="453501" y="518287"/>
                    <a:pt x="451819" y="535114"/>
                  </a:cubicBezTo>
                  <a:lnTo>
                    <a:pt x="471535" y="528346"/>
                  </a:lnTo>
                  <a:lnTo>
                    <a:pt x="460575" y="533825"/>
                  </a:lnTo>
                  <a:cubicBezTo>
                    <a:pt x="456479" y="535873"/>
                    <a:pt x="453072" y="539089"/>
                    <a:pt x="449145" y="541445"/>
                  </a:cubicBezTo>
                  <a:cubicBezTo>
                    <a:pt x="431712" y="551905"/>
                    <a:pt x="451593" y="537704"/>
                    <a:pt x="433905" y="550970"/>
                  </a:cubicBezTo>
                  <a:cubicBezTo>
                    <a:pt x="430730" y="551605"/>
                    <a:pt x="427412" y="551738"/>
                    <a:pt x="424380" y="552875"/>
                  </a:cubicBezTo>
                  <a:cubicBezTo>
                    <a:pt x="422236" y="553679"/>
                    <a:pt x="420653" y="555549"/>
                    <a:pt x="418665" y="556685"/>
                  </a:cubicBezTo>
                  <a:cubicBezTo>
                    <a:pt x="416199" y="558094"/>
                    <a:pt x="413655" y="559376"/>
                    <a:pt x="411045" y="560495"/>
                  </a:cubicBezTo>
                  <a:cubicBezTo>
                    <a:pt x="409199" y="561286"/>
                    <a:pt x="407235" y="561765"/>
                    <a:pt x="405330" y="562400"/>
                  </a:cubicBezTo>
                  <a:cubicBezTo>
                    <a:pt x="399942" y="564196"/>
                    <a:pt x="395170" y="567480"/>
                    <a:pt x="390090" y="570020"/>
                  </a:cubicBezTo>
                  <a:cubicBezTo>
                    <a:pt x="388294" y="570918"/>
                    <a:pt x="386280" y="571290"/>
                    <a:pt x="384375" y="571925"/>
                  </a:cubicBezTo>
                  <a:lnTo>
                    <a:pt x="367230" y="577640"/>
                  </a:lnTo>
                  <a:cubicBezTo>
                    <a:pt x="365138" y="578570"/>
                    <a:pt x="363420" y="580180"/>
                    <a:pt x="361515" y="581450"/>
                  </a:cubicBezTo>
                  <a:lnTo>
                    <a:pt x="353895" y="583355"/>
                  </a:lnTo>
                  <a:cubicBezTo>
                    <a:pt x="351674" y="583910"/>
                    <a:pt x="350085" y="585895"/>
                    <a:pt x="348180" y="587165"/>
                  </a:cubicBezTo>
                  <a:cubicBezTo>
                    <a:pt x="344370" y="589705"/>
                    <a:pt x="340753" y="592561"/>
                    <a:pt x="336750" y="594785"/>
                  </a:cubicBezTo>
                  <a:cubicBezTo>
                    <a:pt x="334995" y="595760"/>
                    <a:pt x="332831" y="595792"/>
                    <a:pt x="331035" y="596690"/>
                  </a:cubicBezTo>
                  <a:cubicBezTo>
                    <a:pt x="328987" y="597714"/>
                    <a:pt x="327225" y="599230"/>
                    <a:pt x="325320" y="600500"/>
                  </a:cubicBezTo>
                  <a:cubicBezTo>
                    <a:pt x="323649" y="601614"/>
                    <a:pt x="321510" y="601770"/>
                    <a:pt x="319605" y="602405"/>
                  </a:cubicBezTo>
                  <a:cubicBezTo>
                    <a:pt x="305691" y="607043"/>
                    <a:pt x="312071" y="605241"/>
                    <a:pt x="300555" y="608120"/>
                  </a:cubicBezTo>
                  <a:cubicBezTo>
                    <a:pt x="296659" y="609094"/>
                    <a:pt x="292935" y="610660"/>
                    <a:pt x="289125" y="611930"/>
                  </a:cubicBezTo>
                  <a:lnTo>
                    <a:pt x="271980" y="613835"/>
                  </a:lnTo>
                  <a:lnTo>
                    <a:pt x="266989" y="615083"/>
                  </a:lnTo>
                  <a:lnTo>
                    <a:pt x="292799" y="603266"/>
                  </a:lnTo>
                  <a:lnTo>
                    <a:pt x="292799" y="600742"/>
                  </a:lnTo>
                  <a:lnTo>
                    <a:pt x="252413" y="615886"/>
                  </a:lnTo>
                  <a:lnTo>
                    <a:pt x="247365" y="605790"/>
                  </a:lnTo>
                  <a:lnTo>
                    <a:pt x="172089" y="634929"/>
                  </a:lnTo>
                  <a:lnTo>
                    <a:pt x="170689" y="635162"/>
                  </a:lnTo>
                  <a:lnTo>
                    <a:pt x="199406" y="618411"/>
                  </a:lnTo>
                  <a:lnTo>
                    <a:pt x="191834" y="608314"/>
                  </a:lnTo>
                  <a:cubicBezTo>
                    <a:pt x="188468" y="609997"/>
                    <a:pt x="184261" y="610838"/>
                    <a:pt x="179213" y="610838"/>
                  </a:cubicBezTo>
                  <a:lnTo>
                    <a:pt x="184261" y="598218"/>
                  </a:lnTo>
                  <a:lnTo>
                    <a:pt x="128731" y="620935"/>
                  </a:lnTo>
                  <a:lnTo>
                    <a:pt x="141351" y="610838"/>
                  </a:lnTo>
                  <a:lnTo>
                    <a:pt x="141351" y="603266"/>
                  </a:lnTo>
                  <a:cubicBezTo>
                    <a:pt x="132937" y="603266"/>
                    <a:pt x="126207" y="604107"/>
                    <a:pt x="121158" y="605790"/>
                  </a:cubicBezTo>
                  <a:lnTo>
                    <a:pt x="121158" y="600742"/>
                  </a:lnTo>
                  <a:cubicBezTo>
                    <a:pt x="112745" y="604107"/>
                    <a:pt x="103489" y="604949"/>
                    <a:pt x="93393" y="603266"/>
                  </a:cubicBezTo>
                  <a:lnTo>
                    <a:pt x="100965" y="598218"/>
                  </a:lnTo>
                  <a:lnTo>
                    <a:pt x="90869" y="590645"/>
                  </a:lnTo>
                  <a:lnTo>
                    <a:pt x="58055" y="605790"/>
                  </a:lnTo>
                  <a:lnTo>
                    <a:pt x="70676" y="595693"/>
                  </a:lnTo>
                  <a:lnTo>
                    <a:pt x="63103" y="588121"/>
                  </a:lnTo>
                  <a:lnTo>
                    <a:pt x="0" y="615886"/>
                  </a:lnTo>
                  <a:cubicBezTo>
                    <a:pt x="5049" y="609155"/>
                    <a:pt x="9255" y="604949"/>
                    <a:pt x="12621" y="603266"/>
                  </a:cubicBezTo>
                  <a:cubicBezTo>
                    <a:pt x="15987" y="601583"/>
                    <a:pt x="17669" y="599059"/>
                    <a:pt x="17669" y="595693"/>
                  </a:cubicBezTo>
                  <a:cubicBezTo>
                    <a:pt x="17669" y="592328"/>
                    <a:pt x="17669" y="589804"/>
                    <a:pt x="17669" y="588121"/>
                  </a:cubicBezTo>
                  <a:cubicBezTo>
                    <a:pt x="31131" y="576342"/>
                    <a:pt x="55110" y="562880"/>
                    <a:pt x="89607" y="547735"/>
                  </a:cubicBezTo>
                  <a:cubicBezTo>
                    <a:pt x="124103" y="532590"/>
                    <a:pt x="148503" y="522073"/>
                    <a:pt x="162806" y="516183"/>
                  </a:cubicBezTo>
                  <a:lnTo>
                    <a:pt x="170490" y="511573"/>
                  </a:lnTo>
                  <a:lnTo>
                    <a:pt x="172920" y="510965"/>
                  </a:lnTo>
                  <a:cubicBezTo>
                    <a:pt x="176816" y="509991"/>
                    <a:pt x="180503" y="508309"/>
                    <a:pt x="184350" y="507155"/>
                  </a:cubicBezTo>
                  <a:cubicBezTo>
                    <a:pt x="186858" y="506403"/>
                    <a:pt x="189430" y="505885"/>
                    <a:pt x="191970" y="505250"/>
                  </a:cubicBezTo>
                  <a:cubicBezTo>
                    <a:pt x="195866" y="504276"/>
                    <a:pt x="199590" y="502710"/>
                    <a:pt x="203400" y="501440"/>
                  </a:cubicBezTo>
                  <a:cubicBezTo>
                    <a:pt x="212044" y="498559"/>
                    <a:pt x="217399" y="494648"/>
                    <a:pt x="224355" y="490010"/>
                  </a:cubicBezTo>
                  <a:cubicBezTo>
                    <a:pt x="248176" y="484055"/>
                    <a:pt x="218559" y="491666"/>
                    <a:pt x="237690" y="486200"/>
                  </a:cubicBezTo>
                  <a:cubicBezTo>
                    <a:pt x="240207" y="485481"/>
                    <a:pt x="242904" y="485326"/>
                    <a:pt x="245310" y="484295"/>
                  </a:cubicBezTo>
                  <a:cubicBezTo>
                    <a:pt x="247414" y="483393"/>
                    <a:pt x="249120" y="481755"/>
                    <a:pt x="251025" y="480485"/>
                  </a:cubicBezTo>
                  <a:cubicBezTo>
                    <a:pt x="254892" y="479518"/>
                    <a:pt x="260534" y="478315"/>
                    <a:pt x="264360" y="476675"/>
                  </a:cubicBezTo>
                  <a:cubicBezTo>
                    <a:pt x="266970" y="475556"/>
                    <a:pt x="269321" y="473862"/>
                    <a:pt x="271980" y="472865"/>
                  </a:cubicBezTo>
                  <a:cubicBezTo>
                    <a:pt x="274431" y="471946"/>
                    <a:pt x="277083" y="471679"/>
                    <a:pt x="279600" y="470960"/>
                  </a:cubicBezTo>
                  <a:cubicBezTo>
                    <a:pt x="281531" y="470408"/>
                    <a:pt x="283355" y="469491"/>
                    <a:pt x="285315" y="469055"/>
                  </a:cubicBezTo>
                  <a:cubicBezTo>
                    <a:pt x="289086" y="468217"/>
                    <a:pt x="293081" y="468371"/>
                    <a:pt x="296745" y="467150"/>
                  </a:cubicBezTo>
                  <a:cubicBezTo>
                    <a:pt x="298917" y="466426"/>
                    <a:pt x="300555" y="464610"/>
                    <a:pt x="302460" y="463340"/>
                  </a:cubicBezTo>
                  <a:cubicBezTo>
                    <a:pt x="304901" y="462730"/>
                    <a:pt x="313062" y="460896"/>
                    <a:pt x="315795" y="459530"/>
                  </a:cubicBezTo>
                  <a:cubicBezTo>
                    <a:pt x="317843" y="458506"/>
                    <a:pt x="319605" y="456990"/>
                    <a:pt x="321510" y="455720"/>
                  </a:cubicBezTo>
                  <a:cubicBezTo>
                    <a:pt x="324852" y="453492"/>
                    <a:pt x="329348" y="453706"/>
                    <a:pt x="332940" y="451910"/>
                  </a:cubicBezTo>
                  <a:cubicBezTo>
                    <a:pt x="335780" y="450490"/>
                    <a:pt x="337976" y="448040"/>
                    <a:pt x="340560" y="446195"/>
                  </a:cubicBezTo>
                  <a:cubicBezTo>
                    <a:pt x="342423" y="444864"/>
                    <a:pt x="344370" y="443655"/>
                    <a:pt x="346275" y="442385"/>
                  </a:cubicBezTo>
                  <a:cubicBezTo>
                    <a:pt x="348638" y="440810"/>
                    <a:pt x="351355" y="439845"/>
                    <a:pt x="353895" y="438575"/>
                  </a:cubicBezTo>
                  <a:lnTo>
                    <a:pt x="361515" y="434765"/>
                  </a:lnTo>
                  <a:cubicBezTo>
                    <a:pt x="366595" y="432225"/>
                    <a:pt x="371963" y="430194"/>
                    <a:pt x="376755" y="427145"/>
                  </a:cubicBezTo>
                  <a:cubicBezTo>
                    <a:pt x="379028" y="425699"/>
                    <a:pt x="380565" y="423335"/>
                    <a:pt x="382470" y="421430"/>
                  </a:cubicBezTo>
                  <a:cubicBezTo>
                    <a:pt x="385708" y="418192"/>
                    <a:pt x="389897" y="416034"/>
                    <a:pt x="393900" y="413810"/>
                  </a:cubicBezTo>
                  <a:cubicBezTo>
                    <a:pt x="395655" y="412835"/>
                    <a:pt x="398047" y="413159"/>
                    <a:pt x="399615" y="411905"/>
                  </a:cubicBezTo>
                  <a:cubicBezTo>
                    <a:pt x="401403" y="410475"/>
                    <a:pt x="402155" y="408095"/>
                    <a:pt x="403425" y="406190"/>
                  </a:cubicBezTo>
                  <a:cubicBezTo>
                    <a:pt x="403425" y="406190"/>
                    <a:pt x="410852" y="400794"/>
                    <a:pt x="414855" y="398570"/>
                  </a:cubicBezTo>
                  <a:cubicBezTo>
                    <a:pt x="424598" y="393157"/>
                    <a:pt x="417340" y="401510"/>
                    <a:pt x="424380" y="390950"/>
                  </a:cubicBezTo>
                  <a:cubicBezTo>
                    <a:pt x="428359" y="388298"/>
                    <a:pt x="429383" y="387751"/>
                    <a:pt x="430329" y="386949"/>
                  </a:cubicBezTo>
                  <a:lnTo>
                    <a:pt x="434041" y="383208"/>
                  </a:lnTo>
                  <a:lnTo>
                    <a:pt x="436674" y="391239"/>
                  </a:lnTo>
                  <a:cubicBezTo>
                    <a:pt x="525860" y="334026"/>
                    <a:pt x="609997" y="270923"/>
                    <a:pt x="689086" y="201930"/>
                  </a:cubicBezTo>
                  <a:lnTo>
                    <a:pt x="719376" y="169116"/>
                  </a:lnTo>
                  <a:cubicBezTo>
                    <a:pt x="717693" y="169116"/>
                    <a:pt x="712645" y="166592"/>
                    <a:pt x="704231" y="161544"/>
                  </a:cubicBezTo>
                  <a:cubicBezTo>
                    <a:pt x="695817" y="156496"/>
                    <a:pt x="678990" y="148503"/>
                    <a:pt x="653749" y="137565"/>
                  </a:cubicBezTo>
                  <a:cubicBezTo>
                    <a:pt x="628508" y="126627"/>
                    <a:pt x="599059" y="119054"/>
                    <a:pt x="565404" y="114848"/>
                  </a:cubicBezTo>
                  <a:cubicBezTo>
                    <a:pt x="531749" y="110641"/>
                    <a:pt x="510294" y="106434"/>
                    <a:pt x="501039" y="102227"/>
                  </a:cubicBezTo>
                  <a:cubicBezTo>
                    <a:pt x="491784" y="98020"/>
                    <a:pt x="481267" y="93393"/>
                    <a:pt x="469487" y="88344"/>
                  </a:cubicBezTo>
                  <a:cubicBezTo>
                    <a:pt x="469487" y="84979"/>
                    <a:pt x="469908" y="81613"/>
                    <a:pt x="470750" y="78248"/>
                  </a:cubicBezTo>
                  <a:cubicBezTo>
                    <a:pt x="471591" y="74882"/>
                    <a:pt x="472853" y="71517"/>
                    <a:pt x="474536" y="68151"/>
                  </a:cubicBezTo>
                  <a:lnTo>
                    <a:pt x="487156" y="58055"/>
                  </a:lnTo>
                  <a:lnTo>
                    <a:pt x="479584" y="53006"/>
                  </a:lnTo>
                  <a:lnTo>
                    <a:pt x="487156" y="50482"/>
                  </a:lnTo>
                  <a:lnTo>
                    <a:pt x="492205" y="45434"/>
                  </a:lnTo>
                  <a:lnTo>
                    <a:pt x="484632" y="37862"/>
                  </a:lnTo>
                  <a:lnTo>
                    <a:pt x="494729" y="27765"/>
                  </a:lnTo>
                  <a:lnTo>
                    <a:pt x="489681" y="20193"/>
                  </a:lnTo>
                  <a:lnTo>
                    <a:pt x="509873" y="17669"/>
                  </a:lnTo>
                  <a:lnTo>
                    <a:pt x="501393" y="2827"/>
                  </a:lnTo>
                  <a:lnTo>
                    <a:pt x="502301" y="2524"/>
                  </a:lnTo>
                  <a:cubicBezTo>
                    <a:pt x="503143" y="1682"/>
                    <a:pt x="507665" y="1262"/>
                    <a:pt x="515869" y="1262"/>
                  </a:cubicBezTo>
                  <a:close/>
                  <a:moveTo>
                    <a:pt x="499777" y="0"/>
                  </a:moveTo>
                  <a:lnTo>
                    <a:pt x="501393" y="2827"/>
                  </a:lnTo>
                  <a:lnTo>
                    <a:pt x="500408" y="3155"/>
                  </a:lnTo>
                  <a:cubicBezTo>
                    <a:pt x="499987" y="2734"/>
                    <a:pt x="499777" y="1682"/>
                    <a:pt x="499777" y="0"/>
                  </a:cubicBezTo>
                  <a:close/>
                </a:path>
              </a:pathLst>
            </a:custGeom>
            <a:solidFill>
              <a:srgbClr val="000058">
                <a:alpha val="3000"/>
              </a:srgbClr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>
                <a:defRPr sz="16600">
                  <a:solidFill>
                    <a:srgbClr val="3C2918"/>
                  </a:solidFill>
                  <a:latin typeface="Ohhige115" panose="02000609000000000000" pitchFamily="49" charset="-128"/>
                  <a:ea typeface="Ohhige115" panose="02000609000000000000" pitchFamily="49" charset="-128"/>
                </a:defRPr>
              </a:lvl1pPr>
            </a:lstStyle>
            <a:p>
              <a:endParaRPr lang="zh-CN" altLang="en-US" sz="19900" dirty="0">
                <a:solidFill>
                  <a:srgbClr val="000058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</a:endParaRPr>
            </a:p>
          </p:txBody>
        </p:sp>
        <p:sp>
          <p:nvSpPr>
            <p:cNvPr id="150" name="任意多边形 149"/>
            <p:cNvSpPr/>
            <p:nvPr/>
          </p:nvSpPr>
          <p:spPr>
            <a:xfrm>
              <a:off x="3101801" y="2483410"/>
              <a:ext cx="223785" cy="607218"/>
            </a:xfrm>
            <a:custGeom>
              <a:avLst/>
              <a:gdLst>
                <a:gd name="connsiteX0" fmla="*/ 355902 w 810244"/>
                <a:gd name="connsiteY0" fmla="*/ 0 h 2198513"/>
                <a:gd name="connsiteX1" fmla="*/ 376095 w 810244"/>
                <a:gd name="connsiteY1" fmla="*/ 1262 h 2198513"/>
                <a:gd name="connsiteX2" fmla="*/ 532590 w 810244"/>
                <a:gd name="connsiteY2" fmla="*/ 32814 h 2198513"/>
                <a:gd name="connsiteX3" fmla="*/ 547735 w 810244"/>
                <a:gd name="connsiteY3" fmla="*/ 12621 h 2198513"/>
                <a:gd name="connsiteX4" fmla="*/ 566666 w 810244"/>
                <a:gd name="connsiteY4" fmla="*/ 12621 h 2198513"/>
                <a:gd name="connsiteX5" fmla="*/ 580549 w 810244"/>
                <a:gd name="connsiteY5" fmla="*/ 21455 h 2198513"/>
                <a:gd name="connsiteX6" fmla="*/ 604528 w 810244"/>
                <a:gd name="connsiteY6" fmla="*/ 45434 h 2198513"/>
                <a:gd name="connsiteX7" fmla="*/ 648700 w 810244"/>
                <a:gd name="connsiteY7" fmla="*/ 71938 h 2198513"/>
                <a:gd name="connsiteX8" fmla="*/ 700445 w 810244"/>
                <a:gd name="connsiteY8" fmla="*/ 88344 h 2198513"/>
                <a:gd name="connsiteX9" fmla="*/ 742093 w 810244"/>
                <a:gd name="connsiteY9" fmla="*/ 100965 h 2198513"/>
                <a:gd name="connsiteX10" fmla="*/ 752189 w 810244"/>
                <a:gd name="connsiteY10" fmla="*/ 126206 h 2198513"/>
                <a:gd name="connsiteX11" fmla="*/ 762286 w 810244"/>
                <a:gd name="connsiteY11" fmla="*/ 132517 h 2198513"/>
                <a:gd name="connsiteX12" fmla="*/ 781217 w 810244"/>
                <a:gd name="connsiteY12" fmla="*/ 137565 h 2198513"/>
                <a:gd name="connsiteX13" fmla="*/ 805196 w 810244"/>
                <a:gd name="connsiteY13" fmla="*/ 146399 h 2198513"/>
                <a:gd name="connsiteX14" fmla="*/ 810244 w 810244"/>
                <a:gd name="connsiteY14" fmla="*/ 166592 h 2198513"/>
                <a:gd name="connsiteX15" fmla="*/ 777430 w 810244"/>
                <a:gd name="connsiteY15" fmla="*/ 206978 h 2198513"/>
                <a:gd name="connsiteX16" fmla="*/ 790051 w 810244"/>
                <a:gd name="connsiteY16" fmla="*/ 232220 h 2198513"/>
                <a:gd name="connsiteX17" fmla="*/ 752189 w 810244"/>
                <a:gd name="connsiteY17" fmla="*/ 239792 h 2198513"/>
                <a:gd name="connsiteX18" fmla="*/ 740831 w 810244"/>
                <a:gd name="connsiteY18" fmla="*/ 297847 h 2198513"/>
                <a:gd name="connsiteX19" fmla="*/ 731996 w 810244"/>
                <a:gd name="connsiteY19" fmla="*/ 335709 h 2198513"/>
                <a:gd name="connsiteX20" fmla="*/ 726948 w 810244"/>
                <a:gd name="connsiteY20" fmla="*/ 355902 h 2198513"/>
                <a:gd name="connsiteX21" fmla="*/ 709279 w 810244"/>
                <a:gd name="connsiteY21" fmla="*/ 365998 h 2198513"/>
                <a:gd name="connsiteX22" fmla="*/ 676466 w 810244"/>
                <a:gd name="connsiteY22" fmla="*/ 527542 h 2198513"/>
                <a:gd name="connsiteX23" fmla="*/ 661321 w 810244"/>
                <a:gd name="connsiteY23" fmla="*/ 595694 h 2198513"/>
                <a:gd name="connsiteX24" fmla="*/ 662583 w 810244"/>
                <a:gd name="connsiteY24" fmla="*/ 676466 h 2198513"/>
                <a:gd name="connsiteX25" fmla="*/ 658797 w 810244"/>
                <a:gd name="connsiteY25" fmla="*/ 790051 h 2198513"/>
                <a:gd name="connsiteX26" fmla="*/ 658797 w 810244"/>
                <a:gd name="connsiteY26" fmla="*/ 938975 h 2198513"/>
                <a:gd name="connsiteX27" fmla="*/ 668893 w 810244"/>
                <a:gd name="connsiteY27" fmla="*/ 1033629 h 2198513"/>
                <a:gd name="connsiteX28" fmla="*/ 671417 w 810244"/>
                <a:gd name="connsiteY28" fmla="*/ 1060133 h 2198513"/>
                <a:gd name="connsiteX29" fmla="*/ 673941 w 810244"/>
                <a:gd name="connsiteY29" fmla="*/ 1082850 h 2198513"/>
                <a:gd name="connsiteX30" fmla="*/ 672679 w 810244"/>
                <a:gd name="connsiteY30" fmla="*/ 1099257 h 2198513"/>
                <a:gd name="connsiteX31" fmla="*/ 670155 w 810244"/>
                <a:gd name="connsiteY31" fmla="*/ 1115664 h 2198513"/>
                <a:gd name="connsiteX32" fmla="*/ 668893 w 810244"/>
                <a:gd name="connsiteY32" fmla="*/ 1158574 h 2198513"/>
                <a:gd name="connsiteX33" fmla="*/ 673941 w 810244"/>
                <a:gd name="connsiteY33" fmla="*/ 1138381 h 2198513"/>
                <a:gd name="connsiteX34" fmla="*/ 675204 w 810244"/>
                <a:gd name="connsiteY34" fmla="*/ 1148477 h 2198513"/>
                <a:gd name="connsiteX35" fmla="*/ 672679 w 810244"/>
                <a:gd name="connsiteY35" fmla="*/ 1167408 h 2198513"/>
                <a:gd name="connsiteX36" fmla="*/ 671417 w 810244"/>
                <a:gd name="connsiteY36" fmla="*/ 1211580 h 2198513"/>
                <a:gd name="connsiteX37" fmla="*/ 681514 w 810244"/>
                <a:gd name="connsiteY37" fmla="*/ 1188863 h 2198513"/>
                <a:gd name="connsiteX38" fmla="*/ 682776 w 810244"/>
                <a:gd name="connsiteY38" fmla="*/ 1238084 h 2198513"/>
                <a:gd name="connsiteX39" fmla="*/ 684038 w 810244"/>
                <a:gd name="connsiteY39" fmla="*/ 1267111 h 2198513"/>
                <a:gd name="connsiteX40" fmla="*/ 686562 w 810244"/>
                <a:gd name="connsiteY40" fmla="*/ 1282256 h 2198513"/>
                <a:gd name="connsiteX41" fmla="*/ 681514 w 810244"/>
                <a:gd name="connsiteY41" fmla="*/ 1284780 h 2198513"/>
                <a:gd name="connsiteX42" fmla="*/ 686562 w 810244"/>
                <a:gd name="connsiteY42" fmla="*/ 1289828 h 2198513"/>
                <a:gd name="connsiteX43" fmla="*/ 691610 w 810244"/>
                <a:gd name="connsiteY43" fmla="*/ 1356717 h 2198513"/>
                <a:gd name="connsiteX44" fmla="*/ 695397 w 810244"/>
                <a:gd name="connsiteY44" fmla="*/ 1452634 h 2198513"/>
                <a:gd name="connsiteX45" fmla="*/ 694134 w 810244"/>
                <a:gd name="connsiteY45" fmla="*/ 1532144 h 2198513"/>
                <a:gd name="connsiteX46" fmla="*/ 696659 w 810244"/>
                <a:gd name="connsiteY46" fmla="*/ 1552337 h 2198513"/>
                <a:gd name="connsiteX47" fmla="*/ 704231 w 810244"/>
                <a:gd name="connsiteY47" fmla="*/ 1567482 h 2198513"/>
                <a:gd name="connsiteX48" fmla="*/ 696659 w 810244"/>
                <a:gd name="connsiteY48" fmla="*/ 1653302 h 2198513"/>
                <a:gd name="connsiteX49" fmla="*/ 704231 w 810244"/>
                <a:gd name="connsiteY49" fmla="*/ 1638157 h 2198513"/>
                <a:gd name="connsiteX50" fmla="*/ 711803 w 810244"/>
                <a:gd name="connsiteY50" fmla="*/ 1630585 h 2198513"/>
                <a:gd name="connsiteX51" fmla="*/ 713066 w 810244"/>
                <a:gd name="connsiteY51" fmla="*/ 1639419 h 2198513"/>
                <a:gd name="connsiteX52" fmla="*/ 711803 w 810244"/>
                <a:gd name="connsiteY52" fmla="*/ 1658350 h 2198513"/>
                <a:gd name="connsiteX53" fmla="*/ 704231 w 810244"/>
                <a:gd name="connsiteY53" fmla="*/ 1708833 h 2198513"/>
                <a:gd name="connsiteX54" fmla="*/ 709279 w 810244"/>
                <a:gd name="connsiteY54" fmla="*/ 1716405 h 2198513"/>
                <a:gd name="connsiteX55" fmla="*/ 718114 w 810244"/>
                <a:gd name="connsiteY55" fmla="*/ 1731550 h 2198513"/>
                <a:gd name="connsiteX56" fmla="*/ 721900 w 810244"/>
                <a:gd name="connsiteY56" fmla="*/ 1759315 h 2198513"/>
                <a:gd name="connsiteX57" fmla="*/ 728210 w 810244"/>
                <a:gd name="connsiteY57" fmla="*/ 1798439 h 2198513"/>
                <a:gd name="connsiteX58" fmla="*/ 734521 w 810244"/>
                <a:gd name="connsiteY58" fmla="*/ 1838825 h 2198513"/>
                <a:gd name="connsiteX59" fmla="*/ 734521 w 810244"/>
                <a:gd name="connsiteY59" fmla="*/ 1895618 h 2198513"/>
                <a:gd name="connsiteX60" fmla="*/ 744617 w 810244"/>
                <a:gd name="connsiteY60" fmla="*/ 1895618 h 2198513"/>
                <a:gd name="connsiteX61" fmla="*/ 749034 w 810244"/>
                <a:gd name="connsiteY61" fmla="*/ 1867853 h 2198513"/>
                <a:gd name="connsiteX62" fmla="*/ 754991 w 810244"/>
                <a:gd name="connsiteY62" fmla="*/ 1855371 h 2198513"/>
                <a:gd name="connsiteX63" fmla="*/ 764810 w 810244"/>
                <a:gd name="connsiteY63" fmla="*/ 1860280 h 2198513"/>
                <a:gd name="connsiteX64" fmla="*/ 769858 w 810244"/>
                <a:gd name="connsiteY64" fmla="*/ 1890570 h 2198513"/>
                <a:gd name="connsiteX65" fmla="*/ 767334 w 810244"/>
                <a:gd name="connsiteY65" fmla="*/ 1913287 h 2198513"/>
                <a:gd name="connsiteX66" fmla="*/ 754714 w 810244"/>
                <a:gd name="connsiteY66" fmla="*/ 1958721 h 2198513"/>
                <a:gd name="connsiteX67" fmla="*/ 752189 w 810244"/>
                <a:gd name="connsiteY67" fmla="*/ 1953673 h 2198513"/>
                <a:gd name="connsiteX68" fmla="*/ 742093 w 810244"/>
                <a:gd name="connsiteY68" fmla="*/ 1963770 h 2198513"/>
                <a:gd name="connsiteX69" fmla="*/ 744617 w 810244"/>
                <a:gd name="connsiteY69" fmla="*/ 2016776 h 2198513"/>
                <a:gd name="connsiteX70" fmla="*/ 737045 w 810244"/>
                <a:gd name="connsiteY70" fmla="*/ 2016776 h 2198513"/>
                <a:gd name="connsiteX71" fmla="*/ 742093 w 810244"/>
                <a:gd name="connsiteY71" fmla="*/ 2031921 h 2198513"/>
                <a:gd name="connsiteX72" fmla="*/ 726948 w 810244"/>
                <a:gd name="connsiteY72" fmla="*/ 2036969 h 2198513"/>
                <a:gd name="connsiteX73" fmla="*/ 737045 w 810244"/>
                <a:gd name="connsiteY73" fmla="*/ 2060948 h 2198513"/>
                <a:gd name="connsiteX74" fmla="*/ 737045 w 810244"/>
                <a:gd name="connsiteY74" fmla="*/ 2076093 h 2198513"/>
                <a:gd name="connsiteX75" fmla="*/ 733258 w 810244"/>
                <a:gd name="connsiteY75" fmla="*/ 2091238 h 2198513"/>
                <a:gd name="connsiteX76" fmla="*/ 734521 w 810244"/>
                <a:gd name="connsiteY76" fmla="*/ 2105120 h 2198513"/>
                <a:gd name="connsiteX77" fmla="*/ 726948 w 810244"/>
                <a:gd name="connsiteY77" fmla="*/ 2107644 h 2198513"/>
                <a:gd name="connsiteX78" fmla="*/ 721900 w 810244"/>
                <a:gd name="connsiteY78" fmla="*/ 2120265 h 2198513"/>
                <a:gd name="connsiteX79" fmla="*/ 731996 w 810244"/>
                <a:gd name="connsiteY79" fmla="*/ 2140458 h 2198513"/>
                <a:gd name="connsiteX80" fmla="*/ 729472 w 810244"/>
                <a:gd name="connsiteY80" fmla="*/ 2140458 h 2198513"/>
                <a:gd name="connsiteX81" fmla="*/ 704231 w 810244"/>
                <a:gd name="connsiteY81" fmla="*/ 2121527 h 2198513"/>
                <a:gd name="connsiteX82" fmla="*/ 691610 w 810244"/>
                <a:gd name="connsiteY82" fmla="*/ 2115217 h 2198513"/>
                <a:gd name="connsiteX83" fmla="*/ 673941 w 810244"/>
                <a:gd name="connsiteY83" fmla="*/ 2112693 h 2198513"/>
                <a:gd name="connsiteX84" fmla="*/ 658797 w 810244"/>
                <a:gd name="connsiteY84" fmla="*/ 2127837 h 2198513"/>
                <a:gd name="connsiteX85" fmla="*/ 649962 w 810244"/>
                <a:gd name="connsiteY85" fmla="*/ 2154341 h 2198513"/>
                <a:gd name="connsiteX86" fmla="*/ 647438 w 810244"/>
                <a:gd name="connsiteY86" fmla="*/ 2164437 h 2198513"/>
                <a:gd name="connsiteX87" fmla="*/ 643652 w 810244"/>
                <a:gd name="connsiteY87" fmla="*/ 2175796 h 2198513"/>
                <a:gd name="connsiteX88" fmla="*/ 631031 w 810244"/>
                <a:gd name="connsiteY88" fmla="*/ 2175796 h 2198513"/>
                <a:gd name="connsiteX89" fmla="*/ 620935 w 810244"/>
                <a:gd name="connsiteY89" fmla="*/ 2180844 h 2198513"/>
                <a:gd name="connsiteX90" fmla="*/ 591908 w 810244"/>
                <a:gd name="connsiteY90" fmla="*/ 2192203 h 2198513"/>
                <a:gd name="connsiteX91" fmla="*/ 545211 w 810244"/>
                <a:gd name="connsiteY91" fmla="*/ 2194727 h 2198513"/>
                <a:gd name="connsiteX92" fmla="*/ 469487 w 810244"/>
                <a:gd name="connsiteY92" fmla="*/ 2183368 h 2198513"/>
                <a:gd name="connsiteX93" fmla="*/ 456867 w 810244"/>
                <a:gd name="connsiteY93" fmla="*/ 2198513 h 2198513"/>
                <a:gd name="connsiteX94" fmla="*/ 459391 w 810244"/>
                <a:gd name="connsiteY94" fmla="*/ 2188417 h 2198513"/>
                <a:gd name="connsiteX95" fmla="*/ 442984 w 810244"/>
                <a:gd name="connsiteY95" fmla="*/ 2168224 h 2198513"/>
                <a:gd name="connsiteX96" fmla="*/ 430363 w 810244"/>
                <a:gd name="connsiteY96" fmla="*/ 2150555 h 2198513"/>
                <a:gd name="connsiteX97" fmla="*/ 416481 w 810244"/>
                <a:gd name="connsiteY97" fmla="*/ 2135410 h 2198513"/>
                <a:gd name="connsiteX98" fmla="*/ 386191 w 810244"/>
                <a:gd name="connsiteY98" fmla="*/ 2117741 h 2198513"/>
                <a:gd name="connsiteX99" fmla="*/ 371047 w 810244"/>
                <a:gd name="connsiteY99" fmla="*/ 2095024 h 2198513"/>
                <a:gd name="connsiteX100" fmla="*/ 312992 w 810244"/>
                <a:gd name="connsiteY100" fmla="*/ 2036969 h 2198513"/>
                <a:gd name="connsiteX101" fmla="*/ 318040 w 810244"/>
                <a:gd name="connsiteY101" fmla="*/ 2026873 h 2198513"/>
                <a:gd name="connsiteX102" fmla="*/ 295323 w 810244"/>
                <a:gd name="connsiteY102" fmla="*/ 2014252 h 2198513"/>
                <a:gd name="connsiteX103" fmla="*/ 300371 w 810244"/>
                <a:gd name="connsiteY103" fmla="*/ 2011728 h 2198513"/>
                <a:gd name="connsiteX104" fmla="*/ 295323 w 810244"/>
                <a:gd name="connsiteY104" fmla="*/ 2004155 h 2198513"/>
                <a:gd name="connsiteX105" fmla="*/ 335709 w 810244"/>
                <a:gd name="connsiteY105" fmla="*/ 2014252 h 2198513"/>
                <a:gd name="connsiteX106" fmla="*/ 336971 w 810244"/>
                <a:gd name="connsiteY106" fmla="*/ 2004155 h 2198513"/>
                <a:gd name="connsiteX107" fmla="*/ 334447 w 810244"/>
                <a:gd name="connsiteY107" fmla="*/ 1983962 h 2198513"/>
                <a:gd name="connsiteX108" fmla="*/ 330661 w 810244"/>
                <a:gd name="connsiteY108" fmla="*/ 1962507 h 2198513"/>
                <a:gd name="connsiteX109" fmla="*/ 325612 w 810244"/>
                <a:gd name="connsiteY109" fmla="*/ 1941052 h 2198513"/>
                <a:gd name="connsiteX110" fmla="*/ 323088 w 810244"/>
                <a:gd name="connsiteY110" fmla="*/ 1910763 h 2198513"/>
                <a:gd name="connsiteX111" fmla="*/ 305419 w 810244"/>
                <a:gd name="connsiteY111" fmla="*/ 1900666 h 2198513"/>
                <a:gd name="connsiteX112" fmla="*/ 315516 w 810244"/>
                <a:gd name="connsiteY112" fmla="*/ 1895618 h 2198513"/>
                <a:gd name="connsiteX113" fmla="*/ 305419 w 810244"/>
                <a:gd name="connsiteY113" fmla="*/ 1882997 h 2198513"/>
                <a:gd name="connsiteX114" fmla="*/ 292799 w 810244"/>
                <a:gd name="connsiteY114" fmla="*/ 1880473 h 2198513"/>
                <a:gd name="connsiteX115" fmla="*/ 285226 w 810244"/>
                <a:gd name="connsiteY115" fmla="*/ 1882997 h 2198513"/>
                <a:gd name="connsiteX116" fmla="*/ 277654 w 810244"/>
                <a:gd name="connsiteY116" fmla="*/ 1877949 h 2198513"/>
                <a:gd name="connsiteX117" fmla="*/ 275130 w 810244"/>
                <a:gd name="connsiteY117" fmla="*/ 1880473 h 2198513"/>
                <a:gd name="connsiteX118" fmla="*/ 254937 w 810244"/>
                <a:gd name="connsiteY118" fmla="*/ 1877949 h 2198513"/>
                <a:gd name="connsiteX119" fmla="*/ 252413 w 810244"/>
                <a:gd name="connsiteY119" fmla="*/ 1880473 h 2198513"/>
                <a:gd name="connsiteX120" fmla="*/ 244840 w 810244"/>
                <a:gd name="connsiteY120" fmla="*/ 1877949 h 2198513"/>
                <a:gd name="connsiteX121" fmla="*/ 176689 w 810244"/>
                <a:gd name="connsiteY121" fmla="*/ 1872901 h 2198513"/>
                <a:gd name="connsiteX122" fmla="*/ 179213 w 810244"/>
                <a:gd name="connsiteY122" fmla="*/ 1860280 h 2198513"/>
                <a:gd name="connsiteX123" fmla="*/ 171641 w 810244"/>
                <a:gd name="connsiteY123" fmla="*/ 1860280 h 2198513"/>
                <a:gd name="connsiteX124" fmla="*/ 166592 w 810244"/>
                <a:gd name="connsiteY124" fmla="*/ 1855232 h 2198513"/>
                <a:gd name="connsiteX125" fmla="*/ 75724 w 810244"/>
                <a:gd name="connsiteY125" fmla="*/ 1852708 h 2198513"/>
                <a:gd name="connsiteX126" fmla="*/ 113586 w 810244"/>
                <a:gd name="connsiteY126" fmla="*/ 1847660 h 2198513"/>
                <a:gd name="connsiteX127" fmla="*/ 0 w 810244"/>
                <a:gd name="connsiteY127" fmla="*/ 1835039 h 2198513"/>
                <a:gd name="connsiteX128" fmla="*/ 90869 w 810244"/>
                <a:gd name="connsiteY128" fmla="*/ 1835039 h 2198513"/>
                <a:gd name="connsiteX129" fmla="*/ 95917 w 810244"/>
                <a:gd name="connsiteY129" fmla="*/ 1819894 h 2198513"/>
                <a:gd name="connsiteX130" fmla="*/ 106013 w 810244"/>
                <a:gd name="connsiteY130" fmla="*/ 1819894 h 2198513"/>
                <a:gd name="connsiteX131" fmla="*/ 106013 w 810244"/>
                <a:gd name="connsiteY131" fmla="*/ 1827467 h 2198513"/>
                <a:gd name="connsiteX132" fmla="*/ 113586 w 810244"/>
                <a:gd name="connsiteY132" fmla="*/ 1822418 h 2198513"/>
                <a:gd name="connsiteX133" fmla="*/ 176689 w 810244"/>
                <a:gd name="connsiteY133" fmla="*/ 1819894 h 2198513"/>
                <a:gd name="connsiteX134" fmla="*/ 159020 w 810244"/>
                <a:gd name="connsiteY134" fmla="*/ 1817370 h 2198513"/>
                <a:gd name="connsiteX135" fmla="*/ 153972 w 810244"/>
                <a:gd name="connsiteY135" fmla="*/ 1819894 h 2198513"/>
                <a:gd name="connsiteX136" fmla="*/ 140089 w 810244"/>
                <a:gd name="connsiteY136" fmla="*/ 1814846 h 2198513"/>
                <a:gd name="connsiteX137" fmla="*/ 117372 w 810244"/>
                <a:gd name="connsiteY137" fmla="*/ 1813584 h 2198513"/>
                <a:gd name="connsiteX138" fmla="*/ 58055 w 810244"/>
                <a:gd name="connsiteY138" fmla="*/ 1819894 h 2198513"/>
                <a:gd name="connsiteX139" fmla="*/ 53007 w 810244"/>
                <a:gd name="connsiteY139" fmla="*/ 1814846 h 2198513"/>
                <a:gd name="connsiteX140" fmla="*/ 50483 w 810244"/>
                <a:gd name="connsiteY140" fmla="*/ 1817370 h 2198513"/>
                <a:gd name="connsiteX141" fmla="*/ 35338 w 810244"/>
                <a:gd name="connsiteY141" fmla="*/ 1807274 h 2198513"/>
                <a:gd name="connsiteX142" fmla="*/ 76986 w 810244"/>
                <a:gd name="connsiteY142" fmla="*/ 1812322 h 2198513"/>
                <a:gd name="connsiteX143" fmla="*/ 119896 w 810244"/>
                <a:gd name="connsiteY143" fmla="*/ 1808536 h 2198513"/>
                <a:gd name="connsiteX144" fmla="*/ 160282 w 810244"/>
                <a:gd name="connsiteY144" fmla="*/ 1804750 h 2198513"/>
                <a:gd name="connsiteX145" fmla="*/ 184261 w 810244"/>
                <a:gd name="connsiteY145" fmla="*/ 1799701 h 2198513"/>
                <a:gd name="connsiteX146" fmla="*/ 184261 w 810244"/>
                <a:gd name="connsiteY146" fmla="*/ 1792129 h 2198513"/>
                <a:gd name="connsiteX147" fmla="*/ 204454 w 810244"/>
                <a:gd name="connsiteY147" fmla="*/ 1789605 h 2198513"/>
                <a:gd name="connsiteX148" fmla="*/ 159020 w 810244"/>
                <a:gd name="connsiteY148" fmla="*/ 1776984 h 2198513"/>
                <a:gd name="connsiteX149" fmla="*/ 193096 w 810244"/>
                <a:gd name="connsiteY149" fmla="*/ 1776984 h 2198513"/>
                <a:gd name="connsiteX150" fmla="*/ 209503 w 810244"/>
                <a:gd name="connsiteY150" fmla="*/ 1778246 h 2198513"/>
                <a:gd name="connsiteX151" fmla="*/ 222123 w 810244"/>
                <a:gd name="connsiteY151" fmla="*/ 1782032 h 2198513"/>
                <a:gd name="connsiteX152" fmla="*/ 219599 w 810244"/>
                <a:gd name="connsiteY152" fmla="*/ 1774460 h 2198513"/>
                <a:gd name="connsiteX153" fmla="*/ 242316 w 810244"/>
                <a:gd name="connsiteY153" fmla="*/ 1771936 h 2198513"/>
                <a:gd name="connsiteX154" fmla="*/ 239792 w 810244"/>
                <a:gd name="connsiteY154" fmla="*/ 1774460 h 2198513"/>
                <a:gd name="connsiteX155" fmla="*/ 224647 w 810244"/>
                <a:gd name="connsiteY155" fmla="*/ 1774460 h 2198513"/>
                <a:gd name="connsiteX156" fmla="*/ 222123 w 810244"/>
                <a:gd name="connsiteY156" fmla="*/ 1779508 h 2198513"/>
                <a:gd name="connsiteX157" fmla="*/ 239792 w 810244"/>
                <a:gd name="connsiteY157" fmla="*/ 1778246 h 2198513"/>
                <a:gd name="connsiteX158" fmla="*/ 246102 w 810244"/>
                <a:gd name="connsiteY158" fmla="*/ 1778246 h 2198513"/>
                <a:gd name="connsiteX159" fmla="*/ 252413 w 810244"/>
                <a:gd name="connsiteY159" fmla="*/ 1779508 h 2198513"/>
                <a:gd name="connsiteX160" fmla="*/ 247364 w 810244"/>
                <a:gd name="connsiteY160" fmla="*/ 1771936 h 2198513"/>
                <a:gd name="connsiteX161" fmla="*/ 345805 w 810244"/>
                <a:gd name="connsiteY161" fmla="*/ 1741646 h 2198513"/>
                <a:gd name="connsiteX162" fmla="*/ 345805 w 810244"/>
                <a:gd name="connsiteY162" fmla="*/ 1736598 h 2198513"/>
                <a:gd name="connsiteX163" fmla="*/ 353378 w 810244"/>
                <a:gd name="connsiteY163" fmla="*/ 1731550 h 2198513"/>
                <a:gd name="connsiteX164" fmla="*/ 360950 w 810244"/>
                <a:gd name="connsiteY164" fmla="*/ 1716405 h 2198513"/>
                <a:gd name="connsiteX165" fmla="*/ 364736 w 810244"/>
                <a:gd name="connsiteY165" fmla="*/ 1697474 h 2198513"/>
                <a:gd name="connsiteX166" fmla="*/ 368522 w 810244"/>
                <a:gd name="connsiteY166" fmla="*/ 1650778 h 2198513"/>
                <a:gd name="connsiteX167" fmla="*/ 381143 w 810244"/>
                <a:gd name="connsiteY167" fmla="*/ 1640681 h 2198513"/>
                <a:gd name="connsiteX168" fmla="*/ 386191 w 810244"/>
                <a:gd name="connsiteY168" fmla="*/ 1621750 h 2198513"/>
                <a:gd name="connsiteX169" fmla="*/ 386191 w 810244"/>
                <a:gd name="connsiteY169" fmla="*/ 1614178 h 2198513"/>
                <a:gd name="connsiteX170" fmla="*/ 383667 w 810244"/>
                <a:gd name="connsiteY170" fmla="*/ 1610392 h 2198513"/>
                <a:gd name="connsiteX171" fmla="*/ 393764 w 810244"/>
                <a:gd name="connsiteY171" fmla="*/ 1578840 h 2198513"/>
                <a:gd name="connsiteX172" fmla="*/ 400074 w 810244"/>
                <a:gd name="connsiteY172" fmla="*/ 1540979 h 2198513"/>
                <a:gd name="connsiteX173" fmla="*/ 406384 w 810244"/>
                <a:gd name="connsiteY173" fmla="*/ 1500592 h 2198513"/>
                <a:gd name="connsiteX174" fmla="*/ 408908 w 810244"/>
                <a:gd name="connsiteY174" fmla="*/ 1475351 h 2198513"/>
                <a:gd name="connsiteX175" fmla="*/ 411433 w 810244"/>
                <a:gd name="connsiteY175" fmla="*/ 1455158 h 2198513"/>
                <a:gd name="connsiteX176" fmla="*/ 424053 w 810244"/>
                <a:gd name="connsiteY176" fmla="*/ 1426131 h 2198513"/>
                <a:gd name="connsiteX177" fmla="*/ 416481 w 810244"/>
                <a:gd name="connsiteY177" fmla="*/ 1426131 h 2198513"/>
                <a:gd name="connsiteX178" fmla="*/ 416481 w 810244"/>
                <a:gd name="connsiteY178" fmla="*/ 1412248 h 2198513"/>
                <a:gd name="connsiteX179" fmla="*/ 421529 w 810244"/>
                <a:gd name="connsiteY179" fmla="*/ 1359242 h 2198513"/>
                <a:gd name="connsiteX180" fmla="*/ 429101 w 810244"/>
                <a:gd name="connsiteY180" fmla="*/ 1206532 h 2198513"/>
                <a:gd name="connsiteX181" fmla="*/ 440460 w 810244"/>
                <a:gd name="connsiteY181" fmla="*/ 978099 h 2198513"/>
                <a:gd name="connsiteX182" fmla="*/ 458129 w 810244"/>
                <a:gd name="connsiteY182" fmla="*/ 795100 h 2198513"/>
                <a:gd name="connsiteX183" fmla="*/ 464439 w 810244"/>
                <a:gd name="connsiteY183" fmla="*/ 719376 h 2198513"/>
                <a:gd name="connsiteX184" fmla="*/ 469487 w 810244"/>
                <a:gd name="connsiteY184" fmla="*/ 692873 h 2198513"/>
                <a:gd name="connsiteX185" fmla="*/ 480846 w 810244"/>
                <a:gd name="connsiteY185" fmla="*/ 648700 h 2198513"/>
                <a:gd name="connsiteX186" fmla="*/ 480846 w 810244"/>
                <a:gd name="connsiteY186" fmla="*/ 605790 h 2198513"/>
                <a:gd name="connsiteX187" fmla="*/ 474536 w 810244"/>
                <a:gd name="connsiteY187" fmla="*/ 591908 h 2198513"/>
                <a:gd name="connsiteX188" fmla="*/ 472011 w 810244"/>
                <a:gd name="connsiteY188" fmla="*/ 572977 h 2198513"/>
                <a:gd name="connsiteX189" fmla="*/ 479584 w 810244"/>
                <a:gd name="connsiteY189" fmla="*/ 565404 h 2198513"/>
                <a:gd name="connsiteX190" fmla="*/ 480846 w 810244"/>
                <a:gd name="connsiteY190" fmla="*/ 554046 h 2198513"/>
                <a:gd name="connsiteX191" fmla="*/ 482108 w 810244"/>
                <a:gd name="connsiteY191" fmla="*/ 543949 h 2198513"/>
                <a:gd name="connsiteX192" fmla="*/ 480846 w 810244"/>
                <a:gd name="connsiteY192" fmla="*/ 530066 h 2198513"/>
                <a:gd name="connsiteX193" fmla="*/ 480846 w 810244"/>
                <a:gd name="connsiteY193" fmla="*/ 507349 h 2198513"/>
                <a:gd name="connsiteX194" fmla="*/ 485894 w 810244"/>
                <a:gd name="connsiteY194" fmla="*/ 472012 h 2198513"/>
                <a:gd name="connsiteX195" fmla="*/ 489680 w 810244"/>
                <a:gd name="connsiteY195" fmla="*/ 434150 h 2198513"/>
                <a:gd name="connsiteX196" fmla="*/ 495991 w 810244"/>
                <a:gd name="connsiteY196" fmla="*/ 381143 h 2198513"/>
                <a:gd name="connsiteX197" fmla="*/ 501039 w 810244"/>
                <a:gd name="connsiteY197" fmla="*/ 296585 h 2198513"/>
                <a:gd name="connsiteX198" fmla="*/ 499777 w 810244"/>
                <a:gd name="connsiteY198" fmla="*/ 225909 h 2198513"/>
                <a:gd name="connsiteX199" fmla="*/ 492205 w 810244"/>
                <a:gd name="connsiteY199" fmla="*/ 164068 h 2198513"/>
                <a:gd name="connsiteX200" fmla="*/ 455605 w 810244"/>
                <a:gd name="connsiteY200" fmla="*/ 146399 h 2198513"/>
                <a:gd name="connsiteX201" fmla="*/ 434150 w 810244"/>
                <a:gd name="connsiteY201" fmla="*/ 141351 h 2198513"/>
                <a:gd name="connsiteX202" fmla="*/ 415219 w 810244"/>
                <a:gd name="connsiteY202" fmla="*/ 138827 h 2198513"/>
                <a:gd name="connsiteX203" fmla="*/ 388715 w 810244"/>
                <a:gd name="connsiteY203" fmla="*/ 131255 h 2198513"/>
                <a:gd name="connsiteX204" fmla="*/ 378619 w 810244"/>
                <a:gd name="connsiteY204" fmla="*/ 113586 h 2198513"/>
                <a:gd name="connsiteX205" fmla="*/ 362212 w 810244"/>
                <a:gd name="connsiteY205" fmla="*/ 99703 h 2198513"/>
                <a:gd name="connsiteX206" fmla="*/ 353378 w 810244"/>
                <a:gd name="connsiteY206" fmla="*/ 92131 h 2198513"/>
                <a:gd name="connsiteX207" fmla="*/ 340757 w 810244"/>
                <a:gd name="connsiteY207" fmla="*/ 90869 h 2198513"/>
                <a:gd name="connsiteX208" fmla="*/ 336971 w 810244"/>
                <a:gd name="connsiteY208" fmla="*/ 80772 h 2198513"/>
                <a:gd name="connsiteX209" fmla="*/ 326874 w 810244"/>
                <a:gd name="connsiteY209" fmla="*/ 69414 h 2198513"/>
                <a:gd name="connsiteX210" fmla="*/ 300371 w 810244"/>
                <a:gd name="connsiteY210" fmla="*/ 45434 h 2198513"/>
                <a:gd name="connsiteX211" fmla="*/ 315516 w 810244"/>
                <a:gd name="connsiteY211" fmla="*/ 39124 h 2198513"/>
                <a:gd name="connsiteX212" fmla="*/ 334447 w 810244"/>
                <a:gd name="connsiteY212" fmla="*/ 40386 h 2198513"/>
                <a:gd name="connsiteX213" fmla="*/ 350854 w 810244"/>
                <a:gd name="connsiteY213" fmla="*/ 45434 h 2198513"/>
                <a:gd name="connsiteX214" fmla="*/ 358426 w 810244"/>
                <a:gd name="connsiteY214" fmla="*/ 45434 h 2198513"/>
                <a:gd name="connsiteX215" fmla="*/ 328136 w 810244"/>
                <a:gd name="connsiteY215" fmla="*/ 12621 h 2198513"/>
                <a:gd name="connsiteX216" fmla="*/ 343281 w 810244"/>
                <a:gd name="connsiteY216" fmla="*/ 7573 h 2198513"/>
                <a:gd name="connsiteX217" fmla="*/ 345805 w 810244"/>
                <a:gd name="connsiteY217" fmla="*/ 2524 h 2198513"/>
                <a:gd name="connsiteX218" fmla="*/ 355902 w 810244"/>
                <a:gd name="connsiteY218" fmla="*/ 0 h 21985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</a:cxnLst>
              <a:rect l="l" t="t" r="r" b="b"/>
              <a:pathLst>
                <a:path w="810244" h="2198513">
                  <a:moveTo>
                    <a:pt x="355902" y="0"/>
                  </a:moveTo>
                  <a:cubicBezTo>
                    <a:pt x="362633" y="0"/>
                    <a:pt x="369364" y="421"/>
                    <a:pt x="376095" y="1262"/>
                  </a:cubicBezTo>
                  <a:cubicBezTo>
                    <a:pt x="382826" y="2103"/>
                    <a:pt x="434991" y="12621"/>
                    <a:pt x="532590" y="32814"/>
                  </a:cubicBezTo>
                  <a:lnTo>
                    <a:pt x="547735" y="12621"/>
                  </a:lnTo>
                  <a:cubicBezTo>
                    <a:pt x="556149" y="12621"/>
                    <a:pt x="562459" y="12621"/>
                    <a:pt x="566666" y="12621"/>
                  </a:cubicBezTo>
                  <a:cubicBezTo>
                    <a:pt x="570873" y="12621"/>
                    <a:pt x="575501" y="15566"/>
                    <a:pt x="580549" y="21455"/>
                  </a:cubicBezTo>
                  <a:cubicBezTo>
                    <a:pt x="585597" y="27345"/>
                    <a:pt x="593590" y="35338"/>
                    <a:pt x="604528" y="45434"/>
                  </a:cubicBezTo>
                  <a:cubicBezTo>
                    <a:pt x="615466" y="55531"/>
                    <a:pt x="630190" y="64365"/>
                    <a:pt x="648700" y="71938"/>
                  </a:cubicBezTo>
                  <a:cubicBezTo>
                    <a:pt x="667210" y="79510"/>
                    <a:pt x="684459" y="84979"/>
                    <a:pt x="700445" y="88344"/>
                  </a:cubicBezTo>
                  <a:cubicBezTo>
                    <a:pt x="716431" y="91710"/>
                    <a:pt x="730314" y="95917"/>
                    <a:pt x="742093" y="100965"/>
                  </a:cubicBezTo>
                  <a:lnTo>
                    <a:pt x="752189" y="126206"/>
                  </a:lnTo>
                  <a:cubicBezTo>
                    <a:pt x="755555" y="129572"/>
                    <a:pt x="758920" y="131675"/>
                    <a:pt x="762286" y="132517"/>
                  </a:cubicBezTo>
                  <a:cubicBezTo>
                    <a:pt x="765651" y="133358"/>
                    <a:pt x="771962" y="135041"/>
                    <a:pt x="781217" y="137565"/>
                  </a:cubicBezTo>
                  <a:cubicBezTo>
                    <a:pt x="790472" y="140089"/>
                    <a:pt x="798465" y="143034"/>
                    <a:pt x="805196" y="146399"/>
                  </a:cubicBezTo>
                  <a:lnTo>
                    <a:pt x="810244" y="166592"/>
                  </a:lnTo>
                  <a:lnTo>
                    <a:pt x="777430" y="206978"/>
                  </a:lnTo>
                  <a:cubicBezTo>
                    <a:pt x="784162" y="213710"/>
                    <a:pt x="788368" y="222123"/>
                    <a:pt x="790051" y="232220"/>
                  </a:cubicBezTo>
                  <a:lnTo>
                    <a:pt x="752189" y="239792"/>
                  </a:lnTo>
                  <a:cubicBezTo>
                    <a:pt x="748824" y="256620"/>
                    <a:pt x="745038" y="275971"/>
                    <a:pt x="740831" y="297847"/>
                  </a:cubicBezTo>
                  <a:cubicBezTo>
                    <a:pt x="736624" y="319723"/>
                    <a:pt x="733679" y="332343"/>
                    <a:pt x="731996" y="335709"/>
                  </a:cubicBezTo>
                  <a:cubicBezTo>
                    <a:pt x="730314" y="339074"/>
                    <a:pt x="728631" y="345806"/>
                    <a:pt x="726948" y="355902"/>
                  </a:cubicBezTo>
                  <a:lnTo>
                    <a:pt x="709279" y="365998"/>
                  </a:lnTo>
                  <a:cubicBezTo>
                    <a:pt x="695817" y="451819"/>
                    <a:pt x="684879" y="505667"/>
                    <a:pt x="676466" y="527542"/>
                  </a:cubicBezTo>
                  <a:cubicBezTo>
                    <a:pt x="668052" y="549418"/>
                    <a:pt x="663004" y="572135"/>
                    <a:pt x="661321" y="595694"/>
                  </a:cubicBezTo>
                  <a:cubicBezTo>
                    <a:pt x="659638" y="619252"/>
                    <a:pt x="660059" y="646176"/>
                    <a:pt x="662583" y="676466"/>
                  </a:cubicBezTo>
                  <a:cubicBezTo>
                    <a:pt x="665107" y="706755"/>
                    <a:pt x="663845" y="744617"/>
                    <a:pt x="658797" y="790051"/>
                  </a:cubicBezTo>
                  <a:cubicBezTo>
                    <a:pt x="653748" y="835486"/>
                    <a:pt x="653748" y="885127"/>
                    <a:pt x="658797" y="938975"/>
                  </a:cubicBezTo>
                  <a:cubicBezTo>
                    <a:pt x="663845" y="992823"/>
                    <a:pt x="667210" y="1024374"/>
                    <a:pt x="668893" y="1033629"/>
                  </a:cubicBezTo>
                  <a:cubicBezTo>
                    <a:pt x="670576" y="1042885"/>
                    <a:pt x="671417" y="1051719"/>
                    <a:pt x="671417" y="1060133"/>
                  </a:cubicBezTo>
                  <a:cubicBezTo>
                    <a:pt x="671417" y="1068546"/>
                    <a:pt x="672259" y="1076119"/>
                    <a:pt x="673941" y="1082850"/>
                  </a:cubicBezTo>
                  <a:cubicBezTo>
                    <a:pt x="675624" y="1089581"/>
                    <a:pt x="675204" y="1095050"/>
                    <a:pt x="672679" y="1099257"/>
                  </a:cubicBezTo>
                  <a:cubicBezTo>
                    <a:pt x="670155" y="1103464"/>
                    <a:pt x="669314" y="1108932"/>
                    <a:pt x="670155" y="1115664"/>
                  </a:cubicBezTo>
                  <a:cubicBezTo>
                    <a:pt x="670997" y="1122395"/>
                    <a:pt x="670576" y="1136698"/>
                    <a:pt x="668893" y="1158574"/>
                  </a:cubicBezTo>
                  <a:lnTo>
                    <a:pt x="673941" y="1138381"/>
                  </a:lnTo>
                  <a:cubicBezTo>
                    <a:pt x="675624" y="1143429"/>
                    <a:pt x="676045" y="1146794"/>
                    <a:pt x="675204" y="1148477"/>
                  </a:cubicBezTo>
                  <a:cubicBezTo>
                    <a:pt x="674362" y="1150160"/>
                    <a:pt x="673521" y="1156470"/>
                    <a:pt x="672679" y="1167408"/>
                  </a:cubicBezTo>
                  <a:cubicBezTo>
                    <a:pt x="671838" y="1178346"/>
                    <a:pt x="671417" y="1193070"/>
                    <a:pt x="671417" y="1211580"/>
                  </a:cubicBezTo>
                  <a:lnTo>
                    <a:pt x="681514" y="1188863"/>
                  </a:lnTo>
                  <a:cubicBezTo>
                    <a:pt x="681514" y="1205691"/>
                    <a:pt x="681935" y="1222097"/>
                    <a:pt x="682776" y="1238084"/>
                  </a:cubicBezTo>
                  <a:cubicBezTo>
                    <a:pt x="683617" y="1254070"/>
                    <a:pt x="684038" y="1263745"/>
                    <a:pt x="684038" y="1267111"/>
                  </a:cubicBezTo>
                  <a:cubicBezTo>
                    <a:pt x="684038" y="1270476"/>
                    <a:pt x="684879" y="1275525"/>
                    <a:pt x="686562" y="1282256"/>
                  </a:cubicBezTo>
                  <a:lnTo>
                    <a:pt x="681514" y="1284780"/>
                  </a:lnTo>
                  <a:lnTo>
                    <a:pt x="686562" y="1289828"/>
                  </a:lnTo>
                  <a:cubicBezTo>
                    <a:pt x="688245" y="1316752"/>
                    <a:pt x="689928" y="1339049"/>
                    <a:pt x="691610" y="1356717"/>
                  </a:cubicBezTo>
                  <a:cubicBezTo>
                    <a:pt x="693293" y="1374386"/>
                    <a:pt x="694555" y="1406359"/>
                    <a:pt x="695397" y="1452634"/>
                  </a:cubicBezTo>
                  <a:cubicBezTo>
                    <a:pt x="696238" y="1498910"/>
                    <a:pt x="695817" y="1525413"/>
                    <a:pt x="694134" y="1532144"/>
                  </a:cubicBezTo>
                  <a:cubicBezTo>
                    <a:pt x="692452" y="1538875"/>
                    <a:pt x="693293" y="1545606"/>
                    <a:pt x="696659" y="1552337"/>
                  </a:cubicBezTo>
                  <a:cubicBezTo>
                    <a:pt x="700024" y="1559068"/>
                    <a:pt x="702548" y="1564116"/>
                    <a:pt x="704231" y="1567482"/>
                  </a:cubicBezTo>
                  <a:cubicBezTo>
                    <a:pt x="697500" y="1596088"/>
                    <a:pt x="694976" y="1624695"/>
                    <a:pt x="696659" y="1653302"/>
                  </a:cubicBezTo>
                  <a:lnTo>
                    <a:pt x="704231" y="1638157"/>
                  </a:lnTo>
                  <a:lnTo>
                    <a:pt x="711803" y="1630585"/>
                  </a:lnTo>
                  <a:cubicBezTo>
                    <a:pt x="711803" y="1633950"/>
                    <a:pt x="712224" y="1636895"/>
                    <a:pt x="713066" y="1639419"/>
                  </a:cubicBezTo>
                  <a:cubicBezTo>
                    <a:pt x="713907" y="1641943"/>
                    <a:pt x="713486" y="1648254"/>
                    <a:pt x="711803" y="1658350"/>
                  </a:cubicBezTo>
                  <a:cubicBezTo>
                    <a:pt x="710121" y="1668447"/>
                    <a:pt x="707596" y="1685274"/>
                    <a:pt x="704231" y="1708833"/>
                  </a:cubicBezTo>
                  <a:cubicBezTo>
                    <a:pt x="704231" y="1710516"/>
                    <a:pt x="705914" y="1713040"/>
                    <a:pt x="709279" y="1716405"/>
                  </a:cubicBezTo>
                  <a:cubicBezTo>
                    <a:pt x="712645" y="1719771"/>
                    <a:pt x="715589" y="1724819"/>
                    <a:pt x="718114" y="1731550"/>
                  </a:cubicBezTo>
                  <a:cubicBezTo>
                    <a:pt x="720638" y="1738281"/>
                    <a:pt x="721900" y="1747536"/>
                    <a:pt x="721900" y="1759315"/>
                  </a:cubicBezTo>
                  <a:cubicBezTo>
                    <a:pt x="721900" y="1771095"/>
                    <a:pt x="724003" y="1784136"/>
                    <a:pt x="728210" y="1798439"/>
                  </a:cubicBezTo>
                  <a:cubicBezTo>
                    <a:pt x="732417" y="1812743"/>
                    <a:pt x="734521" y="1826205"/>
                    <a:pt x="734521" y="1838825"/>
                  </a:cubicBezTo>
                  <a:cubicBezTo>
                    <a:pt x="734521" y="1851446"/>
                    <a:pt x="734521" y="1870377"/>
                    <a:pt x="734521" y="1895618"/>
                  </a:cubicBezTo>
                  <a:lnTo>
                    <a:pt x="744617" y="1895618"/>
                  </a:lnTo>
                  <a:cubicBezTo>
                    <a:pt x="744617" y="1886363"/>
                    <a:pt x="746089" y="1877108"/>
                    <a:pt x="749034" y="1867853"/>
                  </a:cubicBezTo>
                  <a:lnTo>
                    <a:pt x="754991" y="1855371"/>
                  </a:lnTo>
                  <a:lnTo>
                    <a:pt x="764810" y="1860280"/>
                  </a:lnTo>
                  <a:cubicBezTo>
                    <a:pt x="766493" y="1873742"/>
                    <a:pt x="768176" y="1883839"/>
                    <a:pt x="769858" y="1890570"/>
                  </a:cubicBezTo>
                  <a:cubicBezTo>
                    <a:pt x="771541" y="1897301"/>
                    <a:pt x="770699" y="1904873"/>
                    <a:pt x="767334" y="1913287"/>
                  </a:cubicBezTo>
                  <a:cubicBezTo>
                    <a:pt x="763969" y="1921701"/>
                    <a:pt x="759762" y="1936845"/>
                    <a:pt x="754714" y="1958721"/>
                  </a:cubicBezTo>
                  <a:lnTo>
                    <a:pt x="752189" y="1953673"/>
                  </a:lnTo>
                  <a:lnTo>
                    <a:pt x="742093" y="1963770"/>
                  </a:lnTo>
                  <a:cubicBezTo>
                    <a:pt x="743776" y="1982280"/>
                    <a:pt x="744617" y="1999948"/>
                    <a:pt x="744617" y="2016776"/>
                  </a:cubicBezTo>
                  <a:lnTo>
                    <a:pt x="737045" y="2016776"/>
                  </a:lnTo>
                  <a:lnTo>
                    <a:pt x="742093" y="2031921"/>
                  </a:lnTo>
                  <a:lnTo>
                    <a:pt x="726948" y="2036969"/>
                  </a:lnTo>
                  <a:cubicBezTo>
                    <a:pt x="730314" y="2048748"/>
                    <a:pt x="733679" y="2056741"/>
                    <a:pt x="737045" y="2060948"/>
                  </a:cubicBezTo>
                  <a:cubicBezTo>
                    <a:pt x="740410" y="2065155"/>
                    <a:pt x="740410" y="2070203"/>
                    <a:pt x="737045" y="2076093"/>
                  </a:cubicBezTo>
                  <a:cubicBezTo>
                    <a:pt x="733679" y="2081983"/>
                    <a:pt x="732417" y="2087031"/>
                    <a:pt x="733258" y="2091238"/>
                  </a:cubicBezTo>
                  <a:cubicBezTo>
                    <a:pt x="734100" y="2095445"/>
                    <a:pt x="734521" y="2100072"/>
                    <a:pt x="734521" y="2105120"/>
                  </a:cubicBezTo>
                  <a:lnTo>
                    <a:pt x="726948" y="2107644"/>
                  </a:lnTo>
                  <a:lnTo>
                    <a:pt x="721900" y="2120265"/>
                  </a:lnTo>
                  <a:lnTo>
                    <a:pt x="731996" y="2140458"/>
                  </a:lnTo>
                  <a:lnTo>
                    <a:pt x="729472" y="2140458"/>
                  </a:lnTo>
                  <a:cubicBezTo>
                    <a:pt x="717693" y="2132044"/>
                    <a:pt x="709279" y="2125734"/>
                    <a:pt x="704231" y="2121527"/>
                  </a:cubicBezTo>
                  <a:cubicBezTo>
                    <a:pt x="699183" y="2117320"/>
                    <a:pt x="694976" y="2115217"/>
                    <a:pt x="691610" y="2115217"/>
                  </a:cubicBezTo>
                  <a:cubicBezTo>
                    <a:pt x="688245" y="2115217"/>
                    <a:pt x="682355" y="2114375"/>
                    <a:pt x="673941" y="2112693"/>
                  </a:cubicBezTo>
                  <a:lnTo>
                    <a:pt x="658797" y="2127837"/>
                  </a:lnTo>
                  <a:cubicBezTo>
                    <a:pt x="653748" y="2141299"/>
                    <a:pt x="650804" y="2150134"/>
                    <a:pt x="649962" y="2154341"/>
                  </a:cubicBezTo>
                  <a:cubicBezTo>
                    <a:pt x="649121" y="2158548"/>
                    <a:pt x="648279" y="2161913"/>
                    <a:pt x="647438" y="2164437"/>
                  </a:cubicBezTo>
                  <a:cubicBezTo>
                    <a:pt x="646597" y="2166961"/>
                    <a:pt x="645335" y="2170748"/>
                    <a:pt x="643652" y="2175796"/>
                  </a:cubicBezTo>
                  <a:cubicBezTo>
                    <a:pt x="636921" y="2175796"/>
                    <a:pt x="632714" y="2175796"/>
                    <a:pt x="631031" y="2175796"/>
                  </a:cubicBezTo>
                  <a:cubicBezTo>
                    <a:pt x="629349" y="2175796"/>
                    <a:pt x="625983" y="2177479"/>
                    <a:pt x="620935" y="2180844"/>
                  </a:cubicBezTo>
                  <a:cubicBezTo>
                    <a:pt x="615887" y="2184210"/>
                    <a:pt x="606211" y="2187996"/>
                    <a:pt x="591908" y="2192203"/>
                  </a:cubicBezTo>
                  <a:cubicBezTo>
                    <a:pt x="577604" y="2196410"/>
                    <a:pt x="562039" y="2197251"/>
                    <a:pt x="545211" y="2194727"/>
                  </a:cubicBezTo>
                  <a:cubicBezTo>
                    <a:pt x="528383" y="2192203"/>
                    <a:pt x="503142" y="2188417"/>
                    <a:pt x="469487" y="2183368"/>
                  </a:cubicBezTo>
                  <a:lnTo>
                    <a:pt x="456867" y="2198513"/>
                  </a:lnTo>
                  <a:lnTo>
                    <a:pt x="459391" y="2188417"/>
                  </a:lnTo>
                  <a:cubicBezTo>
                    <a:pt x="452660" y="2183368"/>
                    <a:pt x="447191" y="2176637"/>
                    <a:pt x="442984" y="2168224"/>
                  </a:cubicBezTo>
                  <a:cubicBezTo>
                    <a:pt x="438777" y="2159810"/>
                    <a:pt x="434570" y="2153920"/>
                    <a:pt x="430363" y="2150555"/>
                  </a:cubicBezTo>
                  <a:cubicBezTo>
                    <a:pt x="426157" y="2147189"/>
                    <a:pt x="421529" y="2142141"/>
                    <a:pt x="416481" y="2135410"/>
                  </a:cubicBezTo>
                  <a:lnTo>
                    <a:pt x="386191" y="2117741"/>
                  </a:lnTo>
                  <a:lnTo>
                    <a:pt x="371047" y="2095024"/>
                  </a:lnTo>
                  <a:lnTo>
                    <a:pt x="312992" y="2036969"/>
                  </a:lnTo>
                  <a:lnTo>
                    <a:pt x="318040" y="2026873"/>
                  </a:lnTo>
                  <a:lnTo>
                    <a:pt x="295323" y="2014252"/>
                  </a:lnTo>
                  <a:lnTo>
                    <a:pt x="300371" y="2011728"/>
                  </a:lnTo>
                  <a:lnTo>
                    <a:pt x="295323" y="2004155"/>
                  </a:lnTo>
                  <a:lnTo>
                    <a:pt x="335709" y="2014252"/>
                  </a:lnTo>
                  <a:cubicBezTo>
                    <a:pt x="337392" y="2009204"/>
                    <a:pt x="337812" y="2005838"/>
                    <a:pt x="336971" y="2004155"/>
                  </a:cubicBezTo>
                  <a:cubicBezTo>
                    <a:pt x="336130" y="2002473"/>
                    <a:pt x="335288" y="1995742"/>
                    <a:pt x="334447" y="1983962"/>
                  </a:cubicBezTo>
                  <a:cubicBezTo>
                    <a:pt x="333605" y="1972183"/>
                    <a:pt x="332343" y="1965031"/>
                    <a:pt x="330661" y="1962507"/>
                  </a:cubicBezTo>
                  <a:cubicBezTo>
                    <a:pt x="328978" y="1959983"/>
                    <a:pt x="327295" y="1952832"/>
                    <a:pt x="325612" y="1941052"/>
                  </a:cubicBezTo>
                  <a:cubicBezTo>
                    <a:pt x="323930" y="1929273"/>
                    <a:pt x="323088" y="1919176"/>
                    <a:pt x="323088" y="1910763"/>
                  </a:cubicBezTo>
                  <a:lnTo>
                    <a:pt x="305419" y="1900666"/>
                  </a:lnTo>
                  <a:lnTo>
                    <a:pt x="315516" y="1895618"/>
                  </a:lnTo>
                  <a:lnTo>
                    <a:pt x="305419" y="1882997"/>
                  </a:lnTo>
                  <a:lnTo>
                    <a:pt x="292799" y="1880473"/>
                  </a:lnTo>
                  <a:lnTo>
                    <a:pt x="285226" y="1882997"/>
                  </a:lnTo>
                  <a:lnTo>
                    <a:pt x="277654" y="1877949"/>
                  </a:lnTo>
                  <a:lnTo>
                    <a:pt x="275130" y="1880473"/>
                  </a:lnTo>
                  <a:lnTo>
                    <a:pt x="254937" y="1877949"/>
                  </a:lnTo>
                  <a:lnTo>
                    <a:pt x="252413" y="1880473"/>
                  </a:lnTo>
                  <a:lnTo>
                    <a:pt x="244840" y="1877949"/>
                  </a:lnTo>
                  <a:cubicBezTo>
                    <a:pt x="222964" y="1877949"/>
                    <a:pt x="200247" y="1876266"/>
                    <a:pt x="176689" y="1872901"/>
                  </a:cubicBezTo>
                  <a:lnTo>
                    <a:pt x="179213" y="1860280"/>
                  </a:lnTo>
                  <a:lnTo>
                    <a:pt x="171641" y="1860280"/>
                  </a:lnTo>
                  <a:lnTo>
                    <a:pt x="166592" y="1855232"/>
                  </a:lnTo>
                  <a:lnTo>
                    <a:pt x="75724" y="1852708"/>
                  </a:lnTo>
                  <a:lnTo>
                    <a:pt x="113586" y="1847660"/>
                  </a:lnTo>
                  <a:lnTo>
                    <a:pt x="0" y="1835039"/>
                  </a:lnTo>
                  <a:lnTo>
                    <a:pt x="90869" y="1835039"/>
                  </a:lnTo>
                  <a:lnTo>
                    <a:pt x="95917" y="1819894"/>
                  </a:lnTo>
                  <a:lnTo>
                    <a:pt x="106013" y="1819894"/>
                  </a:lnTo>
                  <a:lnTo>
                    <a:pt x="106013" y="1827467"/>
                  </a:lnTo>
                  <a:lnTo>
                    <a:pt x="113586" y="1822418"/>
                  </a:lnTo>
                  <a:cubicBezTo>
                    <a:pt x="133779" y="1825784"/>
                    <a:pt x="154813" y="1824943"/>
                    <a:pt x="176689" y="1819894"/>
                  </a:cubicBezTo>
                  <a:lnTo>
                    <a:pt x="159020" y="1817370"/>
                  </a:lnTo>
                  <a:lnTo>
                    <a:pt x="153972" y="1819894"/>
                  </a:lnTo>
                  <a:cubicBezTo>
                    <a:pt x="147241" y="1818212"/>
                    <a:pt x="142613" y="1816529"/>
                    <a:pt x="140089" y="1814846"/>
                  </a:cubicBezTo>
                  <a:cubicBezTo>
                    <a:pt x="137565" y="1813163"/>
                    <a:pt x="129993" y="1812743"/>
                    <a:pt x="117372" y="1813584"/>
                  </a:cubicBezTo>
                  <a:cubicBezTo>
                    <a:pt x="104751" y="1814425"/>
                    <a:pt x="84979" y="1816529"/>
                    <a:pt x="58055" y="1819894"/>
                  </a:cubicBezTo>
                  <a:lnTo>
                    <a:pt x="53007" y="1814846"/>
                  </a:lnTo>
                  <a:lnTo>
                    <a:pt x="50483" y="1817370"/>
                  </a:lnTo>
                  <a:lnTo>
                    <a:pt x="35338" y="1807274"/>
                  </a:lnTo>
                  <a:cubicBezTo>
                    <a:pt x="48800" y="1810639"/>
                    <a:pt x="62682" y="1812322"/>
                    <a:pt x="76986" y="1812322"/>
                  </a:cubicBezTo>
                  <a:cubicBezTo>
                    <a:pt x="91289" y="1812322"/>
                    <a:pt x="105593" y="1811060"/>
                    <a:pt x="119896" y="1808536"/>
                  </a:cubicBezTo>
                  <a:cubicBezTo>
                    <a:pt x="134200" y="1806012"/>
                    <a:pt x="147662" y="1804750"/>
                    <a:pt x="160282" y="1804750"/>
                  </a:cubicBezTo>
                  <a:cubicBezTo>
                    <a:pt x="172903" y="1804750"/>
                    <a:pt x="180896" y="1803067"/>
                    <a:pt x="184261" y="1799701"/>
                  </a:cubicBezTo>
                  <a:lnTo>
                    <a:pt x="184261" y="1792129"/>
                  </a:lnTo>
                  <a:lnTo>
                    <a:pt x="204454" y="1789605"/>
                  </a:lnTo>
                  <a:lnTo>
                    <a:pt x="159020" y="1776984"/>
                  </a:lnTo>
                  <a:cubicBezTo>
                    <a:pt x="174165" y="1776984"/>
                    <a:pt x="185523" y="1776984"/>
                    <a:pt x="193096" y="1776984"/>
                  </a:cubicBezTo>
                  <a:cubicBezTo>
                    <a:pt x="200668" y="1776984"/>
                    <a:pt x="206137" y="1777405"/>
                    <a:pt x="209503" y="1778246"/>
                  </a:cubicBezTo>
                  <a:cubicBezTo>
                    <a:pt x="212868" y="1779088"/>
                    <a:pt x="217075" y="1780350"/>
                    <a:pt x="222123" y="1782032"/>
                  </a:cubicBezTo>
                  <a:lnTo>
                    <a:pt x="219599" y="1774460"/>
                  </a:lnTo>
                  <a:lnTo>
                    <a:pt x="242316" y="1771936"/>
                  </a:lnTo>
                  <a:lnTo>
                    <a:pt x="239792" y="1774460"/>
                  </a:lnTo>
                  <a:lnTo>
                    <a:pt x="224647" y="1774460"/>
                  </a:lnTo>
                  <a:lnTo>
                    <a:pt x="222123" y="1779508"/>
                  </a:lnTo>
                  <a:cubicBezTo>
                    <a:pt x="230537" y="1779508"/>
                    <a:pt x="236427" y="1779088"/>
                    <a:pt x="239792" y="1778246"/>
                  </a:cubicBezTo>
                  <a:cubicBezTo>
                    <a:pt x="243157" y="1777405"/>
                    <a:pt x="245261" y="1777405"/>
                    <a:pt x="246102" y="1778246"/>
                  </a:cubicBezTo>
                  <a:cubicBezTo>
                    <a:pt x="246944" y="1779088"/>
                    <a:pt x="249047" y="1779508"/>
                    <a:pt x="252413" y="1779508"/>
                  </a:cubicBezTo>
                  <a:lnTo>
                    <a:pt x="247364" y="1771936"/>
                  </a:lnTo>
                  <a:cubicBezTo>
                    <a:pt x="282702" y="1766888"/>
                    <a:pt x="315516" y="1756791"/>
                    <a:pt x="345805" y="1741646"/>
                  </a:cubicBezTo>
                  <a:lnTo>
                    <a:pt x="345805" y="1736598"/>
                  </a:lnTo>
                  <a:lnTo>
                    <a:pt x="353378" y="1731550"/>
                  </a:lnTo>
                  <a:cubicBezTo>
                    <a:pt x="356743" y="1724819"/>
                    <a:pt x="359267" y="1719771"/>
                    <a:pt x="360950" y="1716405"/>
                  </a:cubicBezTo>
                  <a:cubicBezTo>
                    <a:pt x="362633" y="1713040"/>
                    <a:pt x="363895" y="1706729"/>
                    <a:pt x="364736" y="1697474"/>
                  </a:cubicBezTo>
                  <a:cubicBezTo>
                    <a:pt x="365578" y="1688219"/>
                    <a:pt x="366840" y="1672654"/>
                    <a:pt x="368522" y="1650778"/>
                  </a:cubicBezTo>
                  <a:lnTo>
                    <a:pt x="381143" y="1640681"/>
                  </a:lnTo>
                  <a:cubicBezTo>
                    <a:pt x="382826" y="1632268"/>
                    <a:pt x="384509" y="1625957"/>
                    <a:pt x="386191" y="1621750"/>
                  </a:cubicBezTo>
                  <a:cubicBezTo>
                    <a:pt x="387874" y="1617544"/>
                    <a:pt x="387874" y="1615019"/>
                    <a:pt x="386191" y="1614178"/>
                  </a:cubicBezTo>
                  <a:cubicBezTo>
                    <a:pt x="384509" y="1613337"/>
                    <a:pt x="383667" y="1612075"/>
                    <a:pt x="383667" y="1610392"/>
                  </a:cubicBezTo>
                  <a:cubicBezTo>
                    <a:pt x="387033" y="1596930"/>
                    <a:pt x="390398" y="1586413"/>
                    <a:pt x="393764" y="1578840"/>
                  </a:cubicBezTo>
                  <a:cubicBezTo>
                    <a:pt x="397129" y="1571268"/>
                    <a:pt x="399233" y="1558647"/>
                    <a:pt x="400074" y="1540979"/>
                  </a:cubicBezTo>
                  <a:cubicBezTo>
                    <a:pt x="400915" y="1523310"/>
                    <a:pt x="403019" y="1509848"/>
                    <a:pt x="406384" y="1500592"/>
                  </a:cubicBezTo>
                  <a:cubicBezTo>
                    <a:pt x="409750" y="1491337"/>
                    <a:pt x="410591" y="1482924"/>
                    <a:pt x="408908" y="1475351"/>
                  </a:cubicBezTo>
                  <a:cubicBezTo>
                    <a:pt x="407226" y="1467779"/>
                    <a:pt x="408067" y="1461048"/>
                    <a:pt x="411433" y="1455158"/>
                  </a:cubicBezTo>
                  <a:cubicBezTo>
                    <a:pt x="414798" y="1449269"/>
                    <a:pt x="419005" y="1439593"/>
                    <a:pt x="424053" y="1426131"/>
                  </a:cubicBezTo>
                  <a:lnTo>
                    <a:pt x="416481" y="1426131"/>
                  </a:lnTo>
                  <a:cubicBezTo>
                    <a:pt x="416481" y="1419400"/>
                    <a:pt x="416481" y="1414772"/>
                    <a:pt x="416481" y="1412248"/>
                  </a:cubicBezTo>
                  <a:cubicBezTo>
                    <a:pt x="416481" y="1409724"/>
                    <a:pt x="418164" y="1392055"/>
                    <a:pt x="421529" y="1359242"/>
                  </a:cubicBezTo>
                  <a:cubicBezTo>
                    <a:pt x="424894" y="1326428"/>
                    <a:pt x="427419" y="1275525"/>
                    <a:pt x="429101" y="1206532"/>
                  </a:cubicBezTo>
                  <a:cubicBezTo>
                    <a:pt x="430784" y="1137539"/>
                    <a:pt x="434570" y="1061395"/>
                    <a:pt x="440460" y="978099"/>
                  </a:cubicBezTo>
                  <a:cubicBezTo>
                    <a:pt x="446350" y="894802"/>
                    <a:pt x="452239" y="833803"/>
                    <a:pt x="458129" y="795100"/>
                  </a:cubicBezTo>
                  <a:cubicBezTo>
                    <a:pt x="464018" y="756396"/>
                    <a:pt x="466122" y="731155"/>
                    <a:pt x="464439" y="719376"/>
                  </a:cubicBezTo>
                  <a:cubicBezTo>
                    <a:pt x="462756" y="707597"/>
                    <a:pt x="464439" y="698762"/>
                    <a:pt x="469487" y="692873"/>
                  </a:cubicBezTo>
                  <a:cubicBezTo>
                    <a:pt x="474536" y="686983"/>
                    <a:pt x="478322" y="672259"/>
                    <a:pt x="480846" y="648700"/>
                  </a:cubicBezTo>
                  <a:cubicBezTo>
                    <a:pt x="483370" y="625142"/>
                    <a:pt x="483370" y="610839"/>
                    <a:pt x="480846" y="605790"/>
                  </a:cubicBezTo>
                  <a:cubicBezTo>
                    <a:pt x="478322" y="600742"/>
                    <a:pt x="476218" y="596114"/>
                    <a:pt x="474536" y="591908"/>
                  </a:cubicBezTo>
                  <a:cubicBezTo>
                    <a:pt x="472853" y="587701"/>
                    <a:pt x="472011" y="581390"/>
                    <a:pt x="472011" y="572977"/>
                  </a:cubicBezTo>
                  <a:lnTo>
                    <a:pt x="479584" y="565404"/>
                  </a:lnTo>
                  <a:cubicBezTo>
                    <a:pt x="481267" y="560356"/>
                    <a:pt x="481687" y="556570"/>
                    <a:pt x="480846" y="554046"/>
                  </a:cubicBezTo>
                  <a:cubicBezTo>
                    <a:pt x="480004" y="551522"/>
                    <a:pt x="480425" y="548156"/>
                    <a:pt x="482108" y="543949"/>
                  </a:cubicBezTo>
                  <a:cubicBezTo>
                    <a:pt x="483791" y="539742"/>
                    <a:pt x="483370" y="535115"/>
                    <a:pt x="480846" y="530066"/>
                  </a:cubicBezTo>
                  <a:cubicBezTo>
                    <a:pt x="478322" y="525018"/>
                    <a:pt x="478322" y="517446"/>
                    <a:pt x="480846" y="507349"/>
                  </a:cubicBezTo>
                  <a:cubicBezTo>
                    <a:pt x="483370" y="497253"/>
                    <a:pt x="485053" y="485474"/>
                    <a:pt x="485894" y="472012"/>
                  </a:cubicBezTo>
                  <a:cubicBezTo>
                    <a:pt x="486735" y="458550"/>
                    <a:pt x="487998" y="445929"/>
                    <a:pt x="489680" y="434150"/>
                  </a:cubicBezTo>
                  <a:cubicBezTo>
                    <a:pt x="491363" y="422371"/>
                    <a:pt x="493466" y="404702"/>
                    <a:pt x="495991" y="381143"/>
                  </a:cubicBezTo>
                  <a:cubicBezTo>
                    <a:pt x="498515" y="357585"/>
                    <a:pt x="500198" y="329399"/>
                    <a:pt x="501039" y="296585"/>
                  </a:cubicBezTo>
                  <a:cubicBezTo>
                    <a:pt x="501880" y="263771"/>
                    <a:pt x="501460" y="240213"/>
                    <a:pt x="499777" y="225909"/>
                  </a:cubicBezTo>
                  <a:cubicBezTo>
                    <a:pt x="498094" y="211606"/>
                    <a:pt x="495570" y="190992"/>
                    <a:pt x="492205" y="164068"/>
                  </a:cubicBezTo>
                  <a:cubicBezTo>
                    <a:pt x="475377" y="155655"/>
                    <a:pt x="463177" y="149765"/>
                    <a:pt x="455605" y="146399"/>
                  </a:cubicBezTo>
                  <a:cubicBezTo>
                    <a:pt x="448032" y="143034"/>
                    <a:pt x="440881" y="141351"/>
                    <a:pt x="434150" y="141351"/>
                  </a:cubicBezTo>
                  <a:cubicBezTo>
                    <a:pt x="427419" y="141351"/>
                    <a:pt x="421108" y="140510"/>
                    <a:pt x="415219" y="138827"/>
                  </a:cubicBezTo>
                  <a:cubicBezTo>
                    <a:pt x="409329" y="137144"/>
                    <a:pt x="400495" y="134620"/>
                    <a:pt x="388715" y="131255"/>
                  </a:cubicBezTo>
                  <a:lnTo>
                    <a:pt x="378619" y="113586"/>
                  </a:lnTo>
                  <a:cubicBezTo>
                    <a:pt x="370205" y="108538"/>
                    <a:pt x="364736" y="103910"/>
                    <a:pt x="362212" y="99703"/>
                  </a:cubicBezTo>
                  <a:cubicBezTo>
                    <a:pt x="359688" y="95496"/>
                    <a:pt x="356743" y="92972"/>
                    <a:pt x="353378" y="92131"/>
                  </a:cubicBezTo>
                  <a:cubicBezTo>
                    <a:pt x="350012" y="91289"/>
                    <a:pt x="345805" y="90869"/>
                    <a:pt x="340757" y="90869"/>
                  </a:cubicBezTo>
                  <a:cubicBezTo>
                    <a:pt x="339074" y="87503"/>
                    <a:pt x="337812" y="84138"/>
                    <a:pt x="336971" y="80772"/>
                  </a:cubicBezTo>
                  <a:cubicBezTo>
                    <a:pt x="336130" y="77407"/>
                    <a:pt x="332764" y="73621"/>
                    <a:pt x="326874" y="69414"/>
                  </a:cubicBezTo>
                  <a:cubicBezTo>
                    <a:pt x="320985" y="65207"/>
                    <a:pt x="312150" y="57214"/>
                    <a:pt x="300371" y="45434"/>
                  </a:cubicBezTo>
                  <a:cubicBezTo>
                    <a:pt x="305419" y="43752"/>
                    <a:pt x="310468" y="41648"/>
                    <a:pt x="315516" y="39124"/>
                  </a:cubicBezTo>
                  <a:cubicBezTo>
                    <a:pt x="320564" y="36600"/>
                    <a:pt x="326874" y="37021"/>
                    <a:pt x="334447" y="40386"/>
                  </a:cubicBezTo>
                  <a:cubicBezTo>
                    <a:pt x="342019" y="43752"/>
                    <a:pt x="347488" y="45434"/>
                    <a:pt x="350854" y="45434"/>
                  </a:cubicBezTo>
                  <a:cubicBezTo>
                    <a:pt x="354219" y="45434"/>
                    <a:pt x="356743" y="45434"/>
                    <a:pt x="358426" y="45434"/>
                  </a:cubicBezTo>
                  <a:lnTo>
                    <a:pt x="328136" y="12621"/>
                  </a:lnTo>
                  <a:lnTo>
                    <a:pt x="343281" y="7573"/>
                  </a:lnTo>
                  <a:lnTo>
                    <a:pt x="345805" y="2524"/>
                  </a:lnTo>
                  <a:lnTo>
                    <a:pt x="355902" y="0"/>
                  </a:lnTo>
                  <a:close/>
                </a:path>
              </a:pathLst>
            </a:custGeom>
            <a:solidFill>
              <a:srgbClr val="000058">
                <a:alpha val="7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0058"/>
                </a:solidFill>
              </a:endParaRPr>
            </a:p>
          </p:txBody>
        </p:sp>
        <p:sp>
          <p:nvSpPr>
            <p:cNvPr id="151" name="任意多边形 150"/>
            <p:cNvSpPr/>
            <p:nvPr/>
          </p:nvSpPr>
          <p:spPr>
            <a:xfrm>
              <a:off x="5919426" y="3733807"/>
              <a:ext cx="1132033" cy="1736354"/>
            </a:xfrm>
            <a:custGeom>
              <a:avLst/>
              <a:gdLst>
                <a:gd name="connsiteX0" fmla="*/ 426578 w 999554"/>
                <a:gd name="connsiteY0" fmla="*/ 0 h 1533153"/>
                <a:gd name="connsiteX1" fmla="*/ 441722 w 999554"/>
                <a:gd name="connsiteY1" fmla="*/ 12621 h 1533153"/>
                <a:gd name="connsiteX2" fmla="*/ 487157 w 999554"/>
                <a:gd name="connsiteY2" fmla="*/ 42910 h 1533153"/>
                <a:gd name="connsiteX3" fmla="*/ 555308 w 999554"/>
                <a:gd name="connsiteY3" fmla="*/ 131255 h 1533153"/>
                <a:gd name="connsiteX4" fmla="*/ 646176 w 999554"/>
                <a:gd name="connsiteY4" fmla="*/ 146400 h 1533153"/>
                <a:gd name="connsiteX5" fmla="*/ 676466 w 999554"/>
                <a:gd name="connsiteY5" fmla="*/ 119896 h 1533153"/>
                <a:gd name="connsiteX6" fmla="*/ 710542 w 999554"/>
                <a:gd name="connsiteY6" fmla="*/ 111062 h 1533153"/>
                <a:gd name="connsiteX7" fmla="*/ 753452 w 999554"/>
                <a:gd name="connsiteY7" fmla="*/ 124944 h 1533153"/>
                <a:gd name="connsiteX8" fmla="*/ 800148 w 999554"/>
                <a:gd name="connsiteY8" fmla="*/ 155234 h 1533153"/>
                <a:gd name="connsiteX9" fmla="*/ 868300 w 999554"/>
                <a:gd name="connsiteY9" fmla="*/ 201930 h 1533153"/>
                <a:gd name="connsiteX10" fmla="*/ 999554 w 999554"/>
                <a:gd name="connsiteY10" fmla="*/ 312992 h 1533153"/>
                <a:gd name="connsiteX11" fmla="*/ 991982 w 999554"/>
                <a:gd name="connsiteY11" fmla="*/ 360950 h 1533153"/>
                <a:gd name="connsiteX12" fmla="*/ 942761 w 999554"/>
                <a:gd name="connsiteY12" fmla="*/ 400074 h 1533153"/>
                <a:gd name="connsiteX13" fmla="*/ 940714 w 999554"/>
                <a:gd name="connsiteY13" fmla="*/ 401139 h 1533153"/>
                <a:gd name="connsiteX14" fmla="*/ 926481 w 999554"/>
                <a:gd name="connsiteY14" fmla="*/ 403985 h 1533153"/>
                <a:gd name="connsiteX15" fmla="*/ 888381 w 999554"/>
                <a:gd name="connsiteY15" fmla="*/ 415415 h 1533153"/>
                <a:gd name="connsiteX16" fmla="*/ 865521 w 999554"/>
                <a:gd name="connsiteY16" fmla="*/ 426845 h 1533153"/>
                <a:gd name="connsiteX17" fmla="*/ 842661 w 999554"/>
                <a:gd name="connsiteY17" fmla="*/ 434465 h 1533153"/>
                <a:gd name="connsiteX18" fmla="*/ 808371 w 999554"/>
                <a:gd name="connsiteY18" fmla="*/ 445895 h 1533153"/>
                <a:gd name="connsiteX19" fmla="*/ 795456 w 999554"/>
                <a:gd name="connsiteY19" fmla="*/ 450200 h 1533153"/>
                <a:gd name="connsiteX20" fmla="*/ 787527 w 999554"/>
                <a:gd name="connsiteY20" fmla="*/ 436674 h 1533153"/>
                <a:gd name="connsiteX21" fmla="*/ 668894 w 999554"/>
                <a:gd name="connsiteY21" fmla="*/ 472012 h 1533153"/>
                <a:gd name="connsiteX22" fmla="*/ 658797 w 999554"/>
                <a:gd name="connsiteY22" fmla="*/ 449295 h 1533153"/>
                <a:gd name="connsiteX23" fmla="*/ 631031 w 999554"/>
                <a:gd name="connsiteY23" fmla="*/ 451819 h 1533153"/>
                <a:gd name="connsiteX24" fmla="*/ 598218 w 999554"/>
                <a:gd name="connsiteY24" fmla="*/ 468225 h 1533153"/>
                <a:gd name="connsiteX25" fmla="*/ 516184 w 999554"/>
                <a:gd name="connsiteY25" fmla="*/ 513660 h 1533153"/>
                <a:gd name="connsiteX26" fmla="*/ 377357 w 999554"/>
                <a:gd name="connsiteY26" fmla="*/ 610838 h 1533153"/>
                <a:gd name="connsiteX27" fmla="*/ 272606 w 999554"/>
                <a:gd name="connsiteY27" fmla="*/ 699183 h 1533153"/>
                <a:gd name="connsiteX28" fmla="*/ 204455 w 999554"/>
                <a:gd name="connsiteY28" fmla="*/ 752189 h 1533153"/>
                <a:gd name="connsiteX29" fmla="*/ 191834 w 999554"/>
                <a:gd name="connsiteY29" fmla="*/ 747141 h 1533153"/>
                <a:gd name="connsiteX30" fmla="*/ 126206 w 999554"/>
                <a:gd name="connsiteY30" fmla="*/ 807720 h 1533153"/>
                <a:gd name="connsiteX31" fmla="*/ 156496 w 999554"/>
                <a:gd name="connsiteY31" fmla="*/ 802672 h 1533153"/>
                <a:gd name="connsiteX32" fmla="*/ 479584 w 999554"/>
                <a:gd name="connsiteY32" fmla="*/ 605790 h 1533153"/>
                <a:gd name="connsiteX33" fmla="*/ 530067 w 999554"/>
                <a:gd name="connsiteY33" fmla="*/ 532591 h 1533153"/>
                <a:gd name="connsiteX34" fmla="*/ 570453 w 999554"/>
                <a:gd name="connsiteY34" fmla="*/ 530066 h 1533153"/>
                <a:gd name="connsiteX35" fmla="*/ 578025 w 999554"/>
                <a:gd name="connsiteY35" fmla="*/ 519970 h 1533153"/>
                <a:gd name="connsiteX36" fmla="*/ 678990 w 999554"/>
                <a:gd name="connsiteY36" fmla="*/ 527542 h 1533153"/>
                <a:gd name="connsiteX37" fmla="*/ 781217 w 999554"/>
                <a:gd name="connsiteY37" fmla="*/ 552784 h 1533153"/>
                <a:gd name="connsiteX38" fmla="*/ 838337 w 999554"/>
                <a:gd name="connsiteY38" fmla="*/ 598880 h 1533153"/>
                <a:gd name="connsiteX39" fmla="*/ 846471 w 999554"/>
                <a:gd name="connsiteY39" fmla="*/ 609725 h 1533153"/>
                <a:gd name="connsiteX40" fmla="*/ 853616 w 999554"/>
                <a:gd name="connsiteY40" fmla="*/ 612107 h 1533153"/>
                <a:gd name="connsiteX41" fmla="*/ 863251 w 999554"/>
                <a:gd name="connsiteY41" fmla="*/ 638604 h 1533153"/>
                <a:gd name="connsiteX42" fmla="*/ 827913 w 999554"/>
                <a:gd name="connsiteY42" fmla="*/ 681514 h 1533153"/>
                <a:gd name="connsiteX43" fmla="*/ 816555 w 999554"/>
                <a:gd name="connsiteY43" fmla="*/ 680252 h 1533153"/>
                <a:gd name="connsiteX44" fmla="*/ 805196 w 999554"/>
                <a:gd name="connsiteY44" fmla="*/ 685300 h 1533153"/>
                <a:gd name="connsiteX45" fmla="*/ 779955 w 999554"/>
                <a:gd name="connsiteY45" fmla="*/ 699183 h 1533153"/>
                <a:gd name="connsiteX46" fmla="*/ 737045 w 999554"/>
                <a:gd name="connsiteY46" fmla="*/ 790051 h 1533153"/>
                <a:gd name="connsiteX47" fmla="*/ 724424 w 999554"/>
                <a:gd name="connsiteY47" fmla="*/ 797624 h 1533153"/>
                <a:gd name="connsiteX48" fmla="*/ 687825 w 999554"/>
                <a:gd name="connsiteY48" fmla="*/ 964216 h 1533153"/>
                <a:gd name="connsiteX49" fmla="*/ 673942 w 999554"/>
                <a:gd name="connsiteY49" fmla="*/ 1028581 h 1533153"/>
                <a:gd name="connsiteX50" fmla="*/ 671417 w 999554"/>
                <a:gd name="connsiteY50" fmla="*/ 1080326 h 1533153"/>
                <a:gd name="connsiteX51" fmla="*/ 853155 w 999554"/>
                <a:gd name="connsiteY51" fmla="*/ 767334 h 1533153"/>
                <a:gd name="connsiteX52" fmla="*/ 868300 w 999554"/>
                <a:gd name="connsiteY52" fmla="*/ 757238 h 1533153"/>
                <a:gd name="connsiteX53" fmla="*/ 835486 w 999554"/>
                <a:gd name="connsiteY53" fmla="*/ 816555 h 1533153"/>
                <a:gd name="connsiteX54" fmla="*/ 819079 w 999554"/>
                <a:gd name="connsiteY54" fmla="*/ 856941 h 1533153"/>
                <a:gd name="connsiteX55" fmla="*/ 806458 w 999554"/>
                <a:gd name="connsiteY55" fmla="*/ 885968 h 1533153"/>
                <a:gd name="connsiteX56" fmla="*/ 796362 w 999554"/>
                <a:gd name="connsiteY56" fmla="*/ 914996 h 1533153"/>
                <a:gd name="connsiteX57" fmla="*/ 791314 w 999554"/>
                <a:gd name="connsiteY57" fmla="*/ 936451 h 1533153"/>
                <a:gd name="connsiteX58" fmla="*/ 788789 w 999554"/>
                <a:gd name="connsiteY58" fmla="*/ 950333 h 1533153"/>
                <a:gd name="connsiteX59" fmla="*/ 785003 w 999554"/>
                <a:gd name="connsiteY59" fmla="*/ 964216 h 1533153"/>
                <a:gd name="connsiteX60" fmla="*/ 774906 w 999554"/>
                <a:gd name="connsiteY60" fmla="*/ 949071 h 1533153"/>
                <a:gd name="connsiteX61" fmla="*/ 762286 w 999554"/>
                <a:gd name="connsiteY61" fmla="*/ 1047512 h 1533153"/>
                <a:gd name="connsiteX62" fmla="*/ 745879 w 999554"/>
                <a:gd name="connsiteY62" fmla="*/ 1142167 h 1533153"/>
                <a:gd name="connsiteX63" fmla="*/ 739569 w 999554"/>
                <a:gd name="connsiteY63" fmla="*/ 1187601 h 1533153"/>
                <a:gd name="connsiteX64" fmla="*/ 724424 w 999554"/>
                <a:gd name="connsiteY64" fmla="*/ 1241869 h 1533153"/>
                <a:gd name="connsiteX65" fmla="*/ 744617 w 999554"/>
                <a:gd name="connsiteY65" fmla="*/ 1231773 h 1533153"/>
                <a:gd name="connsiteX66" fmla="*/ 735783 w 999554"/>
                <a:gd name="connsiteY66" fmla="*/ 1284780 h 1533153"/>
                <a:gd name="connsiteX67" fmla="*/ 716852 w 999554"/>
                <a:gd name="connsiteY67" fmla="*/ 1350407 h 1533153"/>
                <a:gd name="connsiteX68" fmla="*/ 695397 w 999554"/>
                <a:gd name="connsiteY68" fmla="*/ 1426131 h 1533153"/>
                <a:gd name="connsiteX69" fmla="*/ 681514 w 999554"/>
                <a:gd name="connsiteY69" fmla="*/ 1471565 h 1533153"/>
                <a:gd name="connsiteX70" fmla="*/ 653749 w 999554"/>
                <a:gd name="connsiteY70" fmla="*/ 1532144 h 1533153"/>
                <a:gd name="connsiteX71" fmla="*/ 586859 w 999554"/>
                <a:gd name="connsiteY71" fmla="*/ 1530882 h 1533153"/>
                <a:gd name="connsiteX72" fmla="*/ 530067 w 999554"/>
                <a:gd name="connsiteY72" fmla="*/ 1529620 h 1533153"/>
                <a:gd name="connsiteX73" fmla="*/ 497253 w 999554"/>
                <a:gd name="connsiteY73" fmla="*/ 1475351 h 1533153"/>
                <a:gd name="connsiteX74" fmla="*/ 485894 w 999554"/>
                <a:gd name="connsiteY74" fmla="*/ 1438751 h 1533153"/>
                <a:gd name="connsiteX75" fmla="*/ 466964 w 999554"/>
                <a:gd name="connsiteY75" fmla="*/ 1404675 h 1533153"/>
                <a:gd name="connsiteX76" fmla="*/ 430363 w 999554"/>
                <a:gd name="connsiteY76" fmla="*/ 1352931 h 1533153"/>
                <a:gd name="connsiteX77" fmla="*/ 420267 w 999554"/>
                <a:gd name="connsiteY77" fmla="*/ 1293614 h 1533153"/>
                <a:gd name="connsiteX78" fmla="*/ 441722 w 999554"/>
                <a:gd name="connsiteY78" fmla="*/ 1229249 h 1533153"/>
                <a:gd name="connsiteX79" fmla="*/ 489681 w 999554"/>
                <a:gd name="connsiteY79" fmla="*/ 1183815 h 1533153"/>
                <a:gd name="connsiteX80" fmla="*/ 546473 w 999554"/>
                <a:gd name="connsiteY80" fmla="*/ 838010 h 1533153"/>
                <a:gd name="connsiteX81" fmla="*/ 535115 w 999554"/>
                <a:gd name="connsiteY81" fmla="*/ 825389 h 1533153"/>
                <a:gd name="connsiteX82" fmla="*/ 531960 w 999554"/>
                <a:gd name="connsiteY82" fmla="*/ 834854 h 1533153"/>
                <a:gd name="connsiteX83" fmla="*/ 525018 w 999554"/>
                <a:gd name="connsiteY83" fmla="*/ 827913 h 1533153"/>
                <a:gd name="connsiteX84" fmla="*/ 522494 w 999554"/>
                <a:gd name="connsiteY84" fmla="*/ 855679 h 1533153"/>
                <a:gd name="connsiteX85" fmla="*/ 393764 w 999554"/>
                <a:gd name="connsiteY85" fmla="*/ 926354 h 1533153"/>
                <a:gd name="connsiteX86" fmla="*/ 401336 w 999554"/>
                <a:gd name="connsiteY86" fmla="*/ 916258 h 1533153"/>
                <a:gd name="connsiteX87" fmla="*/ 340757 w 999554"/>
                <a:gd name="connsiteY87" fmla="*/ 959168 h 1533153"/>
                <a:gd name="connsiteX88" fmla="*/ 333185 w 999554"/>
                <a:gd name="connsiteY88" fmla="*/ 949071 h 1533153"/>
                <a:gd name="connsiteX89" fmla="*/ 181737 w 999554"/>
                <a:gd name="connsiteY89" fmla="*/ 1029843 h 1533153"/>
                <a:gd name="connsiteX90" fmla="*/ 80772 w 999554"/>
                <a:gd name="connsiteY90" fmla="*/ 969264 h 1533153"/>
                <a:gd name="connsiteX91" fmla="*/ 0 w 999554"/>
                <a:gd name="connsiteY91" fmla="*/ 840534 h 1533153"/>
                <a:gd name="connsiteX92" fmla="*/ 2524 w 999554"/>
                <a:gd name="connsiteY92" fmla="*/ 825389 h 1533153"/>
                <a:gd name="connsiteX93" fmla="*/ 93393 w 999554"/>
                <a:gd name="connsiteY93" fmla="*/ 797624 h 1533153"/>
                <a:gd name="connsiteX94" fmla="*/ 224648 w 999554"/>
                <a:gd name="connsiteY94" fmla="*/ 658797 h 1533153"/>
                <a:gd name="connsiteX95" fmla="*/ 567928 w 999554"/>
                <a:gd name="connsiteY95" fmla="*/ 348330 h 1533153"/>
                <a:gd name="connsiteX96" fmla="*/ 527542 w 999554"/>
                <a:gd name="connsiteY96" fmla="*/ 310468 h 1533153"/>
                <a:gd name="connsiteX97" fmla="*/ 465701 w 999554"/>
                <a:gd name="connsiteY97" fmla="*/ 218337 h 1533153"/>
                <a:gd name="connsiteX98" fmla="*/ 434150 w 999554"/>
                <a:gd name="connsiteY98" fmla="*/ 145137 h 1533153"/>
                <a:gd name="connsiteX99" fmla="*/ 424053 w 999554"/>
                <a:gd name="connsiteY99" fmla="*/ 74462 h 1533153"/>
                <a:gd name="connsiteX100" fmla="*/ 426578 w 999554"/>
                <a:gd name="connsiteY100" fmla="*/ 0 h 15331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</a:cxnLst>
              <a:rect l="l" t="t" r="r" b="b"/>
              <a:pathLst>
                <a:path w="999554" h="1533153">
                  <a:moveTo>
                    <a:pt x="426578" y="0"/>
                  </a:moveTo>
                  <a:lnTo>
                    <a:pt x="441722" y="12621"/>
                  </a:lnTo>
                  <a:lnTo>
                    <a:pt x="487157" y="42910"/>
                  </a:lnTo>
                  <a:cubicBezTo>
                    <a:pt x="505666" y="74883"/>
                    <a:pt x="528384" y="104331"/>
                    <a:pt x="555308" y="131255"/>
                  </a:cubicBezTo>
                  <a:lnTo>
                    <a:pt x="646176" y="146400"/>
                  </a:lnTo>
                  <a:cubicBezTo>
                    <a:pt x="659638" y="134620"/>
                    <a:pt x="669734" y="125786"/>
                    <a:pt x="676466" y="119896"/>
                  </a:cubicBezTo>
                  <a:cubicBezTo>
                    <a:pt x="683197" y="114007"/>
                    <a:pt x="694556" y="111062"/>
                    <a:pt x="710542" y="111062"/>
                  </a:cubicBezTo>
                  <a:cubicBezTo>
                    <a:pt x="726527" y="111062"/>
                    <a:pt x="740831" y="115689"/>
                    <a:pt x="753452" y="124944"/>
                  </a:cubicBezTo>
                  <a:cubicBezTo>
                    <a:pt x="766072" y="134200"/>
                    <a:pt x="781638" y="144296"/>
                    <a:pt x="800148" y="155234"/>
                  </a:cubicBezTo>
                  <a:cubicBezTo>
                    <a:pt x="818658" y="166172"/>
                    <a:pt x="841375" y="181737"/>
                    <a:pt x="868300" y="201930"/>
                  </a:cubicBezTo>
                  <a:cubicBezTo>
                    <a:pt x="895223" y="222123"/>
                    <a:pt x="938975" y="259144"/>
                    <a:pt x="999554" y="312992"/>
                  </a:cubicBezTo>
                  <a:lnTo>
                    <a:pt x="991982" y="360950"/>
                  </a:lnTo>
                  <a:cubicBezTo>
                    <a:pt x="968423" y="379460"/>
                    <a:pt x="952017" y="392502"/>
                    <a:pt x="942761" y="400074"/>
                  </a:cubicBezTo>
                  <a:lnTo>
                    <a:pt x="940714" y="401139"/>
                  </a:lnTo>
                  <a:lnTo>
                    <a:pt x="926481" y="403985"/>
                  </a:lnTo>
                  <a:cubicBezTo>
                    <a:pt x="909207" y="407824"/>
                    <a:pt x="907376" y="409083"/>
                    <a:pt x="888381" y="415415"/>
                  </a:cubicBezTo>
                  <a:cubicBezTo>
                    <a:pt x="846696" y="429310"/>
                    <a:pt x="909836" y="407150"/>
                    <a:pt x="865521" y="426845"/>
                  </a:cubicBezTo>
                  <a:cubicBezTo>
                    <a:pt x="858181" y="430107"/>
                    <a:pt x="850281" y="431925"/>
                    <a:pt x="842661" y="434465"/>
                  </a:cubicBezTo>
                  <a:lnTo>
                    <a:pt x="808371" y="445895"/>
                  </a:lnTo>
                  <a:lnTo>
                    <a:pt x="795456" y="450200"/>
                  </a:lnTo>
                  <a:lnTo>
                    <a:pt x="787527" y="436674"/>
                  </a:lnTo>
                  <a:cubicBezTo>
                    <a:pt x="748824" y="453501"/>
                    <a:pt x="709280" y="465281"/>
                    <a:pt x="668894" y="472012"/>
                  </a:cubicBezTo>
                  <a:lnTo>
                    <a:pt x="658797" y="449295"/>
                  </a:lnTo>
                  <a:cubicBezTo>
                    <a:pt x="648700" y="450977"/>
                    <a:pt x="639445" y="451819"/>
                    <a:pt x="631031" y="451819"/>
                  </a:cubicBezTo>
                  <a:cubicBezTo>
                    <a:pt x="622618" y="451819"/>
                    <a:pt x="611680" y="457288"/>
                    <a:pt x="598218" y="468225"/>
                  </a:cubicBezTo>
                  <a:cubicBezTo>
                    <a:pt x="584756" y="479163"/>
                    <a:pt x="557411" y="494308"/>
                    <a:pt x="516184" y="513660"/>
                  </a:cubicBezTo>
                  <a:cubicBezTo>
                    <a:pt x="474957" y="533011"/>
                    <a:pt x="428680" y="565404"/>
                    <a:pt x="377357" y="610838"/>
                  </a:cubicBezTo>
                  <a:cubicBezTo>
                    <a:pt x="326033" y="656273"/>
                    <a:pt x="291116" y="685721"/>
                    <a:pt x="272606" y="699183"/>
                  </a:cubicBezTo>
                  <a:cubicBezTo>
                    <a:pt x="254096" y="712645"/>
                    <a:pt x="231379" y="730314"/>
                    <a:pt x="204455" y="752189"/>
                  </a:cubicBezTo>
                  <a:lnTo>
                    <a:pt x="191834" y="747141"/>
                  </a:lnTo>
                  <a:lnTo>
                    <a:pt x="126206" y="807720"/>
                  </a:lnTo>
                  <a:cubicBezTo>
                    <a:pt x="137986" y="807720"/>
                    <a:pt x="148082" y="806037"/>
                    <a:pt x="156496" y="802672"/>
                  </a:cubicBezTo>
                  <a:cubicBezTo>
                    <a:pt x="164909" y="799306"/>
                    <a:pt x="272606" y="733679"/>
                    <a:pt x="479584" y="605790"/>
                  </a:cubicBezTo>
                  <a:cubicBezTo>
                    <a:pt x="494729" y="582232"/>
                    <a:pt x="511557" y="557832"/>
                    <a:pt x="530067" y="532591"/>
                  </a:cubicBezTo>
                  <a:lnTo>
                    <a:pt x="570453" y="530066"/>
                  </a:lnTo>
                  <a:lnTo>
                    <a:pt x="578025" y="519970"/>
                  </a:lnTo>
                  <a:cubicBezTo>
                    <a:pt x="596535" y="523336"/>
                    <a:pt x="630190" y="525860"/>
                    <a:pt x="678990" y="527542"/>
                  </a:cubicBezTo>
                  <a:cubicBezTo>
                    <a:pt x="727790" y="529225"/>
                    <a:pt x="761865" y="537639"/>
                    <a:pt x="781217" y="552784"/>
                  </a:cubicBezTo>
                  <a:lnTo>
                    <a:pt x="838337" y="598880"/>
                  </a:lnTo>
                  <a:lnTo>
                    <a:pt x="846471" y="609725"/>
                  </a:lnTo>
                  <a:lnTo>
                    <a:pt x="853616" y="612107"/>
                  </a:lnTo>
                  <a:lnTo>
                    <a:pt x="863251" y="638604"/>
                  </a:lnTo>
                  <a:lnTo>
                    <a:pt x="827913" y="681514"/>
                  </a:lnTo>
                  <a:cubicBezTo>
                    <a:pt x="822865" y="681514"/>
                    <a:pt x="819079" y="681093"/>
                    <a:pt x="816555" y="680252"/>
                  </a:cubicBezTo>
                  <a:cubicBezTo>
                    <a:pt x="814031" y="679410"/>
                    <a:pt x="810244" y="681093"/>
                    <a:pt x="805196" y="685300"/>
                  </a:cubicBezTo>
                  <a:cubicBezTo>
                    <a:pt x="800148" y="689507"/>
                    <a:pt x="791734" y="694135"/>
                    <a:pt x="779955" y="699183"/>
                  </a:cubicBezTo>
                  <a:lnTo>
                    <a:pt x="737045" y="790051"/>
                  </a:lnTo>
                  <a:lnTo>
                    <a:pt x="724424" y="797624"/>
                  </a:lnTo>
                  <a:cubicBezTo>
                    <a:pt x="707597" y="878396"/>
                    <a:pt x="695397" y="933927"/>
                    <a:pt x="687825" y="964216"/>
                  </a:cubicBezTo>
                  <a:cubicBezTo>
                    <a:pt x="680252" y="994505"/>
                    <a:pt x="675625" y="1015960"/>
                    <a:pt x="673942" y="1028581"/>
                  </a:cubicBezTo>
                  <a:cubicBezTo>
                    <a:pt x="672259" y="1041202"/>
                    <a:pt x="671417" y="1058450"/>
                    <a:pt x="671417" y="1080326"/>
                  </a:cubicBezTo>
                  <a:lnTo>
                    <a:pt x="853155" y="767334"/>
                  </a:lnTo>
                  <a:lnTo>
                    <a:pt x="868300" y="757238"/>
                  </a:lnTo>
                  <a:cubicBezTo>
                    <a:pt x="854838" y="779113"/>
                    <a:pt x="843899" y="798886"/>
                    <a:pt x="835486" y="816555"/>
                  </a:cubicBezTo>
                  <a:cubicBezTo>
                    <a:pt x="827072" y="834224"/>
                    <a:pt x="821603" y="847685"/>
                    <a:pt x="819079" y="856941"/>
                  </a:cubicBezTo>
                  <a:cubicBezTo>
                    <a:pt x="816555" y="866196"/>
                    <a:pt x="812348" y="875872"/>
                    <a:pt x="806458" y="885968"/>
                  </a:cubicBezTo>
                  <a:cubicBezTo>
                    <a:pt x="800569" y="896065"/>
                    <a:pt x="797203" y="905740"/>
                    <a:pt x="796362" y="914996"/>
                  </a:cubicBezTo>
                  <a:cubicBezTo>
                    <a:pt x="795521" y="924251"/>
                    <a:pt x="793838" y="931402"/>
                    <a:pt x="791314" y="936451"/>
                  </a:cubicBezTo>
                  <a:cubicBezTo>
                    <a:pt x="788789" y="941499"/>
                    <a:pt x="787948" y="946126"/>
                    <a:pt x="788789" y="950333"/>
                  </a:cubicBezTo>
                  <a:cubicBezTo>
                    <a:pt x="789631" y="954540"/>
                    <a:pt x="788368" y="959168"/>
                    <a:pt x="785003" y="964216"/>
                  </a:cubicBezTo>
                  <a:lnTo>
                    <a:pt x="774906" y="949071"/>
                  </a:lnTo>
                  <a:cubicBezTo>
                    <a:pt x="776589" y="972630"/>
                    <a:pt x="772383" y="1005443"/>
                    <a:pt x="762286" y="1047512"/>
                  </a:cubicBezTo>
                  <a:cubicBezTo>
                    <a:pt x="752190" y="1089581"/>
                    <a:pt x="746720" y="1121132"/>
                    <a:pt x="745879" y="1142167"/>
                  </a:cubicBezTo>
                  <a:cubicBezTo>
                    <a:pt x="745038" y="1163201"/>
                    <a:pt x="742934" y="1178346"/>
                    <a:pt x="739569" y="1187601"/>
                  </a:cubicBezTo>
                  <a:cubicBezTo>
                    <a:pt x="736204" y="1196856"/>
                    <a:pt x="731156" y="1214945"/>
                    <a:pt x="724424" y="1241869"/>
                  </a:cubicBezTo>
                  <a:lnTo>
                    <a:pt x="744617" y="1231773"/>
                  </a:lnTo>
                  <a:cubicBezTo>
                    <a:pt x="739569" y="1253649"/>
                    <a:pt x="736624" y="1271317"/>
                    <a:pt x="735783" y="1284780"/>
                  </a:cubicBezTo>
                  <a:cubicBezTo>
                    <a:pt x="734941" y="1298242"/>
                    <a:pt x="728631" y="1320117"/>
                    <a:pt x="716852" y="1350407"/>
                  </a:cubicBezTo>
                  <a:cubicBezTo>
                    <a:pt x="705072" y="1380696"/>
                    <a:pt x="697921" y="1405938"/>
                    <a:pt x="695397" y="1426131"/>
                  </a:cubicBezTo>
                  <a:cubicBezTo>
                    <a:pt x="692872" y="1446324"/>
                    <a:pt x="688245" y="1461468"/>
                    <a:pt x="681514" y="1471565"/>
                  </a:cubicBezTo>
                  <a:cubicBezTo>
                    <a:pt x="674783" y="1481661"/>
                    <a:pt x="665528" y="1501854"/>
                    <a:pt x="653749" y="1532144"/>
                  </a:cubicBezTo>
                  <a:cubicBezTo>
                    <a:pt x="635239" y="1533827"/>
                    <a:pt x="612942" y="1533406"/>
                    <a:pt x="586859" y="1530882"/>
                  </a:cubicBezTo>
                  <a:cubicBezTo>
                    <a:pt x="560777" y="1528358"/>
                    <a:pt x="541846" y="1527937"/>
                    <a:pt x="530067" y="1529620"/>
                  </a:cubicBezTo>
                  <a:cubicBezTo>
                    <a:pt x="514922" y="1504379"/>
                    <a:pt x="503984" y="1486289"/>
                    <a:pt x="497253" y="1475351"/>
                  </a:cubicBezTo>
                  <a:cubicBezTo>
                    <a:pt x="490521" y="1464413"/>
                    <a:pt x="486736" y="1452213"/>
                    <a:pt x="485894" y="1438751"/>
                  </a:cubicBezTo>
                  <a:cubicBezTo>
                    <a:pt x="485053" y="1425289"/>
                    <a:pt x="478743" y="1413931"/>
                    <a:pt x="466964" y="1404675"/>
                  </a:cubicBezTo>
                  <a:cubicBezTo>
                    <a:pt x="455184" y="1395420"/>
                    <a:pt x="442984" y="1378172"/>
                    <a:pt x="430363" y="1352931"/>
                  </a:cubicBezTo>
                  <a:cubicBezTo>
                    <a:pt x="417743" y="1327690"/>
                    <a:pt x="414378" y="1307917"/>
                    <a:pt x="420267" y="1293614"/>
                  </a:cubicBezTo>
                  <a:cubicBezTo>
                    <a:pt x="426157" y="1279311"/>
                    <a:pt x="433309" y="1257856"/>
                    <a:pt x="441722" y="1229249"/>
                  </a:cubicBezTo>
                  <a:lnTo>
                    <a:pt x="489681" y="1183815"/>
                  </a:lnTo>
                  <a:cubicBezTo>
                    <a:pt x="530067" y="958326"/>
                    <a:pt x="548998" y="843058"/>
                    <a:pt x="546473" y="838010"/>
                  </a:cubicBezTo>
                  <a:cubicBezTo>
                    <a:pt x="543949" y="832961"/>
                    <a:pt x="540163" y="828754"/>
                    <a:pt x="535115" y="825389"/>
                  </a:cubicBezTo>
                  <a:lnTo>
                    <a:pt x="531960" y="834854"/>
                  </a:lnTo>
                  <a:lnTo>
                    <a:pt x="525018" y="827913"/>
                  </a:lnTo>
                  <a:lnTo>
                    <a:pt x="522494" y="855679"/>
                  </a:lnTo>
                  <a:lnTo>
                    <a:pt x="393764" y="926354"/>
                  </a:lnTo>
                  <a:lnTo>
                    <a:pt x="401336" y="916258"/>
                  </a:lnTo>
                  <a:cubicBezTo>
                    <a:pt x="379460" y="931402"/>
                    <a:pt x="359267" y="945706"/>
                    <a:pt x="340757" y="959168"/>
                  </a:cubicBezTo>
                  <a:lnTo>
                    <a:pt x="333185" y="949071"/>
                  </a:lnTo>
                  <a:cubicBezTo>
                    <a:pt x="282702" y="975995"/>
                    <a:pt x="232220" y="1002919"/>
                    <a:pt x="181737" y="1029843"/>
                  </a:cubicBezTo>
                  <a:cubicBezTo>
                    <a:pt x="144716" y="1016381"/>
                    <a:pt x="111062" y="996188"/>
                    <a:pt x="80772" y="969264"/>
                  </a:cubicBezTo>
                  <a:lnTo>
                    <a:pt x="0" y="840534"/>
                  </a:lnTo>
                  <a:lnTo>
                    <a:pt x="2524" y="825389"/>
                  </a:lnTo>
                  <a:cubicBezTo>
                    <a:pt x="32814" y="822023"/>
                    <a:pt x="63103" y="812769"/>
                    <a:pt x="93393" y="797624"/>
                  </a:cubicBezTo>
                  <a:lnTo>
                    <a:pt x="224648" y="658797"/>
                  </a:lnTo>
                  <a:lnTo>
                    <a:pt x="567928" y="348330"/>
                  </a:lnTo>
                  <a:lnTo>
                    <a:pt x="527542" y="310468"/>
                  </a:lnTo>
                  <a:cubicBezTo>
                    <a:pt x="500619" y="268399"/>
                    <a:pt x="480005" y="237689"/>
                    <a:pt x="465701" y="218337"/>
                  </a:cubicBezTo>
                  <a:cubicBezTo>
                    <a:pt x="451398" y="198985"/>
                    <a:pt x="440881" y="174586"/>
                    <a:pt x="434150" y="145137"/>
                  </a:cubicBezTo>
                  <a:cubicBezTo>
                    <a:pt x="427418" y="115689"/>
                    <a:pt x="424053" y="92131"/>
                    <a:pt x="424053" y="74462"/>
                  </a:cubicBezTo>
                  <a:cubicBezTo>
                    <a:pt x="424053" y="56793"/>
                    <a:pt x="424895" y="31973"/>
                    <a:pt x="426578" y="0"/>
                  </a:cubicBezTo>
                  <a:close/>
                </a:path>
              </a:pathLst>
            </a:custGeom>
            <a:solidFill>
              <a:srgbClr val="000058">
                <a:alpha val="8000"/>
              </a:srgbClr>
            </a:soli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0058"/>
                </a:solidFill>
              </a:endParaRPr>
            </a:p>
          </p:txBody>
        </p:sp>
        <p:sp>
          <p:nvSpPr>
            <p:cNvPr id="161" name="任意多边形 160"/>
            <p:cNvSpPr/>
            <p:nvPr/>
          </p:nvSpPr>
          <p:spPr>
            <a:xfrm rot="19682050">
              <a:off x="6181118" y="2469065"/>
              <a:ext cx="415244" cy="420073"/>
            </a:xfrm>
            <a:custGeom>
              <a:avLst/>
              <a:gdLst/>
              <a:ahLst/>
              <a:cxnLst/>
              <a:rect l="l" t="t" r="r" b="b"/>
              <a:pathLst>
                <a:path w="434149" h="439198">
                  <a:moveTo>
                    <a:pt x="58055" y="0"/>
                  </a:moveTo>
                  <a:cubicBezTo>
                    <a:pt x="66468" y="3365"/>
                    <a:pt x="92130" y="13041"/>
                    <a:pt x="135041" y="29027"/>
                  </a:cubicBezTo>
                  <a:cubicBezTo>
                    <a:pt x="177951" y="45014"/>
                    <a:pt x="208661" y="58055"/>
                    <a:pt x="227171" y="68151"/>
                  </a:cubicBezTo>
                  <a:cubicBezTo>
                    <a:pt x="245681" y="78248"/>
                    <a:pt x="266716" y="93393"/>
                    <a:pt x="290274" y="113586"/>
                  </a:cubicBezTo>
                  <a:cubicBezTo>
                    <a:pt x="313833" y="133778"/>
                    <a:pt x="352536" y="166592"/>
                    <a:pt x="406384" y="212026"/>
                  </a:cubicBezTo>
                  <a:cubicBezTo>
                    <a:pt x="403018" y="237268"/>
                    <a:pt x="412273" y="256619"/>
                    <a:pt x="434149" y="270081"/>
                  </a:cubicBezTo>
                  <a:lnTo>
                    <a:pt x="411432" y="287750"/>
                  </a:lnTo>
                  <a:lnTo>
                    <a:pt x="416480" y="302895"/>
                  </a:lnTo>
                  <a:lnTo>
                    <a:pt x="401335" y="307943"/>
                  </a:lnTo>
                  <a:lnTo>
                    <a:pt x="401335" y="345805"/>
                  </a:lnTo>
                  <a:lnTo>
                    <a:pt x="381142" y="348329"/>
                  </a:lnTo>
                  <a:cubicBezTo>
                    <a:pt x="381142" y="370205"/>
                    <a:pt x="375253" y="388715"/>
                    <a:pt x="363474" y="403860"/>
                  </a:cubicBezTo>
                  <a:cubicBezTo>
                    <a:pt x="343281" y="419005"/>
                    <a:pt x="321405" y="430784"/>
                    <a:pt x="297846" y="439198"/>
                  </a:cubicBezTo>
                  <a:cubicBezTo>
                    <a:pt x="287750" y="429101"/>
                    <a:pt x="279757" y="420687"/>
                    <a:pt x="273867" y="413956"/>
                  </a:cubicBezTo>
                  <a:cubicBezTo>
                    <a:pt x="267978" y="407225"/>
                    <a:pt x="260406" y="405122"/>
                    <a:pt x="251150" y="407646"/>
                  </a:cubicBezTo>
                  <a:cubicBezTo>
                    <a:pt x="241895" y="410170"/>
                    <a:pt x="233902" y="408487"/>
                    <a:pt x="227171" y="402598"/>
                  </a:cubicBezTo>
                  <a:cubicBezTo>
                    <a:pt x="220440" y="396708"/>
                    <a:pt x="214971" y="393763"/>
                    <a:pt x="210764" y="393763"/>
                  </a:cubicBezTo>
                  <a:cubicBezTo>
                    <a:pt x="206557" y="393763"/>
                    <a:pt x="202771" y="393763"/>
                    <a:pt x="199406" y="393763"/>
                  </a:cubicBezTo>
                  <a:cubicBezTo>
                    <a:pt x="111902" y="270923"/>
                    <a:pt x="61841" y="198144"/>
                    <a:pt x="49220" y="175427"/>
                  </a:cubicBezTo>
                  <a:cubicBezTo>
                    <a:pt x="36599" y="152709"/>
                    <a:pt x="20193" y="121999"/>
                    <a:pt x="0" y="83296"/>
                  </a:cubicBezTo>
                  <a:cubicBezTo>
                    <a:pt x="8413" y="76565"/>
                    <a:pt x="18510" y="75724"/>
                    <a:pt x="30289" y="80772"/>
                  </a:cubicBezTo>
                  <a:lnTo>
                    <a:pt x="20193" y="65627"/>
                  </a:lnTo>
                  <a:lnTo>
                    <a:pt x="35337" y="68151"/>
                  </a:lnTo>
                  <a:lnTo>
                    <a:pt x="20193" y="53007"/>
                  </a:lnTo>
                  <a:lnTo>
                    <a:pt x="70675" y="68151"/>
                  </a:lnTo>
                  <a:lnTo>
                    <a:pt x="40386" y="37862"/>
                  </a:lnTo>
                  <a:cubicBezTo>
                    <a:pt x="60579" y="39545"/>
                    <a:pt x="79931" y="45434"/>
                    <a:pt x="98440" y="55531"/>
                  </a:cubicBezTo>
                  <a:lnTo>
                    <a:pt x="53006" y="12621"/>
                  </a:lnTo>
                  <a:lnTo>
                    <a:pt x="58055" y="0"/>
                  </a:lnTo>
                  <a:close/>
                </a:path>
              </a:pathLst>
            </a:custGeom>
            <a:solidFill>
              <a:srgbClr val="000058">
                <a:alpha val="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0058"/>
                </a:solidFill>
              </a:endParaRPr>
            </a:p>
          </p:txBody>
        </p:sp>
        <p:sp>
          <p:nvSpPr>
            <p:cNvPr id="164" name="任意多边形 163"/>
            <p:cNvSpPr/>
            <p:nvPr/>
          </p:nvSpPr>
          <p:spPr>
            <a:xfrm rot="19945585">
              <a:off x="2678013" y="622285"/>
              <a:ext cx="1341897" cy="1357504"/>
            </a:xfrm>
            <a:custGeom>
              <a:avLst/>
              <a:gdLst/>
              <a:ahLst/>
              <a:cxnLst/>
              <a:rect l="l" t="t" r="r" b="b"/>
              <a:pathLst>
                <a:path w="434149" h="439198">
                  <a:moveTo>
                    <a:pt x="58055" y="0"/>
                  </a:moveTo>
                  <a:cubicBezTo>
                    <a:pt x="66468" y="3365"/>
                    <a:pt x="92130" y="13041"/>
                    <a:pt x="135041" y="29027"/>
                  </a:cubicBezTo>
                  <a:cubicBezTo>
                    <a:pt x="177951" y="45014"/>
                    <a:pt x="208661" y="58055"/>
                    <a:pt x="227171" y="68151"/>
                  </a:cubicBezTo>
                  <a:cubicBezTo>
                    <a:pt x="245681" y="78248"/>
                    <a:pt x="266716" y="93393"/>
                    <a:pt x="290274" y="113586"/>
                  </a:cubicBezTo>
                  <a:cubicBezTo>
                    <a:pt x="313833" y="133778"/>
                    <a:pt x="352536" y="166592"/>
                    <a:pt x="406384" y="212026"/>
                  </a:cubicBezTo>
                  <a:cubicBezTo>
                    <a:pt x="403018" y="237268"/>
                    <a:pt x="412273" y="256619"/>
                    <a:pt x="434149" y="270081"/>
                  </a:cubicBezTo>
                  <a:lnTo>
                    <a:pt x="411432" y="287750"/>
                  </a:lnTo>
                  <a:lnTo>
                    <a:pt x="416480" y="302895"/>
                  </a:lnTo>
                  <a:lnTo>
                    <a:pt x="401335" y="307943"/>
                  </a:lnTo>
                  <a:lnTo>
                    <a:pt x="401335" y="345805"/>
                  </a:lnTo>
                  <a:lnTo>
                    <a:pt x="381142" y="348329"/>
                  </a:lnTo>
                  <a:cubicBezTo>
                    <a:pt x="381142" y="370205"/>
                    <a:pt x="375253" y="388715"/>
                    <a:pt x="363474" y="403860"/>
                  </a:cubicBezTo>
                  <a:cubicBezTo>
                    <a:pt x="343281" y="419005"/>
                    <a:pt x="321405" y="430784"/>
                    <a:pt x="297846" y="439198"/>
                  </a:cubicBezTo>
                  <a:cubicBezTo>
                    <a:pt x="287750" y="429101"/>
                    <a:pt x="279757" y="420687"/>
                    <a:pt x="273867" y="413956"/>
                  </a:cubicBezTo>
                  <a:cubicBezTo>
                    <a:pt x="267978" y="407225"/>
                    <a:pt x="260406" y="405122"/>
                    <a:pt x="251150" y="407646"/>
                  </a:cubicBezTo>
                  <a:cubicBezTo>
                    <a:pt x="241895" y="410170"/>
                    <a:pt x="233902" y="408487"/>
                    <a:pt x="227171" y="402598"/>
                  </a:cubicBezTo>
                  <a:cubicBezTo>
                    <a:pt x="220440" y="396708"/>
                    <a:pt x="214971" y="393763"/>
                    <a:pt x="210764" y="393763"/>
                  </a:cubicBezTo>
                  <a:cubicBezTo>
                    <a:pt x="206557" y="393763"/>
                    <a:pt x="202771" y="393763"/>
                    <a:pt x="199406" y="393763"/>
                  </a:cubicBezTo>
                  <a:cubicBezTo>
                    <a:pt x="111902" y="270923"/>
                    <a:pt x="61841" y="198144"/>
                    <a:pt x="49220" y="175427"/>
                  </a:cubicBezTo>
                  <a:cubicBezTo>
                    <a:pt x="36599" y="152709"/>
                    <a:pt x="20193" y="121999"/>
                    <a:pt x="0" y="83296"/>
                  </a:cubicBezTo>
                  <a:cubicBezTo>
                    <a:pt x="8413" y="76565"/>
                    <a:pt x="18510" y="75724"/>
                    <a:pt x="30289" y="80772"/>
                  </a:cubicBezTo>
                  <a:lnTo>
                    <a:pt x="20193" y="65627"/>
                  </a:lnTo>
                  <a:lnTo>
                    <a:pt x="35337" y="68151"/>
                  </a:lnTo>
                  <a:lnTo>
                    <a:pt x="20193" y="53007"/>
                  </a:lnTo>
                  <a:lnTo>
                    <a:pt x="70675" y="68151"/>
                  </a:lnTo>
                  <a:lnTo>
                    <a:pt x="40386" y="37862"/>
                  </a:lnTo>
                  <a:cubicBezTo>
                    <a:pt x="60579" y="39545"/>
                    <a:pt x="79931" y="45434"/>
                    <a:pt x="98440" y="55531"/>
                  </a:cubicBezTo>
                  <a:lnTo>
                    <a:pt x="53006" y="12621"/>
                  </a:lnTo>
                  <a:lnTo>
                    <a:pt x="58055" y="0"/>
                  </a:lnTo>
                  <a:close/>
                </a:path>
              </a:pathLst>
            </a:custGeom>
            <a:solidFill>
              <a:srgbClr val="000058">
                <a:alpha val="19000"/>
              </a:srgbClr>
            </a:solidFill>
            <a:ln>
              <a:noFill/>
            </a:ln>
            <a:effectLst>
              <a:softEdge rad="165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0058"/>
                </a:solidFill>
              </a:endParaRPr>
            </a:p>
          </p:txBody>
        </p:sp>
      </p:grpSp>
      <p:cxnSp>
        <p:nvCxnSpPr>
          <p:cNvPr id="166" name="直接连接符 165"/>
          <p:cNvCxnSpPr/>
          <p:nvPr/>
        </p:nvCxnSpPr>
        <p:spPr>
          <a:xfrm>
            <a:off x="3207268" y="396240"/>
            <a:ext cx="5835296" cy="0"/>
          </a:xfrm>
          <a:prstGeom prst="line">
            <a:avLst/>
          </a:prstGeom>
          <a:ln w="9525">
            <a:gradFill flip="none" rotWithShape="1">
              <a:gsLst>
                <a:gs pos="0">
                  <a:srgbClr val="000074">
                    <a:alpha val="0"/>
                  </a:srgbClr>
                </a:gs>
                <a:gs pos="51000">
                  <a:srgbClr val="000074"/>
                </a:gs>
                <a:gs pos="100000">
                  <a:srgbClr val="000074">
                    <a:alpha val="0"/>
                  </a:srgb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7" name="文本框 166"/>
          <p:cNvSpPr txBox="1"/>
          <p:nvPr/>
        </p:nvSpPr>
        <p:spPr>
          <a:xfrm>
            <a:off x="398507" y="226963"/>
            <a:ext cx="1803234" cy="33855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algn="ctr">
              <a:defRPr sz="16600">
                <a:solidFill>
                  <a:srgbClr val="3C2918"/>
                </a:solidFill>
                <a:latin typeface="Ohhige115" panose="02000609000000000000" pitchFamily="49" charset="-128"/>
                <a:ea typeface="Ohhige115" panose="02000609000000000000" pitchFamily="49" charset="-128"/>
              </a:defRPr>
            </a:lvl1pPr>
          </a:lstStyle>
          <a:p>
            <a:pPr algn="dist"/>
            <a:r>
              <a:rPr lang="zh-CN" altLang="en-US" sz="1600" b="1" dirty="0">
                <a:solidFill>
                  <a:srgbClr val="00005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老林杂谈第</a:t>
            </a:r>
            <a:r>
              <a:rPr lang="en-US" altLang="zh-CN" sz="1600" b="1" dirty="0">
                <a:solidFill>
                  <a:srgbClr val="00005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</a:t>
            </a:r>
            <a:r>
              <a:rPr lang="zh-CN" altLang="en-US" sz="1600" b="1" dirty="0">
                <a:solidFill>
                  <a:srgbClr val="00005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期</a:t>
            </a:r>
          </a:p>
        </p:txBody>
      </p:sp>
      <p:sp>
        <p:nvSpPr>
          <p:cNvPr id="169" name="文本框 168"/>
          <p:cNvSpPr txBox="1"/>
          <p:nvPr/>
        </p:nvSpPr>
        <p:spPr>
          <a:xfrm>
            <a:off x="398507" y="554346"/>
            <a:ext cx="1454130" cy="276999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algn="ctr">
              <a:defRPr sz="16600">
                <a:solidFill>
                  <a:srgbClr val="3C2918"/>
                </a:solidFill>
                <a:latin typeface="Ohhige115" panose="02000609000000000000" pitchFamily="49" charset="-128"/>
                <a:ea typeface="Ohhige115" panose="02000609000000000000" pitchFamily="49" charset="-128"/>
              </a:defRPr>
            </a:lvl1pPr>
          </a:lstStyle>
          <a:p>
            <a:pPr algn="dist"/>
            <a:r>
              <a:rPr lang="en-US" altLang="zh-CN" sz="1200" dirty="0">
                <a:solidFill>
                  <a:srgbClr val="00005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2019 09 19</a:t>
            </a:r>
            <a:endParaRPr lang="zh-CN" altLang="en-US" sz="1200" dirty="0">
              <a:solidFill>
                <a:srgbClr val="00005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1" name="等腰三角形 170"/>
          <p:cNvSpPr/>
          <p:nvPr/>
        </p:nvSpPr>
        <p:spPr>
          <a:xfrm rot="10800000">
            <a:off x="1040347" y="669985"/>
            <a:ext cx="58420" cy="45720"/>
          </a:xfrm>
          <a:prstGeom prst="triangle">
            <a:avLst/>
          </a:prstGeom>
          <a:noFill/>
          <a:ln>
            <a:solidFill>
              <a:srgbClr val="0000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1844556" y="6145833"/>
            <a:ext cx="8644057" cy="486615"/>
            <a:chOff x="1844556" y="6145833"/>
            <a:chExt cx="8644057" cy="486615"/>
          </a:xfrm>
        </p:grpSpPr>
        <p:cxnSp>
          <p:nvCxnSpPr>
            <p:cNvPr id="81" name="直接连接符 80"/>
            <p:cNvCxnSpPr/>
            <p:nvPr/>
          </p:nvCxnSpPr>
          <p:spPr>
            <a:xfrm>
              <a:off x="1844556" y="6338714"/>
              <a:ext cx="8644057" cy="0"/>
            </a:xfrm>
            <a:prstGeom prst="line">
              <a:avLst/>
            </a:prstGeom>
            <a:ln w="9525">
              <a:gradFill flip="none" rotWithShape="1">
                <a:gsLst>
                  <a:gs pos="0">
                    <a:srgbClr val="000074">
                      <a:alpha val="0"/>
                    </a:srgbClr>
                  </a:gs>
                  <a:gs pos="51000">
                    <a:srgbClr val="000074"/>
                  </a:gs>
                  <a:gs pos="100000">
                    <a:srgbClr val="000074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矩形 6"/>
            <p:cNvSpPr/>
            <p:nvPr/>
          </p:nvSpPr>
          <p:spPr>
            <a:xfrm>
              <a:off x="4591405" y="6145833"/>
              <a:ext cx="2908915" cy="48661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2" name="等腰三角形 171"/>
          <p:cNvSpPr/>
          <p:nvPr/>
        </p:nvSpPr>
        <p:spPr>
          <a:xfrm rot="10800000">
            <a:off x="1432430" y="669985"/>
            <a:ext cx="58420" cy="45720"/>
          </a:xfrm>
          <a:prstGeom prst="triangle">
            <a:avLst/>
          </a:prstGeom>
          <a:noFill/>
          <a:ln>
            <a:solidFill>
              <a:srgbClr val="0000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4591405" y="5890439"/>
            <a:ext cx="2991128" cy="954050"/>
            <a:chOff x="4591405" y="5517246"/>
            <a:chExt cx="2991128" cy="954050"/>
          </a:xfrm>
        </p:grpSpPr>
        <p:sp>
          <p:nvSpPr>
            <p:cNvPr id="140" name="文本框 139"/>
            <p:cNvSpPr txBox="1"/>
            <p:nvPr/>
          </p:nvSpPr>
          <p:spPr>
            <a:xfrm>
              <a:off x="4912360" y="5796244"/>
              <a:ext cx="2367280" cy="338554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>
              <a:defPPr>
                <a:defRPr lang="zh-CN"/>
              </a:defPPr>
              <a:lvl1pPr algn="ctr">
                <a:defRPr sz="16600">
                  <a:solidFill>
                    <a:srgbClr val="3C2918"/>
                  </a:solidFill>
                  <a:latin typeface="Ohhige115" panose="02000609000000000000" pitchFamily="49" charset="-128"/>
                  <a:ea typeface="Ohhige115" panose="02000609000000000000" pitchFamily="49" charset="-128"/>
                </a:defRPr>
              </a:lvl1pPr>
            </a:lstStyle>
            <a:p>
              <a:pPr algn="dist"/>
              <a:r>
                <a:rPr lang="zh-CN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青春就该无所畏惧</a:t>
              </a:r>
            </a:p>
          </p:txBody>
        </p:sp>
        <p:pic>
          <p:nvPicPr>
            <p:cNvPr id="176" name="图片 175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91405" y="5517246"/>
              <a:ext cx="2991128" cy="954050"/>
            </a:xfrm>
            <a:prstGeom prst="rect">
              <a:avLst/>
            </a:prstGeom>
          </p:spPr>
        </p:pic>
      </p:grpSp>
      <p:sp>
        <p:nvSpPr>
          <p:cNvPr id="53" name="Freeform 10">
            <a:extLst>
              <a:ext uri="{FF2B5EF4-FFF2-40B4-BE49-F238E27FC236}">
                <a16:creationId xmlns:a16="http://schemas.microsoft.com/office/drawing/2014/main" xmlns="" id="{0F808B16-9957-40D0-BAC0-D809A284E0E6}"/>
              </a:ext>
            </a:extLst>
          </p:cNvPr>
          <p:cNvSpPr/>
          <p:nvPr/>
        </p:nvSpPr>
        <p:spPr bwMode="auto">
          <a:xfrm>
            <a:off x="5189317" y="2027528"/>
            <a:ext cx="818303" cy="916123"/>
          </a:xfrm>
          <a:custGeom>
            <a:avLst/>
            <a:gdLst>
              <a:gd name="T0" fmla="*/ 694 w 1706"/>
              <a:gd name="T1" fmla="*/ 1096 h 1909"/>
              <a:gd name="T2" fmla="*/ 935 w 1706"/>
              <a:gd name="T3" fmla="*/ 571 h 1909"/>
              <a:gd name="T4" fmla="*/ 1038 w 1706"/>
              <a:gd name="T5" fmla="*/ 532 h 1909"/>
              <a:gd name="T6" fmla="*/ 862 w 1706"/>
              <a:gd name="T7" fmla="*/ 74 h 1909"/>
              <a:gd name="T8" fmla="*/ 877 w 1706"/>
              <a:gd name="T9" fmla="*/ 234 h 1909"/>
              <a:gd name="T10" fmla="*/ 977 w 1706"/>
              <a:gd name="T11" fmla="*/ 283 h 1909"/>
              <a:gd name="T12" fmla="*/ 1078 w 1706"/>
              <a:gd name="T13" fmla="*/ 319 h 1909"/>
              <a:gd name="T14" fmla="*/ 1166 w 1706"/>
              <a:gd name="T15" fmla="*/ 274 h 1909"/>
              <a:gd name="T16" fmla="*/ 1232 w 1706"/>
              <a:gd name="T17" fmla="*/ 208 h 1909"/>
              <a:gd name="T18" fmla="*/ 1322 w 1706"/>
              <a:gd name="T19" fmla="*/ 251 h 1909"/>
              <a:gd name="T20" fmla="*/ 1224 w 1706"/>
              <a:gd name="T21" fmla="*/ 390 h 1909"/>
              <a:gd name="T22" fmla="*/ 1211 w 1706"/>
              <a:gd name="T23" fmla="*/ 657 h 1909"/>
              <a:gd name="T24" fmla="*/ 1221 w 1706"/>
              <a:gd name="T25" fmla="*/ 521 h 1909"/>
              <a:gd name="T26" fmla="*/ 1386 w 1706"/>
              <a:gd name="T27" fmla="*/ 617 h 1909"/>
              <a:gd name="T28" fmla="*/ 1507 w 1706"/>
              <a:gd name="T29" fmla="*/ 657 h 1909"/>
              <a:gd name="T30" fmla="*/ 1554 w 1706"/>
              <a:gd name="T31" fmla="*/ 793 h 1909"/>
              <a:gd name="T32" fmla="*/ 1399 w 1706"/>
              <a:gd name="T33" fmla="*/ 820 h 1909"/>
              <a:gd name="T34" fmla="*/ 1069 w 1706"/>
              <a:gd name="T35" fmla="*/ 863 h 1909"/>
              <a:gd name="T36" fmla="*/ 798 w 1706"/>
              <a:gd name="T37" fmla="*/ 968 h 1909"/>
              <a:gd name="T38" fmla="*/ 826 w 1706"/>
              <a:gd name="T39" fmla="*/ 1143 h 1909"/>
              <a:gd name="T40" fmla="*/ 785 w 1706"/>
              <a:gd name="T41" fmla="*/ 1045 h 1909"/>
              <a:gd name="T42" fmla="*/ 870 w 1706"/>
              <a:gd name="T43" fmla="*/ 983 h 1909"/>
              <a:gd name="T44" fmla="*/ 1015 w 1706"/>
              <a:gd name="T45" fmla="*/ 1026 h 1909"/>
              <a:gd name="T46" fmla="*/ 1249 w 1706"/>
              <a:gd name="T47" fmla="*/ 1131 h 1909"/>
              <a:gd name="T48" fmla="*/ 1230 w 1706"/>
              <a:gd name="T49" fmla="*/ 1215 h 1909"/>
              <a:gd name="T50" fmla="*/ 701 w 1706"/>
              <a:gd name="T51" fmla="*/ 1399 h 1909"/>
              <a:gd name="T52" fmla="*/ 1204 w 1706"/>
              <a:gd name="T53" fmla="*/ 1534 h 1909"/>
              <a:gd name="T54" fmla="*/ 1362 w 1706"/>
              <a:gd name="T55" fmla="*/ 1123 h 1909"/>
              <a:gd name="T56" fmla="*/ 1394 w 1706"/>
              <a:gd name="T57" fmla="*/ 1051 h 1909"/>
              <a:gd name="T58" fmla="*/ 1432 w 1706"/>
              <a:gd name="T59" fmla="*/ 1398 h 1909"/>
              <a:gd name="T60" fmla="*/ 1462 w 1706"/>
              <a:gd name="T61" fmla="*/ 1402 h 1909"/>
              <a:gd name="T62" fmla="*/ 1530 w 1706"/>
              <a:gd name="T63" fmla="*/ 1504 h 1909"/>
              <a:gd name="T64" fmla="*/ 1598 w 1706"/>
              <a:gd name="T65" fmla="*/ 1543 h 1909"/>
              <a:gd name="T66" fmla="*/ 1704 w 1706"/>
              <a:gd name="T67" fmla="*/ 1716 h 1909"/>
              <a:gd name="T68" fmla="*/ 1607 w 1706"/>
              <a:gd name="T69" fmla="*/ 1854 h 1909"/>
              <a:gd name="T70" fmla="*/ 1375 w 1706"/>
              <a:gd name="T71" fmla="*/ 1821 h 1909"/>
              <a:gd name="T72" fmla="*/ 606 w 1706"/>
              <a:gd name="T73" fmla="*/ 1891 h 1909"/>
              <a:gd name="T74" fmla="*/ 492 w 1706"/>
              <a:gd name="T75" fmla="*/ 1736 h 1909"/>
              <a:gd name="T76" fmla="*/ 527 w 1706"/>
              <a:gd name="T77" fmla="*/ 1621 h 1909"/>
              <a:gd name="T78" fmla="*/ 465 w 1706"/>
              <a:gd name="T79" fmla="*/ 1426 h 1909"/>
              <a:gd name="T80" fmla="*/ 178 w 1706"/>
              <a:gd name="T81" fmla="*/ 1725 h 1909"/>
              <a:gd name="T82" fmla="*/ 97 w 1706"/>
              <a:gd name="T83" fmla="*/ 1775 h 1909"/>
              <a:gd name="T84" fmla="*/ 53 w 1706"/>
              <a:gd name="T85" fmla="*/ 1585 h 1909"/>
              <a:gd name="T86" fmla="*/ 54 w 1706"/>
              <a:gd name="T87" fmla="*/ 1513 h 1909"/>
              <a:gd name="T88" fmla="*/ 49 w 1706"/>
              <a:gd name="T89" fmla="*/ 1387 h 1909"/>
              <a:gd name="T90" fmla="*/ 90 w 1706"/>
              <a:gd name="T91" fmla="*/ 1414 h 1909"/>
              <a:gd name="T92" fmla="*/ 96 w 1706"/>
              <a:gd name="T93" fmla="*/ 1355 h 1909"/>
              <a:gd name="T94" fmla="*/ 409 w 1706"/>
              <a:gd name="T95" fmla="*/ 1262 h 1909"/>
              <a:gd name="T96" fmla="*/ 402 w 1706"/>
              <a:gd name="T97" fmla="*/ 1078 h 1909"/>
              <a:gd name="T98" fmla="*/ 114 w 1706"/>
              <a:gd name="T99" fmla="*/ 1208 h 1909"/>
              <a:gd name="T100" fmla="*/ 35 w 1706"/>
              <a:gd name="T101" fmla="*/ 1097 h 1909"/>
              <a:gd name="T102" fmla="*/ 49 w 1706"/>
              <a:gd name="T103" fmla="*/ 971 h 1909"/>
              <a:gd name="T104" fmla="*/ 164 w 1706"/>
              <a:gd name="T105" fmla="*/ 981 h 1909"/>
              <a:gd name="T106" fmla="*/ 515 w 1706"/>
              <a:gd name="T107" fmla="*/ 845 h 1909"/>
              <a:gd name="T108" fmla="*/ 483 w 1706"/>
              <a:gd name="T109" fmla="*/ 719 h 1909"/>
              <a:gd name="T110" fmla="*/ 356 w 1706"/>
              <a:gd name="T111" fmla="*/ 532 h 1909"/>
              <a:gd name="T112" fmla="*/ 504 w 1706"/>
              <a:gd name="T113" fmla="*/ 503 h 1909"/>
              <a:gd name="T114" fmla="*/ 731 w 1706"/>
              <a:gd name="T115" fmla="*/ 83 h 1909"/>
              <a:gd name="T116" fmla="*/ 751 w 1706"/>
              <a:gd name="T117" fmla="*/ 0 h 19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706" h="1909">
                <a:moveTo>
                  <a:pt x="694" y="1094"/>
                </a:moveTo>
                <a:lnTo>
                  <a:pt x="545" y="1277"/>
                </a:lnTo>
                <a:lnTo>
                  <a:pt x="677" y="1215"/>
                </a:lnTo>
                <a:lnTo>
                  <a:pt x="694" y="1096"/>
                </a:lnTo>
                <a:lnTo>
                  <a:pt x="694" y="1094"/>
                </a:lnTo>
                <a:close/>
                <a:moveTo>
                  <a:pt x="1036" y="530"/>
                </a:moveTo>
                <a:cubicBezTo>
                  <a:pt x="1015" y="538"/>
                  <a:pt x="998" y="545"/>
                  <a:pt x="984" y="549"/>
                </a:cubicBezTo>
                <a:cubicBezTo>
                  <a:pt x="971" y="553"/>
                  <a:pt x="954" y="561"/>
                  <a:pt x="935" y="571"/>
                </a:cubicBezTo>
                <a:cubicBezTo>
                  <a:pt x="916" y="582"/>
                  <a:pt x="885" y="601"/>
                  <a:pt x="843" y="628"/>
                </a:cubicBezTo>
                <a:lnTo>
                  <a:pt x="823" y="747"/>
                </a:lnTo>
                <a:lnTo>
                  <a:pt x="860" y="747"/>
                </a:lnTo>
                <a:lnTo>
                  <a:pt x="1038" y="532"/>
                </a:lnTo>
                <a:lnTo>
                  <a:pt x="1036" y="530"/>
                </a:lnTo>
                <a:close/>
                <a:moveTo>
                  <a:pt x="751" y="0"/>
                </a:moveTo>
                <a:cubicBezTo>
                  <a:pt x="770" y="10"/>
                  <a:pt x="789" y="21"/>
                  <a:pt x="810" y="33"/>
                </a:cubicBezTo>
                <a:cubicBezTo>
                  <a:pt x="830" y="45"/>
                  <a:pt x="848" y="59"/>
                  <a:pt x="862" y="74"/>
                </a:cubicBezTo>
                <a:lnTo>
                  <a:pt x="892" y="128"/>
                </a:lnTo>
                <a:cubicBezTo>
                  <a:pt x="876" y="128"/>
                  <a:pt x="863" y="133"/>
                  <a:pt x="853" y="145"/>
                </a:cubicBezTo>
                <a:lnTo>
                  <a:pt x="851" y="247"/>
                </a:lnTo>
                <a:lnTo>
                  <a:pt x="877" y="234"/>
                </a:lnTo>
                <a:cubicBezTo>
                  <a:pt x="884" y="240"/>
                  <a:pt x="896" y="247"/>
                  <a:pt x="913" y="255"/>
                </a:cubicBezTo>
                <a:cubicBezTo>
                  <a:pt x="930" y="264"/>
                  <a:pt x="944" y="272"/>
                  <a:pt x="955" y="281"/>
                </a:cubicBezTo>
                <a:lnTo>
                  <a:pt x="970" y="270"/>
                </a:lnTo>
                <a:lnTo>
                  <a:pt x="977" y="283"/>
                </a:lnTo>
                <a:cubicBezTo>
                  <a:pt x="988" y="286"/>
                  <a:pt x="996" y="288"/>
                  <a:pt x="1001" y="289"/>
                </a:cubicBezTo>
                <a:cubicBezTo>
                  <a:pt x="1006" y="291"/>
                  <a:pt x="1012" y="291"/>
                  <a:pt x="1019" y="289"/>
                </a:cubicBezTo>
                <a:cubicBezTo>
                  <a:pt x="1026" y="288"/>
                  <a:pt x="1034" y="291"/>
                  <a:pt x="1043" y="298"/>
                </a:cubicBezTo>
                <a:cubicBezTo>
                  <a:pt x="1051" y="305"/>
                  <a:pt x="1063" y="312"/>
                  <a:pt x="1078" y="319"/>
                </a:cubicBezTo>
                <a:cubicBezTo>
                  <a:pt x="1093" y="326"/>
                  <a:pt x="1118" y="339"/>
                  <a:pt x="1153" y="357"/>
                </a:cubicBezTo>
                <a:cubicBezTo>
                  <a:pt x="1160" y="342"/>
                  <a:pt x="1166" y="330"/>
                  <a:pt x="1169" y="323"/>
                </a:cubicBezTo>
                <a:cubicBezTo>
                  <a:pt x="1173" y="316"/>
                  <a:pt x="1173" y="310"/>
                  <a:pt x="1170" y="304"/>
                </a:cubicBezTo>
                <a:cubicBezTo>
                  <a:pt x="1168" y="299"/>
                  <a:pt x="1166" y="289"/>
                  <a:pt x="1166" y="274"/>
                </a:cubicBezTo>
                <a:lnTo>
                  <a:pt x="1187" y="274"/>
                </a:lnTo>
                <a:lnTo>
                  <a:pt x="1192" y="242"/>
                </a:lnTo>
                <a:cubicBezTo>
                  <a:pt x="1197" y="237"/>
                  <a:pt x="1204" y="237"/>
                  <a:pt x="1213" y="242"/>
                </a:cubicBezTo>
                <a:lnTo>
                  <a:pt x="1232" y="208"/>
                </a:lnTo>
                <a:cubicBezTo>
                  <a:pt x="1236" y="214"/>
                  <a:pt x="1240" y="218"/>
                  <a:pt x="1244" y="219"/>
                </a:cubicBezTo>
                <a:cubicBezTo>
                  <a:pt x="1247" y="220"/>
                  <a:pt x="1253" y="222"/>
                  <a:pt x="1261" y="224"/>
                </a:cubicBezTo>
                <a:cubicBezTo>
                  <a:pt x="1269" y="227"/>
                  <a:pt x="1281" y="228"/>
                  <a:pt x="1298" y="230"/>
                </a:cubicBezTo>
                <a:cubicBezTo>
                  <a:pt x="1308" y="241"/>
                  <a:pt x="1316" y="248"/>
                  <a:pt x="1322" y="251"/>
                </a:cubicBezTo>
                <a:cubicBezTo>
                  <a:pt x="1329" y="254"/>
                  <a:pt x="1332" y="258"/>
                  <a:pt x="1331" y="263"/>
                </a:cubicBezTo>
                <a:cubicBezTo>
                  <a:pt x="1330" y="268"/>
                  <a:pt x="1330" y="275"/>
                  <a:pt x="1330" y="285"/>
                </a:cubicBezTo>
                <a:cubicBezTo>
                  <a:pt x="1309" y="301"/>
                  <a:pt x="1286" y="313"/>
                  <a:pt x="1262" y="321"/>
                </a:cubicBezTo>
                <a:cubicBezTo>
                  <a:pt x="1243" y="358"/>
                  <a:pt x="1231" y="381"/>
                  <a:pt x="1224" y="390"/>
                </a:cubicBezTo>
                <a:cubicBezTo>
                  <a:pt x="1216" y="400"/>
                  <a:pt x="1213" y="415"/>
                  <a:pt x="1214" y="436"/>
                </a:cubicBezTo>
                <a:cubicBezTo>
                  <a:pt x="1215" y="457"/>
                  <a:pt x="1141" y="549"/>
                  <a:pt x="994" y="711"/>
                </a:cubicBezTo>
                <a:lnTo>
                  <a:pt x="1204" y="674"/>
                </a:lnTo>
                <a:lnTo>
                  <a:pt x="1211" y="657"/>
                </a:lnTo>
                <a:lnTo>
                  <a:pt x="1198" y="651"/>
                </a:lnTo>
                <a:cubicBezTo>
                  <a:pt x="1191" y="599"/>
                  <a:pt x="1187" y="545"/>
                  <a:pt x="1187" y="489"/>
                </a:cubicBezTo>
                <a:cubicBezTo>
                  <a:pt x="1193" y="485"/>
                  <a:pt x="1200" y="483"/>
                  <a:pt x="1209" y="483"/>
                </a:cubicBezTo>
                <a:lnTo>
                  <a:pt x="1221" y="521"/>
                </a:lnTo>
                <a:lnTo>
                  <a:pt x="1228" y="511"/>
                </a:lnTo>
                <a:lnTo>
                  <a:pt x="1234" y="521"/>
                </a:lnTo>
                <a:cubicBezTo>
                  <a:pt x="1257" y="535"/>
                  <a:pt x="1285" y="554"/>
                  <a:pt x="1317" y="576"/>
                </a:cubicBezTo>
                <a:cubicBezTo>
                  <a:pt x="1350" y="597"/>
                  <a:pt x="1373" y="611"/>
                  <a:pt x="1386" y="617"/>
                </a:cubicBezTo>
                <a:cubicBezTo>
                  <a:pt x="1400" y="623"/>
                  <a:pt x="1411" y="626"/>
                  <a:pt x="1419" y="627"/>
                </a:cubicBezTo>
                <a:cubicBezTo>
                  <a:pt x="1428" y="627"/>
                  <a:pt x="1436" y="630"/>
                  <a:pt x="1444" y="636"/>
                </a:cubicBezTo>
                <a:cubicBezTo>
                  <a:pt x="1452" y="642"/>
                  <a:pt x="1466" y="651"/>
                  <a:pt x="1487" y="664"/>
                </a:cubicBezTo>
                <a:lnTo>
                  <a:pt x="1507" y="657"/>
                </a:lnTo>
                <a:lnTo>
                  <a:pt x="1513" y="666"/>
                </a:lnTo>
                <a:cubicBezTo>
                  <a:pt x="1534" y="679"/>
                  <a:pt x="1556" y="693"/>
                  <a:pt x="1577" y="709"/>
                </a:cubicBezTo>
                <a:lnTo>
                  <a:pt x="1579" y="783"/>
                </a:lnTo>
                <a:cubicBezTo>
                  <a:pt x="1569" y="787"/>
                  <a:pt x="1561" y="790"/>
                  <a:pt x="1554" y="793"/>
                </a:cubicBezTo>
                <a:cubicBezTo>
                  <a:pt x="1548" y="795"/>
                  <a:pt x="1536" y="797"/>
                  <a:pt x="1519" y="799"/>
                </a:cubicBezTo>
                <a:cubicBezTo>
                  <a:pt x="1502" y="801"/>
                  <a:pt x="1482" y="805"/>
                  <a:pt x="1460" y="811"/>
                </a:cubicBezTo>
                <a:lnTo>
                  <a:pt x="1455" y="828"/>
                </a:lnTo>
                <a:cubicBezTo>
                  <a:pt x="1434" y="825"/>
                  <a:pt x="1415" y="822"/>
                  <a:pt x="1399" y="820"/>
                </a:cubicBezTo>
                <a:cubicBezTo>
                  <a:pt x="1383" y="818"/>
                  <a:pt x="1349" y="820"/>
                  <a:pt x="1298" y="826"/>
                </a:cubicBezTo>
                <a:cubicBezTo>
                  <a:pt x="1247" y="831"/>
                  <a:pt x="1204" y="838"/>
                  <a:pt x="1169" y="846"/>
                </a:cubicBezTo>
                <a:cubicBezTo>
                  <a:pt x="1135" y="854"/>
                  <a:pt x="1111" y="857"/>
                  <a:pt x="1098" y="856"/>
                </a:cubicBezTo>
                <a:cubicBezTo>
                  <a:pt x="1085" y="856"/>
                  <a:pt x="1076" y="858"/>
                  <a:pt x="1069" y="863"/>
                </a:cubicBezTo>
                <a:cubicBezTo>
                  <a:pt x="1063" y="868"/>
                  <a:pt x="1052" y="870"/>
                  <a:pt x="1037" y="869"/>
                </a:cubicBezTo>
                <a:cubicBezTo>
                  <a:pt x="1022" y="868"/>
                  <a:pt x="988" y="876"/>
                  <a:pt x="934" y="892"/>
                </a:cubicBezTo>
                <a:cubicBezTo>
                  <a:pt x="880" y="907"/>
                  <a:pt x="848" y="920"/>
                  <a:pt x="836" y="929"/>
                </a:cubicBezTo>
                <a:cubicBezTo>
                  <a:pt x="825" y="938"/>
                  <a:pt x="812" y="951"/>
                  <a:pt x="798" y="968"/>
                </a:cubicBezTo>
                <a:lnTo>
                  <a:pt x="783" y="998"/>
                </a:lnTo>
                <a:lnTo>
                  <a:pt x="762" y="1017"/>
                </a:lnTo>
                <a:cubicBezTo>
                  <a:pt x="762" y="1071"/>
                  <a:pt x="757" y="1124"/>
                  <a:pt x="747" y="1177"/>
                </a:cubicBezTo>
                <a:lnTo>
                  <a:pt x="826" y="1143"/>
                </a:lnTo>
                <a:cubicBezTo>
                  <a:pt x="824" y="1130"/>
                  <a:pt x="823" y="1122"/>
                  <a:pt x="821" y="1118"/>
                </a:cubicBezTo>
                <a:cubicBezTo>
                  <a:pt x="820" y="1115"/>
                  <a:pt x="819" y="1110"/>
                  <a:pt x="818" y="1105"/>
                </a:cubicBezTo>
                <a:cubicBezTo>
                  <a:pt x="817" y="1100"/>
                  <a:pt x="814" y="1093"/>
                  <a:pt x="809" y="1084"/>
                </a:cubicBezTo>
                <a:cubicBezTo>
                  <a:pt x="803" y="1075"/>
                  <a:pt x="795" y="1062"/>
                  <a:pt x="785" y="1045"/>
                </a:cubicBezTo>
                <a:lnTo>
                  <a:pt x="813" y="1036"/>
                </a:lnTo>
                <a:cubicBezTo>
                  <a:pt x="819" y="1026"/>
                  <a:pt x="824" y="1016"/>
                  <a:pt x="830" y="1004"/>
                </a:cubicBezTo>
                <a:lnTo>
                  <a:pt x="813" y="1002"/>
                </a:lnTo>
                <a:lnTo>
                  <a:pt x="870" y="983"/>
                </a:lnTo>
                <a:lnTo>
                  <a:pt x="887" y="966"/>
                </a:lnTo>
                <a:cubicBezTo>
                  <a:pt x="902" y="967"/>
                  <a:pt x="916" y="963"/>
                  <a:pt x="930" y="953"/>
                </a:cubicBezTo>
                <a:lnTo>
                  <a:pt x="941" y="985"/>
                </a:lnTo>
                <a:cubicBezTo>
                  <a:pt x="973" y="1002"/>
                  <a:pt x="998" y="1016"/>
                  <a:pt x="1015" y="1026"/>
                </a:cubicBezTo>
                <a:cubicBezTo>
                  <a:pt x="1032" y="1036"/>
                  <a:pt x="1053" y="1042"/>
                  <a:pt x="1078" y="1046"/>
                </a:cubicBezTo>
                <a:cubicBezTo>
                  <a:pt x="1103" y="1049"/>
                  <a:pt x="1125" y="1055"/>
                  <a:pt x="1145" y="1062"/>
                </a:cubicBezTo>
                <a:cubicBezTo>
                  <a:pt x="1165" y="1069"/>
                  <a:pt x="1192" y="1078"/>
                  <a:pt x="1228" y="1089"/>
                </a:cubicBezTo>
                <a:cubicBezTo>
                  <a:pt x="1235" y="1111"/>
                  <a:pt x="1242" y="1125"/>
                  <a:pt x="1249" y="1131"/>
                </a:cubicBezTo>
                <a:cubicBezTo>
                  <a:pt x="1256" y="1137"/>
                  <a:pt x="1257" y="1144"/>
                  <a:pt x="1252" y="1152"/>
                </a:cubicBezTo>
                <a:cubicBezTo>
                  <a:pt x="1247" y="1160"/>
                  <a:pt x="1246" y="1168"/>
                  <a:pt x="1248" y="1177"/>
                </a:cubicBezTo>
                <a:cubicBezTo>
                  <a:pt x="1250" y="1185"/>
                  <a:pt x="1249" y="1192"/>
                  <a:pt x="1244" y="1197"/>
                </a:cubicBezTo>
                <a:cubicBezTo>
                  <a:pt x="1239" y="1202"/>
                  <a:pt x="1234" y="1208"/>
                  <a:pt x="1230" y="1215"/>
                </a:cubicBezTo>
                <a:cubicBezTo>
                  <a:pt x="1207" y="1223"/>
                  <a:pt x="1190" y="1230"/>
                  <a:pt x="1178" y="1233"/>
                </a:cubicBezTo>
                <a:cubicBezTo>
                  <a:pt x="1166" y="1237"/>
                  <a:pt x="1142" y="1234"/>
                  <a:pt x="1107" y="1226"/>
                </a:cubicBezTo>
                <a:cubicBezTo>
                  <a:pt x="1071" y="1217"/>
                  <a:pt x="943" y="1259"/>
                  <a:pt x="721" y="1351"/>
                </a:cubicBezTo>
                <a:cubicBezTo>
                  <a:pt x="711" y="1375"/>
                  <a:pt x="705" y="1391"/>
                  <a:pt x="701" y="1399"/>
                </a:cubicBezTo>
                <a:cubicBezTo>
                  <a:pt x="698" y="1407"/>
                  <a:pt x="696" y="1415"/>
                  <a:pt x="697" y="1425"/>
                </a:cubicBezTo>
                <a:cubicBezTo>
                  <a:pt x="698" y="1434"/>
                  <a:pt x="693" y="1461"/>
                  <a:pt x="682" y="1505"/>
                </a:cubicBezTo>
                <a:cubicBezTo>
                  <a:pt x="671" y="1550"/>
                  <a:pt x="661" y="1602"/>
                  <a:pt x="651" y="1660"/>
                </a:cubicBezTo>
                <a:cubicBezTo>
                  <a:pt x="833" y="1611"/>
                  <a:pt x="1017" y="1570"/>
                  <a:pt x="1204" y="1534"/>
                </a:cubicBezTo>
                <a:cubicBezTo>
                  <a:pt x="1221" y="1511"/>
                  <a:pt x="1235" y="1492"/>
                  <a:pt x="1245" y="1476"/>
                </a:cubicBezTo>
                <a:cubicBezTo>
                  <a:pt x="1255" y="1459"/>
                  <a:pt x="1270" y="1423"/>
                  <a:pt x="1292" y="1366"/>
                </a:cubicBezTo>
                <a:cubicBezTo>
                  <a:pt x="1313" y="1309"/>
                  <a:pt x="1327" y="1267"/>
                  <a:pt x="1334" y="1239"/>
                </a:cubicBezTo>
                <a:cubicBezTo>
                  <a:pt x="1341" y="1212"/>
                  <a:pt x="1351" y="1173"/>
                  <a:pt x="1362" y="1123"/>
                </a:cubicBezTo>
                <a:lnTo>
                  <a:pt x="1364" y="1138"/>
                </a:lnTo>
                <a:lnTo>
                  <a:pt x="1375" y="1096"/>
                </a:lnTo>
                <a:lnTo>
                  <a:pt x="1383" y="1102"/>
                </a:lnTo>
                <a:lnTo>
                  <a:pt x="1394" y="1051"/>
                </a:lnTo>
                <a:lnTo>
                  <a:pt x="1398" y="1064"/>
                </a:lnTo>
                <a:lnTo>
                  <a:pt x="1404" y="1060"/>
                </a:lnTo>
                <a:cubicBezTo>
                  <a:pt x="1404" y="1099"/>
                  <a:pt x="1404" y="1131"/>
                  <a:pt x="1404" y="1154"/>
                </a:cubicBezTo>
                <a:cubicBezTo>
                  <a:pt x="1404" y="1178"/>
                  <a:pt x="1414" y="1259"/>
                  <a:pt x="1432" y="1398"/>
                </a:cubicBezTo>
                <a:lnTo>
                  <a:pt x="1441" y="1402"/>
                </a:lnTo>
                <a:lnTo>
                  <a:pt x="1443" y="1370"/>
                </a:lnTo>
                <a:lnTo>
                  <a:pt x="1460" y="1417"/>
                </a:lnTo>
                <a:lnTo>
                  <a:pt x="1462" y="1402"/>
                </a:lnTo>
                <a:lnTo>
                  <a:pt x="1477" y="1438"/>
                </a:lnTo>
                <a:lnTo>
                  <a:pt x="1487" y="1438"/>
                </a:lnTo>
                <a:lnTo>
                  <a:pt x="1500" y="1487"/>
                </a:lnTo>
                <a:cubicBezTo>
                  <a:pt x="1513" y="1496"/>
                  <a:pt x="1523" y="1502"/>
                  <a:pt x="1530" y="1504"/>
                </a:cubicBezTo>
                <a:cubicBezTo>
                  <a:pt x="1537" y="1507"/>
                  <a:pt x="1546" y="1510"/>
                  <a:pt x="1558" y="1513"/>
                </a:cubicBezTo>
                <a:cubicBezTo>
                  <a:pt x="1569" y="1516"/>
                  <a:pt x="1576" y="1517"/>
                  <a:pt x="1580" y="1516"/>
                </a:cubicBezTo>
                <a:cubicBezTo>
                  <a:pt x="1584" y="1515"/>
                  <a:pt x="1586" y="1513"/>
                  <a:pt x="1587" y="1509"/>
                </a:cubicBezTo>
                <a:lnTo>
                  <a:pt x="1598" y="1543"/>
                </a:lnTo>
                <a:cubicBezTo>
                  <a:pt x="1614" y="1548"/>
                  <a:pt x="1629" y="1553"/>
                  <a:pt x="1643" y="1558"/>
                </a:cubicBezTo>
                <a:cubicBezTo>
                  <a:pt x="1656" y="1586"/>
                  <a:pt x="1664" y="1605"/>
                  <a:pt x="1667" y="1614"/>
                </a:cubicBezTo>
                <a:cubicBezTo>
                  <a:pt x="1671" y="1623"/>
                  <a:pt x="1678" y="1633"/>
                  <a:pt x="1687" y="1645"/>
                </a:cubicBezTo>
                <a:cubicBezTo>
                  <a:pt x="1697" y="1656"/>
                  <a:pt x="1703" y="1680"/>
                  <a:pt x="1704" y="1716"/>
                </a:cubicBezTo>
                <a:cubicBezTo>
                  <a:pt x="1706" y="1752"/>
                  <a:pt x="1703" y="1775"/>
                  <a:pt x="1696" y="1784"/>
                </a:cubicBezTo>
                <a:cubicBezTo>
                  <a:pt x="1689" y="1793"/>
                  <a:pt x="1680" y="1806"/>
                  <a:pt x="1668" y="1821"/>
                </a:cubicBezTo>
                <a:cubicBezTo>
                  <a:pt x="1656" y="1833"/>
                  <a:pt x="1645" y="1840"/>
                  <a:pt x="1637" y="1844"/>
                </a:cubicBezTo>
                <a:cubicBezTo>
                  <a:pt x="1630" y="1847"/>
                  <a:pt x="1619" y="1851"/>
                  <a:pt x="1607" y="1854"/>
                </a:cubicBezTo>
                <a:cubicBezTo>
                  <a:pt x="1594" y="1858"/>
                  <a:pt x="1583" y="1864"/>
                  <a:pt x="1575" y="1873"/>
                </a:cubicBezTo>
                <a:cubicBezTo>
                  <a:pt x="1562" y="1870"/>
                  <a:pt x="1548" y="1867"/>
                  <a:pt x="1534" y="1865"/>
                </a:cubicBezTo>
                <a:cubicBezTo>
                  <a:pt x="1520" y="1863"/>
                  <a:pt x="1503" y="1855"/>
                  <a:pt x="1482" y="1843"/>
                </a:cubicBezTo>
                <a:cubicBezTo>
                  <a:pt x="1462" y="1830"/>
                  <a:pt x="1426" y="1823"/>
                  <a:pt x="1375" y="1821"/>
                </a:cubicBezTo>
                <a:cubicBezTo>
                  <a:pt x="1324" y="1820"/>
                  <a:pt x="1201" y="1826"/>
                  <a:pt x="1008" y="1841"/>
                </a:cubicBezTo>
                <a:cubicBezTo>
                  <a:pt x="814" y="1855"/>
                  <a:pt x="709" y="1870"/>
                  <a:pt x="694" y="1886"/>
                </a:cubicBezTo>
                <a:cubicBezTo>
                  <a:pt x="678" y="1903"/>
                  <a:pt x="663" y="1909"/>
                  <a:pt x="648" y="1904"/>
                </a:cubicBezTo>
                <a:cubicBezTo>
                  <a:pt x="633" y="1900"/>
                  <a:pt x="619" y="1896"/>
                  <a:pt x="606" y="1891"/>
                </a:cubicBezTo>
                <a:cubicBezTo>
                  <a:pt x="594" y="1886"/>
                  <a:pt x="581" y="1880"/>
                  <a:pt x="568" y="1873"/>
                </a:cubicBezTo>
                <a:lnTo>
                  <a:pt x="523" y="1792"/>
                </a:lnTo>
                <a:lnTo>
                  <a:pt x="498" y="1773"/>
                </a:lnTo>
                <a:cubicBezTo>
                  <a:pt x="491" y="1761"/>
                  <a:pt x="489" y="1749"/>
                  <a:pt x="492" y="1736"/>
                </a:cubicBezTo>
                <a:lnTo>
                  <a:pt x="483" y="1741"/>
                </a:lnTo>
                <a:lnTo>
                  <a:pt x="479" y="1734"/>
                </a:lnTo>
                <a:cubicBezTo>
                  <a:pt x="490" y="1720"/>
                  <a:pt x="496" y="1709"/>
                  <a:pt x="497" y="1701"/>
                </a:cubicBezTo>
                <a:cubicBezTo>
                  <a:pt x="498" y="1693"/>
                  <a:pt x="507" y="1667"/>
                  <a:pt x="527" y="1621"/>
                </a:cubicBezTo>
                <a:cubicBezTo>
                  <a:pt x="546" y="1576"/>
                  <a:pt x="576" y="1497"/>
                  <a:pt x="617" y="1383"/>
                </a:cubicBezTo>
                <a:lnTo>
                  <a:pt x="526" y="1406"/>
                </a:lnTo>
                <a:lnTo>
                  <a:pt x="504" y="1432"/>
                </a:lnTo>
                <a:cubicBezTo>
                  <a:pt x="486" y="1429"/>
                  <a:pt x="473" y="1427"/>
                  <a:pt x="465" y="1426"/>
                </a:cubicBezTo>
                <a:cubicBezTo>
                  <a:pt x="457" y="1424"/>
                  <a:pt x="451" y="1422"/>
                  <a:pt x="447" y="1420"/>
                </a:cubicBezTo>
                <a:cubicBezTo>
                  <a:pt x="443" y="1418"/>
                  <a:pt x="437" y="1415"/>
                  <a:pt x="430" y="1411"/>
                </a:cubicBezTo>
                <a:cubicBezTo>
                  <a:pt x="299" y="1541"/>
                  <a:pt x="226" y="1623"/>
                  <a:pt x="210" y="1655"/>
                </a:cubicBezTo>
                <a:cubicBezTo>
                  <a:pt x="193" y="1688"/>
                  <a:pt x="183" y="1711"/>
                  <a:pt x="178" y="1725"/>
                </a:cubicBezTo>
                <a:cubicBezTo>
                  <a:pt x="173" y="1738"/>
                  <a:pt x="168" y="1748"/>
                  <a:pt x="163" y="1753"/>
                </a:cubicBezTo>
                <a:cubicBezTo>
                  <a:pt x="158" y="1759"/>
                  <a:pt x="150" y="1768"/>
                  <a:pt x="140" y="1781"/>
                </a:cubicBezTo>
                <a:cubicBezTo>
                  <a:pt x="132" y="1781"/>
                  <a:pt x="124" y="1781"/>
                  <a:pt x="117" y="1781"/>
                </a:cubicBezTo>
                <a:cubicBezTo>
                  <a:pt x="110" y="1781"/>
                  <a:pt x="103" y="1779"/>
                  <a:pt x="97" y="1775"/>
                </a:cubicBezTo>
                <a:cubicBezTo>
                  <a:pt x="90" y="1770"/>
                  <a:pt x="79" y="1763"/>
                  <a:pt x="64" y="1753"/>
                </a:cubicBezTo>
                <a:cubicBezTo>
                  <a:pt x="61" y="1733"/>
                  <a:pt x="60" y="1705"/>
                  <a:pt x="60" y="1667"/>
                </a:cubicBezTo>
                <a:cubicBezTo>
                  <a:pt x="60" y="1630"/>
                  <a:pt x="62" y="1606"/>
                  <a:pt x="66" y="1596"/>
                </a:cubicBezTo>
                <a:lnTo>
                  <a:pt x="53" y="1585"/>
                </a:lnTo>
                <a:lnTo>
                  <a:pt x="64" y="1585"/>
                </a:lnTo>
                <a:lnTo>
                  <a:pt x="38" y="1549"/>
                </a:lnTo>
                <a:lnTo>
                  <a:pt x="68" y="1543"/>
                </a:lnTo>
                <a:cubicBezTo>
                  <a:pt x="65" y="1537"/>
                  <a:pt x="61" y="1527"/>
                  <a:pt x="54" y="1513"/>
                </a:cubicBezTo>
                <a:cubicBezTo>
                  <a:pt x="48" y="1499"/>
                  <a:pt x="41" y="1478"/>
                  <a:pt x="34" y="1451"/>
                </a:cubicBezTo>
                <a:lnTo>
                  <a:pt x="53" y="1507"/>
                </a:lnTo>
                <a:lnTo>
                  <a:pt x="68" y="1519"/>
                </a:lnTo>
                <a:cubicBezTo>
                  <a:pt x="57" y="1477"/>
                  <a:pt x="50" y="1433"/>
                  <a:pt x="49" y="1387"/>
                </a:cubicBezTo>
                <a:lnTo>
                  <a:pt x="53" y="1406"/>
                </a:lnTo>
                <a:lnTo>
                  <a:pt x="53" y="1334"/>
                </a:lnTo>
                <a:cubicBezTo>
                  <a:pt x="60" y="1364"/>
                  <a:pt x="71" y="1391"/>
                  <a:pt x="85" y="1415"/>
                </a:cubicBezTo>
                <a:cubicBezTo>
                  <a:pt x="86" y="1415"/>
                  <a:pt x="88" y="1415"/>
                  <a:pt x="90" y="1414"/>
                </a:cubicBezTo>
                <a:cubicBezTo>
                  <a:pt x="93" y="1413"/>
                  <a:pt x="95" y="1415"/>
                  <a:pt x="98" y="1420"/>
                </a:cubicBezTo>
                <a:cubicBezTo>
                  <a:pt x="101" y="1425"/>
                  <a:pt x="107" y="1430"/>
                  <a:pt x="117" y="1434"/>
                </a:cubicBezTo>
                <a:lnTo>
                  <a:pt x="134" y="1430"/>
                </a:lnTo>
                <a:lnTo>
                  <a:pt x="96" y="1355"/>
                </a:lnTo>
                <a:lnTo>
                  <a:pt x="134" y="1413"/>
                </a:lnTo>
                <a:lnTo>
                  <a:pt x="181" y="1447"/>
                </a:lnTo>
                <a:cubicBezTo>
                  <a:pt x="194" y="1441"/>
                  <a:pt x="204" y="1435"/>
                  <a:pt x="213" y="1429"/>
                </a:cubicBezTo>
                <a:cubicBezTo>
                  <a:pt x="221" y="1422"/>
                  <a:pt x="287" y="1367"/>
                  <a:pt x="409" y="1262"/>
                </a:cubicBezTo>
                <a:lnTo>
                  <a:pt x="643" y="1019"/>
                </a:lnTo>
                <a:cubicBezTo>
                  <a:pt x="633" y="1012"/>
                  <a:pt x="628" y="1003"/>
                  <a:pt x="628" y="992"/>
                </a:cubicBezTo>
                <a:cubicBezTo>
                  <a:pt x="568" y="1016"/>
                  <a:pt x="524" y="1033"/>
                  <a:pt x="496" y="1043"/>
                </a:cubicBezTo>
                <a:cubicBezTo>
                  <a:pt x="467" y="1053"/>
                  <a:pt x="436" y="1064"/>
                  <a:pt x="402" y="1078"/>
                </a:cubicBezTo>
                <a:cubicBezTo>
                  <a:pt x="368" y="1091"/>
                  <a:pt x="329" y="1102"/>
                  <a:pt x="286" y="1111"/>
                </a:cubicBezTo>
                <a:cubicBezTo>
                  <a:pt x="243" y="1119"/>
                  <a:pt x="213" y="1132"/>
                  <a:pt x="196" y="1148"/>
                </a:cubicBezTo>
                <a:cubicBezTo>
                  <a:pt x="179" y="1164"/>
                  <a:pt x="163" y="1178"/>
                  <a:pt x="149" y="1188"/>
                </a:cubicBezTo>
                <a:cubicBezTo>
                  <a:pt x="135" y="1199"/>
                  <a:pt x="123" y="1205"/>
                  <a:pt x="114" y="1208"/>
                </a:cubicBezTo>
                <a:cubicBezTo>
                  <a:pt x="105" y="1210"/>
                  <a:pt x="91" y="1212"/>
                  <a:pt x="72" y="1215"/>
                </a:cubicBezTo>
                <a:lnTo>
                  <a:pt x="49" y="1192"/>
                </a:lnTo>
                <a:cubicBezTo>
                  <a:pt x="45" y="1182"/>
                  <a:pt x="41" y="1172"/>
                  <a:pt x="38" y="1163"/>
                </a:cubicBezTo>
                <a:cubicBezTo>
                  <a:pt x="35" y="1154"/>
                  <a:pt x="34" y="1132"/>
                  <a:pt x="35" y="1097"/>
                </a:cubicBezTo>
                <a:cubicBezTo>
                  <a:pt x="36" y="1062"/>
                  <a:pt x="32" y="1040"/>
                  <a:pt x="24" y="1032"/>
                </a:cubicBezTo>
                <a:cubicBezTo>
                  <a:pt x="17" y="1023"/>
                  <a:pt x="8" y="1011"/>
                  <a:pt x="0" y="994"/>
                </a:cubicBezTo>
                <a:lnTo>
                  <a:pt x="15" y="981"/>
                </a:lnTo>
                <a:cubicBezTo>
                  <a:pt x="29" y="975"/>
                  <a:pt x="40" y="972"/>
                  <a:pt x="49" y="971"/>
                </a:cubicBezTo>
                <a:cubicBezTo>
                  <a:pt x="57" y="971"/>
                  <a:pt x="67" y="971"/>
                  <a:pt x="78" y="971"/>
                </a:cubicBezTo>
                <a:cubicBezTo>
                  <a:pt x="88" y="972"/>
                  <a:pt x="100" y="972"/>
                  <a:pt x="112" y="971"/>
                </a:cubicBezTo>
                <a:cubicBezTo>
                  <a:pt x="124" y="971"/>
                  <a:pt x="143" y="970"/>
                  <a:pt x="168" y="968"/>
                </a:cubicBezTo>
                <a:lnTo>
                  <a:pt x="164" y="981"/>
                </a:lnTo>
                <a:lnTo>
                  <a:pt x="170" y="985"/>
                </a:lnTo>
                <a:lnTo>
                  <a:pt x="534" y="853"/>
                </a:lnTo>
                <a:lnTo>
                  <a:pt x="534" y="838"/>
                </a:lnTo>
                <a:lnTo>
                  <a:pt x="515" y="845"/>
                </a:lnTo>
                <a:lnTo>
                  <a:pt x="526" y="815"/>
                </a:lnTo>
                <a:lnTo>
                  <a:pt x="511" y="811"/>
                </a:lnTo>
                <a:lnTo>
                  <a:pt x="579" y="760"/>
                </a:lnTo>
                <a:lnTo>
                  <a:pt x="483" y="719"/>
                </a:lnTo>
                <a:cubicBezTo>
                  <a:pt x="456" y="684"/>
                  <a:pt x="436" y="659"/>
                  <a:pt x="422" y="646"/>
                </a:cubicBezTo>
                <a:cubicBezTo>
                  <a:pt x="409" y="632"/>
                  <a:pt x="397" y="618"/>
                  <a:pt x="387" y="603"/>
                </a:cubicBezTo>
                <a:cubicBezTo>
                  <a:pt x="377" y="588"/>
                  <a:pt x="371" y="574"/>
                  <a:pt x="367" y="562"/>
                </a:cubicBezTo>
                <a:cubicBezTo>
                  <a:pt x="363" y="549"/>
                  <a:pt x="360" y="539"/>
                  <a:pt x="356" y="532"/>
                </a:cubicBezTo>
                <a:cubicBezTo>
                  <a:pt x="353" y="525"/>
                  <a:pt x="348" y="513"/>
                  <a:pt x="340" y="496"/>
                </a:cubicBezTo>
                <a:lnTo>
                  <a:pt x="355" y="483"/>
                </a:lnTo>
                <a:cubicBezTo>
                  <a:pt x="394" y="490"/>
                  <a:pt x="422" y="497"/>
                  <a:pt x="442" y="503"/>
                </a:cubicBezTo>
                <a:cubicBezTo>
                  <a:pt x="461" y="510"/>
                  <a:pt x="482" y="510"/>
                  <a:pt x="504" y="503"/>
                </a:cubicBezTo>
                <a:cubicBezTo>
                  <a:pt x="527" y="497"/>
                  <a:pt x="551" y="488"/>
                  <a:pt x="576" y="475"/>
                </a:cubicBezTo>
                <a:cubicBezTo>
                  <a:pt x="600" y="463"/>
                  <a:pt x="637" y="445"/>
                  <a:pt x="685" y="419"/>
                </a:cubicBezTo>
                <a:cubicBezTo>
                  <a:pt x="716" y="279"/>
                  <a:pt x="734" y="191"/>
                  <a:pt x="738" y="155"/>
                </a:cubicBezTo>
                <a:cubicBezTo>
                  <a:pt x="743" y="120"/>
                  <a:pt x="740" y="96"/>
                  <a:pt x="731" y="83"/>
                </a:cubicBezTo>
                <a:cubicBezTo>
                  <a:pt x="722" y="70"/>
                  <a:pt x="717" y="61"/>
                  <a:pt x="716" y="54"/>
                </a:cubicBezTo>
                <a:cubicBezTo>
                  <a:pt x="715" y="48"/>
                  <a:pt x="715" y="37"/>
                  <a:pt x="715" y="21"/>
                </a:cubicBezTo>
                <a:cubicBezTo>
                  <a:pt x="723" y="15"/>
                  <a:pt x="733" y="12"/>
                  <a:pt x="745" y="11"/>
                </a:cubicBezTo>
                <a:lnTo>
                  <a:pt x="751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  <a:headEnd/>
            <a:tailEnd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60" name="Freeform 15">
            <a:extLst>
              <a:ext uri="{FF2B5EF4-FFF2-40B4-BE49-F238E27FC236}">
                <a16:creationId xmlns:a16="http://schemas.microsoft.com/office/drawing/2014/main" xmlns="" id="{E2299125-F786-4277-92DA-B39B2BD911FD}"/>
              </a:ext>
            </a:extLst>
          </p:cNvPr>
          <p:cNvSpPr/>
          <p:nvPr/>
        </p:nvSpPr>
        <p:spPr bwMode="auto">
          <a:xfrm>
            <a:off x="6033936" y="2709522"/>
            <a:ext cx="609495" cy="538011"/>
          </a:xfrm>
          <a:custGeom>
            <a:avLst/>
            <a:gdLst>
              <a:gd name="T0" fmla="*/ 562 w 1270"/>
              <a:gd name="T1" fmla="*/ 979 h 1121"/>
              <a:gd name="T2" fmla="*/ 507 w 1270"/>
              <a:gd name="T3" fmla="*/ 869 h 1121"/>
              <a:gd name="T4" fmla="*/ 1211 w 1270"/>
              <a:gd name="T5" fmla="*/ 793 h 1121"/>
              <a:gd name="T6" fmla="*/ 428 w 1270"/>
              <a:gd name="T7" fmla="*/ 747 h 1121"/>
              <a:gd name="T8" fmla="*/ 134 w 1270"/>
              <a:gd name="T9" fmla="*/ 727 h 1121"/>
              <a:gd name="T10" fmla="*/ 1260 w 1270"/>
              <a:gd name="T11" fmla="*/ 717 h 1121"/>
              <a:gd name="T12" fmla="*/ 519 w 1270"/>
              <a:gd name="T13" fmla="*/ 681 h 1121"/>
              <a:gd name="T14" fmla="*/ 118 w 1270"/>
              <a:gd name="T15" fmla="*/ 623 h 1121"/>
              <a:gd name="T16" fmla="*/ 225 w 1270"/>
              <a:gd name="T17" fmla="*/ 781 h 1121"/>
              <a:gd name="T18" fmla="*/ 553 w 1270"/>
              <a:gd name="T19" fmla="*/ 534 h 1121"/>
              <a:gd name="T20" fmla="*/ 588 w 1270"/>
              <a:gd name="T21" fmla="*/ 504 h 1121"/>
              <a:gd name="T22" fmla="*/ 513 w 1270"/>
              <a:gd name="T23" fmla="*/ 765 h 1121"/>
              <a:gd name="T24" fmla="*/ 631 w 1270"/>
              <a:gd name="T25" fmla="*/ 532 h 1121"/>
              <a:gd name="T26" fmla="*/ 189 w 1270"/>
              <a:gd name="T27" fmla="*/ 456 h 1121"/>
              <a:gd name="T28" fmla="*/ 723 w 1270"/>
              <a:gd name="T29" fmla="*/ 406 h 1121"/>
              <a:gd name="T30" fmla="*/ 308 w 1270"/>
              <a:gd name="T31" fmla="*/ 31 h 1121"/>
              <a:gd name="T32" fmla="*/ 357 w 1270"/>
              <a:gd name="T33" fmla="*/ 171 h 1121"/>
              <a:gd name="T34" fmla="*/ 552 w 1270"/>
              <a:gd name="T35" fmla="*/ 275 h 1121"/>
              <a:gd name="T36" fmla="*/ 414 w 1270"/>
              <a:gd name="T37" fmla="*/ 324 h 1121"/>
              <a:gd name="T38" fmla="*/ 437 w 1270"/>
              <a:gd name="T39" fmla="*/ 671 h 1121"/>
              <a:gd name="T40" fmla="*/ 348 w 1270"/>
              <a:gd name="T41" fmla="*/ 797 h 1121"/>
              <a:gd name="T42" fmla="*/ 308 w 1270"/>
              <a:gd name="T43" fmla="*/ 995 h 1121"/>
              <a:gd name="T44" fmla="*/ 268 w 1270"/>
              <a:gd name="T45" fmla="*/ 967 h 1121"/>
              <a:gd name="T46" fmla="*/ 189 w 1270"/>
              <a:gd name="T47" fmla="*/ 838 h 1121"/>
              <a:gd name="T48" fmla="*/ 157 w 1270"/>
              <a:gd name="T49" fmla="*/ 774 h 1121"/>
              <a:gd name="T50" fmla="*/ 74 w 1270"/>
              <a:gd name="T51" fmla="*/ 784 h 1121"/>
              <a:gd name="T52" fmla="*/ 3 w 1270"/>
              <a:gd name="T53" fmla="*/ 799 h 1121"/>
              <a:gd name="T54" fmla="*/ 73 w 1270"/>
              <a:gd name="T55" fmla="*/ 579 h 1121"/>
              <a:gd name="T56" fmla="*/ 68 w 1270"/>
              <a:gd name="T57" fmla="*/ 408 h 1121"/>
              <a:gd name="T58" fmla="*/ 28 w 1270"/>
              <a:gd name="T59" fmla="*/ 316 h 1121"/>
              <a:gd name="T60" fmla="*/ 286 w 1270"/>
              <a:gd name="T61" fmla="*/ 139 h 1121"/>
              <a:gd name="T62" fmla="*/ 723 w 1270"/>
              <a:gd name="T63" fmla="*/ 23 h 1121"/>
              <a:gd name="T64" fmla="*/ 752 w 1270"/>
              <a:gd name="T65" fmla="*/ 259 h 1121"/>
              <a:gd name="T66" fmla="*/ 890 w 1270"/>
              <a:gd name="T67" fmla="*/ 295 h 1121"/>
              <a:gd name="T68" fmla="*/ 713 w 1270"/>
              <a:gd name="T69" fmla="*/ 424 h 1121"/>
              <a:gd name="T70" fmla="*/ 1235 w 1270"/>
              <a:gd name="T71" fmla="*/ 678 h 1121"/>
              <a:gd name="T72" fmla="*/ 1226 w 1270"/>
              <a:gd name="T73" fmla="*/ 718 h 1121"/>
              <a:gd name="T74" fmla="*/ 1206 w 1270"/>
              <a:gd name="T75" fmla="*/ 727 h 1121"/>
              <a:gd name="T76" fmla="*/ 1191 w 1270"/>
              <a:gd name="T77" fmla="*/ 753 h 1121"/>
              <a:gd name="T78" fmla="*/ 1203 w 1270"/>
              <a:gd name="T79" fmla="*/ 799 h 1121"/>
              <a:gd name="T80" fmla="*/ 1201 w 1270"/>
              <a:gd name="T81" fmla="*/ 871 h 1121"/>
              <a:gd name="T82" fmla="*/ 1160 w 1270"/>
              <a:gd name="T83" fmla="*/ 936 h 1121"/>
              <a:gd name="T84" fmla="*/ 899 w 1270"/>
              <a:gd name="T85" fmla="*/ 816 h 1121"/>
              <a:gd name="T86" fmla="*/ 674 w 1270"/>
              <a:gd name="T87" fmla="*/ 900 h 1121"/>
              <a:gd name="T88" fmla="*/ 673 w 1270"/>
              <a:gd name="T89" fmla="*/ 968 h 1121"/>
              <a:gd name="T90" fmla="*/ 661 w 1270"/>
              <a:gd name="T91" fmla="*/ 1095 h 1121"/>
              <a:gd name="T92" fmla="*/ 596 w 1270"/>
              <a:gd name="T93" fmla="*/ 1074 h 1121"/>
              <a:gd name="T94" fmla="*/ 508 w 1270"/>
              <a:gd name="T95" fmla="*/ 938 h 1121"/>
              <a:gd name="T96" fmla="*/ 468 w 1270"/>
              <a:gd name="T97" fmla="*/ 946 h 1121"/>
              <a:gd name="T98" fmla="*/ 424 w 1270"/>
              <a:gd name="T99" fmla="*/ 820 h 1121"/>
              <a:gd name="T100" fmla="*/ 440 w 1270"/>
              <a:gd name="T101" fmla="*/ 704 h 1121"/>
              <a:gd name="T102" fmla="*/ 393 w 1270"/>
              <a:gd name="T103" fmla="*/ 439 h 1121"/>
              <a:gd name="T104" fmla="*/ 673 w 1270"/>
              <a:gd name="T105" fmla="*/ 126 h 1121"/>
              <a:gd name="T106" fmla="*/ 694 w 1270"/>
              <a:gd name="T107" fmla="*/ 41 h 1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270" h="1121">
                <a:moveTo>
                  <a:pt x="506" y="868"/>
                </a:moveTo>
                <a:cubicBezTo>
                  <a:pt x="504" y="875"/>
                  <a:pt x="500" y="880"/>
                  <a:pt x="494" y="885"/>
                </a:cubicBezTo>
                <a:lnTo>
                  <a:pt x="527" y="951"/>
                </a:lnTo>
                <a:lnTo>
                  <a:pt x="534" y="948"/>
                </a:lnTo>
                <a:lnTo>
                  <a:pt x="540" y="966"/>
                </a:lnTo>
                <a:cubicBezTo>
                  <a:pt x="547" y="970"/>
                  <a:pt x="554" y="974"/>
                  <a:pt x="562" y="979"/>
                </a:cubicBezTo>
                <a:lnTo>
                  <a:pt x="562" y="974"/>
                </a:lnTo>
                <a:cubicBezTo>
                  <a:pt x="554" y="963"/>
                  <a:pt x="548" y="954"/>
                  <a:pt x="542" y="948"/>
                </a:cubicBezTo>
                <a:cubicBezTo>
                  <a:pt x="537" y="942"/>
                  <a:pt x="534" y="937"/>
                  <a:pt x="534" y="936"/>
                </a:cubicBezTo>
                <a:lnTo>
                  <a:pt x="539" y="931"/>
                </a:lnTo>
                <a:cubicBezTo>
                  <a:pt x="531" y="916"/>
                  <a:pt x="524" y="903"/>
                  <a:pt x="518" y="893"/>
                </a:cubicBezTo>
                <a:cubicBezTo>
                  <a:pt x="512" y="883"/>
                  <a:pt x="508" y="875"/>
                  <a:pt x="507" y="869"/>
                </a:cubicBezTo>
                <a:lnTo>
                  <a:pt x="506" y="868"/>
                </a:lnTo>
                <a:close/>
                <a:moveTo>
                  <a:pt x="517" y="859"/>
                </a:moveTo>
                <a:cubicBezTo>
                  <a:pt x="521" y="875"/>
                  <a:pt x="529" y="888"/>
                  <a:pt x="542" y="900"/>
                </a:cubicBezTo>
                <a:lnTo>
                  <a:pt x="520" y="859"/>
                </a:lnTo>
                <a:lnTo>
                  <a:pt x="517" y="859"/>
                </a:lnTo>
                <a:close/>
                <a:moveTo>
                  <a:pt x="1211" y="793"/>
                </a:moveTo>
                <a:lnTo>
                  <a:pt x="1213" y="797"/>
                </a:lnTo>
                <a:lnTo>
                  <a:pt x="1210" y="794"/>
                </a:lnTo>
                <a:lnTo>
                  <a:pt x="1211" y="793"/>
                </a:lnTo>
                <a:close/>
                <a:moveTo>
                  <a:pt x="428" y="747"/>
                </a:moveTo>
                <a:cubicBezTo>
                  <a:pt x="426" y="761"/>
                  <a:pt x="429" y="773"/>
                  <a:pt x="437" y="783"/>
                </a:cubicBezTo>
                <a:lnTo>
                  <a:pt x="428" y="747"/>
                </a:lnTo>
                <a:close/>
                <a:moveTo>
                  <a:pt x="140" y="744"/>
                </a:moveTo>
                <a:lnTo>
                  <a:pt x="144" y="751"/>
                </a:lnTo>
                <a:lnTo>
                  <a:pt x="148" y="760"/>
                </a:lnTo>
                <a:lnTo>
                  <a:pt x="143" y="752"/>
                </a:lnTo>
                <a:lnTo>
                  <a:pt x="140" y="744"/>
                </a:lnTo>
                <a:close/>
                <a:moveTo>
                  <a:pt x="134" y="727"/>
                </a:moveTo>
                <a:lnTo>
                  <a:pt x="140" y="744"/>
                </a:lnTo>
                <a:lnTo>
                  <a:pt x="138" y="741"/>
                </a:lnTo>
                <a:cubicBezTo>
                  <a:pt x="136" y="737"/>
                  <a:pt x="134" y="732"/>
                  <a:pt x="134" y="727"/>
                </a:cubicBezTo>
                <a:close/>
                <a:moveTo>
                  <a:pt x="1261" y="717"/>
                </a:moveTo>
                <a:cubicBezTo>
                  <a:pt x="1262" y="716"/>
                  <a:pt x="1265" y="716"/>
                  <a:pt x="1270" y="717"/>
                </a:cubicBezTo>
                <a:lnTo>
                  <a:pt x="1260" y="717"/>
                </a:lnTo>
                <a:lnTo>
                  <a:pt x="1261" y="717"/>
                </a:lnTo>
                <a:close/>
                <a:moveTo>
                  <a:pt x="517" y="679"/>
                </a:moveTo>
                <a:cubicBezTo>
                  <a:pt x="510" y="689"/>
                  <a:pt x="509" y="698"/>
                  <a:pt x="511" y="708"/>
                </a:cubicBezTo>
                <a:lnTo>
                  <a:pt x="506" y="718"/>
                </a:lnTo>
                <a:lnTo>
                  <a:pt x="511" y="714"/>
                </a:lnTo>
                <a:lnTo>
                  <a:pt x="519" y="681"/>
                </a:lnTo>
                <a:lnTo>
                  <a:pt x="517" y="679"/>
                </a:lnTo>
                <a:close/>
                <a:moveTo>
                  <a:pt x="154" y="541"/>
                </a:moveTo>
                <a:lnTo>
                  <a:pt x="143" y="544"/>
                </a:lnTo>
                <a:cubicBezTo>
                  <a:pt x="138" y="555"/>
                  <a:pt x="135" y="564"/>
                  <a:pt x="133" y="569"/>
                </a:cubicBezTo>
                <a:cubicBezTo>
                  <a:pt x="132" y="574"/>
                  <a:pt x="130" y="582"/>
                  <a:pt x="128" y="593"/>
                </a:cubicBezTo>
                <a:cubicBezTo>
                  <a:pt x="126" y="603"/>
                  <a:pt x="123" y="613"/>
                  <a:pt x="118" y="623"/>
                </a:cubicBezTo>
                <a:cubicBezTo>
                  <a:pt x="113" y="633"/>
                  <a:pt x="112" y="642"/>
                  <a:pt x="114" y="652"/>
                </a:cubicBezTo>
                <a:cubicBezTo>
                  <a:pt x="116" y="661"/>
                  <a:pt x="119" y="670"/>
                  <a:pt x="125" y="677"/>
                </a:cubicBezTo>
                <a:cubicBezTo>
                  <a:pt x="130" y="684"/>
                  <a:pt x="137" y="698"/>
                  <a:pt x="147" y="718"/>
                </a:cubicBezTo>
                <a:lnTo>
                  <a:pt x="131" y="681"/>
                </a:lnTo>
                <a:lnTo>
                  <a:pt x="183" y="748"/>
                </a:lnTo>
                <a:lnTo>
                  <a:pt x="225" y="781"/>
                </a:lnTo>
                <a:lnTo>
                  <a:pt x="233" y="771"/>
                </a:lnTo>
                <a:lnTo>
                  <a:pt x="251" y="564"/>
                </a:lnTo>
                <a:cubicBezTo>
                  <a:pt x="235" y="558"/>
                  <a:pt x="224" y="553"/>
                  <a:pt x="217" y="549"/>
                </a:cubicBezTo>
                <a:cubicBezTo>
                  <a:pt x="210" y="545"/>
                  <a:pt x="202" y="543"/>
                  <a:pt x="193" y="543"/>
                </a:cubicBezTo>
                <a:cubicBezTo>
                  <a:pt x="185" y="544"/>
                  <a:pt x="172" y="543"/>
                  <a:pt x="154" y="541"/>
                </a:cubicBezTo>
                <a:close/>
                <a:moveTo>
                  <a:pt x="553" y="534"/>
                </a:moveTo>
                <a:cubicBezTo>
                  <a:pt x="547" y="548"/>
                  <a:pt x="544" y="558"/>
                  <a:pt x="542" y="563"/>
                </a:cubicBezTo>
                <a:cubicBezTo>
                  <a:pt x="541" y="569"/>
                  <a:pt x="540" y="572"/>
                  <a:pt x="541" y="574"/>
                </a:cubicBezTo>
                <a:cubicBezTo>
                  <a:pt x="541" y="576"/>
                  <a:pt x="543" y="579"/>
                  <a:pt x="545" y="583"/>
                </a:cubicBezTo>
                <a:lnTo>
                  <a:pt x="555" y="534"/>
                </a:lnTo>
                <a:lnTo>
                  <a:pt x="553" y="534"/>
                </a:lnTo>
                <a:close/>
                <a:moveTo>
                  <a:pt x="588" y="504"/>
                </a:moveTo>
                <a:lnTo>
                  <a:pt x="581" y="505"/>
                </a:lnTo>
                <a:cubicBezTo>
                  <a:pt x="576" y="515"/>
                  <a:pt x="571" y="522"/>
                  <a:pt x="567" y="528"/>
                </a:cubicBezTo>
                <a:cubicBezTo>
                  <a:pt x="563" y="534"/>
                  <a:pt x="558" y="546"/>
                  <a:pt x="552" y="565"/>
                </a:cubicBezTo>
                <a:cubicBezTo>
                  <a:pt x="547" y="585"/>
                  <a:pt x="543" y="607"/>
                  <a:pt x="539" y="633"/>
                </a:cubicBezTo>
                <a:cubicBezTo>
                  <a:pt x="536" y="659"/>
                  <a:pt x="532" y="681"/>
                  <a:pt x="527" y="699"/>
                </a:cubicBezTo>
                <a:cubicBezTo>
                  <a:pt x="521" y="718"/>
                  <a:pt x="517" y="739"/>
                  <a:pt x="513" y="765"/>
                </a:cubicBezTo>
                <a:cubicBezTo>
                  <a:pt x="509" y="790"/>
                  <a:pt x="510" y="810"/>
                  <a:pt x="515" y="824"/>
                </a:cubicBezTo>
                <a:cubicBezTo>
                  <a:pt x="520" y="838"/>
                  <a:pt x="526" y="848"/>
                  <a:pt x="532" y="853"/>
                </a:cubicBezTo>
                <a:cubicBezTo>
                  <a:pt x="537" y="859"/>
                  <a:pt x="546" y="870"/>
                  <a:pt x="557" y="885"/>
                </a:cubicBezTo>
                <a:lnTo>
                  <a:pt x="585" y="897"/>
                </a:lnTo>
                <a:cubicBezTo>
                  <a:pt x="588" y="884"/>
                  <a:pt x="591" y="874"/>
                  <a:pt x="594" y="865"/>
                </a:cubicBezTo>
                <a:cubicBezTo>
                  <a:pt x="598" y="856"/>
                  <a:pt x="610" y="745"/>
                  <a:pt x="631" y="532"/>
                </a:cubicBezTo>
                <a:lnTo>
                  <a:pt x="588" y="504"/>
                </a:lnTo>
                <a:close/>
                <a:moveTo>
                  <a:pt x="261" y="401"/>
                </a:moveTo>
                <a:lnTo>
                  <a:pt x="180" y="434"/>
                </a:lnTo>
                <a:lnTo>
                  <a:pt x="192" y="437"/>
                </a:lnTo>
                <a:lnTo>
                  <a:pt x="200" y="452"/>
                </a:lnTo>
                <a:lnTo>
                  <a:pt x="189" y="456"/>
                </a:lnTo>
                <a:lnTo>
                  <a:pt x="179" y="479"/>
                </a:lnTo>
                <a:lnTo>
                  <a:pt x="252" y="491"/>
                </a:lnTo>
                <a:lnTo>
                  <a:pt x="261" y="401"/>
                </a:lnTo>
                <a:close/>
                <a:moveTo>
                  <a:pt x="817" y="374"/>
                </a:moveTo>
                <a:cubicBezTo>
                  <a:pt x="805" y="376"/>
                  <a:pt x="788" y="381"/>
                  <a:pt x="766" y="390"/>
                </a:cubicBezTo>
                <a:cubicBezTo>
                  <a:pt x="743" y="398"/>
                  <a:pt x="729" y="404"/>
                  <a:pt x="723" y="406"/>
                </a:cubicBezTo>
                <a:lnTo>
                  <a:pt x="713" y="416"/>
                </a:lnTo>
                <a:cubicBezTo>
                  <a:pt x="718" y="415"/>
                  <a:pt x="722" y="414"/>
                  <a:pt x="725" y="414"/>
                </a:cubicBezTo>
                <a:cubicBezTo>
                  <a:pt x="729" y="413"/>
                  <a:pt x="737" y="410"/>
                  <a:pt x="752" y="405"/>
                </a:cubicBezTo>
                <a:cubicBezTo>
                  <a:pt x="766" y="400"/>
                  <a:pt x="788" y="389"/>
                  <a:pt x="817" y="374"/>
                </a:cubicBezTo>
                <a:close/>
                <a:moveTo>
                  <a:pt x="277" y="27"/>
                </a:moveTo>
                <a:cubicBezTo>
                  <a:pt x="279" y="28"/>
                  <a:pt x="289" y="29"/>
                  <a:pt x="308" y="31"/>
                </a:cubicBezTo>
                <a:cubicBezTo>
                  <a:pt x="328" y="33"/>
                  <a:pt x="344" y="37"/>
                  <a:pt x="357" y="43"/>
                </a:cubicBezTo>
                <a:lnTo>
                  <a:pt x="363" y="61"/>
                </a:lnTo>
                <a:lnTo>
                  <a:pt x="376" y="64"/>
                </a:lnTo>
                <a:cubicBezTo>
                  <a:pt x="370" y="72"/>
                  <a:pt x="365" y="78"/>
                  <a:pt x="362" y="82"/>
                </a:cubicBezTo>
                <a:cubicBezTo>
                  <a:pt x="358" y="85"/>
                  <a:pt x="356" y="93"/>
                  <a:pt x="357" y="105"/>
                </a:cubicBezTo>
                <a:cubicBezTo>
                  <a:pt x="358" y="117"/>
                  <a:pt x="358" y="139"/>
                  <a:pt x="357" y="171"/>
                </a:cubicBezTo>
                <a:cubicBezTo>
                  <a:pt x="380" y="182"/>
                  <a:pt x="396" y="191"/>
                  <a:pt x="406" y="195"/>
                </a:cubicBezTo>
                <a:cubicBezTo>
                  <a:pt x="415" y="200"/>
                  <a:pt x="422" y="203"/>
                  <a:pt x="429" y="203"/>
                </a:cubicBezTo>
                <a:cubicBezTo>
                  <a:pt x="435" y="203"/>
                  <a:pt x="440" y="204"/>
                  <a:pt x="445" y="208"/>
                </a:cubicBezTo>
                <a:cubicBezTo>
                  <a:pt x="450" y="211"/>
                  <a:pt x="461" y="215"/>
                  <a:pt x="478" y="219"/>
                </a:cubicBezTo>
                <a:cubicBezTo>
                  <a:pt x="494" y="223"/>
                  <a:pt x="507" y="230"/>
                  <a:pt x="515" y="239"/>
                </a:cubicBezTo>
                <a:cubicBezTo>
                  <a:pt x="523" y="247"/>
                  <a:pt x="535" y="259"/>
                  <a:pt x="552" y="275"/>
                </a:cubicBezTo>
                <a:cubicBezTo>
                  <a:pt x="545" y="282"/>
                  <a:pt x="543" y="291"/>
                  <a:pt x="545" y="300"/>
                </a:cubicBezTo>
                <a:cubicBezTo>
                  <a:pt x="542" y="300"/>
                  <a:pt x="533" y="305"/>
                  <a:pt x="519" y="314"/>
                </a:cubicBezTo>
                <a:cubicBezTo>
                  <a:pt x="504" y="323"/>
                  <a:pt x="493" y="329"/>
                  <a:pt x="485" y="330"/>
                </a:cubicBezTo>
                <a:cubicBezTo>
                  <a:pt x="478" y="331"/>
                  <a:pt x="472" y="330"/>
                  <a:pt x="467" y="325"/>
                </a:cubicBezTo>
                <a:cubicBezTo>
                  <a:pt x="463" y="320"/>
                  <a:pt x="455" y="318"/>
                  <a:pt x="444" y="318"/>
                </a:cubicBezTo>
                <a:cubicBezTo>
                  <a:pt x="433" y="318"/>
                  <a:pt x="423" y="320"/>
                  <a:pt x="414" y="324"/>
                </a:cubicBezTo>
                <a:cubicBezTo>
                  <a:pt x="405" y="327"/>
                  <a:pt x="392" y="333"/>
                  <a:pt x="376" y="339"/>
                </a:cubicBezTo>
                <a:lnTo>
                  <a:pt x="365" y="531"/>
                </a:lnTo>
                <a:lnTo>
                  <a:pt x="406" y="573"/>
                </a:lnTo>
                <a:cubicBezTo>
                  <a:pt x="407" y="580"/>
                  <a:pt x="409" y="586"/>
                  <a:pt x="411" y="589"/>
                </a:cubicBezTo>
                <a:cubicBezTo>
                  <a:pt x="414" y="593"/>
                  <a:pt x="417" y="603"/>
                  <a:pt x="421" y="622"/>
                </a:cubicBezTo>
                <a:cubicBezTo>
                  <a:pt x="426" y="640"/>
                  <a:pt x="431" y="656"/>
                  <a:pt x="437" y="671"/>
                </a:cubicBezTo>
                <a:lnTo>
                  <a:pt x="426" y="682"/>
                </a:lnTo>
                <a:lnTo>
                  <a:pt x="401" y="673"/>
                </a:lnTo>
                <a:lnTo>
                  <a:pt x="395" y="682"/>
                </a:lnTo>
                <a:lnTo>
                  <a:pt x="359" y="659"/>
                </a:lnTo>
                <a:cubicBezTo>
                  <a:pt x="357" y="675"/>
                  <a:pt x="355" y="690"/>
                  <a:pt x="352" y="703"/>
                </a:cubicBezTo>
                <a:cubicBezTo>
                  <a:pt x="350" y="716"/>
                  <a:pt x="348" y="747"/>
                  <a:pt x="348" y="797"/>
                </a:cubicBezTo>
                <a:cubicBezTo>
                  <a:pt x="347" y="846"/>
                  <a:pt x="350" y="882"/>
                  <a:pt x="356" y="904"/>
                </a:cubicBezTo>
                <a:cubicBezTo>
                  <a:pt x="362" y="926"/>
                  <a:pt x="363" y="941"/>
                  <a:pt x="361" y="950"/>
                </a:cubicBezTo>
                <a:cubicBezTo>
                  <a:pt x="359" y="959"/>
                  <a:pt x="358" y="966"/>
                  <a:pt x="358" y="974"/>
                </a:cubicBezTo>
                <a:cubicBezTo>
                  <a:pt x="359" y="981"/>
                  <a:pt x="358" y="985"/>
                  <a:pt x="356" y="987"/>
                </a:cubicBezTo>
                <a:cubicBezTo>
                  <a:pt x="354" y="989"/>
                  <a:pt x="352" y="992"/>
                  <a:pt x="349" y="995"/>
                </a:cubicBezTo>
                <a:cubicBezTo>
                  <a:pt x="330" y="995"/>
                  <a:pt x="317" y="995"/>
                  <a:pt x="308" y="995"/>
                </a:cubicBezTo>
                <a:cubicBezTo>
                  <a:pt x="299" y="995"/>
                  <a:pt x="293" y="994"/>
                  <a:pt x="290" y="993"/>
                </a:cubicBezTo>
                <a:cubicBezTo>
                  <a:pt x="288" y="992"/>
                  <a:pt x="285" y="990"/>
                  <a:pt x="282" y="986"/>
                </a:cubicBezTo>
                <a:lnTo>
                  <a:pt x="288" y="974"/>
                </a:lnTo>
                <a:lnTo>
                  <a:pt x="272" y="973"/>
                </a:lnTo>
                <a:lnTo>
                  <a:pt x="277" y="967"/>
                </a:lnTo>
                <a:lnTo>
                  <a:pt x="268" y="967"/>
                </a:lnTo>
                <a:lnTo>
                  <a:pt x="251" y="925"/>
                </a:lnTo>
                <a:lnTo>
                  <a:pt x="193" y="869"/>
                </a:lnTo>
                <a:lnTo>
                  <a:pt x="140" y="781"/>
                </a:lnTo>
                <a:cubicBezTo>
                  <a:pt x="157" y="806"/>
                  <a:pt x="175" y="831"/>
                  <a:pt x="193" y="855"/>
                </a:cubicBezTo>
                <a:lnTo>
                  <a:pt x="209" y="868"/>
                </a:lnTo>
                <a:cubicBezTo>
                  <a:pt x="200" y="852"/>
                  <a:pt x="194" y="842"/>
                  <a:pt x="189" y="838"/>
                </a:cubicBezTo>
                <a:cubicBezTo>
                  <a:pt x="184" y="833"/>
                  <a:pt x="182" y="829"/>
                  <a:pt x="182" y="827"/>
                </a:cubicBezTo>
                <a:cubicBezTo>
                  <a:pt x="182" y="824"/>
                  <a:pt x="182" y="822"/>
                  <a:pt x="182" y="819"/>
                </a:cubicBezTo>
                <a:lnTo>
                  <a:pt x="179" y="817"/>
                </a:lnTo>
                <a:cubicBezTo>
                  <a:pt x="168" y="802"/>
                  <a:pt x="160" y="786"/>
                  <a:pt x="153" y="771"/>
                </a:cubicBezTo>
                <a:lnTo>
                  <a:pt x="148" y="760"/>
                </a:lnTo>
                <a:lnTo>
                  <a:pt x="157" y="774"/>
                </a:lnTo>
                <a:lnTo>
                  <a:pt x="161" y="774"/>
                </a:lnTo>
                <a:cubicBezTo>
                  <a:pt x="142" y="737"/>
                  <a:pt x="126" y="698"/>
                  <a:pt x="113" y="658"/>
                </a:cubicBezTo>
                <a:cubicBezTo>
                  <a:pt x="110" y="665"/>
                  <a:pt x="107" y="670"/>
                  <a:pt x="105" y="673"/>
                </a:cubicBezTo>
                <a:cubicBezTo>
                  <a:pt x="102" y="675"/>
                  <a:pt x="101" y="680"/>
                  <a:pt x="102" y="689"/>
                </a:cubicBezTo>
                <a:cubicBezTo>
                  <a:pt x="102" y="697"/>
                  <a:pt x="99" y="713"/>
                  <a:pt x="92" y="737"/>
                </a:cubicBezTo>
                <a:cubicBezTo>
                  <a:pt x="84" y="761"/>
                  <a:pt x="78" y="776"/>
                  <a:pt x="74" y="784"/>
                </a:cubicBezTo>
                <a:cubicBezTo>
                  <a:pt x="69" y="791"/>
                  <a:pt x="66" y="797"/>
                  <a:pt x="64" y="802"/>
                </a:cubicBezTo>
                <a:cubicBezTo>
                  <a:pt x="63" y="808"/>
                  <a:pt x="60" y="812"/>
                  <a:pt x="56" y="816"/>
                </a:cubicBezTo>
                <a:cubicBezTo>
                  <a:pt x="53" y="820"/>
                  <a:pt x="47" y="827"/>
                  <a:pt x="39" y="836"/>
                </a:cubicBezTo>
                <a:lnTo>
                  <a:pt x="20" y="840"/>
                </a:lnTo>
                <a:lnTo>
                  <a:pt x="12" y="833"/>
                </a:lnTo>
                <a:cubicBezTo>
                  <a:pt x="8" y="817"/>
                  <a:pt x="5" y="805"/>
                  <a:pt x="3" y="799"/>
                </a:cubicBezTo>
                <a:cubicBezTo>
                  <a:pt x="1" y="792"/>
                  <a:pt x="0" y="784"/>
                  <a:pt x="0" y="774"/>
                </a:cubicBezTo>
                <a:cubicBezTo>
                  <a:pt x="0" y="763"/>
                  <a:pt x="2" y="753"/>
                  <a:pt x="5" y="743"/>
                </a:cubicBezTo>
                <a:cubicBezTo>
                  <a:pt x="7" y="732"/>
                  <a:pt x="11" y="724"/>
                  <a:pt x="14" y="717"/>
                </a:cubicBezTo>
                <a:cubicBezTo>
                  <a:pt x="17" y="711"/>
                  <a:pt x="20" y="704"/>
                  <a:pt x="21" y="696"/>
                </a:cubicBezTo>
                <a:cubicBezTo>
                  <a:pt x="23" y="688"/>
                  <a:pt x="29" y="677"/>
                  <a:pt x="39" y="663"/>
                </a:cubicBezTo>
                <a:cubicBezTo>
                  <a:pt x="50" y="650"/>
                  <a:pt x="61" y="622"/>
                  <a:pt x="73" y="579"/>
                </a:cubicBezTo>
                <a:cubicBezTo>
                  <a:pt x="85" y="536"/>
                  <a:pt x="92" y="507"/>
                  <a:pt x="94" y="491"/>
                </a:cubicBezTo>
                <a:cubicBezTo>
                  <a:pt x="96" y="475"/>
                  <a:pt x="95" y="466"/>
                  <a:pt x="92" y="462"/>
                </a:cubicBezTo>
                <a:cubicBezTo>
                  <a:pt x="88" y="459"/>
                  <a:pt x="87" y="455"/>
                  <a:pt x="89" y="451"/>
                </a:cubicBezTo>
                <a:cubicBezTo>
                  <a:pt x="90" y="447"/>
                  <a:pt x="92" y="444"/>
                  <a:pt x="94" y="442"/>
                </a:cubicBezTo>
                <a:cubicBezTo>
                  <a:pt x="96" y="441"/>
                  <a:pt x="98" y="438"/>
                  <a:pt x="100" y="434"/>
                </a:cubicBezTo>
                <a:lnTo>
                  <a:pt x="68" y="408"/>
                </a:lnTo>
                <a:cubicBezTo>
                  <a:pt x="62" y="412"/>
                  <a:pt x="57" y="414"/>
                  <a:pt x="52" y="414"/>
                </a:cubicBezTo>
                <a:cubicBezTo>
                  <a:pt x="43" y="396"/>
                  <a:pt x="37" y="383"/>
                  <a:pt x="34" y="375"/>
                </a:cubicBezTo>
                <a:cubicBezTo>
                  <a:pt x="31" y="366"/>
                  <a:pt x="27" y="361"/>
                  <a:pt x="22" y="358"/>
                </a:cubicBezTo>
                <a:cubicBezTo>
                  <a:pt x="17" y="355"/>
                  <a:pt x="11" y="349"/>
                  <a:pt x="3" y="339"/>
                </a:cubicBezTo>
                <a:lnTo>
                  <a:pt x="7" y="325"/>
                </a:lnTo>
                <a:cubicBezTo>
                  <a:pt x="16" y="321"/>
                  <a:pt x="23" y="318"/>
                  <a:pt x="28" y="316"/>
                </a:cubicBezTo>
                <a:cubicBezTo>
                  <a:pt x="32" y="314"/>
                  <a:pt x="38" y="314"/>
                  <a:pt x="44" y="316"/>
                </a:cubicBezTo>
                <a:cubicBezTo>
                  <a:pt x="50" y="317"/>
                  <a:pt x="58" y="321"/>
                  <a:pt x="66" y="326"/>
                </a:cubicBezTo>
                <a:cubicBezTo>
                  <a:pt x="75" y="332"/>
                  <a:pt x="91" y="332"/>
                  <a:pt x="113" y="326"/>
                </a:cubicBezTo>
                <a:cubicBezTo>
                  <a:pt x="136" y="321"/>
                  <a:pt x="190" y="296"/>
                  <a:pt x="277" y="252"/>
                </a:cubicBezTo>
                <a:cubicBezTo>
                  <a:pt x="279" y="243"/>
                  <a:pt x="280" y="235"/>
                  <a:pt x="282" y="227"/>
                </a:cubicBezTo>
                <a:cubicBezTo>
                  <a:pt x="283" y="219"/>
                  <a:pt x="285" y="190"/>
                  <a:pt x="286" y="139"/>
                </a:cubicBezTo>
                <a:cubicBezTo>
                  <a:pt x="287" y="88"/>
                  <a:pt x="286" y="60"/>
                  <a:pt x="282" y="54"/>
                </a:cubicBezTo>
                <a:cubicBezTo>
                  <a:pt x="279" y="48"/>
                  <a:pt x="274" y="43"/>
                  <a:pt x="268" y="37"/>
                </a:cubicBezTo>
                <a:lnTo>
                  <a:pt x="277" y="27"/>
                </a:lnTo>
                <a:close/>
                <a:moveTo>
                  <a:pt x="713" y="0"/>
                </a:moveTo>
                <a:cubicBezTo>
                  <a:pt x="714" y="3"/>
                  <a:pt x="715" y="6"/>
                  <a:pt x="717" y="7"/>
                </a:cubicBezTo>
                <a:cubicBezTo>
                  <a:pt x="719" y="8"/>
                  <a:pt x="721" y="13"/>
                  <a:pt x="723" y="23"/>
                </a:cubicBezTo>
                <a:cubicBezTo>
                  <a:pt x="725" y="33"/>
                  <a:pt x="727" y="41"/>
                  <a:pt x="730" y="47"/>
                </a:cubicBezTo>
                <a:cubicBezTo>
                  <a:pt x="733" y="53"/>
                  <a:pt x="733" y="60"/>
                  <a:pt x="731" y="67"/>
                </a:cubicBezTo>
                <a:cubicBezTo>
                  <a:pt x="729" y="75"/>
                  <a:pt x="725" y="91"/>
                  <a:pt x="722" y="115"/>
                </a:cubicBezTo>
                <a:cubicBezTo>
                  <a:pt x="718" y="139"/>
                  <a:pt x="718" y="160"/>
                  <a:pt x="723" y="178"/>
                </a:cubicBezTo>
                <a:cubicBezTo>
                  <a:pt x="728" y="196"/>
                  <a:pt x="732" y="210"/>
                  <a:pt x="735" y="218"/>
                </a:cubicBezTo>
                <a:cubicBezTo>
                  <a:pt x="739" y="227"/>
                  <a:pt x="744" y="240"/>
                  <a:pt x="752" y="259"/>
                </a:cubicBezTo>
                <a:cubicBezTo>
                  <a:pt x="757" y="259"/>
                  <a:pt x="768" y="258"/>
                  <a:pt x="785" y="256"/>
                </a:cubicBezTo>
                <a:cubicBezTo>
                  <a:pt x="802" y="254"/>
                  <a:pt x="817" y="253"/>
                  <a:pt x="828" y="252"/>
                </a:cubicBezTo>
                <a:cubicBezTo>
                  <a:pt x="840" y="252"/>
                  <a:pt x="856" y="252"/>
                  <a:pt x="876" y="254"/>
                </a:cubicBezTo>
                <a:lnTo>
                  <a:pt x="869" y="270"/>
                </a:lnTo>
                <a:lnTo>
                  <a:pt x="890" y="276"/>
                </a:lnTo>
                <a:cubicBezTo>
                  <a:pt x="885" y="283"/>
                  <a:pt x="885" y="289"/>
                  <a:pt x="890" y="295"/>
                </a:cubicBezTo>
                <a:lnTo>
                  <a:pt x="917" y="319"/>
                </a:lnTo>
                <a:lnTo>
                  <a:pt x="912" y="335"/>
                </a:lnTo>
                <a:cubicBezTo>
                  <a:pt x="889" y="348"/>
                  <a:pt x="873" y="358"/>
                  <a:pt x="865" y="365"/>
                </a:cubicBezTo>
                <a:cubicBezTo>
                  <a:pt x="857" y="371"/>
                  <a:pt x="847" y="374"/>
                  <a:pt x="836" y="374"/>
                </a:cubicBezTo>
                <a:cubicBezTo>
                  <a:pt x="825" y="374"/>
                  <a:pt x="812" y="378"/>
                  <a:pt x="796" y="386"/>
                </a:cubicBezTo>
                <a:cubicBezTo>
                  <a:pt x="780" y="394"/>
                  <a:pt x="752" y="407"/>
                  <a:pt x="713" y="424"/>
                </a:cubicBezTo>
                <a:lnTo>
                  <a:pt x="704" y="479"/>
                </a:lnTo>
                <a:cubicBezTo>
                  <a:pt x="734" y="502"/>
                  <a:pt x="759" y="520"/>
                  <a:pt x="779" y="534"/>
                </a:cubicBezTo>
                <a:cubicBezTo>
                  <a:pt x="798" y="547"/>
                  <a:pt x="827" y="565"/>
                  <a:pt x="866" y="586"/>
                </a:cubicBezTo>
                <a:cubicBezTo>
                  <a:pt x="905" y="608"/>
                  <a:pt x="945" y="625"/>
                  <a:pt x="985" y="639"/>
                </a:cubicBezTo>
                <a:cubicBezTo>
                  <a:pt x="1025" y="652"/>
                  <a:pt x="1076" y="661"/>
                  <a:pt x="1137" y="666"/>
                </a:cubicBezTo>
                <a:cubicBezTo>
                  <a:pt x="1198" y="671"/>
                  <a:pt x="1231" y="675"/>
                  <a:pt x="1235" y="678"/>
                </a:cubicBezTo>
                <a:cubicBezTo>
                  <a:pt x="1239" y="681"/>
                  <a:pt x="1244" y="684"/>
                  <a:pt x="1249" y="688"/>
                </a:cubicBezTo>
                <a:cubicBezTo>
                  <a:pt x="1231" y="693"/>
                  <a:pt x="1214" y="695"/>
                  <a:pt x="1197" y="695"/>
                </a:cubicBezTo>
                <a:lnTo>
                  <a:pt x="1203" y="701"/>
                </a:lnTo>
                <a:lnTo>
                  <a:pt x="1226" y="705"/>
                </a:lnTo>
                <a:lnTo>
                  <a:pt x="1182" y="712"/>
                </a:lnTo>
                <a:cubicBezTo>
                  <a:pt x="1197" y="716"/>
                  <a:pt x="1211" y="718"/>
                  <a:pt x="1226" y="718"/>
                </a:cubicBezTo>
                <a:lnTo>
                  <a:pt x="1260" y="717"/>
                </a:lnTo>
                <a:lnTo>
                  <a:pt x="1250" y="720"/>
                </a:lnTo>
                <a:cubicBezTo>
                  <a:pt x="1244" y="722"/>
                  <a:pt x="1238" y="722"/>
                  <a:pt x="1230" y="722"/>
                </a:cubicBezTo>
                <a:lnTo>
                  <a:pt x="1226" y="727"/>
                </a:lnTo>
                <a:cubicBezTo>
                  <a:pt x="1220" y="727"/>
                  <a:pt x="1216" y="727"/>
                  <a:pt x="1213" y="727"/>
                </a:cubicBezTo>
                <a:cubicBezTo>
                  <a:pt x="1210" y="727"/>
                  <a:pt x="1208" y="727"/>
                  <a:pt x="1206" y="727"/>
                </a:cubicBezTo>
                <a:cubicBezTo>
                  <a:pt x="1205" y="728"/>
                  <a:pt x="1203" y="729"/>
                  <a:pt x="1201" y="731"/>
                </a:cubicBezTo>
                <a:lnTo>
                  <a:pt x="1205" y="740"/>
                </a:lnTo>
                <a:lnTo>
                  <a:pt x="1200" y="743"/>
                </a:lnTo>
                <a:lnTo>
                  <a:pt x="1193" y="751"/>
                </a:lnTo>
                <a:lnTo>
                  <a:pt x="1218" y="751"/>
                </a:lnTo>
                <a:lnTo>
                  <a:pt x="1191" y="753"/>
                </a:lnTo>
                <a:cubicBezTo>
                  <a:pt x="1197" y="756"/>
                  <a:pt x="1206" y="757"/>
                  <a:pt x="1218" y="758"/>
                </a:cubicBezTo>
                <a:cubicBezTo>
                  <a:pt x="1231" y="759"/>
                  <a:pt x="1239" y="761"/>
                  <a:pt x="1241" y="763"/>
                </a:cubicBezTo>
                <a:lnTo>
                  <a:pt x="1197" y="777"/>
                </a:lnTo>
                <a:lnTo>
                  <a:pt x="1203" y="781"/>
                </a:lnTo>
                <a:lnTo>
                  <a:pt x="1210" y="794"/>
                </a:lnTo>
                <a:lnTo>
                  <a:pt x="1203" y="799"/>
                </a:lnTo>
                <a:lnTo>
                  <a:pt x="1205" y="807"/>
                </a:lnTo>
                <a:lnTo>
                  <a:pt x="1231" y="799"/>
                </a:lnTo>
                <a:cubicBezTo>
                  <a:pt x="1221" y="809"/>
                  <a:pt x="1211" y="818"/>
                  <a:pt x="1201" y="825"/>
                </a:cubicBezTo>
                <a:lnTo>
                  <a:pt x="1203" y="845"/>
                </a:lnTo>
                <a:lnTo>
                  <a:pt x="1193" y="856"/>
                </a:lnTo>
                <a:lnTo>
                  <a:pt x="1201" y="871"/>
                </a:lnTo>
                <a:lnTo>
                  <a:pt x="1195" y="878"/>
                </a:lnTo>
                <a:cubicBezTo>
                  <a:pt x="1198" y="884"/>
                  <a:pt x="1200" y="888"/>
                  <a:pt x="1202" y="889"/>
                </a:cubicBezTo>
                <a:cubicBezTo>
                  <a:pt x="1203" y="891"/>
                  <a:pt x="1204" y="894"/>
                  <a:pt x="1203" y="897"/>
                </a:cubicBezTo>
                <a:cubicBezTo>
                  <a:pt x="1203" y="901"/>
                  <a:pt x="1203" y="906"/>
                  <a:pt x="1203" y="914"/>
                </a:cubicBezTo>
                <a:cubicBezTo>
                  <a:pt x="1197" y="919"/>
                  <a:pt x="1192" y="923"/>
                  <a:pt x="1187" y="927"/>
                </a:cubicBezTo>
                <a:cubicBezTo>
                  <a:pt x="1183" y="931"/>
                  <a:pt x="1174" y="934"/>
                  <a:pt x="1160" y="936"/>
                </a:cubicBezTo>
                <a:cubicBezTo>
                  <a:pt x="1146" y="939"/>
                  <a:pt x="1135" y="943"/>
                  <a:pt x="1127" y="951"/>
                </a:cubicBezTo>
                <a:cubicBezTo>
                  <a:pt x="1119" y="958"/>
                  <a:pt x="1110" y="961"/>
                  <a:pt x="1100" y="961"/>
                </a:cubicBezTo>
                <a:cubicBezTo>
                  <a:pt x="1090" y="961"/>
                  <a:pt x="1076" y="960"/>
                  <a:pt x="1059" y="959"/>
                </a:cubicBezTo>
                <a:cubicBezTo>
                  <a:pt x="1041" y="957"/>
                  <a:pt x="1028" y="952"/>
                  <a:pt x="1019" y="943"/>
                </a:cubicBezTo>
                <a:cubicBezTo>
                  <a:pt x="1010" y="935"/>
                  <a:pt x="998" y="924"/>
                  <a:pt x="982" y="910"/>
                </a:cubicBezTo>
                <a:lnTo>
                  <a:pt x="899" y="816"/>
                </a:lnTo>
                <a:cubicBezTo>
                  <a:pt x="863" y="786"/>
                  <a:pt x="829" y="756"/>
                  <a:pt x="795" y="724"/>
                </a:cubicBezTo>
                <a:lnTo>
                  <a:pt x="811" y="735"/>
                </a:lnTo>
                <a:cubicBezTo>
                  <a:pt x="776" y="694"/>
                  <a:pt x="742" y="653"/>
                  <a:pt x="709" y="612"/>
                </a:cubicBezTo>
                <a:lnTo>
                  <a:pt x="707" y="620"/>
                </a:lnTo>
                <a:lnTo>
                  <a:pt x="691" y="607"/>
                </a:lnTo>
                <a:cubicBezTo>
                  <a:pt x="686" y="704"/>
                  <a:pt x="680" y="802"/>
                  <a:pt x="674" y="900"/>
                </a:cubicBezTo>
                <a:lnTo>
                  <a:pt x="680" y="904"/>
                </a:lnTo>
                <a:lnTo>
                  <a:pt x="674" y="914"/>
                </a:lnTo>
                <a:lnTo>
                  <a:pt x="680" y="914"/>
                </a:lnTo>
                <a:cubicBezTo>
                  <a:pt x="679" y="921"/>
                  <a:pt x="678" y="925"/>
                  <a:pt x="678" y="928"/>
                </a:cubicBezTo>
                <a:cubicBezTo>
                  <a:pt x="677" y="931"/>
                  <a:pt x="677" y="935"/>
                  <a:pt x="678" y="938"/>
                </a:cubicBezTo>
                <a:cubicBezTo>
                  <a:pt x="678" y="942"/>
                  <a:pt x="677" y="952"/>
                  <a:pt x="673" y="968"/>
                </a:cubicBezTo>
                <a:cubicBezTo>
                  <a:pt x="669" y="984"/>
                  <a:pt x="667" y="999"/>
                  <a:pt x="668" y="1013"/>
                </a:cubicBezTo>
                <a:cubicBezTo>
                  <a:pt x="669" y="1026"/>
                  <a:pt x="671" y="1036"/>
                  <a:pt x="674" y="1041"/>
                </a:cubicBezTo>
                <a:cubicBezTo>
                  <a:pt x="677" y="1045"/>
                  <a:pt x="680" y="1050"/>
                  <a:pt x="684" y="1055"/>
                </a:cubicBezTo>
                <a:cubicBezTo>
                  <a:pt x="679" y="1061"/>
                  <a:pt x="675" y="1065"/>
                  <a:pt x="671" y="1069"/>
                </a:cubicBezTo>
                <a:cubicBezTo>
                  <a:pt x="667" y="1072"/>
                  <a:pt x="665" y="1076"/>
                  <a:pt x="664" y="1082"/>
                </a:cubicBezTo>
                <a:cubicBezTo>
                  <a:pt x="663" y="1087"/>
                  <a:pt x="662" y="1092"/>
                  <a:pt x="661" y="1095"/>
                </a:cubicBezTo>
                <a:cubicBezTo>
                  <a:pt x="660" y="1099"/>
                  <a:pt x="659" y="1106"/>
                  <a:pt x="657" y="1116"/>
                </a:cubicBezTo>
                <a:cubicBezTo>
                  <a:pt x="642" y="1116"/>
                  <a:pt x="629" y="1118"/>
                  <a:pt x="617" y="1121"/>
                </a:cubicBezTo>
                <a:lnTo>
                  <a:pt x="609" y="1117"/>
                </a:lnTo>
                <a:cubicBezTo>
                  <a:pt x="609" y="1113"/>
                  <a:pt x="610" y="1110"/>
                  <a:pt x="610" y="1109"/>
                </a:cubicBezTo>
                <a:cubicBezTo>
                  <a:pt x="611" y="1108"/>
                  <a:pt x="609" y="1105"/>
                  <a:pt x="606" y="1100"/>
                </a:cubicBezTo>
                <a:cubicBezTo>
                  <a:pt x="604" y="1096"/>
                  <a:pt x="600" y="1087"/>
                  <a:pt x="596" y="1074"/>
                </a:cubicBezTo>
                <a:cubicBezTo>
                  <a:pt x="593" y="1062"/>
                  <a:pt x="588" y="1053"/>
                  <a:pt x="583" y="1048"/>
                </a:cubicBezTo>
                <a:cubicBezTo>
                  <a:pt x="577" y="1043"/>
                  <a:pt x="570" y="1036"/>
                  <a:pt x="562" y="1026"/>
                </a:cubicBezTo>
                <a:lnTo>
                  <a:pt x="568" y="1022"/>
                </a:lnTo>
                <a:lnTo>
                  <a:pt x="543" y="999"/>
                </a:lnTo>
                <a:cubicBezTo>
                  <a:pt x="533" y="983"/>
                  <a:pt x="525" y="971"/>
                  <a:pt x="519" y="965"/>
                </a:cubicBezTo>
                <a:cubicBezTo>
                  <a:pt x="514" y="959"/>
                  <a:pt x="510" y="950"/>
                  <a:pt x="508" y="938"/>
                </a:cubicBezTo>
                <a:cubicBezTo>
                  <a:pt x="505" y="927"/>
                  <a:pt x="503" y="918"/>
                  <a:pt x="499" y="912"/>
                </a:cubicBezTo>
                <a:cubicBezTo>
                  <a:pt x="496" y="907"/>
                  <a:pt x="491" y="898"/>
                  <a:pt x="484" y="887"/>
                </a:cubicBezTo>
                <a:cubicBezTo>
                  <a:pt x="483" y="890"/>
                  <a:pt x="483" y="894"/>
                  <a:pt x="483" y="897"/>
                </a:cubicBezTo>
                <a:cubicBezTo>
                  <a:pt x="484" y="900"/>
                  <a:pt x="482" y="903"/>
                  <a:pt x="478" y="907"/>
                </a:cubicBezTo>
                <a:cubicBezTo>
                  <a:pt x="474" y="912"/>
                  <a:pt x="472" y="917"/>
                  <a:pt x="471" y="923"/>
                </a:cubicBezTo>
                <a:cubicBezTo>
                  <a:pt x="470" y="928"/>
                  <a:pt x="469" y="936"/>
                  <a:pt x="468" y="946"/>
                </a:cubicBezTo>
                <a:lnTo>
                  <a:pt x="457" y="925"/>
                </a:lnTo>
                <a:lnTo>
                  <a:pt x="449" y="924"/>
                </a:lnTo>
                <a:cubicBezTo>
                  <a:pt x="444" y="908"/>
                  <a:pt x="440" y="896"/>
                  <a:pt x="439" y="889"/>
                </a:cubicBezTo>
                <a:cubicBezTo>
                  <a:pt x="438" y="883"/>
                  <a:pt x="436" y="877"/>
                  <a:pt x="431" y="874"/>
                </a:cubicBezTo>
                <a:cubicBezTo>
                  <a:pt x="426" y="870"/>
                  <a:pt x="423" y="862"/>
                  <a:pt x="421" y="851"/>
                </a:cubicBezTo>
                <a:cubicBezTo>
                  <a:pt x="420" y="839"/>
                  <a:pt x="421" y="829"/>
                  <a:pt x="424" y="820"/>
                </a:cubicBezTo>
                <a:cubicBezTo>
                  <a:pt x="426" y="812"/>
                  <a:pt x="427" y="801"/>
                  <a:pt x="426" y="789"/>
                </a:cubicBezTo>
                <a:cubicBezTo>
                  <a:pt x="424" y="777"/>
                  <a:pt x="423" y="755"/>
                  <a:pt x="422" y="722"/>
                </a:cubicBezTo>
                <a:lnTo>
                  <a:pt x="425" y="741"/>
                </a:lnTo>
                <a:cubicBezTo>
                  <a:pt x="429" y="737"/>
                  <a:pt x="433" y="733"/>
                  <a:pt x="437" y="729"/>
                </a:cubicBezTo>
                <a:cubicBezTo>
                  <a:pt x="440" y="725"/>
                  <a:pt x="442" y="720"/>
                  <a:pt x="441" y="714"/>
                </a:cubicBezTo>
                <a:cubicBezTo>
                  <a:pt x="440" y="709"/>
                  <a:pt x="440" y="706"/>
                  <a:pt x="440" y="704"/>
                </a:cubicBezTo>
                <a:cubicBezTo>
                  <a:pt x="441" y="702"/>
                  <a:pt x="442" y="698"/>
                  <a:pt x="445" y="692"/>
                </a:cubicBezTo>
                <a:lnTo>
                  <a:pt x="457" y="701"/>
                </a:lnTo>
                <a:lnTo>
                  <a:pt x="493" y="522"/>
                </a:lnTo>
                <a:lnTo>
                  <a:pt x="411" y="475"/>
                </a:lnTo>
                <a:cubicBezTo>
                  <a:pt x="405" y="462"/>
                  <a:pt x="401" y="454"/>
                  <a:pt x="398" y="450"/>
                </a:cubicBezTo>
                <a:cubicBezTo>
                  <a:pt x="395" y="445"/>
                  <a:pt x="393" y="442"/>
                  <a:pt x="393" y="439"/>
                </a:cubicBezTo>
                <a:cubicBezTo>
                  <a:pt x="393" y="437"/>
                  <a:pt x="394" y="435"/>
                  <a:pt x="395" y="434"/>
                </a:cubicBezTo>
                <a:cubicBezTo>
                  <a:pt x="419" y="427"/>
                  <a:pt x="440" y="420"/>
                  <a:pt x="458" y="416"/>
                </a:cubicBezTo>
                <a:cubicBezTo>
                  <a:pt x="476" y="411"/>
                  <a:pt x="543" y="379"/>
                  <a:pt x="657" y="321"/>
                </a:cubicBezTo>
                <a:cubicBezTo>
                  <a:pt x="663" y="276"/>
                  <a:pt x="668" y="245"/>
                  <a:pt x="672" y="227"/>
                </a:cubicBezTo>
                <a:cubicBezTo>
                  <a:pt x="676" y="209"/>
                  <a:pt x="678" y="188"/>
                  <a:pt x="678" y="166"/>
                </a:cubicBezTo>
                <a:cubicBezTo>
                  <a:pt x="678" y="143"/>
                  <a:pt x="677" y="130"/>
                  <a:pt x="673" y="126"/>
                </a:cubicBezTo>
                <a:cubicBezTo>
                  <a:pt x="670" y="121"/>
                  <a:pt x="665" y="115"/>
                  <a:pt x="660" y="108"/>
                </a:cubicBezTo>
                <a:cubicBezTo>
                  <a:pt x="662" y="102"/>
                  <a:pt x="665" y="96"/>
                  <a:pt x="668" y="89"/>
                </a:cubicBezTo>
                <a:lnTo>
                  <a:pt x="677" y="84"/>
                </a:lnTo>
                <a:lnTo>
                  <a:pt x="686" y="89"/>
                </a:lnTo>
                <a:cubicBezTo>
                  <a:pt x="683" y="75"/>
                  <a:pt x="684" y="60"/>
                  <a:pt x="689" y="44"/>
                </a:cubicBezTo>
                <a:lnTo>
                  <a:pt x="694" y="41"/>
                </a:lnTo>
                <a:lnTo>
                  <a:pt x="686" y="17"/>
                </a:lnTo>
                <a:cubicBezTo>
                  <a:pt x="695" y="12"/>
                  <a:pt x="704" y="6"/>
                  <a:pt x="713" y="0"/>
                </a:cubicBez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  <a:headEnd/>
            <a:tailEnd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67" name="Freeform 20">
            <a:extLst>
              <a:ext uri="{FF2B5EF4-FFF2-40B4-BE49-F238E27FC236}">
                <a16:creationId xmlns:a16="http://schemas.microsoft.com/office/drawing/2014/main" xmlns="" id="{85047609-5A9B-48CC-B607-ABBBA85E8518}"/>
              </a:ext>
            </a:extLst>
          </p:cNvPr>
          <p:cNvSpPr/>
          <p:nvPr/>
        </p:nvSpPr>
        <p:spPr bwMode="auto">
          <a:xfrm>
            <a:off x="5613958" y="3039715"/>
            <a:ext cx="566228" cy="637712"/>
          </a:xfrm>
          <a:custGeom>
            <a:avLst/>
            <a:gdLst>
              <a:gd name="T0" fmla="*/ 333 w 1176"/>
              <a:gd name="T1" fmla="*/ 1034 h 1329"/>
              <a:gd name="T2" fmla="*/ 129 w 1176"/>
              <a:gd name="T3" fmla="*/ 947 h 1329"/>
              <a:gd name="T4" fmla="*/ 267 w 1176"/>
              <a:gd name="T5" fmla="*/ 911 h 1329"/>
              <a:gd name="T6" fmla="*/ 450 w 1176"/>
              <a:gd name="T7" fmla="*/ 844 h 1329"/>
              <a:gd name="T8" fmla="*/ 461 w 1176"/>
              <a:gd name="T9" fmla="*/ 847 h 1329"/>
              <a:gd name="T10" fmla="*/ 366 w 1176"/>
              <a:gd name="T11" fmla="*/ 849 h 1329"/>
              <a:gd name="T12" fmla="*/ 473 w 1176"/>
              <a:gd name="T13" fmla="*/ 811 h 1329"/>
              <a:gd name="T14" fmla="*/ 614 w 1176"/>
              <a:gd name="T15" fmla="*/ 769 h 1329"/>
              <a:gd name="T16" fmla="*/ 648 w 1176"/>
              <a:gd name="T17" fmla="*/ 792 h 1329"/>
              <a:gd name="T18" fmla="*/ 729 w 1176"/>
              <a:gd name="T19" fmla="*/ 780 h 1329"/>
              <a:gd name="T20" fmla="*/ 702 w 1176"/>
              <a:gd name="T21" fmla="*/ 763 h 1329"/>
              <a:gd name="T22" fmla="*/ 807 w 1176"/>
              <a:gd name="T23" fmla="*/ 752 h 1329"/>
              <a:gd name="T24" fmla="*/ 630 w 1176"/>
              <a:gd name="T25" fmla="*/ 65 h 1329"/>
              <a:gd name="T26" fmla="*/ 586 w 1176"/>
              <a:gd name="T27" fmla="*/ 178 h 1329"/>
              <a:gd name="T28" fmla="*/ 646 w 1176"/>
              <a:gd name="T29" fmla="*/ 151 h 1329"/>
              <a:gd name="T30" fmla="*/ 813 w 1176"/>
              <a:gd name="T31" fmla="*/ 210 h 1329"/>
              <a:gd name="T32" fmla="*/ 733 w 1176"/>
              <a:gd name="T33" fmla="*/ 373 h 1329"/>
              <a:gd name="T34" fmla="*/ 871 w 1176"/>
              <a:gd name="T35" fmla="*/ 312 h 1329"/>
              <a:gd name="T36" fmla="*/ 951 w 1176"/>
              <a:gd name="T37" fmla="*/ 485 h 1329"/>
              <a:gd name="T38" fmla="*/ 1047 w 1176"/>
              <a:gd name="T39" fmla="*/ 574 h 1329"/>
              <a:gd name="T40" fmla="*/ 935 w 1176"/>
              <a:gd name="T41" fmla="*/ 638 h 1329"/>
              <a:gd name="T42" fmla="*/ 1137 w 1176"/>
              <a:gd name="T43" fmla="*/ 739 h 1329"/>
              <a:gd name="T44" fmla="*/ 1121 w 1176"/>
              <a:gd name="T45" fmla="*/ 808 h 1329"/>
              <a:gd name="T46" fmla="*/ 1021 w 1176"/>
              <a:gd name="T47" fmla="*/ 842 h 1329"/>
              <a:gd name="T48" fmla="*/ 769 w 1176"/>
              <a:gd name="T49" fmla="*/ 816 h 1329"/>
              <a:gd name="T50" fmla="*/ 617 w 1176"/>
              <a:gd name="T51" fmla="*/ 936 h 1329"/>
              <a:gd name="T52" fmla="*/ 1109 w 1176"/>
              <a:gd name="T53" fmla="*/ 1047 h 1329"/>
              <a:gd name="T54" fmla="*/ 1126 w 1176"/>
              <a:gd name="T55" fmla="*/ 1070 h 1329"/>
              <a:gd name="T56" fmla="*/ 1092 w 1176"/>
              <a:gd name="T57" fmla="*/ 1100 h 1329"/>
              <a:gd name="T58" fmla="*/ 1082 w 1176"/>
              <a:gd name="T59" fmla="*/ 1177 h 1329"/>
              <a:gd name="T60" fmla="*/ 993 w 1176"/>
              <a:gd name="T61" fmla="*/ 1289 h 1329"/>
              <a:gd name="T62" fmla="*/ 607 w 1176"/>
              <a:gd name="T63" fmla="*/ 1060 h 1329"/>
              <a:gd name="T64" fmla="*/ 591 w 1176"/>
              <a:gd name="T65" fmla="*/ 1319 h 1329"/>
              <a:gd name="T66" fmla="*/ 512 w 1176"/>
              <a:gd name="T67" fmla="*/ 1307 h 1329"/>
              <a:gd name="T68" fmla="*/ 464 w 1176"/>
              <a:gd name="T69" fmla="*/ 1204 h 1329"/>
              <a:gd name="T70" fmla="*/ 442 w 1176"/>
              <a:gd name="T71" fmla="*/ 1151 h 1329"/>
              <a:gd name="T72" fmla="*/ 430 w 1176"/>
              <a:gd name="T73" fmla="*/ 1090 h 1329"/>
              <a:gd name="T74" fmla="*/ 486 w 1176"/>
              <a:gd name="T75" fmla="*/ 1101 h 1329"/>
              <a:gd name="T76" fmla="*/ 512 w 1176"/>
              <a:gd name="T77" fmla="*/ 1017 h 1329"/>
              <a:gd name="T78" fmla="*/ 428 w 1176"/>
              <a:gd name="T79" fmla="*/ 926 h 1329"/>
              <a:gd name="T80" fmla="*/ 529 w 1176"/>
              <a:gd name="T81" fmla="*/ 913 h 1329"/>
              <a:gd name="T82" fmla="*/ 392 w 1176"/>
              <a:gd name="T83" fmla="*/ 890 h 1329"/>
              <a:gd name="T84" fmla="*/ 371 w 1176"/>
              <a:gd name="T85" fmla="*/ 975 h 1329"/>
              <a:gd name="T86" fmla="*/ 340 w 1176"/>
              <a:gd name="T87" fmla="*/ 1105 h 1329"/>
              <a:gd name="T88" fmla="*/ 323 w 1176"/>
              <a:gd name="T89" fmla="*/ 1220 h 1329"/>
              <a:gd name="T90" fmla="*/ 280 w 1176"/>
              <a:gd name="T91" fmla="*/ 1267 h 1329"/>
              <a:gd name="T92" fmla="*/ 267 w 1176"/>
              <a:gd name="T93" fmla="*/ 1247 h 1329"/>
              <a:gd name="T94" fmla="*/ 196 w 1176"/>
              <a:gd name="T95" fmla="*/ 1116 h 1329"/>
              <a:gd name="T96" fmla="*/ 263 w 1176"/>
              <a:gd name="T97" fmla="*/ 990 h 1329"/>
              <a:gd name="T98" fmla="*/ 114 w 1176"/>
              <a:gd name="T99" fmla="*/ 975 h 1329"/>
              <a:gd name="T100" fmla="*/ 6 w 1176"/>
              <a:gd name="T101" fmla="*/ 855 h 1329"/>
              <a:gd name="T102" fmla="*/ 546 w 1176"/>
              <a:gd name="T103" fmla="*/ 727 h 1329"/>
              <a:gd name="T104" fmla="*/ 604 w 1176"/>
              <a:gd name="T105" fmla="*/ 708 h 1329"/>
              <a:gd name="T106" fmla="*/ 850 w 1176"/>
              <a:gd name="T107" fmla="*/ 687 h 1329"/>
              <a:gd name="T108" fmla="*/ 890 w 1176"/>
              <a:gd name="T109" fmla="*/ 654 h 1329"/>
              <a:gd name="T110" fmla="*/ 651 w 1176"/>
              <a:gd name="T111" fmla="*/ 657 h 1329"/>
              <a:gd name="T112" fmla="*/ 608 w 1176"/>
              <a:gd name="T113" fmla="*/ 384 h 1329"/>
              <a:gd name="T114" fmla="*/ 427 w 1176"/>
              <a:gd name="T115" fmla="*/ 681 h 1329"/>
              <a:gd name="T116" fmla="*/ 342 w 1176"/>
              <a:gd name="T117" fmla="*/ 605 h 1329"/>
              <a:gd name="T118" fmla="*/ 304 w 1176"/>
              <a:gd name="T119" fmla="*/ 474 h 1329"/>
              <a:gd name="T120" fmla="*/ 377 w 1176"/>
              <a:gd name="T121" fmla="*/ 384 h 1329"/>
              <a:gd name="T122" fmla="*/ 203 w 1176"/>
              <a:gd name="T123" fmla="*/ 479 h 1329"/>
              <a:gd name="T124" fmla="*/ 73 w 1176"/>
              <a:gd name="T125" fmla="*/ 448 h 13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176" h="1329">
                <a:moveTo>
                  <a:pt x="510" y="1032"/>
                </a:moveTo>
                <a:lnTo>
                  <a:pt x="510" y="1057"/>
                </a:lnTo>
                <a:lnTo>
                  <a:pt x="504" y="1057"/>
                </a:lnTo>
                <a:lnTo>
                  <a:pt x="510" y="1032"/>
                </a:lnTo>
                <a:close/>
                <a:moveTo>
                  <a:pt x="371" y="929"/>
                </a:moveTo>
                <a:cubicBezTo>
                  <a:pt x="369" y="935"/>
                  <a:pt x="362" y="953"/>
                  <a:pt x="352" y="980"/>
                </a:cubicBezTo>
                <a:cubicBezTo>
                  <a:pt x="341" y="1008"/>
                  <a:pt x="335" y="1026"/>
                  <a:pt x="333" y="1034"/>
                </a:cubicBezTo>
                <a:cubicBezTo>
                  <a:pt x="331" y="1041"/>
                  <a:pt x="330" y="1048"/>
                  <a:pt x="330" y="1054"/>
                </a:cubicBezTo>
                <a:cubicBezTo>
                  <a:pt x="342" y="1015"/>
                  <a:pt x="356" y="975"/>
                  <a:pt x="373" y="936"/>
                </a:cubicBezTo>
                <a:lnTo>
                  <a:pt x="371" y="929"/>
                </a:lnTo>
                <a:close/>
                <a:moveTo>
                  <a:pt x="193" y="926"/>
                </a:moveTo>
                <a:cubicBezTo>
                  <a:pt x="180" y="934"/>
                  <a:pt x="166" y="938"/>
                  <a:pt x="152" y="937"/>
                </a:cubicBezTo>
                <a:lnTo>
                  <a:pt x="157" y="940"/>
                </a:lnTo>
                <a:lnTo>
                  <a:pt x="129" y="947"/>
                </a:lnTo>
                <a:lnTo>
                  <a:pt x="129" y="953"/>
                </a:lnTo>
                <a:cubicBezTo>
                  <a:pt x="149" y="948"/>
                  <a:pt x="163" y="945"/>
                  <a:pt x="171" y="942"/>
                </a:cubicBezTo>
                <a:cubicBezTo>
                  <a:pt x="179" y="940"/>
                  <a:pt x="186" y="938"/>
                  <a:pt x="190" y="937"/>
                </a:cubicBezTo>
                <a:cubicBezTo>
                  <a:pt x="194" y="935"/>
                  <a:pt x="199" y="932"/>
                  <a:pt x="205" y="927"/>
                </a:cubicBezTo>
                <a:lnTo>
                  <a:pt x="196" y="927"/>
                </a:lnTo>
                <a:lnTo>
                  <a:pt x="193" y="926"/>
                </a:lnTo>
                <a:close/>
                <a:moveTo>
                  <a:pt x="267" y="911"/>
                </a:moveTo>
                <a:lnTo>
                  <a:pt x="206" y="929"/>
                </a:lnTo>
                <a:cubicBezTo>
                  <a:pt x="228" y="928"/>
                  <a:pt x="248" y="922"/>
                  <a:pt x="267" y="913"/>
                </a:cubicBezTo>
                <a:lnTo>
                  <a:pt x="267" y="911"/>
                </a:lnTo>
                <a:close/>
                <a:moveTo>
                  <a:pt x="326" y="851"/>
                </a:moveTo>
                <a:lnTo>
                  <a:pt x="291" y="860"/>
                </a:lnTo>
                <a:cubicBezTo>
                  <a:pt x="305" y="864"/>
                  <a:pt x="316" y="861"/>
                  <a:pt x="326" y="851"/>
                </a:cubicBezTo>
                <a:close/>
                <a:moveTo>
                  <a:pt x="450" y="844"/>
                </a:moveTo>
                <a:cubicBezTo>
                  <a:pt x="448" y="844"/>
                  <a:pt x="444" y="845"/>
                  <a:pt x="440" y="846"/>
                </a:cubicBezTo>
                <a:cubicBezTo>
                  <a:pt x="432" y="848"/>
                  <a:pt x="426" y="851"/>
                  <a:pt x="422" y="854"/>
                </a:cubicBezTo>
                <a:cubicBezTo>
                  <a:pt x="419" y="857"/>
                  <a:pt x="414" y="858"/>
                  <a:pt x="409" y="858"/>
                </a:cubicBezTo>
                <a:lnTo>
                  <a:pt x="414" y="867"/>
                </a:lnTo>
                <a:cubicBezTo>
                  <a:pt x="436" y="863"/>
                  <a:pt x="457" y="856"/>
                  <a:pt x="477" y="847"/>
                </a:cubicBezTo>
                <a:cubicBezTo>
                  <a:pt x="474" y="847"/>
                  <a:pt x="472" y="846"/>
                  <a:pt x="470" y="845"/>
                </a:cubicBezTo>
                <a:cubicBezTo>
                  <a:pt x="468" y="844"/>
                  <a:pt x="465" y="845"/>
                  <a:pt x="461" y="847"/>
                </a:cubicBezTo>
                <a:cubicBezTo>
                  <a:pt x="457" y="848"/>
                  <a:pt x="452" y="851"/>
                  <a:pt x="444" y="855"/>
                </a:cubicBezTo>
                <a:lnTo>
                  <a:pt x="454" y="844"/>
                </a:lnTo>
                <a:cubicBezTo>
                  <a:pt x="454" y="843"/>
                  <a:pt x="452" y="843"/>
                  <a:pt x="450" y="844"/>
                </a:cubicBezTo>
                <a:close/>
                <a:moveTo>
                  <a:pt x="466" y="809"/>
                </a:moveTo>
                <a:cubicBezTo>
                  <a:pt x="425" y="821"/>
                  <a:pt x="386" y="833"/>
                  <a:pt x="348" y="845"/>
                </a:cubicBezTo>
                <a:lnTo>
                  <a:pt x="356" y="857"/>
                </a:lnTo>
                <a:lnTo>
                  <a:pt x="366" y="849"/>
                </a:lnTo>
                <a:lnTo>
                  <a:pt x="372" y="858"/>
                </a:lnTo>
                <a:lnTo>
                  <a:pt x="382" y="858"/>
                </a:lnTo>
                <a:lnTo>
                  <a:pt x="379" y="848"/>
                </a:lnTo>
                <a:cubicBezTo>
                  <a:pt x="410" y="840"/>
                  <a:pt x="439" y="827"/>
                  <a:pt x="466" y="809"/>
                </a:cubicBezTo>
                <a:close/>
                <a:moveTo>
                  <a:pt x="533" y="790"/>
                </a:moveTo>
                <a:lnTo>
                  <a:pt x="467" y="808"/>
                </a:lnTo>
                <a:lnTo>
                  <a:pt x="473" y="811"/>
                </a:lnTo>
                <a:lnTo>
                  <a:pt x="460" y="825"/>
                </a:lnTo>
                <a:cubicBezTo>
                  <a:pt x="476" y="824"/>
                  <a:pt x="492" y="819"/>
                  <a:pt x="507" y="811"/>
                </a:cubicBezTo>
                <a:lnTo>
                  <a:pt x="507" y="803"/>
                </a:lnTo>
                <a:lnTo>
                  <a:pt x="533" y="790"/>
                </a:lnTo>
                <a:close/>
                <a:moveTo>
                  <a:pt x="684" y="762"/>
                </a:moveTo>
                <a:cubicBezTo>
                  <a:pt x="674" y="763"/>
                  <a:pt x="661" y="764"/>
                  <a:pt x="647" y="764"/>
                </a:cubicBezTo>
                <a:cubicBezTo>
                  <a:pt x="633" y="765"/>
                  <a:pt x="622" y="767"/>
                  <a:pt x="614" y="769"/>
                </a:cubicBezTo>
                <a:lnTo>
                  <a:pt x="611" y="785"/>
                </a:lnTo>
                <a:cubicBezTo>
                  <a:pt x="615" y="783"/>
                  <a:pt x="618" y="781"/>
                  <a:pt x="620" y="780"/>
                </a:cubicBezTo>
                <a:cubicBezTo>
                  <a:pt x="623" y="778"/>
                  <a:pt x="628" y="777"/>
                  <a:pt x="635" y="777"/>
                </a:cubicBezTo>
                <a:cubicBezTo>
                  <a:pt x="642" y="777"/>
                  <a:pt x="653" y="777"/>
                  <a:pt x="669" y="776"/>
                </a:cubicBezTo>
                <a:lnTo>
                  <a:pt x="664" y="780"/>
                </a:lnTo>
                <a:lnTo>
                  <a:pt x="657" y="782"/>
                </a:lnTo>
                <a:lnTo>
                  <a:pt x="648" y="792"/>
                </a:lnTo>
                <a:lnTo>
                  <a:pt x="646" y="785"/>
                </a:lnTo>
                <a:lnTo>
                  <a:pt x="638" y="792"/>
                </a:lnTo>
                <a:lnTo>
                  <a:pt x="634" y="786"/>
                </a:lnTo>
                <a:lnTo>
                  <a:pt x="628" y="792"/>
                </a:lnTo>
                <a:lnTo>
                  <a:pt x="611" y="799"/>
                </a:lnTo>
                <a:lnTo>
                  <a:pt x="729" y="788"/>
                </a:lnTo>
                <a:lnTo>
                  <a:pt x="729" y="780"/>
                </a:lnTo>
                <a:cubicBezTo>
                  <a:pt x="722" y="781"/>
                  <a:pt x="717" y="780"/>
                  <a:pt x="713" y="777"/>
                </a:cubicBezTo>
                <a:lnTo>
                  <a:pt x="718" y="780"/>
                </a:lnTo>
                <a:lnTo>
                  <a:pt x="709" y="788"/>
                </a:lnTo>
                <a:lnTo>
                  <a:pt x="708" y="779"/>
                </a:lnTo>
                <a:cubicBezTo>
                  <a:pt x="696" y="785"/>
                  <a:pt x="684" y="788"/>
                  <a:pt x="672" y="788"/>
                </a:cubicBezTo>
                <a:lnTo>
                  <a:pt x="672" y="776"/>
                </a:lnTo>
                <a:lnTo>
                  <a:pt x="702" y="763"/>
                </a:lnTo>
                <a:lnTo>
                  <a:pt x="686" y="762"/>
                </a:lnTo>
                <a:lnTo>
                  <a:pt x="684" y="762"/>
                </a:lnTo>
                <a:close/>
                <a:moveTo>
                  <a:pt x="775" y="752"/>
                </a:moveTo>
                <a:lnTo>
                  <a:pt x="769" y="763"/>
                </a:lnTo>
                <a:cubicBezTo>
                  <a:pt x="788" y="764"/>
                  <a:pt x="805" y="764"/>
                  <a:pt x="823" y="762"/>
                </a:cubicBezTo>
                <a:lnTo>
                  <a:pt x="823" y="752"/>
                </a:lnTo>
                <a:cubicBezTo>
                  <a:pt x="816" y="755"/>
                  <a:pt x="811" y="755"/>
                  <a:pt x="807" y="752"/>
                </a:cubicBezTo>
                <a:lnTo>
                  <a:pt x="798" y="757"/>
                </a:lnTo>
                <a:lnTo>
                  <a:pt x="797" y="752"/>
                </a:lnTo>
                <a:cubicBezTo>
                  <a:pt x="789" y="757"/>
                  <a:pt x="782" y="757"/>
                  <a:pt x="775" y="752"/>
                </a:cubicBezTo>
                <a:close/>
                <a:moveTo>
                  <a:pt x="548" y="0"/>
                </a:moveTo>
                <a:lnTo>
                  <a:pt x="551" y="3"/>
                </a:lnTo>
                <a:lnTo>
                  <a:pt x="618" y="70"/>
                </a:lnTo>
                <a:lnTo>
                  <a:pt x="630" y="65"/>
                </a:lnTo>
                <a:cubicBezTo>
                  <a:pt x="629" y="69"/>
                  <a:pt x="629" y="74"/>
                  <a:pt x="630" y="77"/>
                </a:cubicBezTo>
                <a:cubicBezTo>
                  <a:pt x="632" y="80"/>
                  <a:pt x="632" y="84"/>
                  <a:pt x="631" y="89"/>
                </a:cubicBezTo>
                <a:cubicBezTo>
                  <a:pt x="630" y="94"/>
                  <a:pt x="630" y="98"/>
                  <a:pt x="631" y="102"/>
                </a:cubicBezTo>
                <a:cubicBezTo>
                  <a:pt x="632" y="106"/>
                  <a:pt x="631" y="112"/>
                  <a:pt x="628" y="119"/>
                </a:cubicBezTo>
                <a:lnTo>
                  <a:pt x="617" y="116"/>
                </a:lnTo>
                <a:lnTo>
                  <a:pt x="607" y="125"/>
                </a:lnTo>
                <a:cubicBezTo>
                  <a:pt x="597" y="151"/>
                  <a:pt x="590" y="169"/>
                  <a:pt x="586" y="178"/>
                </a:cubicBezTo>
                <a:cubicBezTo>
                  <a:pt x="582" y="188"/>
                  <a:pt x="579" y="195"/>
                  <a:pt x="579" y="199"/>
                </a:cubicBezTo>
                <a:cubicBezTo>
                  <a:pt x="579" y="204"/>
                  <a:pt x="578" y="210"/>
                  <a:pt x="576" y="217"/>
                </a:cubicBezTo>
                <a:lnTo>
                  <a:pt x="612" y="206"/>
                </a:lnTo>
                <a:lnTo>
                  <a:pt x="633" y="177"/>
                </a:lnTo>
                <a:cubicBezTo>
                  <a:pt x="628" y="174"/>
                  <a:pt x="626" y="169"/>
                  <a:pt x="628" y="161"/>
                </a:cubicBezTo>
                <a:lnTo>
                  <a:pt x="638" y="160"/>
                </a:lnTo>
                <a:lnTo>
                  <a:pt x="646" y="151"/>
                </a:lnTo>
                <a:cubicBezTo>
                  <a:pt x="653" y="156"/>
                  <a:pt x="663" y="160"/>
                  <a:pt x="676" y="164"/>
                </a:cubicBezTo>
                <a:cubicBezTo>
                  <a:pt x="688" y="168"/>
                  <a:pt x="703" y="172"/>
                  <a:pt x="720" y="176"/>
                </a:cubicBezTo>
                <a:lnTo>
                  <a:pt x="728" y="173"/>
                </a:lnTo>
                <a:cubicBezTo>
                  <a:pt x="747" y="176"/>
                  <a:pt x="761" y="178"/>
                  <a:pt x="770" y="179"/>
                </a:cubicBezTo>
                <a:cubicBezTo>
                  <a:pt x="779" y="181"/>
                  <a:pt x="786" y="183"/>
                  <a:pt x="790" y="187"/>
                </a:cubicBezTo>
                <a:cubicBezTo>
                  <a:pt x="795" y="191"/>
                  <a:pt x="801" y="195"/>
                  <a:pt x="810" y="200"/>
                </a:cubicBezTo>
                <a:lnTo>
                  <a:pt x="813" y="210"/>
                </a:lnTo>
                <a:lnTo>
                  <a:pt x="795" y="230"/>
                </a:lnTo>
                <a:lnTo>
                  <a:pt x="803" y="242"/>
                </a:lnTo>
                <a:cubicBezTo>
                  <a:pt x="792" y="242"/>
                  <a:pt x="783" y="245"/>
                  <a:pt x="775" y="250"/>
                </a:cubicBezTo>
                <a:lnTo>
                  <a:pt x="756" y="281"/>
                </a:lnTo>
                <a:lnTo>
                  <a:pt x="748" y="289"/>
                </a:lnTo>
                <a:cubicBezTo>
                  <a:pt x="748" y="298"/>
                  <a:pt x="747" y="306"/>
                  <a:pt x="744" y="313"/>
                </a:cubicBezTo>
                <a:cubicBezTo>
                  <a:pt x="742" y="320"/>
                  <a:pt x="738" y="340"/>
                  <a:pt x="733" y="373"/>
                </a:cubicBezTo>
                <a:cubicBezTo>
                  <a:pt x="727" y="405"/>
                  <a:pt x="721" y="445"/>
                  <a:pt x="715" y="491"/>
                </a:cubicBezTo>
                <a:lnTo>
                  <a:pt x="804" y="491"/>
                </a:lnTo>
                <a:cubicBezTo>
                  <a:pt x="815" y="472"/>
                  <a:pt x="821" y="454"/>
                  <a:pt x="823" y="438"/>
                </a:cubicBezTo>
                <a:cubicBezTo>
                  <a:pt x="825" y="422"/>
                  <a:pt x="833" y="387"/>
                  <a:pt x="846" y="331"/>
                </a:cubicBezTo>
                <a:cubicBezTo>
                  <a:pt x="860" y="275"/>
                  <a:pt x="875" y="220"/>
                  <a:pt x="890" y="164"/>
                </a:cubicBezTo>
                <a:cubicBezTo>
                  <a:pt x="885" y="196"/>
                  <a:pt x="880" y="220"/>
                  <a:pt x="877" y="237"/>
                </a:cubicBezTo>
                <a:cubicBezTo>
                  <a:pt x="873" y="255"/>
                  <a:pt x="871" y="279"/>
                  <a:pt x="871" y="312"/>
                </a:cubicBezTo>
                <a:cubicBezTo>
                  <a:pt x="870" y="344"/>
                  <a:pt x="873" y="371"/>
                  <a:pt x="877" y="393"/>
                </a:cubicBezTo>
                <a:cubicBezTo>
                  <a:pt x="882" y="415"/>
                  <a:pt x="887" y="429"/>
                  <a:pt x="890" y="435"/>
                </a:cubicBezTo>
                <a:cubicBezTo>
                  <a:pt x="894" y="440"/>
                  <a:pt x="899" y="447"/>
                  <a:pt x="903" y="455"/>
                </a:cubicBezTo>
                <a:lnTo>
                  <a:pt x="915" y="448"/>
                </a:lnTo>
                <a:lnTo>
                  <a:pt x="925" y="453"/>
                </a:lnTo>
                <a:lnTo>
                  <a:pt x="942" y="479"/>
                </a:lnTo>
                <a:lnTo>
                  <a:pt x="951" y="485"/>
                </a:lnTo>
                <a:lnTo>
                  <a:pt x="952" y="464"/>
                </a:lnTo>
                <a:lnTo>
                  <a:pt x="965" y="484"/>
                </a:lnTo>
                <a:cubicBezTo>
                  <a:pt x="974" y="492"/>
                  <a:pt x="984" y="496"/>
                  <a:pt x="997" y="495"/>
                </a:cubicBezTo>
                <a:lnTo>
                  <a:pt x="1008" y="514"/>
                </a:lnTo>
                <a:lnTo>
                  <a:pt x="1027" y="530"/>
                </a:lnTo>
                <a:cubicBezTo>
                  <a:pt x="1032" y="541"/>
                  <a:pt x="1036" y="550"/>
                  <a:pt x="1040" y="555"/>
                </a:cubicBezTo>
                <a:cubicBezTo>
                  <a:pt x="1044" y="560"/>
                  <a:pt x="1046" y="567"/>
                  <a:pt x="1047" y="574"/>
                </a:cubicBezTo>
                <a:cubicBezTo>
                  <a:pt x="1047" y="582"/>
                  <a:pt x="1046" y="587"/>
                  <a:pt x="1044" y="590"/>
                </a:cubicBezTo>
                <a:cubicBezTo>
                  <a:pt x="1043" y="592"/>
                  <a:pt x="1039" y="596"/>
                  <a:pt x="1033" y="602"/>
                </a:cubicBezTo>
                <a:lnTo>
                  <a:pt x="997" y="606"/>
                </a:lnTo>
                <a:cubicBezTo>
                  <a:pt x="995" y="614"/>
                  <a:pt x="992" y="620"/>
                  <a:pt x="987" y="626"/>
                </a:cubicBezTo>
                <a:cubicBezTo>
                  <a:pt x="979" y="625"/>
                  <a:pt x="972" y="626"/>
                  <a:pt x="964" y="628"/>
                </a:cubicBezTo>
                <a:cubicBezTo>
                  <a:pt x="956" y="630"/>
                  <a:pt x="951" y="632"/>
                  <a:pt x="948" y="633"/>
                </a:cubicBezTo>
                <a:cubicBezTo>
                  <a:pt x="945" y="635"/>
                  <a:pt x="941" y="637"/>
                  <a:pt x="935" y="638"/>
                </a:cubicBezTo>
                <a:lnTo>
                  <a:pt x="951" y="654"/>
                </a:lnTo>
                <a:lnTo>
                  <a:pt x="967" y="658"/>
                </a:lnTo>
                <a:lnTo>
                  <a:pt x="978" y="648"/>
                </a:lnTo>
                <a:lnTo>
                  <a:pt x="997" y="664"/>
                </a:lnTo>
                <a:cubicBezTo>
                  <a:pt x="1004" y="668"/>
                  <a:pt x="1018" y="676"/>
                  <a:pt x="1039" y="687"/>
                </a:cubicBezTo>
                <a:cubicBezTo>
                  <a:pt x="1060" y="697"/>
                  <a:pt x="1076" y="705"/>
                  <a:pt x="1088" y="710"/>
                </a:cubicBezTo>
                <a:cubicBezTo>
                  <a:pt x="1099" y="715"/>
                  <a:pt x="1116" y="724"/>
                  <a:pt x="1137" y="739"/>
                </a:cubicBezTo>
                <a:lnTo>
                  <a:pt x="1148" y="763"/>
                </a:lnTo>
                <a:lnTo>
                  <a:pt x="1140" y="777"/>
                </a:lnTo>
                <a:lnTo>
                  <a:pt x="1163" y="813"/>
                </a:lnTo>
                <a:lnTo>
                  <a:pt x="1155" y="832"/>
                </a:lnTo>
                <a:lnTo>
                  <a:pt x="1137" y="832"/>
                </a:lnTo>
                <a:lnTo>
                  <a:pt x="1128" y="813"/>
                </a:lnTo>
                <a:lnTo>
                  <a:pt x="1121" y="808"/>
                </a:lnTo>
                <a:lnTo>
                  <a:pt x="1112" y="821"/>
                </a:lnTo>
                <a:lnTo>
                  <a:pt x="1075" y="809"/>
                </a:lnTo>
                <a:cubicBezTo>
                  <a:pt x="1076" y="812"/>
                  <a:pt x="1077" y="814"/>
                  <a:pt x="1078" y="815"/>
                </a:cubicBezTo>
                <a:cubicBezTo>
                  <a:pt x="1079" y="816"/>
                  <a:pt x="1079" y="819"/>
                  <a:pt x="1079" y="824"/>
                </a:cubicBezTo>
                <a:cubicBezTo>
                  <a:pt x="1079" y="828"/>
                  <a:pt x="1077" y="833"/>
                  <a:pt x="1073" y="836"/>
                </a:cubicBezTo>
                <a:cubicBezTo>
                  <a:pt x="1069" y="840"/>
                  <a:pt x="1063" y="847"/>
                  <a:pt x="1055" y="857"/>
                </a:cubicBezTo>
                <a:cubicBezTo>
                  <a:pt x="1039" y="850"/>
                  <a:pt x="1028" y="845"/>
                  <a:pt x="1021" y="842"/>
                </a:cubicBezTo>
                <a:cubicBezTo>
                  <a:pt x="1015" y="838"/>
                  <a:pt x="1007" y="836"/>
                  <a:pt x="997" y="835"/>
                </a:cubicBezTo>
                <a:cubicBezTo>
                  <a:pt x="987" y="834"/>
                  <a:pt x="973" y="830"/>
                  <a:pt x="953" y="821"/>
                </a:cubicBezTo>
                <a:cubicBezTo>
                  <a:pt x="933" y="813"/>
                  <a:pt x="912" y="810"/>
                  <a:pt x="889" y="811"/>
                </a:cubicBezTo>
                <a:cubicBezTo>
                  <a:pt x="866" y="813"/>
                  <a:pt x="847" y="813"/>
                  <a:pt x="833" y="813"/>
                </a:cubicBezTo>
                <a:cubicBezTo>
                  <a:pt x="818" y="813"/>
                  <a:pt x="807" y="813"/>
                  <a:pt x="799" y="812"/>
                </a:cubicBezTo>
                <a:cubicBezTo>
                  <a:pt x="791" y="811"/>
                  <a:pt x="784" y="812"/>
                  <a:pt x="780" y="813"/>
                </a:cubicBezTo>
                <a:cubicBezTo>
                  <a:pt x="775" y="815"/>
                  <a:pt x="771" y="816"/>
                  <a:pt x="769" y="816"/>
                </a:cubicBezTo>
                <a:cubicBezTo>
                  <a:pt x="766" y="815"/>
                  <a:pt x="763" y="814"/>
                  <a:pt x="758" y="813"/>
                </a:cubicBezTo>
                <a:lnTo>
                  <a:pt x="744" y="821"/>
                </a:lnTo>
                <a:lnTo>
                  <a:pt x="739" y="813"/>
                </a:lnTo>
                <a:lnTo>
                  <a:pt x="614" y="828"/>
                </a:lnTo>
                <a:cubicBezTo>
                  <a:pt x="614" y="856"/>
                  <a:pt x="614" y="875"/>
                  <a:pt x="613" y="885"/>
                </a:cubicBezTo>
                <a:cubicBezTo>
                  <a:pt x="613" y="895"/>
                  <a:pt x="613" y="905"/>
                  <a:pt x="613" y="914"/>
                </a:cubicBezTo>
                <a:cubicBezTo>
                  <a:pt x="614" y="924"/>
                  <a:pt x="615" y="931"/>
                  <a:pt x="617" y="936"/>
                </a:cubicBezTo>
                <a:cubicBezTo>
                  <a:pt x="739" y="985"/>
                  <a:pt x="819" y="1014"/>
                  <a:pt x="859" y="1022"/>
                </a:cubicBezTo>
                <a:cubicBezTo>
                  <a:pt x="898" y="1031"/>
                  <a:pt x="936" y="1036"/>
                  <a:pt x="973" y="1037"/>
                </a:cubicBezTo>
                <a:cubicBezTo>
                  <a:pt x="1010" y="1039"/>
                  <a:pt x="1039" y="1038"/>
                  <a:pt x="1060" y="1035"/>
                </a:cubicBezTo>
                <a:cubicBezTo>
                  <a:pt x="1081" y="1032"/>
                  <a:pt x="1107" y="1030"/>
                  <a:pt x="1138" y="1028"/>
                </a:cubicBezTo>
                <a:cubicBezTo>
                  <a:pt x="1121" y="1032"/>
                  <a:pt x="1104" y="1037"/>
                  <a:pt x="1089" y="1042"/>
                </a:cubicBezTo>
                <a:lnTo>
                  <a:pt x="1164" y="1032"/>
                </a:lnTo>
                <a:lnTo>
                  <a:pt x="1109" y="1047"/>
                </a:lnTo>
                <a:lnTo>
                  <a:pt x="1176" y="1037"/>
                </a:lnTo>
                <a:lnTo>
                  <a:pt x="1116" y="1054"/>
                </a:lnTo>
                <a:lnTo>
                  <a:pt x="1104" y="1068"/>
                </a:lnTo>
                <a:lnTo>
                  <a:pt x="1099" y="1063"/>
                </a:lnTo>
                <a:lnTo>
                  <a:pt x="1099" y="1068"/>
                </a:lnTo>
                <a:lnTo>
                  <a:pt x="1078" y="1080"/>
                </a:lnTo>
                <a:cubicBezTo>
                  <a:pt x="1101" y="1076"/>
                  <a:pt x="1117" y="1073"/>
                  <a:pt x="1126" y="1070"/>
                </a:cubicBezTo>
                <a:cubicBezTo>
                  <a:pt x="1135" y="1067"/>
                  <a:pt x="1141" y="1066"/>
                  <a:pt x="1144" y="1066"/>
                </a:cubicBezTo>
                <a:cubicBezTo>
                  <a:pt x="1147" y="1067"/>
                  <a:pt x="1150" y="1067"/>
                  <a:pt x="1152" y="1067"/>
                </a:cubicBezTo>
                <a:cubicBezTo>
                  <a:pt x="1143" y="1070"/>
                  <a:pt x="1135" y="1073"/>
                  <a:pt x="1130" y="1076"/>
                </a:cubicBezTo>
                <a:cubicBezTo>
                  <a:pt x="1125" y="1078"/>
                  <a:pt x="1117" y="1082"/>
                  <a:pt x="1106" y="1085"/>
                </a:cubicBezTo>
                <a:cubicBezTo>
                  <a:pt x="1095" y="1088"/>
                  <a:pt x="1086" y="1091"/>
                  <a:pt x="1079" y="1093"/>
                </a:cubicBezTo>
                <a:lnTo>
                  <a:pt x="1079" y="1100"/>
                </a:lnTo>
                <a:lnTo>
                  <a:pt x="1092" y="1100"/>
                </a:lnTo>
                <a:cubicBezTo>
                  <a:pt x="1091" y="1106"/>
                  <a:pt x="1089" y="1111"/>
                  <a:pt x="1086" y="1114"/>
                </a:cubicBezTo>
                <a:cubicBezTo>
                  <a:pt x="1106" y="1109"/>
                  <a:pt x="1128" y="1105"/>
                  <a:pt x="1150" y="1103"/>
                </a:cubicBezTo>
                <a:lnTo>
                  <a:pt x="1152" y="1109"/>
                </a:lnTo>
                <a:cubicBezTo>
                  <a:pt x="1147" y="1113"/>
                  <a:pt x="1141" y="1117"/>
                  <a:pt x="1136" y="1119"/>
                </a:cubicBezTo>
                <a:cubicBezTo>
                  <a:pt x="1131" y="1121"/>
                  <a:pt x="1124" y="1125"/>
                  <a:pt x="1116" y="1132"/>
                </a:cubicBezTo>
                <a:cubicBezTo>
                  <a:pt x="1108" y="1138"/>
                  <a:pt x="1094" y="1150"/>
                  <a:pt x="1075" y="1168"/>
                </a:cubicBezTo>
                <a:cubicBezTo>
                  <a:pt x="1077" y="1172"/>
                  <a:pt x="1079" y="1175"/>
                  <a:pt x="1082" y="1177"/>
                </a:cubicBezTo>
                <a:cubicBezTo>
                  <a:pt x="1085" y="1179"/>
                  <a:pt x="1086" y="1184"/>
                  <a:pt x="1086" y="1189"/>
                </a:cubicBezTo>
                <a:cubicBezTo>
                  <a:pt x="1086" y="1195"/>
                  <a:pt x="1088" y="1207"/>
                  <a:pt x="1091" y="1225"/>
                </a:cubicBezTo>
                <a:lnTo>
                  <a:pt x="1101" y="1230"/>
                </a:lnTo>
                <a:cubicBezTo>
                  <a:pt x="1085" y="1237"/>
                  <a:pt x="1072" y="1246"/>
                  <a:pt x="1062" y="1256"/>
                </a:cubicBezTo>
                <a:lnTo>
                  <a:pt x="1050" y="1276"/>
                </a:lnTo>
                <a:cubicBezTo>
                  <a:pt x="1039" y="1280"/>
                  <a:pt x="1030" y="1285"/>
                  <a:pt x="1023" y="1288"/>
                </a:cubicBezTo>
                <a:cubicBezTo>
                  <a:pt x="1016" y="1291"/>
                  <a:pt x="1006" y="1292"/>
                  <a:pt x="993" y="1289"/>
                </a:cubicBezTo>
                <a:cubicBezTo>
                  <a:pt x="979" y="1286"/>
                  <a:pt x="963" y="1284"/>
                  <a:pt x="944" y="1284"/>
                </a:cubicBezTo>
                <a:cubicBezTo>
                  <a:pt x="924" y="1284"/>
                  <a:pt x="910" y="1282"/>
                  <a:pt x="901" y="1278"/>
                </a:cubicBezTo>
                <a:cubicBezTo>
                  <a:pt x="892" y="1274"/>
                  <a:pt x="881" y="1268"/>
                  <a:pt x="867" y="1261"/>
                </a:cubicBezTo>
                <a:lnTo>
                  <a:pt x="860" y="1248"/>
                </a:lnTo>
                <a:cubicBezTo>
                  <a:pt x="822" y="1217"/>
                  <a:pt x="792" y="1193"/>
                  <a:pt x="771" y="1178"/>
                </a:cubicBezTo>
                <a:cubicBezTo>
                  <a:pt x="750" y="1164"/>
                  <a:pt x="721" y="1142"/>
                  <a:pt x="684" y="1115"/>
                </a:cubicBezTo>
                <a:cubicBezTo>
                  <a:pt x="648" y="1088"/>
                  <a:pt x="622" y="1069"/>
                  <a:pt x="607" y="1060"/>
                </a:cubicBezTo>
                <a:cubicBezTo>
                  <a:pt x="609" y="1081"/>
                  <a:pt x="609" y="1096"/>
                  <a:pt x="607" y="1104"/>
                </a:cubicBezTo>
                <a:cubicBezTo>
                  <a:pt x="606" y="1113"/>
                  <a:pt x="605" y="1123"/>
                  <a:pt x="605" y="1135"/>
                </a:cubicBezTo>
                <a:cubicBezTo>
                  <a:pt x="605" y="1147"/>
                  <a:pt x="607" y="1167"/>
                  <a:pt x="610" y="1195"/>
                </a:cubicBezTo>
                <a:cubicBezTo>
                  <a:pt x="614" y="1223"/>
                  <a:pt x="615" y="1240"/>
                  <a:pt x="615" y="1246"/>
                </a:cubicBezTo>
                <a:cubicBezTo>
                  <a:pt x="614" y="1252"/>
                  <a:pt x="615" y="1258"/>
                  <a:pt x="616" y="1264"/>
                </a:cubicBezTo>
                <a:cubicBezTo>
                  <a:pt x="618" y="1270"/>
                  <a:pt x="618" y="1280"/>
                  <a:pt x="617" y="1296"/>
                </a:cubicBezTo>
                <a:lnTo>
                  <a:pt x="591" y="1319"/>
                </a:lnTo>
                <a:cubicBezTo>
                  <a:pt x="586" y="1319"/>
                  <a:pt x="583" y="1318"/>
                  <a:pt x="581" y="1317"/>
                </a:cubicBezTo>
                <a:cubicBezTo>
                  <a:pt x="579" y="1315"/>
                  <a:pt x="576" y="1316"/>
                  <a:pt x="574" y="1318"/>
                </a:cubicBezTo>
                <a:cubicBezTo>
                  <a:pt x="571" y="1321"/>
                  <a:pt x="567" y="1324"/>
                  <a:pt x="562" y="1329"/>
                </a:cubicBezTo>
                <a:lnTo>
                  <a:pt x="548" y="1319"/>
                </a:lnTo>
                <a:lnTo>
                  <a:pt x="540" y="1310"/>
                </a:lnTo>
                <a:cubicBezTo>
                  <a:pt x="537" y="1312"/>
                  <a:pt x="533" y="1313"/>
                  <a:pt x="530" y="1314"/>
                </a:cubicBezTo>
                <a:cubicBezTo>
                  <a:pt x="526" y="1314"/>
                  <a:pt x="520" y="1312"/>
                  <a:pt x="512" y="1307"/>
                </a:cubicBezTo>
                <a:cubicBezTo>
                  <a:pt x="503" y="1303"/>
                  <a:pt x="497" y="1299"/>
                  <a:pt x="493" y="1296"/>
                </a:cubicBezTo>
                <a:cubicBezTo>
                  <a:pt x="483" y="1272"/>
                  <a:pt x="480" y="1246"/>
                  <a:pt x="481" y="1220"/>
                </a:cubicBezTo>
                <a:lnTo>
                  <a:pt x="476" y="1230"/>
                </a:lnTo>
                <a:cubicBezTo>
                  <a:pt x="474" y="1227"/>
                  <a:pt x="472" y="1224"/>
                  <a:pt x="471" y="1220"/>
                </a:cubicBezTo>
                <a:cubicBezTo>
                  <a:pt x="470" y="1217"/>
                  <a:pt x="467" y="1213"/>
                  <a:pt x="461" y="1209"/>
                </a:cubicBezTo>
                <a:cubicBezTo>
                  <a:pt x="456" y="1204"/>
                  <a:pt x="447" y="1196"/>
                  <a:pt x="437" y="1182"/>
                </a:cubicBezTo>
                <a:lnTo>
                  <a:pt x="464" y="1204"/>
                </a:lnTo>
                <a:cubicBezTo>
                  <a:pt x="465" y="1197"/>
                  <a:pt x="464" y="1192"/>
                  <a:pt x="460" y="1188"/>
                </a:cubicBezTo>
                <a:cubicBezTo>
                  <a:pt x="456" y="1184"/>
                  <a:pt x="452" y="1180"/>
                  <a:pt x="449" y="1175"/>
                </a:cubicBezTo>
                <a:cubicBezTo>
                  <a:pt x="446" y="1170"/>
                  <a:pt x="442" y="1165"/>
                  <a:pt x="438" y="1160"/>
                </a:cubicBezTo>
                <a:cubicBezTo>
                  <a:pt x="433" y="1156"/>
                  <a:pt x="428" y="1149"/>
                  <a:pt x="421" y="1142"/>
                </a:cubicBezTo>
                <a:lnTo>
                  <a:pt x="430" y="1148"/>
                </a:lnTo>
                <a:lnTo>
                  <a:pt x="441" y="1159"/>
                </a:lnTo>
                <a:cubicBezTo>
                  <a:pt x="441" y="1155"/>
                  <a:pt x="441" y="1153"/>
                  <a:pt x="442" y="1151"/>
                </a:cubicBezTo>
                <a:cubicBezTo>
                  <a:pt x="442" y="1150"/>
                  <a:pt x="442" y="1148"/>
                  <a:pt x="440" y="1145"/>
                </a:cubicBezTo>
                <a:cubicBezTo>
                  <a:pt x="438" y="1142"/>
                  <a:pt x="434" y="1137"/>
                  <a:pt x="430" y="1130"/>
                </a:cubicBezTo>
                <a:lnTo>
                  <a:pt x="437" y="1133"/>
                </a:lnTo>
                <a:cubicBezTo>
                  <a:pt x="436" y="1123"/>
                  <a:pt x="433" y="1115"/>
                  <a:pt x="427" y="1109"/>
                </a:cubicBezTo>
                <a:cubicBezTo>
                  <a:pt x="422" y="1104"/>
                  <a:pt x="414" y="1092"/>
                  <a:pt x="402" y="1074"/>
                </a:cubicBezTo>
                <a:cubicBezTo>
                  <a:pt x="390" y="1056"/>
                  <a:pt x="379" y="1037"/>
                  <a:pt x="369" y="1018"/>
                </a:cubicBezTo>
                <a:cubicBezTo>
                  <a:pt x="387" y="1043"/>
                  <a:pt x="408" y="1067"/>
                  <a:pt x="430" y="1090"/>
                </a:cubicBezTo>
                <a:lnTo>
                  <a:pt x="430" y="1080"/>
                </a:lnTo>
                <a:lnTo>
                  <a:pt x="414" y="1067"/>
                </a:lnTo>
                <a:lnTo>
                  <a:pt x="417" y="1064"/>
                </a:lnTo>
                <a:cubicBezTo>
                  <a:pt x="435" y="1084"/>
                  <a:pt x="456" y="1100"/>
                  <a:pt x="481" y="1113"/>
                </a:cubicBezTo>
                <a:lnTo>
                  <a:pt x="487" y="1110"/>
                </a:lnTo>
                <a:lnTo>
                  <a:pt x="456" y="1091"/>
                </a:lnTo>
                <a:lnTo>
                  <a:pt x="486" y="1101"/>
                </a:lnTo>
                <a:cubicBezTo>
                  <a:pt x="484" y="1096"/>
                  <a:pt x="485" y="1091"/>
                  <a:pt x="490" y="1087"/>
                </a:cubicBezTo>
                <a:lnTo>
                  <a:pt x="493" y="1091"/>
                </a:lnTo>
                <a:lnTo>
                  <a:pt x="500" y="1090"/>
                </a:lnTo>
                <a:lnTo>
                  <a:pt x="510" y="1057"/>
                </a:lnTo>
                <a:lnTo>
                  <a:pt x="520" y="1012"/>
                </a:lnTo>
                <a:lnTo>
                  <a:pt x="516" y="1021"/>
                </a:lnTo>
                <a:cubicBezTo>
                  <a:pt x="514" y="1019"/>
                  <a:pt x="513" y="1018"/>
                  <a:pt x="512" y="1017"/>
                </a:cubicBezTo>
                <a:cubicBezTo>
                  <a:pt x="512" y="1017"/>
                  <a:pt x="513" y="1014"/>
                  <a:pt x="515" y="1009"/>
                </a:cubicBezTo>
                <a:cubicBezTo>
                  <a:pt x="516" y="1003"/>
                  <a:pt x="517" y="995"/>
                  <a:pt x="517" y="985"/>
                </a:cubicBezTo>
                <a:cubicBezTo>
                  <a:pt x="514" y="984"/>
                  <a:pt x="511" y="982"/>
                  <a:pt x="509" y="979"/>
                </a:cubicBezTo>
                <a:cubicBezTo>
                  <a:pt x="507" y="976"/>
                  <a:pt x="498" y="971"/>
                  <a:pt x="483" y="962"/>
                </a:cubicBezTo>
                <a:cubicBezTo>
                  <a:pt x="468" y="954"/>
                  <a:pt x="449" y="945"/>
                  <a:pt x="428" y="936"/>
                </a:cubicBezTo>
                <a:lnTo>
                  <a:pt x="435" y="929"/>
                </a:lnTo>
                <a:lnTo>
                  <a:pt x="428" y="926"/>
                </a:lnTo>
                <a:lnTo>
                  <a:pt x="441" y="919"/>
                </a:lnTo>
                <a:lnTo>
                  <a:pt x="437" y="914"/>
                </a:lnTo>
                <a:lnTo>
                  <a:pt x="432" y="908"/>
                </a:lnTo>
                <a:cubicBezTo>
                  <a:pt x="436" y="908"/>
                  <a:pt x="439" y="908"/>
                  <a:pt x="440" y="907"/>
                </a:cubicBezTo>
                <a:cubicBezTo>
                  <a:pt x="442" y="906"/>
                  <a:pt x="447" y="905"/>
                  <a:pt x="455" y="904"/>
                </a:cubicBezTo>
                <a:cubicBezTo>
                  <a:pt x="463" y="903"/>
                  <a:pt x="472" y="904"/>
                  <a:pt x="483" y="906"/>
                </a:cubicBezTo>
                <a:cubicBezTo>
                  <a:pt x="493" y="908"/>
                  <a:pt x="509" y="910"/>
                  <a:pt x="529" y="913"/>
                </a:cubicBezTo>
                <a:lnTo>
                  <a:pt x="540" y="848"/>
                </a:lnTo>
                <a:lnTo>
                  <a:pt x="535" y="855"/>
                </a:lnTo>
                <a:lnTo>
                  <a:pt x="533" y="847"/>
                </a:lnTo>
                <a:cubicBezTo>
                  <a:pt x="523" y="848"/>
                  <a:pt x="512" y="850"/>
                  <a:pt x="502" y="853"/>
                </a:cubicBezTo>
                <a:cubicBezTo>
                  <a:pt x="491" y="856"/>
                  <a:pt x="479" y="860"/>
                  <a:pt x="466" y="863"/>
                </a:cubicBezTo>
                <a:cubicBezTo>
                  <a:pt x="453" y="866"/>
                  <a:pt x="439" y="871"/>
                  <a:pt x="424" y="876"/>
                </a:cubicBezTo>
                <a:cubicBezTo>
                  <a:pt x="408" y="881"/>
                  <a:pt x="398" y="886"/>
                  <a:pt x="392" y="890"/>
                </a:cubicBezTo>
                <a:lnTo>
                  <a:pt x="392" y="904"/>
                </a:lnTo>
                <a:lnTo>
                  <a:pt x="396" y="908"/>
                </a:lnTo>
                <a:cubicBezTo>
                  <a:pt x="396" y="915"/>
                  <a:pt x="395" y="920"/>
                  <a:pt x="394" y="923"/>
                </a:cubicBezTo>
                <a:cubicBezTo>
                  <a:pt x="394" y="926"/>
                  <a:pt x="394" y="928"/>
                  <a:pt x="394" y="929"/>
                </a:cubicBezTo>
                <a:cubicBezTo>
                  <a:pt x="395" y="931"/>
                  <a:pt x="396" y="933"/>
                  <a:pt x="398" y="936"/>
                </a:cubicBezTo>
                <a:lnTo>
                  <a:pt x="389" y="937"/>
                </a:lnTo>
                <a:cubicBezTo>
                  <a:pt x="381" y="955"/>
                  <a:pt x="375" y="967"/>
                  <a:pt x="371" y="975"/>
                </a:cubicBezTo>
                <a:cubicBezTo>
                  <a:pt x="368" y="984"/>
                  <a:pt x="364" y="997"/>
                  <a:pt x="360" y="1014"/>
                </a:cubicBezTo>
                <a:cubicBezTo>
                  <a:pt x="355" y="1032"/>
                  <a:pt x="351" y="1042"/>
                  <a:pt x="348" y="1045"/>
                </a:cubicBezTo>
                <a:lnTo>
                  <a:pt x="356" y="1044"/>
                </a:lnTo>
                <a:cubicBezTo>
                  <a:pt x="354" y="1051"/>
                  <a:pt x="352" y="1055"/>
                  <a:pt x="350" y="1058"/>
                </a:cubicBezTo>
                <a:cubicBezTo>
                  <a:pt x="348" y="1061"/>
                  <a:pt x="348" y="1065"/>
                  <a:pt x="348" y="1069"/>
                </a:cubicBezTo>
                <a:cubicBezTo>
                  <a:pt x="349" y="1073"/>
                  <a:pt x="349" y="1078"/>
                  <a:pt x="348" y="1084"/>
                </a:cubicBezTo>
                <a:cubicBezTo>
                  <a:pt x="348" y="1090"/>
                  <a:pt x="345" y="1097"/>
                  <a:pt x="340" y="1105"/>
                </a:cubicBezTo>
                <a:cubicBezTo>
                  <a:pt x="334" y="1113"/>
                  <a:pt x="335" y="1126"/>
                  <a:pt x="342" y="1143"/>
                </a:cubicBezTo>
                <a:cubicBezTo>
                  <a:pt x="350" y="1160"/>
                  <a:pt x="352" y="1171"/>
                  <a:pt x="350" y="1174"/>
                </a:cubicBezTo>
                <a:cubicBezTo>
                  <a:pt x="348" y="1178"/>
                  <a:pt x="347" y="1181"/>
                  <a:pt x="346" y="1185"/>
                </a:cubicBezTo>
                <a:lnTo>
                  <a:pt x="330" y="1182"/>
                </a:lnTo>
                <a:lnTo>
                  <a:pt x="330" y="1198"/>
                </a:lnTo>
                <a:lnTo>
                  <a:pt x="324" y="1202"/>
                </a:lnTo>
                <a:lnTo>
                  <a:pt x="323" y="1220"/>
                </a:lnTo>
                <a:lnTo>
                  <a:pt x="309" y="1207"/>
                </a:lnTo>
                <a:lnTo>
                  <a:pt x="301" y="1224"/>
                </a:lnTo>
                <a:lnTo>
                  <a:pt x="307" y="1228"/>
                </a:lnTo>
                <a:cubicBezTo>
                  <a:pt x="307" y="1229"/>
                  <a:pt x="308" y="1231"/>
                  <a:pt x="309" y="1232"/>
                </a:cubicBezTo>
                <a:cubicBezTo>
                  <a:pt x="310" y="1234"/>
                  <a:pt x="309" y="1237"/>
                  <a:pt x="306" y="1240"/>
                </a:cubicBezTo>
                <a:cubicBezTo>
                  <a:pt x="304" y="1243"/>
                  <a:pt x="301" y="1248"/>
                  <a:pt x="297" y="1256"/>
                </a:cubicBezTo>
                <a:lnTo>
                  <a:pt x="280" y="1267"/>
                </a:lnTo>
                <a:lnTo>
                  <a:pt x="268" y="1256"/>
                </a:lnTo>
                <a:lnTo>
                  <a:pt x="265" y="1261"/>
                </a:lnTo>
                <a:lnTo>
                  <a:pt x="257" y="1254"/>
                </a:lnTo>
                <a:cubicBezTo>
                  <a:pt x="270" y="1252"/>
                  <a:pt x="285" y="1248"/>
                  <a:pt x="300" y="1243"/>
                </a:cubicBezTo>
                <a:lnTo>
                  <a:pt x="287" y="1224"/>
                </a:lnTo>
                <a:lnTo>
                  <a:pt x="277" y="1240"/>
                </a:lnTo>
                <a:lnTo>
                  <a:pt x="267" y="1247"/>
                </a:lnTo>
                <a:lnTo>
                  <a:pt x="264" y="1240"/>
                </a:lnTo>
                <a:lnTo>
                  <a:pt x="245" y="1248"/>
                </a:lnTo>
                <a:cubicBezTo>
                  <a:pt x="237" y="1228"/>
                  <a:pt x="229" y="1212"/>
                  <a:pt x="224" y="1199"/>
                </a:cubicBezTo>
                <a:cubicBezTo>
                  <a:pt x="218" y="1186"/>
                  <a:pt x="215" y="1178"/>
                  <a:pt x="214" y="1174"/>
                </a:cubicBezTo>
                <a:cubicBezTo>
                  <a:pt x="214" y="1171"/>
                  <a:pt x="212" y="1166"/>
                  <a:pt x="208" y="1160"/>
                </a:cubicBezTo>
                <a:lnTo>
                  <a:pt x="199" y="1153"/>
                </a:lnTo>
                <a:cubicBezTo>
                  <a:pt x="190" y="1143"/>
                  <a:pt x="189" y="1130"/>
                  <a:pt x="196" y="1116"/>
                </a:cubicBezTo>
                <a:lnTo>
                  <a:pt x="202" y="1117"/>
                </a:lnTo>
                <a:cubicBezTo>
                  <a:pt x="208" y="1105"/>
                  <a:pt x="216" y="1093"/>
                  <a:pt x="228" y="1083"/>
                </a:cubicBezTo>
                <a:cubicBezTo>
                  <a:pt x="224" y="1079"/>
                  <a:pt x="223" y="1074"/>
                  <a:pt x="224" y="1068"/>
                </a:cubicBezTo>
                <a:lnTo>
                  <a:pt x="240" y="1058"/>
                </a:lnTo>
                <a:cubicBezTo>
                  <a:pt x="240" y="1052"/>
                  <a:pt x="242" y="1046"/>
                  <a:pt x="243" y="1042"/>
                </a:cubicBezTo>
                <a:cubicBezTo>
                  <a:pt x="245" y="1039"/>
                  <a:pt x="247" y="1032"/>
                  <a:pt x="250" y="1022"/>
                </a:cubicBezTo>
                <a:cubicBezTo>
                  <a:pt x="254" y="1011"/>
                  <a:pt x="258" y="1001"/>
                  <a:pt x="263" y="990"/>
                </a:cubicBezTo>
                <a:cubicBezTo>
                  <a:pt x="267" y="979"/>
                  <a:pt x="271" y="968"/>
                  <a:pt x="275" y="957"/>
                </a:cubicBezTo>
                <a:cubicBezTo>
                  <a:pt x="278" y="947"/>
                  <a:pt x="281" y="940"/>
                  <a:pt x="283" y="937"/>
                </a:cubicBezTo>
                <a:cubicBezTo>
                  <a:pt x="285" y="933"/>
                  <a:pt x="286" y="929"/>
                  <a:pt x="286" y="924"/>
                </a:cubicBezTo>
                <a:cubicBezTo>
                  <a:pt x="280" y="927"/>
                  <a:pt x="263" y="932"/>
                  <a:pt x="236" y="939"/>
                </a:cubicBezTo>
                <a:cubicBezTo>
                  <a:pt x="209" y="947"/>
                  <a:pt x="185" y="952"/>
                  <a:pt x="166" y="955"/>
                </a:cubicBezTo>
                <a:cubicBezTo>
                  <a:pt x="147" y="957"/>
                  <a:pt x="128" y="963"/>
                  <a:pt x="110" y="970"/>
                </a:cubicBezTo>
                <a:lnTo>
                  <a:pt x="114" y="975"/>
                </a:lnTo>
                <a:lnTo>
                  <a:pt x="80" y="983"/>
                </a:lnTo>
                <a:cubicBezTo>
                  <a:pt x="69" y="969"/>
                  <a:pt x="65" y="952"/>
                  <a:pt x="67" y="932"/>
                </a:cubicBezTo>
                <a:lnTo>
                  <a:pt x="58" y="929"/>
                </a:lnTo>
                <a:cubicBezTo>
                  <a:pt x="57" y="919"/>
                  <a:pt x="57" y="912"/>
                  <a:pt x="57" y="907"/>
                </a:cubicBezTo>
                <a:cubicBezTo>
                  <a:pt x="57" y="902"/>
                  <a:pt x="55" y="897"/>
                  <a:pt x="51" y="893"/>
                </a:cubicBezTo>
                <a:cubicBezTo>
                  <a:pt x="47" y="888"/>
                  <a:pt x="41" y="880"/>
                  <a:pt x="32" y="868"/>
                </a:cubicBezTo>
                <a:lnTo>
                  <a:pt x="6" y="855"/>
                </a:lnTo>
                <a:lnTo>
                  <a:pt x="0" y="842"/>
                </a:lnTo>
                <a:cubicBezTo>
                  <a:pt x="8" y="838"/>
                  <a:pt x="14" y="835"/>
                  <a:pt x="18" y="831"/>
                </a:cubicBezTo>
                <a:cubicBezTo>
                  <a:pt x="23" y="827"/>
                  <a:pt x="32" y="827"/>
                  <a:pt x="47" y="832"/>
                </a:cubicBezTo>
                <a:cubicBezTo>
                  <a:pt x="62" y="837"/>
                  <a:pt x="78" y="841"/>
                  <a:pt x="93" y="843"/>
                </a:cubicBezTo>
                <a:cubicBezTo>
                  <a:pt x="109" y="845"/>
                  <a:pt x="133" y="843"/>
                  <a:pt x="166" y="836"/>
                </a:cubicBezTo>
                <a:cubicBezTo>
                  <a:pt x="199" y="830"/>
                  <a:pt x="244" y="818"/>
                  <a:pt x="301" y="801"/>
                </a:cubicBezTo>
                <a:cubicBezTo>
                  <a:pt x="359" y="784"/>
                  <a:pt x="441" y="760"/>
                  <a:pt x="546" y="727"/>
                </a:cubicBezTo>
                <a:lnTo>
                  <a:pt x="543" y="639"/>
                </a:lnTo>
                <a:lnTo>
                  <a:pt x="555" y="642"/>
                </a:lnTo>
                <a:cubicBezTo>
                  <a:pt x="554" y="638"/>
                  <a:pt x="555" y="633"/>
                  <a:pt x="559" y="628"/>
                </a:cubicBezTo>
                <a:cubicBezTo>
                  <a:pt x="564" y="632"/>
                  <a:pt x="570" y="632"/>
                  <a:pt x="576" y="628"/>
                </a:cubicBezTo>
                <a:cubicBezTo>
                  <a:pt x="585" y="639"/>
                  <a:pt x="593" y="648"/>
                  <a:pt x="600" y="654"/>
                </a:cubicBezTo>
                <a:cubicBezTo>
                  <a:pt x="606" y="659"/>
                  <a:pt x="609" y="669"/>
                  <a:pt x="607" y="684"/>
                </a:cubicBezTo>
                <a:cubicBezTo>
                  <a:pt x="606" y="698"/>
                  <a:pt x="605" y="706"/>
                  <a:pt x="604" y="708"/>
                </a:cubicBezTo>
                <a:cubicBezTo>
                  <a:pt x="603" y="709"/>
                  <a:pt x="602" y="711"/>
                  <a:pt x="601" y="714"/>
                </a:cubicBezTo>
                <a:lnTo>
                  <a:pt x="612" y="721"/>
                </a:lnTo>
                <a:cubicBezTo>
                  <a:pt x="615" y="719"/>
                  <a:pt x="618" y="718"/>
                  <a:pt x="620" y="717"/>
                </a:cubicBezTo>
                <a:cubicBezTo>
                  <a:pt x="623" y="716"/>
                  <a:pt x="628" y="714"/>
                  <a:pt x="637" y="711"/>
                </a:cubicBezTo>
                <a:cubicBezTo>
                  <a:pt x="646" y="708"/>
                  <a:pt x="679" y="705"/>
                  <a:pt x="738" y="703"/>
                </a:cubicBezTo>
                <a:cubicBezTo>
                  <a:pt x="798" y="700"/>
                  <a:pt x="830" y="696"/>
                  <a:pt x="837" y="692"/>
                </a:cubicBezTo>
                <a:cubicBezTo>
                  <a:pt x="844" y="689"/>
                  <a:pt x="848" y="687"/>
                  <a:pt x="850" y="687"/>
                </a:cubicBezTo>
                <a:cubicBezTo>
                  <a:pt x="852" y="688"/>
                  <a:pt x="854" y="689"/>
                  <a:pt x="856" y="691"/>
                </a:cubicBezTo>
                <a:lnTo>
                  <a:pt x="859" y="685"/>
                </a:lnTo>
                <a:lnTo>
                  <a:pt x="846" y="681"/>
                </a:lnTo>
                <a:cubicBezTo>
                  <a:pt x="853" y="675"/>
                  <a:pt x="859" y="671"/>
                  <a:pt x="862" y="667"/>
                </a:cubicBezTo>
                <a:cubicBezTo>
                  <a:pt x="866" y="664"/>
                  <a:pt x="869" y="662"/>
                  <a:pt x="872" y="663"/>
                </a:cubicBezTo>
                <a:cubicBezTo>
                  <a:pt x="875" y="663"/>
                  <a:pt x="878" y="663"/>
                  <a:pt x="882" y="662"/>
                </a:cubicBezTo>
                <a:lnTo>
                  <a:pt x="890" y="654"/>
                </a:lnTo>
                <a:cubicBezTo>
                  <a:pt x="902" y="661"/>
                  <a:pt x="913" y="660"/>
                  <a:pt x="925" y="651"/>
                </a:cubicBezTo>
                <a:lnTo>
                  <a:pt x="916" y="649"/>
                </a:lnTo>
                <a:lnTo>
                  <a:pt x="916" y="641"/>
                </a:lnTo>
                <a:cubicBezTo>
                  <a:pt x="892" y="645"/>
                  <a:pt x="871" y="649"/>
                  <a:pt x="853" y="651"/>
                </a:cubicBezTo>
                <a:cubicBezTo>
                  <a:pt x="835" y="653"/>
                  <a:pt x="782" y="655"/>
                  <a:pt x="696" y="656"/>
                </a:cubicBezTo>
                <a:lnTo>
                  <a:pt x="683" y="671"/>
                </a:lnTo>
                <a:cubicBezTo>
                  <a:pt x="678" y="667"/>
                  <a:pt x="667" y="662"/>
                  <a:pt x="651" y="657"/>
                </a:cubicBezTo>
                <a:cubicBezTo>
                  <a:pt x="634" y="652"/>
                  <a:pt x="619" y="646"/>
                  <a:pt x="607" y="640"/>
                </a:cubicBezTo>
                <a:cubicBezTo>
                  <a:pt x="595" y="634"/>
                  <a:pt x="587" y="630"/>
                  <a:pt x="581" y="628"/>
                </a:cubicBezTo>
                <a:cubicBezTo>
                  <a:pt x="580" y="609"/>
                  <a:pt x="579" y="596"/>
                  <a:pt x="579" y="587"/>
                </a:cubicBezTo>
                <a:cubicBezTo>
                  <a:pt x="578" y="579"/>
                  <a:pt x="574" y="566"/>
                  <a:pt x="566" y="548"/>
                </a:cubicBezTo>
                <a:cubicBezTo>
                  <a:pt x="559" y="530"/>
                  <a:pt x="556" y="509"/>
                  <a:pt x="558" y="484"/>
                </a:cubicBezTo>
                <a:cubicBezTo>
                  <a:pt x="561" y="460"/>
                  <a:pt x="569" y="441"/>
                  <a:pt x="584" y="428"/>
                </a:cubicBezTo>
                <a:cubicBezTo>
                  <a:pt x="598" y="415"/>
                  <a:pt x="606" y="400"/>
                  <a:pt x="608" y="384"/>
                </a:cubicBezTo>
                <a:cubicBezTo>
                  <a:pt x="610" y="367"/>
                  <a:pt x="616" y="335"/>
                  <a:pt x="627" y="289"/>
                </a:cubicBezTo>
                <a:lnTo>
                  <a:pt x="542" y="324"/>
                </a:lnTo>
                <a:cubicBezTo>
                  <a:pt x="534" y="342"/>
                  <a:pt x="524" y="370"/>
                  <a:pt x="510" y="408"/>
                </a:cubicBezTo>
                <a:cubicBezTo>
                  <a:pt x="497" y="446"/>
                  <a:pt x="485" y="494"/>
                  <a:pt x="475" y="552"/>
                </a:cubicBezTo>
                <a:cubicBezTo>
                  <a:pt x="465" y="610"/>
                  <a:pt x="458" y="642"/>
                  <a:pt x="455" y="648"/>
                </a:cubicBezTo>
                <a:cubicBezTo>
                  <a:pt x="451" y="654"/>
                  <a:pt x="448" y="662"/>
                  <a:pt x="444" y="674"/>
                </a:cubicBezTo>
                <a:lnTo>
                  <a:pt x="427" y="681"/>
                </a:lnTo>
                <a:lnTo>
                  <a:pt x="414" y="672"/>
                </a:lnTo>
                <a:lnTo>
                  <a:pt x="401" y="688"/>
                </a:lnTo>
                <a:lnTo>
                  <a:pt x="376" y="668"/>
                </a:lnTo>
                <a:lnTo>
                  <a:pt x="366" y="684"/>
                </a:lnTo>
                <a:cubicBezTo>
                  <a:pt x="363" y="682"/>
                  <a:pt x="362" y="680"/>
                  <a:pt x="361" y="677"/>
                </a:cubicBezTo>
                <a:cubicBezTo>
                  <a:pt x="361" y="674"/>
                  <a:pt x="357" y="667"/>
                  <a:pt x="351" y="656"/>
                </a:cubicBezTo>
                <a:cubicBezTo>
                  <a:pt x="345" y="645"/>
                  <a:pt x="342" y="628"/>
                  <a:pt x="342" y="605"/>
                </a:cubicBezTo>
                <a:cubicBezTo>
                  <a:pt x="343" y="583"/>
                  <a:pt x="340" y="567"/>
                  <a:pt x="334" y="559"/>
                </a:cubicBezTo>
                <a:cubicBezTo>
                  <a:pt x="328" y="551"/>
                  <a:pt x="322" y="542"/>
                  <a:pt x="317" y="533"/>
                </a:cubicBezTo>
                <a:cubicBezTo>
                  <a:pt x="312" y="524"/>
                  <a:pt x="310" y="517"/>
                  <a:pt x="309" y="511"/>
                </a:cubicBezTo>
                <a:lnTo>
                  <a:pt x="257" y="474"/>
                </a:lnTo>
                <a:cubicBezTo>
                  <a:pt x="269" y="480"/>
                  <a:pt x="282" y="484"/>
                  <a:pt x="296" y="484"/>
                </a:cubicBezTo>
                <a:lnTo>
                  <a:pt x="288" y="474"/>
                </a:lnTo>
                <a:cubicBezTo>
                  <a:pt x="293" y="473"/>
                  <a:pt x="299" y="473"/>
                  <a:pt x="304" y="474"/>
                </a:cubicBezTo>
                <a:cubicBezTo>
                  <a:pt x="310" y="476"/>
                  <a:pt x="320" y="477"/>
                  <a:pt x="335" y="477"/>
                </a:cubicBezTo>
                <a:cubicBezTo>
                  <a:pt x="350" y="478"/>
                  <a:pt x="360" y="477"/>
                  <a:pt x="366" y="476"/>
                </a:cubicBezTo>
                <a:cubicBezTo>
                  <a:pt x="374" y="447"/>
                  <a:pt x="384" y="418"/>
                  <a:pt x="395" y="392"/>
                </a:cubicBezTo>
                <a:lnTo>
                  <a:pt x="389" y="389"/>
                </a:lnTo>
                <a:lnTo>
                  <a:pt x="398" y="381"/>
                </a:lnTo>
                <a:cubicBezTo>
                  <a:pt x="394" y="381"/>
                  <a:pt x="390" y="381"/>
                  <a:pt x="387" y="381"/>
                </a:cubicBezTo>
                <a:cubicBezTo>
                  <a:pt x="384" y="380"/>
                  <a:pt x="380" y="381"/>
                  <a:pt x="377" y="384"/>
                </a:cubicBezTo>
                <a:cubicBezTo>
                  <a:pt x="374" y="387"/>
                  <a:pt x="368" y="391"/>
                  <a:pt x="359" y="396"/>
                </a:cubicBezTo>
                <a:lnTo>
                  <a:pt x="365" y="390"/>
                </a:lnTo>
                <a:lnTo>
                  <a:pt x="349" y="396"/>
                </a:lnTo>
                <a:lnTo>
                  <a:pt x="346" y="403"/>
                </a:lnTo>
                <a:cubicBezTo>
                  <a:pt x="340" y="406"/>
                  <a:pt x="332" y="410"/>
                  <a:pt x="321" y="416"/>
                </a:cubicBezTo>
                <a:cubicBezTo>
                  <a:pt x="310" y="422"/>
                  <a:pt x="292" y="433"/>
                  <a:pt x="268" y="448"/>
                </a:cubicBezTo>
                <a:cubicBezTo>
                  <a:pt x="243" y="464"/>
                  <a:pt x="222" y="475"/>
                  <a:pt x="203" y="479"/>
                </a:cubicBezTo>
                <a:cubicBezTo>
                  <a:pt x="184" y="484"/>
                  <a:pt x="170" y="492"/>
                  <a:pt x="162" y="502"/>
                </a:cubicBezTo>
                <a:cubicBezTo>
                  <a:pt x="153" y="512"/>
                  <a:pt x="140" y="516"/>
                  <a:pt x="121" y="514"/>
                </a:cubicBezTo>
                <a:cubicBezTo>
                  <a:pt x="103" y="512"/>
                  <a:pt x="92" y="511"/>
                  <a:pt x="88" y="510"/>
                </a:cubicBezTo>
                <a:lnTo>
                  <a:pt x="75" y="474"/>
                </a:lnTo>
                <a:lnTo>
                  <a:pt x="60" y="461"/>
                </a:lnTo>
                <a:lnTo>
                  <a:pt x="64" y="452"/>
                </a:lnTo>
                <a:cubicBezTo>
                  <a:pt x="68" y="451"/>
                  <a:pt x="71" y="450"/>
                  <a:pt x="73" y="448"/>
                </a:cubicBezTo>
                <a:cubicBezTo>
                  <a:pt x="76" y="446"/>
                  <a:pt x="89" y="445"/>
                  <a:pt x="113" y="444"/>
                </a:cubicBezTo>
                <a:cubicBezTo>
                  <a:pt x="137" y="444"/>
                  <a:pt x="173" y="429"/>
                  <a:pt x="220" y="402"/>
                </a:cubicBezTo>
                <a:cubicBezTo>
                  <a:pt x="268" y="374"/>
                  <a:pt x="338" y="335"/>
                  <a:pt x="432" y="285"/>
                </a:cubicBezTo>
                <a:cubicBezTo>
                  <a:pt x="489" y="150"/>
                  <a:pt x="519" y="74"/>
                  <a:pt x="523" y="59"/>
                </a:cubicBezTo>
                <a:cubicBezTo>
                  <a:pt x="527" y="44"/>
                  <a:pt x="532" y="26"/>
                  <a:pt x="539" y="6"/>
                </a:cubicBezTo>
                <a:lnTo>
                  <a:pt x="548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  <a:headEnd/>
            <a:tailEnd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74" name="Freeform 25">
            <a:extLst>
              <a:ext uri="{FF2B5EF4-FFF2-40B4-BE49-F238E27FC236}">
                <a16:creationId xmlns:a16="http://schemas.microsoft.com/office/drawing/2014/main" xmlns="" id="{149ABA05-2ECA-4F10-AF1B-705D5D64B08B}"/>
              </a:ext>
            </a:extLst>
          </p:cNvPr>
          <p:cNvSpPr/>
          <p:nvPr/>
        </p:nvSpPr>
        <p:spPr bwMode="auto">
          <a:xfrm>
            <a:off x="5825126" y="3556270"/>
            <a:ext cx="1028993" cy="912361"/>
          </a:xfrm>
          <a:custGeom>
            <a:avLst/>
            <a:gdLst>
              <a:gd name="T0" fmla="*/ 1111 w 2143"/>
              <a:gd name="T1" fmla="*/ 1177 h 1904"/>
              <a:gd name="T2" fmla="*/ 882 w 2143"/>
              <a:gd name="T3" fmla="*/ 1040 h 1904"/>
              <a:gd name="T4" fmla="*/ 1038 w 2143"/>
              <a:gd name="T5" fmla="*/ 932 h 1904"/>
              <a:gd name="T6" fmla="*/ 1049 w 2143"/>
              <a:gd name="T7" fmla="*/ 696 h 1904"/>
              <a:gd name="T8" fmla="*/ 1136 w 2143"/>
              <a:gd name="T9" fmla="*/ 749 h 1904"/>
              <a:gd name="T10" fmla="*/ 1343 w 2143"/>
              <a:gd name="T11" fmla="*/ 1040 h 1904"/>
              <a:gd name="T12" fmla="*/ 1394 w 2143"/>
              <a:gd name="T13" fmla="*/ 778 h 1904"/>
              <a:gd name="T14" fmla="*/ 1135 w 2143"/>
              <a:gd name="T15" fmla="*/ 677 h 1904"/>
              <a:gd name="T16" fmla="*/ 419 w 2143"/>
              <a:gd name="T17" fmla="*/ 321 h 1904"/>
              <a:gd name="T18" fmla="*/ 685 w 2143"/>
              <a:gd name="T19" fmla="*/ 415 h 1904"/>
              <a:gd name="T20" fmla="*/ 622 w 2143"/>
              <a:gd name="T21" fmla="*/ 538 h 1904"/>
              <a:gd name="T22" fmla="*/ 495 w 2143"/>
              <a:gd name="T23" fmla="*/ 541 h 1904"/>
              <a:gd name="T24" fmla="*/ 415 w 2143"/>
              <a:gd name="T25" fmla="*/ 661 h 1904"/>
              <a:gd name="T26" fmla="*/ 413 w 2143"/>
              <a:gd name="T27" fmla="*/ 1151 h 1904"/>
              <a:gd name="T28" fmla="*/ 666 w 2143"/>
              <a:gd name="T29" fmla="*/ 807 h 1904"/>
              <a:gd name="T30" fmla="*/ 517 w 2143"/>
              <a:gd name="T31" fmla="*/ 1085 h 1904"/>
              <a:gd name="T32" fmla="*/ 487 w 2143"/>
              <a:gd name="T33" fmla="*/ 1276 h 1904"/>
              <a:gd name="T34" fmla="*/ 430 w 2143"/>
              <a:gd name="T35" fmla="*/ 1502 h 1904"/>
              <a:gd name="T36" fmla="*/ 274 w 2143"/>
              <a:gd name="T37" fmla="*/ 1413 h 1904"/>
              <a:gd name="T38" fmla="*/ 273 w 2143"/>
              <a:gd name="T39" fmla="*/ 1267 h 1904"/>
              <a:gd name="T40" fmla="*/ 213 w 2143"/>
              <a:gd name="T41" fmla="*/ 935 h 1904"/>
              <a:gd name="T42" fmla="*/ 0 w 2143"/>
              <a:gd name="T43" fmla="*/ 825 h 1904"/>
              <a:gd name="T44" fmla="*/ 421 w 2143"/>
              <a:gd name="T45" fmla="*/ 440 h 1904"/>
              <a:gd name="T46" fmla="*/ 1121 w 2143"/>
              <a:gd name="T47" fmla="*/ 0 h 1904"/>
              <a:gd name="T48" fmla="*/ 1153 w 2143"/>
              <a:gd name="T49" fmla="*/ 538 h 1904"/>
              <a:gd name="T50" fmla="*/ 1387 w 2143"/>
              <a:gd name="T51" fmla="*/ 170 h 1904"/>
              <a:gd name="T52" fmla="*/ 1353 w 2143"/>
              <a:gd name="T53" fmla="*/ 89 h 1904"/>
              <a:gd name="T54" fmla="*/ 1469 w 2143"/>
              <a:gd name="T55" fmla="*/ 322 h 1904"/>
              <a:gd name="T56" fmla="*/ 1275 w 2143"/>
              <a:gd name="T57" fmla="*/ 521 h 1904"/>
              <a:gd name="T58" fmla="*/ 1476 w 2143"/>
              <a:gd name="T59" fmla="*/ 540 h 1904"/>
              <a:gd name="T60" fmla="*/ 1619 w 2143"/>
              <a:gd name="T61" fmla="*/ 687 h 1904"/>
              <a:gd name="T62" fmla="*/ 1512 w 2143"/>
              <a:gd name="T63" fmla="*/ 745 h 1904"/>
              <a:gd name="T64" fmla="*/ 1510 w 2143"/>
              <a:gd name="T65" fmla="*/ 1019 h 1904"/>
              <a:gd name="T66" fmla="*/ 1370 w 2143"/>
              <a:gd name="T67" fmla="*/ 1196 h 1904"/>
              <a:gd name="T68" fmla="*/ 1519 w 2143"/>
              <a:gd name="T69" fmla="*/ 1380 h 1904"/>
              <a:gd name="T70" fmla="*/ 2143 w 2143"/>
              <a:gd name="T71" fmla="*/ 1643 h 1904"/>
              <a:gd name="T72" fmla="*/ 2113 w 2143"/>
              <a:gd name="T73" fmla="*/ 1662 h 1904"/>
              <a:gd name="T74" fmla="*/ 2022 w 2143"/>
              <a:gd name="T75" fmla="*/ 1682 h 1904"/>
              <a:gd name="T76" fmla="*/ 1968 w 2143"/>
              <a:gd name="T77" fmla="*/ 1699 h 1904"/>
              <a:gd name="T78" fmla="*/ 1869 w 2143"/>
              <a:gd name="T79" fmla="*/ 1781 h 1904"/>
              <a:gd name="T80" fmla="*/ 1739 w 2143"/>
              <a:gd name="T81" fmla="*/ 1885 h 1904"/>
              <a:gd name="T82" fmla="*/ 1600 w 2143"/>
              <a:gd name="T83" fmla="*/ 1899 h 1904"/>
              <a:gd name="T84" fmla="*/ 1492 w 2143"/>
              <a:gd name="T85" fmla="*/ 1868 h 1904"/>
              <a:gd name="T86" fmla="*/ 1335 w 2143"/>
              <a:gd name="T87" fmla="*/ 1509 h 1904"/>
              <a:gd name="T88" fmla="*/ 1162 w 2143"/>
              <a:gd name="T89" fmla="*/ 1255 h 1904"/>
              <a:gd name="T90" fmla="*/ 978 w 2143"/>
              <a:gd name="T91" fmla="*/ 1633 h 1904"/>
              <a:gd name="T92" fmla="*/ 726 w 2143"/>
              <a:gd name="T93" fmla="*/ 1726 h 1904"/>
              <a:gd name="T94" fmla="*/ 652 w 2143"/>
              <a:gd name="T95" fmla="*/ 1721 h 1904"/>
              <a:gd name="T96" fmla="*/ 564 w 2143"/>
              <a:gd name="T97" fmla="*/ 1660 h 1904"/>
              <a:gd name="T98" fmla="*/ 550 w 2143"/>
              <a:gd name="T99" fmla="*/ 1616 h 1904"/>
              <a:gd name="T100" fmla="*/ 504 w 2143"/>
              <a:gd name="T101" fmla="*/ 1585 h 1904"/>
              <a:gd name="T102" fmla="*/ 568 w 2143"/>
              <a:gd name="T103" fmla="*/ 1555 h 1904"/>
              <a:gd name="T104" fmla="*/ 676 w 2143"/>
              <a:gd name="T105" fmla="*/ 1560 h 1904"/>
              <a:gd name="T106" fmla="*/ 813 w 2143"/>
              <a:gd name="T107" fmla="*/ 1336 h 1904"/>
              <a:gd name="T108" fmla="*/ 783 w 2143"/>
              <a:gd name="T109" fmla="*/ 1249 h 1904"/>
              <a:gd name="T110" fmla="*/ 796 w 2143"/>
              <a:gd name="T111" fmla="*/ 1152 h 1904"/>
              <a:gd name="T112" fmla="*/ 723 w 2143"/>
              <a:gd name="T113" fmla="*/ 932 h 1904"/>
              <a:gd name="T114" fmla="*/ 758 w 2143"/>
              <a:gd name="T115" fmla="*/ 891 h 1904"/>
              <a:gd name="T116" fmla="*/ 823 w 2143"/>
              <a:gd name="T117" fmla="*/ 613 h 1904"/>
              <a:gd name="T118" fmla="*/ 809 w 2143"/>
              <a:gd name="T119" fmla="*/ 513 h 1904"/>
              <a:gd name="T120" fmla="*/ 845 w 2143"/>
              <a:gd name="T121" fmla="*/ 238 h 1904"/>
              <a:gd name="T122" fmla="*/ 898 w 2143"/>
              <a:gd name="T123" fmla="*/ 223 h 1904"/>
              <a:gd name="T124" fmla="*/ 972 w 2143"/>
              <a:gd name="T125" fmla="*/ 581 h 19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143" h="1904">
                <a:moveTo>
                  <a:pt x="1111" y="1177"/>
                </a:moveTo>
                <a:lnTo>
                  <a:pt x="1098" y="1234"/>
                </a:lnTo>
                <a:lnTo>
                  <a:pt x="1132" y="1206"/>
                </a:lnTo>
                <a:lnTo>
                  <a:pt x="1113" y="1179"/>
                </a:lnTo>
                <a:lnTo>
                  <a:pt x="1111" y="1177"/>
                </a:lnTo>
                <a:close/>
                <a:moveTo>
                  <a:pt x="1049" y="696"/>
                </a:moveTo>
                <a:cubicBezTo>
                  <a:pt x="1033" y="730"/>
                  <a:pt x="1021" y="757"/>
                  <a:pt x="1011" y="778"/>
                </a:cubicBezTo>
                <a:cubicBezTo>
                  <a:pt x="1001" y="798"/>
                  <a:pt x="949" y="874"/>
                  <a:pt x="855" y="1006"/>
                </a:cubicBezTo>
                <a:lnTo>
                  <a:pt x="872" y="1021"/>
                </a:lnTo>
                <a:cubicBezTo>
                  <a:pt x="877" y="1030"/>
                  <a:pt x="880" y="1036"/>
                  <a:pt x="882" y="1040"/>
                </a:cubicBezTo>
                <a:cubicBezTo>
                  <a:pt x="884" y="1045"/>
                  <a:pt x="887" y="1049"/>
                  <a:pt x="891" y="1053"/>
                </a:cubicBezTo>
                <a:cubicBezTo>
                  <a:pt x="894" y="1057"/>
                  <a:pt x="900" y="1079"/>
                  <a:pt x="908" y="1118"/>
                </a:cubicBezTo>
                <a:cubicBezTo>
                  <a:pt x="915" y="1157"/>
                  <a:pt x="925" y="1205"/>
                  <a:pt x="936" y="1262"/>
                </a:cubicBezTo>
                <a:cubicBezTo>
                  <a:pt x="959" y="1191"/>
                  <a:pt x="977" y="1137"/>
                  <a:pt x="991" y="1100"/>
                </a:cubicBezTo>
                <a:cubicBezTo>
                  <a:pt x="1004" y="1063"/>
                  <a:pt x="1020" y="1007"/>
                  <a:pt x="1038" y="932"/>
                </a:cubicBezTo>
                <a:cubicBezTo>
                  <a:pt x="1057" y="857"/>
                  <a:pt x="1066" y="810"/>
                  <a:pt x="1065" y="791"/>
                </a:cubicBezTo>
                <a:cubicBezTo>
                  <a:pt x="1064" y="773"/>
                  <a:pt x="1065" y="750"/>
                  <a:pt x="1066" y="723"/>
                </a:cubicBezTo>
                <a:lnTo>
                  <a:pt x="1053" y="723"/>
                </a:lnTo>
                <a:cubicBezTo>
                  <a:pt x="1050" y="713"/>
                  <a:pt x="1052" y="705"/>
                  <a:pt x="1058" y="698"/>
                </a:cubicBezTo>
                <a:lnTo>
                  <a:pt x="1049" y="696"/>
                </a:lnTo>
                <a:close/>
                <a:moveTo>
                  <a:pt x="1068" y="645"/>
                </a:moveTo>
                <a:lnTo>
                  <a:pt x="1060" y="657"/>
                </a:lnTo>
                <a:lnTo>
                  <a:pt x="1104" y="685"/>
                </a:lnTo>
                <a:cubicBezTo>
                  <a:pt x="1109" y="694"/>
                  <a:pt x="1113" y="700"/>
                  <a:pt x="1118" y="703"/>
                </a:cubicBezTo>
                <a:cubicBezTo>
                  <a:pt x="1123" y="707"/>
                  <a:pt x="1129" y="722"/>
                  <a:pt x="1136" y="749"/>
                </a:cubicBezTo>
                <a:cubicBezTo>
                  <a:pt x="1143" y="776"/>
                  <a:pt x="1147" y="806"/>
                  <a:pt x="1147" y="839"/>
                </a:cubicBezTo>
                <a:cubicBezTo>
                  <a:pt x="1147" y="873"/>
                  <a:pt x="1145" y="903"/>
                  <a:pt x="1142" y="932"/>
                </a:cubicBezTo>
                <a:cubicBezTo>
                  <a:pt x="1138" y="960"/>
                  <a:pt x="1133" y="1009"/>
                  <a:pt x="1126" y="1079"/>
                </a:cubicBezTo>
                <a:lnTo>
                  <a:pt x="1207" y="1149"/>
                </a:lnTo>
                <a:lnTo>
                  <a:pt x="1343" y="1040"/>
                </a:lnTo>
                <a:cubicBezTo>
                  <a:pt x="1365" y="1006"/>
                  <a:pt x="1383" y="984"/>
                  <a:pt x="1395" y="972"/>
                </a:cubicBezTo>
                <a:cubicBezTo>
                  <a:pt x="1407" y="961"/>
                  <a:pt x="1415" y="946"/>
                  <a:pt x="1420" y="927"/>
                </a:cubicBezTo>
                <a:cubicBezTo>
                  <a:pt x="1425" y="907"/>
                  <a:pt x="1427" y="888"/>
                  <a:pt x="1426" y="868"/>
                </a:cubicBezTo>
                <a:cubicBezTo>
                  <a:pt x="1424" y="848"/>
                  <a:pt x="1418" y="832"/>
                  <a:pt x="1408" y="819"/>
                </a:cubicBezTo>
                <a:cubicBezTo>
                  <a:pt x="1397" y="806"/>
                  <a:pt x="1392" y="792"/>
                  <a:pt x="1394" y="778"/>
                </a:cubicBezTo>
                <a:cubicBezTo>
                  <a:pt x="1395" y="763"/>
                  <a:pt x="1395" y="754"/>
                  <a:pt x="1393" y="752"/>
                </a:cubicBezTo>
                <a:cubicBezTo>
                  <a:pt x="1391" y="750"/>
                  <a:pt x="1388" y="745"/>
                  <a:pt x="1385" y="738"/>
                </a:cubicBezTo>
                <a:lnTo>
                  <a:pt x="1394" y="734"/>
                </a:lnTo>
                <a:cubicBezTo>
                  <a:pt x="1354" y="725"/>
                  <a:pt x="1305" y="716"/>
                  <a:pt x="1248" y="704"/>
                </a:cubicBezTo>
                <a:cubicBezTo>
                  <a:pt x="1191" y="693"/>
                  <a:pt x="1153" y="684"/>
                  <a:pt x="1135" y="677"/>
                </a:cubicBezTo>
                <a:cubicBezTo>
                  <a:pt x="1118" y="669"/>
                  <a:pt x="1095" y="659"/>
                  <a:pt x="1068" y="645"/>
                </a:cubicBezTo>
                <a:close/>
                <a:moveTo>
                  <a:pt x="306" y="291"/>
                </a:moveTo>
                <a:cubicBezTo>
                  <a:pt x="316" y="293"/>
                  <a:pt x="324" y="294"/>
                  <a:pt x="331" y="295"/>
                </a:cubicBezTo>
                <a:cubicBezTo>
                  <a:pt x="337" y="295"/>
                  <a:pt x="344" y="297"/>
                  <a:pt x="352" y="301"/>
                </a:cubicBezTo>
                <a:cubicBezTo>
                  <a:pt x="360" y="304"/>
                  <a:pt x="382" y="311"/>
                  <a:pt x="419" y="321"/>
                </a:cubicBezTo>
                <a:cubicBezTo>
                  <a:pt x="456" y="331"/>
                  <a:pt x="477" y="335"/>
                  <a:pt x="482" y="334"/>
                </a:cubicBezTo>
                <a:cubicBezTo>
                  <a:pt x="487" y="332"/>
                  <a:pt x="491" y="334"/>
                  <a:pt x="494" y="338"/>
                </a:cubicBezTo>
                <a:lnTo>
                  <a:pt x="511" y="330"/>
                </a:lnTo>
                <a:cubicBezTo>
                  <a:pt x="525" y="338"/>
                  <a:pt x="551" y="351"/>
                  <a:pt x="590" y="367"/>
                </a:cubicBezTo>
                <a:cubicBezTo>
                  <a:pt x="629" y="383"/>
                  <a:pt x="661" y="399"/>
                  <a:pt x="685" y="415"/>
                </a:cubicBezTo>
                <a:cubicBezTo>
                  <a:pt x="698" y="436"/>
                  <a:pt x="708" y="450"/>
                  <a:pt x="715" y="456"/>
                </a:cubicBezTo>
                <a:cubicBezTo>
                  <a:pt x="722" y="463"/>
                  <a:pt x="726" y="469"/>
                  <a:pt x="726" y="474"/>
                </a:cubicBezTo>
                <a:cubicBezTo>
                  <a:pt x="726" y="480"/>
                  <a:pt x="726" y="489"/>
                  <a:pt x="726" y="500"/>
                </a:cubicBezTo>
                <a:cubicBezTo>
                  <a:pt x="707" y="513"/>
                  <a:pt x="692" y="524"/>
                  <a:pt x="680" y="533"/>
                </a:cubicBezTo>
                <a:cubicBezTo>
                  <a:pt x="668" y="542"/>
                  <a:pt x="649" y="544"/>
                  <a:pt x="622" y="538"/>
                </a:cubicBezTo>
                <a:cubicBezTo>
                  <a:pt x="596" y="533"/>
                  <a:pt x="581" y="528"/>
                  <a:pt x="577" y="525"/>
                </a:cubicBezTo>
                <a:cubicBezTo>
                  <a:pt x="572" y="523"/>
                  <a:pt x="568" y="519"/>
                  <a:pt x="564" y="515"/>
                </a:cubicBezTo>
                <a:cubicBezTo>
                  <a:pt x="553" y="522"/>
                  <a:pt x="544" y="526"/>
                  <a:pt x="538" y="528"/>
                </a:cubicBezTo>
                <a:cubicBezTo>
                  <a:pt x="533" y="529"/>
                  <a:pt x="527" y="530"/>
                  <a:pt x="520" y="531"/>
                </a:cubicBezTo>
                <a:cubicBezTo>
                  <a:pt x="514" y="531"/>
                  <a:pt x="505" y="535"/>
                  <a:pt x="495" y="541"/>
                </a:cubicBezTo>
                <a:cubicBezTo>
                  <a:pt x="484" y="548"/>
                  <a:pt x="468" y="554"/>
                  <a:pt x="448" y="559"/>
                </a:cubicBezTo>
                <a:cubicBezTo>
                  <a:pt x="427" y="565"/>
                  <a:pt x="411" y="574"/>
                  <a:pt x="398" y="585"/>
                </a:cubicBezTo>
                <a:cubicBezTo>
                  <a:pt x="385" y="596"/>
                  <a:pt x="366" y="613"/>
                  <a:pt x="340" y="636"/>
                </a:cubicBezTo>
                <a:cubicBezTo>
                  <a:pt x="350" y="642"/>
                  <a:pt x="358" y="646"/>
                  <a:pt x="364" y="648"/>
                </a:cubicBezTo>
                <a:cubicBezTo>
                  <a:pt x="370" y="650"/>
                  <a:pt x="387" y="654"/>
                  <a:pt x="415" y="661"/>
                </a:cubicBezTo>
                <a:cubicBezTo>
                  <a:pt x="443" y="667"/>
                  <a:pt x="477" y="677"/>
                  <a:pt x="515" y="689"/>
                </a:cubicBezTo>
                <a:cubicBezTo>
                  <a:pt x="519" y="706"/>
                  <a:pt x="524" y="720"/>
                  <a:pt x="529" y="732"/>
                </a:cubicBezTo>
                <a:cubicBezTo>
                  <a:pt x="534" y="743"/>
                  <a:pt x="522" y="790"/>
                  <a:pt x="494" y="871"/>
                </a:cubicBezTo>
                <a:cubicBezTo>
                  <a:pt x="465" y="953"/>
                  <a:pt x="448" y="1006"/>
                  <a:pt x="442" y="1031"/>
                </a:cubicBezTo>
                <a:cubicBezTo>
                  <a:pt x="435" y="1056"/>
                  <a:pt x="426" y="1096"/>
                  <a:pt x="413" y="1151"/>
                </a:cubicBezTo>
                <a:cubicBezTo>
                  <a:pt x="505" y="996"/>
                  <a:pt x="559" y="911"/>
                  <a:pt x="573" y="895"/>
                </a:cubicBezTo>
                <a:cubicBezTo>
                  <a:pt x="588" y="878"/>
                  <a:pt x="604" y="860"/>
                  <a:pt x="621" y="838"/>
                </a:cubicBezTo>
                <a:lnTo>
                  <a:pt x="579" y="913"/>
                </a:lnTo>
                <a:lnTo>
                  <a:pt x="687" y="781"/>
                </a:lnTo>
                <a:cubicBezTo>
                  <a:pt x="679" y="791"/>
                  <a:pt x="672" y="800"/>
                  <a:pt x="666" y="807"/>
                </a:cubicBezTo>
                <a:cubicBezTo>
                  <a:pt x="660" y="815"/>
                  <a:pt x="648" y="838"/>
                  <a:pt x="628" y="874"/>
                </a:cubicBezTo>
                <a:cubicBezTo>
                  <a:pt x="608" y="911"/>
                  <a:pt x="592" y="939"/>
                  <a:pt x="580" y="958"/>
                </a:cubicBezTo>
                <a:cubicBezTo>
                  <a:pt x="568" y="978"/>
                  <a:pt x="559" y="994"/>
                  <a:pt x="554" y="1006"/>
                </a:cubicBezTo>
                <a:cubicBezTo>
                  <a:pt x="549" y="1019"/>
                  <a:pt x="540" y="1044"/>
                  <a:pt x="528" y="1081"/>
                </a:cubicBezTo>
                <a:lnTo>
                  <a:pt x="517" y="1085"/>
                </a:lnTo>
                <a:cubicBezTo>
                  <a:pt x="520" y="1091"/>
                  <a:pt x="516" y="1111"/>
                  <a:pt x="506" y="1145"/>
                </a:cubicBezTo>
                <a:cubicBezTo>
                  <a:pt x="496" y="1179"/>
                  <a:pt x="487" y="1218"/>
                  <a:pt x="477" y="1264"/>
                </a:cubicBezTo>
                <a:lnTo>
                  <a:pt x="485" y="1255"/>
                </a:lnTo>
                <a:lnTo>
                  <a:pt x="492" y="1262"/>
                </a:lnTo>
                <a:cubicBezTo>
                  <a:pt x="490" y="1267"/>
                  <a:pt x="489" y="1272"/>
                  <a:pt x="487" y="1276"/>
                </a:cubicBezTo>
                <a:cubicBezTo>
                  <a:pt x="486" y="1279"/>
                  <a:pt x="486" y="1284"/>
                  <a:pt x="487" y="1290"/>
                </a:cubicBezTo>
                <a:cubicBezTo>
                  <a:pt x="489" y="1297"/>
                  <a:pt x="484" y="1311"/>
                  <a:pt x="473" y="1334"/>
                </a:cubicBezTo>
                <a:cubicBezTo>
                  <a:pt x="463" y="1357"/>
                  <a:pt x="454" y="1378"/>
                  <a:pt x="446" y="1399"/>
                </a:cubicBezTo>
                <a:cubicBezTo>
                  <a:pt x="438" y="1420"/>
                  <a:pt x="434" y="1441"/>
                  <a:pt x="434" y="1463"/>
                </a:cubicBezTo>
                <a:cubicBezTo>
                  <a:pt x="434" y="1485"/>
                  <a:pt x="433" y="1498"/>
                  <a:pt x="430" y="1502"/>
                </a:cubicBezTo>
                <a:cubicBezTo>
                  <a:pt x="427" y="1506"/>
                  <a:pt x="421" y="1512"/>
                  <a:pt x="413" y="1519"/>
                </a:cubicBezTo>
                <a:lnTo>
                  <a:pt x="411" y="1511"/>
                </a:lnTo>
                <a:cubicBezTo>
                  <a:pt x="384" y="1522"/>
                  <a:pt x="360" y="1518"/>
                  <a:pt x="340" y="1498"/>
                </a:cubicBezTo>
                <a:lnTo>
                  <a:pt x="294" y="1428"/>
                </a:lnTo>
                <a:lnTo>
                  <a:pt x="274" y="1413"/>
                </a:lnTo>
                <a:cubicBezTo>
                  <a:pt x="267" y="1400"/>
                  <a:pt x="262" y="1390"/>
                  <a:pt x="258" y="1383"/>
                </a:cubicBezTo>
                <a:cubicBezTo>
                  <a:pt x="255" y="1376"/>
                  <a:pt x="256" y="1366"/>
                  <a:pt x="262" y="1353"/>
                </a:cubicBezTo>
                <a:cubicBezTo>
                  <a:pt x="267" y="1340"/>
                  <a:pt x="268" y="1331"/>
                  <a:pt x="265" y="1324"/>
                </a:cubicBezTo>
                <a:cubicBezTo>
                  <a:pt x="261" y="1318"/>
                  <a:pt x="258" y="1310"/>
                  <a:pt x="255" y="1300"/>
                </a:cubicBezTo>
                <a:cubicBezTo>
                  <a:pt x="264" y="1286"/>
                  <a:pt x="270" y="1275"/>
                  <a:pt x="273" y="1267"/>
                </a:cubicBezTo>
                <a:cubicBezTo>
                  <a:pt x="277" y="1259"/>
                  <a:pt x="280" y="1241"/>
                  <a:pt x="283" y="1213"/>
                </a:cubicBezTo>
                <a:cubicBezTo>
                  <a:pt x="286" y="1184"/>
                  <a:pt x="294" y="1141"/>
                  <a:pt x="307" y="1084"/>
                </a:cubicBezTo>
                <a:cubicBezTo>
                  <a:pt x="321" y="1027"/>
                  <a:pt x="329" y="986"/>
                  <a:pt x="332" y="963"/>
                </a:cubicBezTo>
                <a:cubicBezTo>
                  <a:pt x="335" y="939"/>
                  <a:pt x="340" y="908"/>
                  <a:pt x="347" y="870"/>
                </a:cubicBezTo>
                <a:cubicBezTo>
                  <a:pt x="286" y="900"/>
                  <a:pt x="241" y="922"/>
                  <a:pt x="213" y="935"/>
                </a:cubicBezTo>
                <a:cubicBezTo>
                  <a:pt x="184" y="949"/>
                  <a:pt x="159" y="958"/>
                  <a:pt x="137" y="965"/>
                </a:cubicBezTo>
                <a:cubicBezTo>
                  <a:pt x="115" y="971"/>
                  <a:pt x="96" y="972"/>
                  <a:pt x="81" y="968"/>
                </a:cubicBezTo>
                <a:cubicBezTo>
                  <a:pt x="65" y="964"/>
                  <a:pt x="53" y="958"/>
                  <a:pt x="45" y="952"/>
                </a:cubicBezTo>
                <a:cubicBezTo>
                  <a:pt x="36" y="946"/>
                  <a:pt x="23" y="936"/>
                  <a:pt x="4" y="923"/>
                </a:cubicBezTo>
                <a:lnTo>
                  <a:pt x="0" y="825"/>
                </a:lnTo>
                <a:lnTo>
                  <a:pt x="255" y="683"/>
                </a:lnTo>
                <a:lnTo>
                  <a:pt x="247" y="679"/>
                </a:lnTo>
                <a:lnTo>
                  <a:pt x="238" y="685"/>
                </a:lnTo>
                <a:lnTo>
                  <a:pt x="234" y="670"/>
                </a:lnTo>
                <a:cubicBezTo>
                  <a:pt x="295" y="592"/>
                  <a:pt x="357" y="515"/>
                  <a:pt x="421" y="440"/>
                </a:cubicBezTo>
                <a:lnTo>
                  <a:pt x="347" y="398"/>
                </a:lnTo>
                <a:cubicBezTo>
                  <a:pt x="334" y="369"/>
                  <a:pt x="324" y="350"/>
                  <a:pt x="317" y="338"/>
                </a:cubicBezTo>
                <a:cubicBezTo>
                  <a:pt x="310" y="327"/>
                  <a:pt x="307" y="318"/>
                  <a:pt x="307" y="313"/>
                </a:cubicBezTo>
                <a:cubicBezTo>
                  <a:pt x="308" y="307"/>
                  <a:pt x="308" y="300"/>
                  <a:pt x="306" y="291"/>
                </a:cubicBezTo>
                <a:close/>
                <a:moveTo>
                  <a:pt x="1121" y="0"/>
                </a:moveTo>
                <a:cubicBezTo>
                  <a:pt x="1138" y="15"/>
                  <a:pt x="1151" y="27"/>
                  <a:pt x="1160" y="34"/>
                </a:cubicBezTo>
                <a:cubicBezTo>
                  <a:pt x="1168" y="41"/>
                  <a:pt x="1176" y="56"/>
                  <a:pt x="1184" y="79"/>
                </a:cubicBezTo>
                <a:cubicBezTo>
                  <a:pt x="1192" y="101"/>
                  <a:pt x="1193" y="135"/>
                  <a:pt x="1187" y="181"/>
                </a:cubicBezTo>
                <a:cubicBezTo>
                  <a:pt x="1182" y="226"/>
                  <a:pt x="1154" y="345"/>
                  <a:pt x="1104" y="536"/>
                </a:cubicBezTo>
                <a:lnTo>
                  <a:pt x="1153" y="538"/>
                </a:lnTo>
                <a:cubicBezTo>
                  <a:pt x="1203" y="484"/>
                  <a:pt x="1240" y="445"/>
                  <a:pt x="1263" y="419"/>
                </a:cubicBezTo>
                <a:cubicBezTo>
                  <a:pt x="1286" y="393"/>
                  <a:pt x="1310" y="362"/>
                  <a:pt x="1334" y="325"/>
                </a:cubicBezTo>
                <a:cubicBezTo>
                  <a:pt x="1358" y="289"/>
                  <a:pt x="1374" y="257"/>
                  <a:pt x="1382" y="232"/>
                </a:cubicBezTo>
                <a:cubicBezTo>
                  <a:pt x="1390" y="206"/>
                  <a:pt x="1393" y="191"/>
                  <a:pt x="1392" y="187"/>
                </a:cubicBezTo>
                <a:cubicBezTo>
                  <a:pt x="1390" y="183"/>
                  <a:pt x="1389" y="177"/>
                  <a:pt x="1387" y="170"/>
                </a:cubicBezTo>
                <a:lnTo>
                  <a:pt x="1343" y="134"/>
                </a:lnTo>
                <a:cubicBezTo>
                  <a:pt x="1347" y="128"/>
                  <a:pt x="1347" y="122"/>
                  <a:pt x="1343" y="115"/>
                </a:cubicBezTo>
                <a:lnTo>
                  <a:pt x="1358" y="108"/>
                </a:lnTo>
                <a:lnTo>
                  <a:pt x="1343" y="91"/>
                </a:lnTo>
                <a:lnTo>
                  <a:pt x="1353" y="89"/>
                </a:lnTo>
                <a:lnTo>
                  <a:pt x="1390" y="106"/>
                </a:lnTo>
                <a:cubicBezTo>
                  <a:pt x="1412" y="135"/>
                  <a:pt x="1429" y="154"/>
                  <a:pt x="1440" y="165"/>
                </a:cubicBezTo>
                <a:cubicBezTo>
                  <a:pt x="1450" y="175"/>
                  <a:pt x="1459" y="190"/>
                  <a:pt x="1465" y="209"/>
                </a:cubicBezTo>
                <a:cubicBezTo>
                  <a:pt x="1471" y="229"/>
                  <a:pt x="1474" y="249"/>
                  <a:pt x="1471" y="270"/>
                </a:cubicBezTo>
                <a:cubicBezTo>
                  <a:pt x="1469" y="291"/>
                  <a:pt x="1469" y="309"/>
                  <a:pt x="1469" y="322"/>
                </a:cubicBezTo>
                <a:cubicBezTo>
                  <a:pt x="1470" y="336"/>
                  <a:pt x="1466" y="347"/>
                  <a:pt x="1457" y="357"/>
                </a:cubicBezTo>
                <a:cubicBezTo>
                  <a:pt x="1447" y="367"/>
                  <a:pt x="1432" y="392"/>
                  <a:pt x="1411" y="432"/>
                </a:cubicBezTo>
                <a:lnTo>
                  <a:pt x="1360" y="479"/>
                </a:lnTo>
                <a:lnTo>
                  <a:pt x="1351" y="468"/>
                </a:lnTo>
                <a:cubicBezTo>
                  <a:pt x="1324" y="488"/>
                  <a:pt x="1299" y="506"/>
                  <a:pt x="1275" y="521"/>
                </a:cubicBezTo>
                <a:lnTo>
                  <a:pt x="1275" y="532"/>
                </a:lnTo>
                <a:cubicBezTo>
                  <a:pt x="1304" y="532"/>
                  <a:pt x="1326" y="533"/>
                  <a:pt x="1341" y="534"/>
                </a:cubicBezTo>
                <a:cubicBezTo>
                  <a:pt x="1355" y="535"/>
                  <a:pt x="1366" y="534"/>
                  <a:pt x="1376" y="529"/>
                </a:cubicBezTo>
                <a:cubicBezTo>
                  <a:pt x="1385" y="524"/>
                  <a:pt x="1399" y="518"/>
                  <a:pt x="1417" y="511"/>
                </a:cubicBezTo>
                <a:cubicBezTo>
                  <a:pt x="1426" y="516"/>
                  <a:pt x="1445" y="526"/>
                  <a:pt x="1476" y="540"/>
                </a:cubicBezTo>
                <a:cubicBezTo>
                  <a:pt x="1506" y="555"/>
                  <a:pt x="1536" y="569"/>
                  <a:pt x="1566" y="585"/>
                </a:cubicBezTo>
                <a:lnTo>
                  <a:pt x="1590" y="611"/>
                </a:lnTo>
                <a:lnTo>
                  <a:pt x="1577" y="630"/>
                </a:lnTo>
                <a:lnTo>
                  <a:pt x="1602" y="651"/>
                </a:lnTo>
                <a:cubicBezTo>
                  <a:pt x="1602" y="665"/>
                  <a:pt x="1608" y="677"/>
                  <a:pt x="1619" y="687"/>
                </a:cubicBezTo>
                <a:lnTo>
                  <a:pt x="1585" y="708"/>
                </a:lnTo>
                <a:lnTo>
                  <a:pt x="1598" y="732"/>
                </a:lnTo>
                <a:cubicBezTo>
                  <a:pt x="1590" y="733"/>
                  <a:pt x="1582" y="734"/>
                  <a:pt x="1576" y="733"/>
                </a:cubicBezTo>
                <a:cubicBezTo>
                  <a:pt x="1569" y="732"/>
                  <a:pt x="1562" y="735"/>
                  <a:pt x="1554" y="741"/>
                </a:cubicBezTo>
                <a:cubicBezTo>
                  <a:pt x="1547" y="748"/>
                  <a:pt x="1532" y="749"/>
                  <a:pt x="1512" y="745"/>
                </a:cubicBezTo>
                <a:cubicBezTo>
                  <a:pt x="1491" y="740"/>
                  <a:pt x="1460" y="738"/>
                  <a:pt x="1419" y="736"/>
                </a:cubicBezTo>
                <a:cubicBezTo>
                  <a:pt x="1432" y="756"/>
                  <a:pt x="1442" y="772"/>
                  <a:pt x="1450" y="783"/>
                </a:cubicBezTo>
                <a:cubicBezTo>
                  <a:pt x="1458" y="794"/>
                  <a:pt x="1470" y="813"/>
                  <a:pt x="1487" y="840"/>
                </a:cubicBezTo>
                <a:cubicBezTo>
                  <a:pt x="1504" y="867"/>
                  <a:pt x="1513" y="897"/>
                  <a:pt x="1513" y="930"/>
                </a:cubicBezTo>
                <a:cubicBezTo>
                  <a:pt x="1513" y="962"/>
                  <a:pt x="1512" y="992"/>
                  <a:pt x="1510" y="1019"/>
                </a:cubicBezTo>
                <a:cubicBezTo>
                  <a:pt x="1508" y="1046"/>
                  <a:pt x="1502" y="1066"/>
                  <a:pt x="1494" y="1079"/>
                </a:cubicBezTo>
                <a:cubicBezTo>
                  <a:pt x="1485" y="1091"/>
                  <a:pt x="1475" y="1113"/>
                  <a:pt x="1462" y="1145"/>
                </a:cubicBezTo>
                <a:lnTo>
                  <a:pt x="1409" y="1196"/>
                </a:lnTo>
                <a:lnTo>
                  <a:pt x="1390" y="1183"/>
                </a:lnTo>
                <a:lnTo>
                  <a:pt x="1370" y="1196"/>
                </a:lnTo>
                <a:lnTo>
                  <a:pt x="1358" y="1172"/>
                </a:lnTo>
                <a:cubicBezTo>
                  <a:pt x="1332" y="1182"/>
                  <a:pt x="1307" y="1194"/>
                  <a:pt x="1281" y="1206"/>
                </a:cubicBezTo>
                <a:cubicBezTo>
                  <a:pt x="1318" y="1235"/>
                  <a:pt x="1345" y="1254"/>
                  <a:pt x="1363" y="1264"/>
                </a:cubicBezTo>
                <a:cubicBezTo>
                  <a:pt x="1381" y="1274"/>
                  <a:pt x="1403" y="1291"/>
                  <a:pt x="1430" y="1315"/>
                </a:cubicBezTo>
                <a:cubicBezTo>
                  <a:pt x="1457" y="1339"/>
                  <a:pt x="1487" y="1361"/>
                  <a:pt x="1519" y="1380"/>
                </a:cubicBezTo>
                <a:cubicBezTo>
                  <a:pt x="1552" y="1399"/>
                  <a:pt x="1587" y="1417"/>
                  <a:pt x="1625" y="1434"/>
                </a:cubicBezTo>
                <a:cubicBezTo>
                  <a:pt x="1662" y="1451"/>
                  <a:pt x="1713" y="1466"/>
                  <a:pt x="1777" y="1478"/>
                </a:cubicBezTo>
                <a:cubicBezTo>
                  <a:pt x="1841" y="1490"/>
                  <a:pt x="1946" y="1533"/>
                  <a:pt x="2092" y="1606"/>
                </a:cubicBezTo>
                <a:cubicBezTo>
                  <a:pt x="2103" y="1621"/>
                  <a:pt x="2115" y="1633"/>
                  <a:pt x="2128" y="1645"/>
                </a:cubicBezTo>
                <a:lnTo>
                  <a:pt x="2143" y="1643"/>
                </a:lnTo>
                <a:lnTo>
                  <a:pt x="2141" y="1655"/>
                </a:lnTo>
                <a:cubicBezTo>
                  <a:pt x="2121" y="1650"/>
                  <a:pt x="2106" y="1646"/>
                  <a:pt x="2096" y="1644"/>
                </a:cubicBezTo>
                <a:cubicBezTo>
                  <a:pt x="2086" y="1642"/>
                  <a:pt x="2080" y="1641"/>
                  <a:pt x="2078" y="1642"/>
                </a:cubicBezTo>
                <a:cubicBezTo>
                  <a:pt x="2076" y="1642"/>
                  <a:pt x="2073" y="1643"/>
                  <a:pt x="2068" y="1643"/>
                </a:cubicBezTo>
                <a:lnTo>
                  <a:pt x="2113" y="1662"/>
                </a:lnTo>
                <a:lnTo>
                  <a:pt x="2117" y="1668"/>
                </a:lnTo>
                <a:cubicBezTo>
                  <a:pt x="2110" y="1667"/>
                  <a:pt x="2104" y="1667"/>
                  <a:pt x="2099" y="1669"/>
                </a:cubicBezTo>
                <a:cubicBezTo>
                  <a:pt x="2094" y="1671"/>
                  <a:pt x="2089" y="1672"/>
                  <a:pt x="2082" y="1672"/>
                </a:cubicBezTo>
                <a:cubicBezTo>
                  <a:pt x="2076" y="1672"/>
                  <a:pt x="2066" y="1673"/>
                  <a:pt x="2051" y="1676"/>
                </a:cubicBezTo>
                <a:cubicBezTo>
                  <a:pt x="2037" y="1678"/>
                  <a:pt x="2027" y="1680"/>
                  <a:pt x="2022" y="1682"/>
                </a:cubicBezTo>
                <a:cubicBezTo>
                  <a:pt x="2016" y="1684"/>
                  <a:pt x="2007" y="1687"/>
                  <a:pt x="1994" y="1689"/>
                </a:cubicBezTo>
                <a:lnTo>
                  <a:pt x="2002" y="1694"/>
                </a:lnTo>
                <a:cubicBezTo>
                  <a:pt x="1995" y="1694"/>
                  <a:pt x="1991" y="1694"/>
                  <a:pt x="1989" y="1695"/>
                </a:cubicBezTo>
                <a:cubicBezTo>
                  <a:pt x="1986" y="1695"/>
                  <a:pt x="1984" y="1696"/>
                  <a:pt x="1980" y="1696"/>
                </a:cubicBezTo>
                <a:cubicBezTo>
                  <a:pt x="1977" y="1696"/>
                  <a:pt x="1973" y="1697"/>
                  <a:pt x="1968" y="1699"/>
                </a:cubicBezTo>
                <a:cubicBezTo>
                  <a:pt x="1964" y="1701"/>
                  <a:pt x="1958" y="1704"/>
                  <a:pt x="1951" y="1706"/>
                </a:cubicBezTo>
                <a:lnTo>
                  <a:pt x="1958" y="1723"/>
                </a:lnTo>
                <a:lnTo>
                  <a:pt x="1996" y="1723"/>
                </a:lnTo>
                <a:cubicBezTo>
                  <a:pt x="1972" y="1735"/>
                  <a:pt x="1948" y="1747"/>
                  <a:pt x="1924" y="1759"/>
                </a:cubicBezTo>
                <a:cubicBezTo>
                  <a:pt x="1900" y="1771"/>
                  <a:pt x="1881" y="1778"/>
                  <a:pt x="1869" y="1781"/>
                </a:cubicBezTo>
                <a:cubicBezTo>
                  <a:pt x="1857" y="1784"/>
                  <a:pt x="1845" y="1787"/>
                  <a:pt x="1832" y="1792"/>
                </a:cubicBezTo>
                <a:cubicBezTo>
                  <a:pt x="1821" y="1804"/>
                  <a:pt x="1815" y="1819"/>
                  <a:pt x="1815" y="1834"/>
                </a:cubicBezTo>
                <a:cubicBezTo>
                  <a:pt x="1798" y="1844"/>
                  <a:pt x="1783" y="1852"/>
                  <a:pt x="1768" y="1858"/>
                </a:cubicBezTo>
                <a:lnTo>
                  <a:pt x="1764" y="1866"/>
                </a:lnTo>
                <a:cubicBezTo>
                  <a:pt x="1753" y="1875"/>
                  <a:pt x="1744" y="1881"/>
                  <a:pt x="1739" y="1885"/>
                </a:cubicBezTo>
                <a:cubicBezTo>
                  <a:pt x="1733" y="1889"/>
                  <a:pt x="1724" y="1891"/>
                  <a:pt x="1713" y="1889"/>
                </a:cubicBezTo>
                <a:cubicBezTo>
                  <a:pt x="1702" y="1888"/>
                  <a:pt x="1684" y="1887"/>
                  <a:pt x="1660" y="1887"/>
                </a:cubicBezTo>
                <a:lnTo>
                  <a:pt x="1658" y="1902"/>
                </a:lnTo>
                <a:cubicBezTo>
                  <a:pt x="1648" y="1904"/>
                  <a:pt x="1638" y="1904"/>
                  <a:pt x="1629" y="1902"/>
                </a:cubicBezTo>
                <a:cubicBezTo>
                  <a:pt x="1620" y="1901"/>
                  <a:pt x="1610" y="1900"/>
                  <a:pt x="1600" y="1899"/>
                </a:cubicBezTo>
                <a:cubicBezTo>
                  <a:pt x="1590" y="1898"/>
                  <a:pt x="1581" y="1897"/>
                  <a:pt x="1573" y="1894"/>
                </a:cubicBezTo>
                <a:cubicBezTo>
                  <a:pt x="1564" y="1891"/>
                  <a:pt x="1555" y="1889"/>
                  <a:pt x="1545" y="1889"/>
                </a:cubicBezTo>
                <a:lnTo>
                  <a:pt x="1556" y="1904"/>
                </a:lnTo>
                <a:cubicBezTo>
                  <a:pt x="1537" y="1903"/>
                  <a:pt x="1519" y="1898"/>
                  <a:pt x="1502" y="1889"/>
                </a:cubicBezTo>
                <a:lnTo>
                  <a:pt x="1492" y="1868"/>
                </a:lnTo>
                <a:lnTo>
                  <a:pt x="1468" y="1847"/>
                </a:lnTo>
                <a:cubicBezTo>
                  <a:pt x="1463" y="1828"/>
                  <a:pt x="1458" y="1813"/>
                  <a:pt x="1455" y="1800"/>
                </a:cubicBezTo>
                <a:cubicBezTo>
                  <a:pt x="1453" y="1787"/>
                  <a:pt x="1441" y="1754"/>
                  <a:pt x="1420" y="1699"/>
                </a:cubicBezTo>
                <a:cubicBezTo>
                  <a:pt x="1400" y="1644"/>
                  <a:pt x="1380" y="1603"/>
                  <a:pt x="1362" y="1573"/>
                </a:cubicBezTo>
                <a:cubicBezTo>
                  <a:pt x="1343" y="1544"/>
                  <a:pt x="1335" y="1523"/>
                  <a:pt x="1335" y="1509"/>
                </a:cubicBezTo>
                <a:cubicBezTo>
                  <a:pt x="1336" y="1494"/>
                  <a:pt x="1328" y="1480"/>
                  <a:pt x="1311" y="1466"/>
                </a:cubicBezTo>
                <a:cubicBezTo>
                  <a:pt x="1294" y="1452"/>
                  <a:pt x="1247" y="1384"/>
                  <a:pt x="1170" y="1264"/>
                </a:cubicBezTo>
                <a:lnTo>
                  <a:pt x="1136" y="1279"/>
                </a:lnTo>
                <a:lnTo>
                  <a:pt x="1134" y="1274"/>
                </a:lnTo>
                <a:cubicBezTo>
                  <a:pt x="1143" y="1267"/>
                  <a:pt x="1152" y="1261"/>
                  <a:pt x="1162" y="1255"/>
                </a:cubicBezTo>
                <a:cubicBezTo>
                  <a:pt x="1153" y="1254"/>
                  <a:pt x="1147" y="1252"/>
                  <a:pt x="1143" y="1250"/>
                </a:cubicBezTo>
                <a:cubicBezTo>
                  <a:pt x="1138" y="1248"/>
                  <a:pt x="1132" y="1250"/>
                  <a:pt x="1125" y="1255"/>
                </a:cubicBezTo>
                <a:cubicBezTo>
                  <a:pt x="1117" y="1261"/>
                  <a:pt x="1104" y="1267"/>
                  <a:pt x="1085" y="1274"/>
                </a:cubicBezTo>
                <a:cubicBezTo>
                  <a:pt x="1055" y="1416"/>
                  <a:pt x="1032" y="1509"/>
                  <a:pt x="1016" y="1551"/>
                </a:cubicBezTo>
                <a:cubicBezTo>
                  <a:pt x="1000" y="1594"/>
                  <a:pt x="987" y="1621"/>
                  <a:pt x="978" y="1633"/>
                </a:cubicBezTo>
                <a:cubicBezTo>
                  <a:pt x="969" y="1645"/>
                  <a:pt x="957" y="1662"/>
                  <a:pt x="943" y="1685"/>
                </a:cubicBezTo>
                <a:cubicBezTo>
                  <a:pt x="920" y="1702"/>
                  <a:pt x="901" y="1716"/>
                  <a:pt x="886" y="1726"/>
                </a:cubicBezTo>
                <a:cubicBezTo>
                  <a:pt x="871" y="1736"/>
                  <a:pt x="855" y="1739"/>
                  <a:pt x="838" y="1736"/>
                </a:cubicBezTo>
                <a:cubicBezTo>
                  <a:pt x="821" y="1733"/>
                  <a:pt x="802" y="1730"/>
                  <a:pt x="781" y="1726"/>
                </a:cubicBezTo>
                <a:cubicBezTo>
                  <a:pt x="760" y="1721"/>
                  <a:pt x="741" y="1721"/>
                  <a:pt x="726" y="1726"/>
                </a:cubicBezTo>
                <a:cubicBezTo>
                  <a:pt x="710" y="1730"/>
                  <a:pt x="700" y="1732"/>
                  <a:pt x="695" y="1731"/>
                </a:cubicBezTo>
                <a:cubicBezTo>
                  <a:pt x="690" y="1730"/>
                  <a:pt x="684" y="1728"/>
                  <a:pt x="679" y="1723"/>
                </a:cubicBezTo>
                <a:lnTo>
                  <a:pt x="670" y="1732"/>
                </a:lnTo>
                <a:cubicBezTo>
                  <a:pt x="666" y="1731"/>
                  <a:pt x="663" y="1728"/>
                  <a:pt x="661" y="1725"/>
                </a:cubicBezTo>
                <a:cubicBezTo>
                  <a:pt x="659" y="1721"/>
                  <a:pt x="656" y="1720"/>
                  <a:pt x="652" y="1721"/>
                </a:cubicBezTo>
                <a:cubicBezTo>
                  <a:pt x="649" y="1723"/>
                  <a:pt x="643" y="1723"/>
                  <a:pt x="634" y="1723"/>
                </a:cubicBezTo>
                <a:lnTo>
                  <a:pt x="621" y="1711"/>
                </a:lnTo>
                <a:lnTo>
                  <a:pt x="549" y="1679"/>
                </a:lnTo>
                <a:lnTo>
                  <a:pt x="528" y="1655"/>
                </a:lnTo>
                <a:cubicBezTo>
                  <a:pt x="539" y="1661"/>
                  <a:pt x="551" y="1662"/>
                  <a:pt x="564" y="1660"/>
                </a:cubicBezTo>
                <a:lnTo>
                  <a:pt x="532" y="1640"/>
                </a:lnTo>
                <a:lnTo>
                  <a:pt x="530" y="1630"/>
                </a:lnTo>
                <a:lnTo>
                  <a:pt x="549" y="1632"/>
                </a:lnTo>
                <a:cubicBezTo>
                  <a:pt x="549" y="1628"/>
                  <a:pt x="550" y="1624"/>
                  <a:pt x="551" y="1621"/>
                </a:cubicBezTo>
                <a:cubicBezTo>
                  <a:pt x="553" y="1619"/>
                  <a:pt x="552" y="1617"/>
                  <a:pt x="550" y="1616"/>
                </a:cubicBezTo>
                <a:cubicBezTo>
                  <a:pt x="548" y="1615"/>
                  <a:pt x="546" y="1614"/>
                  <a:pt x="545" y="1611"/>
                </a:cubicBezTo>
                <a:lnTo>
                  <a:pt x="555" y="1611"/>
                </a:lnTo>
                <a:cubicBezTo>
                  <a:pt x="548" y="1605"/>
                  <a:pt x="543" y="1600"/>
                  <a:pt x="540" y="1597"/>
                </a:cubicBezTo>
                <a:cubicBezTo>
                  <a:pt x="538" y="1593"/>
                  <a:pt x="533" y="1592"/>
                  <a:pt x="528" y="1592"/>
                </a:cubicBezTo>
                <a:cubicBezTo>
                  <a:pt x="522" y="1592"/>
                  <a:pt x="514" y="1589"/>
                  <a:pt x="504" y="1585"/>
                </a:cubicBezTo>
                <a:cubicBezTo>
                  <a:pt x="510" y="1582"/>
                  <a:pt x="516" y="1582"/>
                  <a:pt x="521" y="1585"/>
                </a:cubicBezTo>
                <a:cubicBezTo>
                  <a:pt x="527" y="1588"/>
                  <a:pt x="537" y="1590"/>
                  <a:pt x="551" y="1592"/>
                </a:cubicBezTo>
                <a:cubicBezTo>
                  <a:pt x="565" y="1593"/>
                  <a:pt x="576" y="1593"/>
                  <a:pt x="583" y="1592"/>
                </a:cubicBezTo>
                <a:cubicBezTo>
                  <a:pt x="573" y="1584"/>
                  <a:pt x="566" y="1575"/>
                  <a:pt x="562" y="1564"/>
                </a:cubicBezTo>
                <a:lnTo>
                  <a:pt x="568" y="1555"/>
                </a:lnTo>
                <a:lnTo>
                  <a:pt x="555" y="1543"/>
                </a:lnTo>
                <a:lnTo>
                  <a:pt x="587" y="1538"/>
                </a:lnTo>
                <a:cubicBezTo>
                  <a:pt x="593" y="1541"/>
                  <a:pt x="598" y="1543"/>
                  <a:pt x="603" y="1545"/>
                </a:cubicBezTo>
                <a:cubicBezTo>
                  <a:pt x="608" y="1546"/>
                  <a:pt x="620" y="1547"/>
                  <a:pt x="637" y="1548"/>
                </a:cubicBezTo>
                <a:cubicBezTo>
                  <a:pt x="655" y="1549"/>
                  <a:pt x="668" y="1553"/>
                  <a:pt x="676" y="1560"/>
                </a:cubicBezTo>
                <a:cubicBezTo>
                  <a:pt x="683" y="1567"/>
                  <a:pt x="693" y="1569"/>
                  <a:pt x="703" y="1566"/>
                </a:cubicBezTo>
                <a:cubicBezTo>
                  <a:pt x="714" y="1563"/>
                  <a:pt x="724" y="1558"/>
                  <a:pt x="733" y="1551"/>
                </a:cubicBezTo>
                <a:cubicBezTo>
                  <a:pt x="742" y="1544"/>
                  <a:pt x="755" y="1536"/>
                  <a:pt x="770" y="1526"/>
                </a:cubicBezTo>
                <a:cubicBezTo>
                  <a:pt x="794" y="1489"/>
                  <a:pt x="823" y="1453"/>
                  <a:pt x="855" y="1417"/>
                </a:cubicBezTo>
                <a:lnTo>
                  <a:pt x="813" y="1336"/>
                </a:lnTo>
                <a:lnTo>
                  <a:pt x="802" y="1326"/>
                </a:lnTo>
                <a:cubicBezTo>
                  <a:pt x="798" y="1318"/>
                  <a:pt x="794" y="1312"/>
                  <a:pt x="789" y="1306"/>
                </a:cubicBezTo>
                <a:cubicBezTo>
                  <a:pt x="785" y="1301"/>
                  <a:pt x="782" y="1295"/>
                  <a:pt x="779" y="1289"/>
                </a:cubicBezTo>
                <a:cubicBezTo>
                  <a:pt x="776" y="1284"/>
                  <a:pt x="775" y="1278"/>
                  <a:pt x="777" y="1272"/>
                </a:cubicBezTo>
                <a:cubicBezTo>
                  <a:pt x="778" y="1267"/>
                  <a:pt x="780" y="1259"/>
                  <a:pt x="783" y="1249"/>
                </a:cubicBezTo>
                <a:cubicBezTo>
                  <a:pt x="777" y="1240"/>
                  <a:pt x="773" y="1235"/>
                  <a:pt x="770" y="1232"/>
                </a:cubicBezTo>
                <a:cubicBezTo>
                  <a:pt x="767" y="1229"/>
                  <a:pt x="766" y="1223"/>
                  <a:pt x="766" y="1215"/>
                </a:cubicBezTo>
                <a:cubicBezTo>
                  <a:pt x="766" y="1206"/>
                  <a:pt x="770" y="1198"/>
                  <a:pt x="779" y="1189"/>
                </a:cubicBezTo>
                <a:cubicBezTo>
                  <a:pt x="787" y="1181"/>
                  <a:pt x="791" y="1174"/>
                  <a:pt x="790" y="1168"/>
                </a:cubicBezTo>
                <a:cubicBezTo>
                  <a:pt x="790" y="1162"/>
                  <a:pt x="792" y="1157"/>
                  <a:pt x="796" y="1152"/>
                </a:cubicBezTo>
                <a:cubicBezTo>
                  <a:pt x="800" y="1147"/>
                  <a:pt x="801" y="1137"/>
                  <a:pt x="799" y="1121"/>
                </a:cubicBezTo>
                <a:cubicBezTo>
                  <a:pt x="797" y="1106"/>
                  <a:pt x="797" y="1079"/>
                  <a:pt x="800" y="1040"/>
                </a:cubicBezTo>
                <a:cubicBezTo>
                  <a:pt x="780" y="1028"/>
                  <a:pt x="762" y="1013"/>
                  <a:pt x="747" y="998"/>
                </a:cubicBezTo>
                <a:lnTo>
                  <a:pt x="753" y="974"/>
                </a:lnTo>
                <a:lnTo>
                  <a:pt x="723" y="932"/>
                </a:lnTo>
                <a:cubicBezTo>
                  <a:pt x="736" y="940"/>
                  <a:pt x="751" y="945"/>
                  <a:pt x="768" y="945"/>
                </a:cubicBezTo>
                <a:lnTo>
                  <a:pt x="734" y="902"/>
                </a:lnTo>
                <a:lnTo>
                  <a:pt x="751" y="908"/>
                </a:lnTo>
                <a:lnTo>
                  <a:pt x="747" y="887"/>
                </a:lnTo>
                <a:lnTo>
                  <a:pt x="758" y="891"/>
                </a:lnTo>
                <a:cubicBezTo>
                  <a:pt x="755" y="884"/>
                  <a:pt x="753" y="878"/>
                  <a:pt x="753" y="872"/>
                </a:cubicBezTo>
                <a:cubicBezTo>
                  <a:pt x="769" y="869"/>
                  <a:pt x="785" y="864"/>
                  <a:pt x="802" y="855"/>
                </a:cubicBezTo>
                <a:lnTo>
                  <a:pt x="887" y="715"/>
                </a:lnTo>
                <a:lnTo>
                  <a:pt x="845" y="632"/>
                </a:lnTo>
                <a:lnTo>
                  <a:pt x="823" y="613"/>
                </a:lnTo>
                <a:cubicBezTo>
                  <a:pt x="822" y="600"/>
                  <a:pt x="821" y="590"/>
                  <a:pt x="821" y="582"/>
                </a:cubicBezTo>
                <a:cubicBezTo>
                  <a:pt x="821" y="574"/>
                  <a:pt x="819" y="568"/>
                  <a:pt x="814" y="563"/>
                </a:cubicBezTo>
                <a:cubicBezTo>
                  <a:pt x="809" y="558"/>
                  <a:pt x="803" y="550"/>
                  <a:pt x="796" y="538"/>
                </a:cubicBezTo>
                <a:lnTo>
                  <a:pt x="806" y="536"/>
                </a:lnTo>
                <a:lnTo>
                  <a:pt x="809" y="513"/>
                </a:lnTo>
                <a:lnTo>
                  <a:pt x="845" y="491"/>
                </a:lnTo>
                <a:cubicBezTo>
                  <a:pt x="850" y="460"/>
                  <a:pt x="855" y="436"/>
                  <a:pt x="859" y="419"/>
                </a:cubicBezTo>
                <a:cubicBezTo>
                  <a:pt x="862" y="402"/>
                  <a:pt x="865" y="374"/>
                  <a:pt x="866" y="335"/>
                </a:cubicBezTo>
                <a:cubicBezTo>
                  <a:pt x="867" y="296"/>
                  <a:pt x="866" y="273"/>
                  <a:pt x="861" y="266"/>
                </a:cubicBezTo>
                <a:cubicBezTo>
                  <a:pt x="856" y="259"/>
                  <a:pt x="850" y="249"/>
                  <a:pt x="845" y="238"/>
                </a:cubicBezTo>
                <a:lnTo>
                  <a:pt x="851" y="232"/>
                </a:lnTo>
                <a:cubicBezTo>
                  <a:pt x="843" y="225"/>
                  <a:pt x="840" y="215"/>
                  <a:pt x="843" y="204"/>
                </a:cubicBezTo>
                <a:cubicBezTo>
                  <a:pt x="851" y="206"/>
                  <a:pt x="858" y="206"/>
                  <a:pt x="863" y="206"/>
                </a:cubicBezTo>
                <a:cubicBezTo>
                  <a:pt x="868" y="206"/>
                  <a:pt x="873" y="208"/>
                  <a:pt x="878" y="212"/>
                </a:cubicBezTo>
                <a:cubicBezTo>
                  <a:pt x="883" y="215"/>
                  <a:pt x="889" y="219"/>
                  <a:pt x="898" y="223"/>
                </a:cubicBezTo>
                <a:cubicBezTo>
                  <a:pt x="914" y="247"/>
                  <a:pt x="926" y="265"/>
                  <a:pt x="935" y="278"/>
                </a:cubicBezTo>
                <a:cubicBezTo>
                  <a:pt x="944" y="290"/>
                  <a:pt x="953" y="313"/>
                  <a:pt x="960" y="348"/>
                </a:cubicBezTo>
                <a:cubicBezTo>
                  <a:pt x="967" y="382"/>
                  <a:pt x="969" y="414"/>
                  <a:pt x="967" y="442"/>
                </a:cubicBezTo>
                <a:cubicBezTo>
                  <a:pt x="965" y="471"/>
                  <a:pt x="964" y="516"/>
                  <a:pt x="964" y="579"/>
                </a:cubicBezTo>
                <a:lnTo>
                  <a:pt x="972" y="581"/>
                </a:lnTo>
                <a:cubicBezTo>
                  <a:pt x="1036" y="413"/>
                  <a:pt x="1078" y="294"/>
                  <a:pt x="1097" y="222"/>
                </a:cubicBezTo>
                <a:cubicBezTo>
                  <a:pt x="1116" y="151"/>
                  <a:pt x="1125" y="104"/>
                  <a:pt x="1124" y="82"/>
                </a:cubicBezTo>
                <a:cubicBezTo>
                  <a:pt x="1122" y="60"/>
                  <a:pt x="1121" y="32"/>
                  <a:pt x="1121" y="0"/>
                </a:cubicBez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  <a:headEnd/>
            <a:tailEnd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82" name="Group 29">
            <a:extLst>
              <a:ext uri="{FF2B5EF4-FFF2-40B4-BE49-F238E27FC236}">
                <a16:creationId xmlns:a16="http://schemas.microsoft.com/office/drawing/2014/main" xmlns="" id="{19DEC70A-D050-4C5A-8F65-AA66C5C21D16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0992353" y="336239"/>
            <a:ext cx="793494" cy="196502"/>
            <a:chOff x="3639" y="2109"/>
            <a:chExt cx="424" cy="105"/>
          </a:xfrm>
        </p:grpSpPr>
        <p:sp>
          <p:nvSpPr>
            <p:cNvPr id="83" name="Freeform 30">
              <a:extLst>
                <a:ext uri="{FF2B5EF4-FFF2-40B4-BE49-F238E27FC236}">
                  <a16:creationId xmlns:a16="http://schemas.microsoft.com/office/drawing/2014/main" xmlns="" id="{6C982C09-9049-482C-BB8A-90E09C21041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39" y="2109"/>
              <a:ext cx="424" cy="105"/>
            </a:xfrm>
            <a:custGeom>
              <a:avLst/>
              <a:gdLst>
                <a:gd name="T0" fmla="*/ 19 w 1658"/>
                <a:gd name="T1" fmla="*/ 324 h 405"/>
                <a:gd name="T2" fmla="*/ 104 w 1658"/>
                <a:gd name="T3" fmla="*/ 277 h 405"/>
                <a:gd name="T4" fmla="*/ 1426 w 1658"/>
                <a:gd name="T5" fmla="*/ 263 h 405"/>
                <a:gd name="T6" fmla="*/ 1417 w 1658"/>
                <a:gd name="T7" fmla="*/ 250 h 405"/>
                <a:gd name="T8" fmla="*/ 1417 w 1658"/>
                <a:gd name="T9" fmla="*/ 253 h 405"/>
                <a:gd name="T10" fmla="*/ 723 w 1658"/>
                <a:gd name="T11" fmla="*/ 359 h 405"/>
                <a:gd name="T12" fmla="*/ 688 w 1658"/>
                <a:gd name="T13" fmla="*/ 239 h 405"/>
                <a:gd name="T14" fmla="*/ 135 w 1658"/>
                <a:gd name="T15" fmla="*/ 197 h 405"/>
                <a:gd name="T16" fmla="*/ 144 w 1658"/>
                <a:gd name="T17" fmla="*/ 189 h 405"/>
                <a:gd name="T18" fmla="*/ 1435 w 1658"/>
                <a:gd name="T19" fmla="*/ 238 h 405"/>
                <a:gd name="T20" fmla="*/ 1336 w 1658"/>
                <a:gd name="T21" fmla="*/ 206 h 405"/>
                <a:gd name="T22" fmla="*/ 1357 w 1658"/>
                <a:gd name="T23" fmla="*/ 284 h 405"/>
                <a:gd name="T24" fmla="*/ 153 w 1658"/>
                <a:gd name="T25" fmla="*/ 182 h 405"/>
                <a:gd name="T26" fmla="*/ 1476 w 1658"/>
                <a:gd name="T27" fmla="*/ 143 h 405"/>
                <a:gd name="T28" fmla="*/ 393 w 1658"/>
                <a:gd name="T29" fmla="*/ 159 h 405"/>
                <a:gd name="T30" fmla="*/ 470 w 1658"/>
                <a:gd name="T31" fmla="*/ 45 h 405"/>
                <a:gd name="T32" fmla="*/ 1098 w 1658"/>
                <a:gd name="T33" fmla="*/ 73 h 405"/>
                <a:gd name="T34" fmla="*/ 1032 w 1658"/>
                <a:gd name="T35" fmla="*/ 207 h 405"/>
                <a:gd name="T36" fmla="*/ 1040 w 1658"/>
                <a:gd name="T37" fmla="*/ 353 h 405"/>
                <a:gd name="T38" fmla="*/ 949 w 1658"/>
                <a:gd name="T39" fmla="*/ 315 h 405"/>
                <a:gd name="T40" fmla="*/ 1003 w 1658"/>
                <a:gd name="T41" fmla="*/ 244 h 405"/>
                <a:gd name="T42" fmla="*/ 983 w 1658"/>
                <a:gd name="T43" fmla="*/ 186 h 405"/>
                <a:gd name="T44" fmla="*/ 1043 w 1658"/>
                <a:gd name="T45" fmla="*/ 114 h 405"/>
                <a:gd name="T46" fmla="*/ 909 w 1658"/>
                <a:gd name="T47" fmla="*/ 224 h 405"/>
                <a:gd name="T48" fmla="*/ 887 w 1658"/>
                <a:gd name="T49" fmla="*/ 149 h 405"/>
                <a:gd name="T50" fmla="*/ 637 w 1658"/>
                <a:gd name="T51" fmla="*/ 78 h 405"/>
                <a:gd name="T52" fmla="*/ 619 w 1658"/>
                <a:gd name="T53" fmla="*/ 136 h 405"/>
                <a:gd name="T54" fmla="*/ 700 w 1658"/>
                <a:gd name="T55" fmla="*/ 183 h 405"/>
                <a:gd name="T56" fmla="*/ 628 w 1658"/>
                <a:gd name="T57" fmla="*/ 267 h 405"/>
                <a:gd name="T58" fmla="*/ 531 w 1658"/>
                <a:gd name="T59" fmla="*/ 299 h 405"/>
                <a:gd name="T60" fmla="*/ 482 w 1658"/>
                <a:gd name="T61" fmla="*/ 259 h 405"/>
                <a:gd name="T62" fmla="*/ 454 w 1658"/>
                <a:gd name="T63" fmla="*/ 261 h 405"/>
                <a:gd name="T64" fmla="*/ 602 w 1658"/>
                <a:gd name="T65" fmla="*/ 11 h 405"/>
                <a:gd name="T66" fmla="*/ 194 w 1658"/>
                <a:gd name="T67" fmla="*/ 34 h 405"/>
                <a:gd name="T68" fmla="*/ 278 w 1658"/>
                <a:gd name="T69" fmla="*/ 78 h 405"/>
                <a:gd name="T70" fmla="*/ 208 w 1658"/>
                <a:gd name="T71" fmla="*/ 120 h 405"/>
                <a:gd name="T72" fmla="*/ 255 w 1658"/>
                <a:gd name="T73" fmla="*/ 244 h 405"/>
                <a:gd name="T74" fmla="*/ 206 w 1658"/>
                <a:gd name="T75" fmla="*/ 323 h 405"/>
                <a:gd name="T76" fmla="*/ 167 w 1658"/>
                <a:gd name="T77" fmla="*/ 268 h 405"/>
                <a:gd name="T78" fmla="*/ 156 w 1658"/>
                <a:gd name="T79" fmla="*/ 229 h 405"/>
                <a:gd name="T80" fmla="*/ 211 w 1658"/>
                <a:gd name="T81" fmla="*/ 169 h 405"/>
                <a:gd name="T82" fmla="*/ 159 w 1658"/>
                <a:gd name="T83" fmla="*/ 187 h 405"/>
                <a:gd name="T84" fmla="*/ 105 w 1658"/>
                <a:gd name="T85" fmla="*/ 285 h 405"/>
                <a:gd name="T86" fmla="*/ 53 w 1658"/>
                <a:gd name="T87" fmla="*/ 388 h 405"/>
                <a:gd name="T88" fmla="*/ 40 w 1658"/>
                <a:gd name="T89" fmla="*/ 364 h 405"/>
                <a:gd name="T90" fmla="*/ 38 w 1658"/>
                <a:gd name="T91" fmla="*/ 340 h 405"/>
                <a:gd name="T92" fmla="*/ 31 w 1658"/>
                <a:gd name="T93" fmla="*/ 310 h 405"/>
                <a:gd name="T94" fmla="*/ 8 w 1658"/>
                <a:gd name="T95" fmla="*/ 226 h 405"/>
                <a:gd name="T96" fmla="*/ 36 w 1658"/>
                <a:gd name="T97" fmla="*/ 182 h 405"/>
                <a:gd name="T98" fmla="*/ 44 w 1658"/>
                <a:gd name="T99" fmla="*/ 89 h 405"/>
                <a:gd name="T100" fmla="*/ 1532 w 1658"/>
                <a:gd name="T101" fmla="*/ 23 h 405"/>
                <a:gd name="T102" fmla="*/ 1554 w 1658"/>
                <a:gd name="T103" fmla="*/ 129 h 405"/>
                <a:gd name="T104" fmla="*/ 1656 w 1658"/>
                <a:gd name="T105" fmla="*/ 295 h 405"/>
                <a:gd name="T106" fmla="*/ 1520 w 1658"/>
                <a:gd name="T107" fmla="*/ 211 h 405"/>
                <a:gd name="T108" fmla="*/ 1517 w 1658"/>
                <a:gd name="T109" fmla="*/ 262 h 405"/>
                <a:gd name="T110" fmla="*/ 1459 w 1658"/>
                <a:gd name="T111" fmla="*/ 365 h 405"/>
                <a:gd name="T112" fmla="*/ 1447 w 1658"/>
                <a:gd name="T113" fmla="*/ 326 h 405"/>
                <a:gd name="T114" fmla="*/ 1416 w 1658"/>
                <a:gd name="T115" fmla="*/ 265 h 405"/>
                <a:gd name="T116" fmla="*/ 1345 w 1658"/>
                <a:gd name="T117" fmla="*/ 346 h 405"/>
                <a:gd name="T118" fmla="*/ 1290 w 1658"/>
                <a:gd name="T119" fmla="*/ 281 h 405"/>
                <a:gd name="T120" fmla="*/ 1222 w 1658"/>
                <a:gd name="T121" fmla="*/ 191 h 405"/>
                <a:gd name="T122" fmla="*/ 1401 w 1658"/>
                <a:gd name="T123" fmla="*/ 69 h 405"/>
                <a:gd name="T124" fmla="*/ 1473 w 1658"/>
                <a:gd name="T125" fmla="*/ 4 h 4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58" h="405">
                  <a:moveTo>
                    <a:pt x="25" y="356"/>
                  </a:moveTo>
                  <a:lnTo>
                    <a:pt x="27" y="359"/>
                  </a:lnTo>
                  <a:lnTo>
                    <a:pt x="27" y="360"/>
                  </a:lnTo>
                  <a:cubicBezTo>
                    <a:pt x="27" y="360"/>
                    <a:pt x="26" y="359"/>
                    <a:pt x="25" y="359"/>
                  </a:cubicBezTo>
                  <a:lnTo>
                    <a:pt x="24" y="357"/>
                  </a:lnTo>
                  <a:lnTo>
                    <a:pt x="25" y="356"/>
                  </a:lnTo>
                  <a:close/>
                  <a:moveTo>
                    <a:pt x="15" y="346"/>
                  </a:moveTo>
                  <a:lnTo>
                    <a:pt x="15" y="346"/>
                  </a:lnTo>
                  <a:lnTo>
                    <a:pt x="16" y="348"/>
                  </a:lnTo>
                  <a:lnTo>
                    <a:pt x="18" y="348"/>
                  </a:lnTo>
                  <a:lnTo>
                    <a:pt x="19" y="352"/>
                  </a:lnTo>
                  <a:lnTo>
                    <a:pt x="18" y="350"/>
                  </a:lnTo>
                  <a:lnTo>
                    <a:pt x="15" y="346"/>
                  </a:lnTo>
                  <a:close/>
                  <a:moveTo>
                    <a:pt x="9" y="331"/>
                  </a:moveTo>
                  <a:lnTo>
                    <a:pt x="17" y="336"/>
                  </a:lnTo>
                  <a:lnTo>
                    <a:pt x="19" y="338"/>
                  </a:lnTo>
                  <a:lnTo>
                    <a:pt x="9" y="331"/>
                  </a:lnTo>
                  <a:close/>
                  <a:moveTo>
                    <a:pt x="1381" y="325"/>
                  </a:moveTo>
                  <a:lnTo>
                    <a:pt x="1380" y="327"/>
                  </a:lnTo>
                  <a:cubicBezTo>
                    <a:pt x="1379" y="328"/>
                    <a:pt x="1376" y="331"/>
                    <a:pt x="1373" y="334"/>
                  </a:cubicBezTo>
                  <a:lnTo>
                    <a:pt x="1370" y="336"/>
                  </a:lnTo>
                  <a:lnTo>
                    <a:pt x="1381" y="325"/>
                  </a:lnTo>
                  <a:close/>
                  <a:moveTo>
                    <a:pt x="1382" y="325"/>
                  </a:moveTo>
                  <a:lnTo>
                    <a:pt x="1381" y="325"/>
                  </a:lnTo>
                  <a:lnTo>
                    <a:pt x="1381" y="325"/>
                  </a:lnTo>
                  <a:lnTo>
                    <a:pt x="1382" y="325"/>
                  </a:lnTo>
                  <a:close/>
                  <a:moveTo>
                    <a:pt x="19" y="324"/>
                  </a:moveTo>
                  <a:lnTo>
                    <a:pt x="25" y="327"/>
                  </a:lnTo>
                  <a:lnTo>
                    <a:pt x="25" y="328"/>
                  </a:lnTo>
                  <a:lnTo>
                    <a:pt x="20" y="324"/>
                  </a:lnTo>
                  <a:lnTo>
                    <a:pt x="19" y="324"/>
                  </a:lnTo>
                  <a:close/>
                  <a:moveTo>
                    <a:pt x="1438" y="322"/>
                  </a:moveTo>
                  <a:lnTo>
                    <a:pt x="1438" y="324"/>
                  </a:lnTo>
                  <a:lnTo>
                    <a:pt x="1438" y="322"/>
                  </a:lnTo>
                  <a:close/>
                  <a:moveTo>
                    <a:pt x="1391" y="312"/>
                  </a:moveTo>
                  <a:cubicBezTo>
                    <a:pt x="1388" y="317"/>
                    <a:pt x="1386" y="320"/>
                    <a:pt x="1384" y="322"/>
                  </a:cubicBezTo>
                  <a:lnTo>
                    <a:pt x="1382" y="325"/>
                  </a:lnTo>
                  <a:lnTo>
                    <a:pt x="1391" y="312"/>
                  </a:lnTo>
                  <a:close/>
                  <a:moveTo>
                    <a:pt x="1433" y="307"/>
                  </a:moveTo>
                  <a:lnTo>
                    <a:pt x="1438" y="316"/>
                  </a:lnTo>
                  <a:lnTo>
                    <a:pt x="1437" y="316"/>
                  </a:lnTo>
                  <a:cubicBezTo>
                    <a:pt x="1437" y="315"/>
                    <a:pt x="1436" y="314"/>
                    <a:pt x="1435" y="312"/>
                  </a:cubicBezTo>
                  <a:cubicBezTo>
                    <a:pt x="1434" y="310"/>
                    <a:pt x="1434" y="308"/>
                    <a:pt x="1433" y="307"/>
                  </a:cubicBezTo>
                  <a:close/>
                  <a:moveTo>
                    <a:pt x="1337" y="303"/>
                  </a:moveTo>
                  <a:lnTo>
                    <a:pt x="1336" y="306"/>
                  </a:lnTo>
                  <a:lnTo>
                    <a:pt x="1338" y="308"/>
                  </a:lnTo>
                  <a:lnTo>
                    <a:pt x="1339" y="308"/>
                  </a:lnTo>
                  <a:lnTo>
                    <a:pt x="1337" y="303"/>
                  </a:lnTo>
                  <a:close/>
                  <a:moveTo>
                    <a:pt x="168" y="281"/>
                  </a:moveTo>
                  <a:lnTo>
                    <a:pt x="169" y="282"/>
                  </a:lnTo>
                  <a:lnTo>
                    <a:pt x="169" y="283"/>
                  </a:lnTo>
                  <a:lnTo>
                    <a:pt x="168" y="281"/>
                  </a:lnTo>
                  <a:close/>
                  <a:moveTo>
                    <a:pt x="104" y="272"/>
                  </a:moveTo>
                  <a:lnTo>
                    <a:pt x="104" y="273"/>
                  </a:lnTo>
                  <a:lnTo>
                    <a:pt x="102" y="273"/>
                  </a:lnTo>
                  <a:lnTo>
                    <a:pt x="102" y="275"/>
                  </a:lnTo>
                  <a:lnTo>
                    <a:pt x="103" y="275"/>
                  </a:lnTo>
                  <a:lnTo>
                    <a:pt x="104" y="275"/>
                  </a:lnTo>
                  <a:cubicBezTo>
                    <a:pt x="103" y="278"/>
                    <a:pt x="102" y="281"/>
                    <a:pt x="102" y="284"/>
                  </a:cubicBezTo>
                  <a:lnTo>
                    <a:pt x="103" y="286"/>
                  </a:lnTo>
                  <a:cubicBezTo>
                    <a:pt x="103" y="284"/>
                    <a:pt x="103" y="282"/>
                    <a:pt x="104" y="280"/>
                  </a:cubicBezTo>
                  <a:cubicBezTo>
                    <a:pt x="104" y="279"/>
                    <a:pt x="104" y="278"/>
                    <a:pt x="104" y="277"/>
                  </a:cubicBezTo>
                  <a:cubicBezTo>
                    <a:pt x="104" y="276"/>
                    <a:pt x="104" y="275"/>
                    <a:pt x="104" y="274"/>
                  </a:cubicBezTo>
                  <a:cubicBezTo>
                    <a:pt x="105" y="274"/>
                    <a:pt x="105" y="273"/>
                    <a:pt x="104" y="273"/>
                  </a:cubicBezTo>
                  <a:lnTo>
                    <a:pt x="104" y="272"/>
                  </a:lnTo>
                  <a:close/>
                  <a:moveTo>
                    <a:pt x="1427" y="259"/>
                  </a:moveTo>
                  <a:cubicBezTo>
                    <a:pt x="1432" y="270"/>
                    <a:pt x="1439" y="279"/>
                    <a:pt x="1446" y="287"/>
                  </a:cubicBezTo>
                  <a:lnTo>
                    <a:pt x="1447" y="286"/>
                  </a:lnTo>
                  <a:lnTo>
                    <a:pt x="1431" y="261"/>
                  </a:lnTo>
                  <a:lnTo>
                    <a:pt x="1429" y="259"/>
                  </a:lnTo>
                  <a:lnTo>
                    <a:pt x="1427" y="259"/>
                  </a:lnTo>
                  <a:close/>
                  <a:moveTo>
                    <a:pt x="1440" y="259"/>
                  </a:moveTo>
                  <a:cubicBezTo>
                    <a:pt x="1444" y="266"/>
                    <a:pt x="1449" y="273"/>
                    <a:pt x="1455" y="279"/>
                  </a:cubicBezTo>
                  <a:cubicBezTo>
                    <a:pt x="1458" y="282"/>
                    <a:pt x="1461" y="284"/>
                    <a:pt x="1462" y="286"/>
                  </a:cubicBezTo>
                  <a:cubicBezTo>
                    <a:pt x="1464" y="287"/>
                    <a:pt x="1464" y="288"/>
                    <a:pt x="1465" y="288"/>
                  </a:cubicBezTo>
                  <a:cubicBezTo>
                    <a:pt x="1465" y="288"/>
                    <a:pt x="1465" y="288"/>
                    <a:pt x="1465" y="288"/>
                  </a:cubicBezTo>
                  <a:lnTo>
                    <a:pt x="1467" y="259"/>
                  </a:lnTo>
                  <a:lnTo>
                    <a:pt x="1447" y="259"/>
                  </a:lnTo>
                  <a:lnTo>
                    <a:pt x="1440" y="259"/>
                  </a:lnTo>
                  <a:close/>
                  <a:moveTo>
                    <a:pt x="1437" y="259"/>
                  </a:moveTo>
                  <a:lnTo>
                    <a:pt x="1433" y="260"/>
                  </a:lnTo>
                  <a:lnTo>
                    <a:pt x="1444" y="275"/>
                  </a:lnTo>
                  <a:lnTo>
                    <a:pt x="1445" y="273"/>
                  </a:lnTo>
                  <a:lnTo>
                    <a:pt x="1444" y="270"/>
                  </a:lnTo>
                  <a:lnTo>
                    <a:pt x="1442" y="271"/>
                  </a:lnTo>
                  <a:cubicBezTo>
                    <a:pt x="1442" y="270"/>
                    <a:pt x="1442" y="269"/>
                    <a:pt x="1442" y="268"/>
                  </a:cubicBezTo>
                  <a:cubicBezTo>
                    <a:pt x="1442" y="267"/>
                    <a:pt x="1441" y="267"/>
                    <a:pt x="1440" y="266"/>
                  </a:cubicBezTo>
                  <a:cubicBezTo>
                    <a:pt x="1440" y="265"/>
                    <a:pt x="1439" y="264"/>
                    <a:pt x="1437" y="262"/>
                  </a:cubicBezTo>
                  <a:lnTo>
                    <a:pt x="1438" y="263"/>
                  </a:lnTo>
                  <a:lnTo>
                    <a:pt x="1437" y="259"/>
                  </a:lnTo>
                  <a:close/>
                  <a:moveTo>
                    <a:pt x="1424" y="258"/>
                  </a:moveTo>
                  <a:cubicBezTo>
                    <a:pt x="1424" y="259"/>
                    <a:pt x="1425" y="260"/>
                    <a:pt x="1425" y="261"/>
                  </a:cubicBezTo>
                  <a:cubicBezTo>
                    <a:pt x="1426" y="262"/>
                    <a:pt x="1426" y="263"/>
                    <a:pt x="1426" y="263"/>
                  </a:cubicBezTo>
                  <a:cubicBezTo>
                    <a:pt x="1426" y="264"/>
                    <a:pt x="1426" y="265"/>
                    <a:pt x="1427" y="265"/>
                  </a:cubicBezTo>
                  <a:cubicBezTo>
                    <a:pt x="1427" y="265"/>
                    <a:pt x="1427" y="266"/>
                    <a:pt x="1427" y="266"/>
                  </a:cubicBezTo>
                  <a:lnTo>
                    <a:pt x="1426" y="264"/>
                  </a:lnTo>
                  <a:lnTo>
                    <a:pt x="1424" y="264"/>
                  </a:lnTo>
                  <a:lnTo>
                    <a:pt x="1425" y="266"/>
                  </a:lnTo>
                  <a:lnTo>
                    <a:pt x="1426" y="267"/>
                  </a:lnTo>
                  <a:cubicBezTo>
                    <a:pt x="1427" y="270"/>
                    <a:pt x="1428" y="273"/>
                    <a:pt x="1430" y="276"/>
                  </a:cubicBezTo>
                  <a:cubicBezTo>
                    <a:pt x="1432" y="278"/>
                    <a:pt x="1433" y="280"/>
                    <a:pt x="1433" y="281"/>
                  </a:cubicBezTo>
                  <a:cubicBezTo>
                    <a:pt x="1434" y="282"/>
                    <a:pt x="1434" y="283"/>
                    <a:pt x="1435" y="285"/>
                  </a:cubicBezTo>
                  <a:lnTo>
                    <a:pt x="1436" y="286"/>
                  </a:lnTo>
                  <a:lnTo>
                    <a:pt x="1439" y="290"/>
                  </a:lnTo>
                  <a:lnTo>
                    <a:pt x="1443" y="293"/>
                  </a:lnTo>
                  <a:cubicBezTo>
                    <a:pt x="1442" y="292"/>
                    <a:pt x="1441" y="291"/>
                    <a:pt x="1441" y="291"/>
                  </a:cubicBezTo>
                  <a:cubicBezTo>
                    <a:pt x="1441" y="291"/>
                    <a:pt x="1440" y="289"/>
                    <a:pt x="1439" y="287"/>
                  </a:cubicBezTo>
                  <a:cubicBezTo>
                    <a:pt x="1437" y="285"/>
                    <a:pt x="1434" y="279"/>
                    <a:pt x="1429" y="270"/>
                  </a:cubicBezTo>
                  <a:lnTo>
                    <a:pt x="1431" y="273"/>
                  </a:lnTo>
                  <a:lnTo>
                    <a:pt x="1429" y="268"/>
                  </a:lnTo>
                  <a:lnTo>
                    <a:pt x="1429" y="270"/>
                  </a:lnTo>
                  <a:lnTo>
                    <a:pt x="1428" y="268"/>
                  </a:lnTo>
                  <a:lnTo>
                    <a:pt x="1429" y="267"/>
                  </a:lnTo>
                  <a:cubicBezTo>
                    <a:pt x="1428" y="265"/>
                    <a:pt x="1427" y="263"/>
                    <a:pt x="1427" y="262"/>
                  </a:cubicBezTo>
                  <a:cubicBezTo>
                    <a:pt x="1427" y="261"/>
                    <a:pt x="1427" y="260"/>
                    <a:pt x="1426" y="260"/>
                  </a:cubicBezTo>
                  <a:cubicBezTo>
                    <a:pt x="1426" y="259"/>
                    <a:pt x="1425" y="259"/>
                    <a:pt x="1424" y="258"/>
                  </a:cubicBezTo>
                  <a:close/>
                  <a:moveTo>
                    <a:pt x="106" y="253"/>
                  </a:moveTo>
                  <a:cubicBezTo>
                    <a:pt x="105" y="255"/>
                    <a:pt x="104" y="257"/>
                    <a:pt x="104" y="260"/>
                  </a:cubicBezTo>
                  <a:lnTo>
                    <a:pt x="106" y="261"/>
                  </a:lnTo>
                  <a:lnTo>
                    <a:pt x="106" y="253"/>
                  </a:lnTo>
                  <a:close/>
                  <a:moveTo>
                    <a:pt x="1418" y="244"/>
                  </a:moveTo>
                  <a:lnTo>
                    <a:pt x="1416" y="247"/>
                  </a:lnTo>
                  <a:cubicBezTo>
                    <a:pt x="1416" y="248"/>
                    <a:pt x="1417" y="249"/>
                    <a:pt x="1417" y="249"/>
                  </a:cubicBezTo>
                  <a:cubicBezTo>
                    <a:pt x="1417" y="249"/>
                    <a:pt x="1417" y="250"/>
                    <a:pt x="1417" y="250"/>
                  </a:cubicBezTo>
                  <a:cubicBezTo>
                    <a:pt x="1417" y="251"/>
                    <a:pt x="1417" y="251"/>
                    <a:pt x="1417" y="252"/>
                  </a:cubicBezTo>
                  <a:lnTo>
                    <a:pt x="1416" y="248"/>
                  </a:lnTo>
                  <a:lnTo>
                    <a:pt x="1414" y="251"/>
                  </a:lnTo>
                  <a:cubicBezTo>
                    <a:pt x="1415" y="252"/>
                    <a:pt x="1415" y="252"/>
                    <a:pt x="1416" y="253"/>
                  </a:cubicBezTo>
                  <a:cubicBezTo>
                    <a:pt x="1416" y="253"/>
                    <a:pt x="1416" y="253"/>
                    <a:pt x="1416" y="253"/>
                  </a:cubicBezTo>
                  <a:cubicBezTo>
                    <a:pt x="1416" y="254"/>
                    <a:pt x="1416" y="254"/>
                    <a:pt x="1416" y="255"/>
                  </a:cubicBezTo>
                  <a:lnTo>
                    <a:pt x="1417" y="254"/>
                  </a:lnTo>
                  <a:cubicBezTo>
                    <a:pt x="1417" y="255"/>
                    <a:pt x="1417" y="255"/>
                    <a:pt x="1417" y="256"/>
                  </a:cubicBezTo>
                  <a:cubicBezTo>
                    <a:pt x="1417" y="256"/>
                    <a:pt x="1417" y="257"/>
                    <a:pt x="1418" y="260"/>
                  </a:cubicBezTo>
                  <a:cubicBezTo>
                    <a:pt x="1419" y="262"/>
                    <a:pt x="1420" y="264"/>
                    <a:pt x="1421" y="264"/>
                  </a:cubicBezTo>
                  <a:cubicBezTo>
                    <a:pt x="1422" y="265"/>
                    <a:pt x="1423" y="266"/>
                    <a:pt x="1423" y="268"/>
                  </a:cubicBezTo>
                  <a:cubicBezTo>
                    <a:pt x="1423" y="269"/>
                    <a:pt x="1423" y="270"/>
                    <a:pt x="1424" y="271"/>
                  </a:cubicBezTo>
                  <a:cubicBezTo>
                    <a:pt x="1425" y="272"/>
                    <a:pt x="1425" y="272"/>
                    <a:pt x="1425" y="273"/>
                  </a:cubicBezTo>
                  <a:cubicBezTo>
                    <a:pt x="1425" y="273"/>
                    <a:pt x="1425" y="274"/>
                    <a:pt x="1425" y="274"/>
                  </a:cubicBezTo>
                  <a:lnTo>
                    <a:pt x="1424" y="273"/>
                  </a:lnTo>
                  <a:lnTo>
                    <a:pt x="1423" y="273"/>
                  </a:lnTo>
                  <a:lnTo>
                    <a:pt x="1423" y="276"/>
                  </a:lnTo>
                  <a:lnTo>
                    <a:pt x="1426" y="275"/>
                  </a:lnTo>
                  <a:cubicBezTo>
                    <a:pt x="1427" y="278"/>
                    <a:pt x="1429" y="281"/>
                    <a:pt x="1430" y="284"/>
                  </a:cubicBezTo>
                  <a:lnTo>
                    <a:pt x="1431" y="284"/>
                  </a:lnTo>
                  <a:lnTo>
                    <a:pt x="1431" y="283"/>
                  </a:lnTo>
                  <a:cubicBezTo>
                    <a:pt x="1432" y="284"/>
                    <a:pt x="1432" y="284"/>
                    <a:pt x="1433" y="285"/>
                  </a:cubicBezTo>
                  <a:cubicBezTo>
                    <a:pt x="1433" y="285"/>
                    <a:pt x="1433" y="286"/>
                    <a:pt x="1433" y="286"/>
                  </a:cubicBezTo>
                  <a:cubicBezTo>
                    <a:pt x="1433" y="287"/>
                    <a:pt x="1433" y="287"/>
                    <a:pt x="1434" y="288"/>
                  </a:cubicBezTo>
                  <a:lnTo>
                    <a:pt x="1435" y="290"/>
                  </a:lnTo>
                  <a:cubicBezTo>
                    <a:pt x="1437" y="292"/>
                    <a:pt x="1438" y="294"/>
                    <a:pt x="1439" y="296"/>
                  </a:cubicBezTo>
                  <a:cubicBezTo>
                    <a:pt x="1440" y="297"/>
                    <a:pt x="1441" y="299"/>
                    <a:pt x="1442" y="299"/>
                  </a:cubicBezTo>
                  <a:lnTo>
                    <a:pt x="1440" y="296"/>
                  </a:lnTo>
                  <a:lnTo>
                    <a:pt x="1442" y="296"/>
                  </a:lnTo>
                  <a:lnTo>
                    <a:pt x="1440" y="295"/>
                  </a:lnTo>
                  <a:cubicBezTo>
                    <a:pt x="1432" y="282"/>
                    <a:pt x="1424" y="268"/>
                    <a:pt x="1417" y="253"/>
                  </a:cubicBezTo>
                  <a:lnTo>
                    <a:pt x="1419" y="253"/>
                  </a:lnTo>
                  <a:lnTo>
                    <a:pt x="1424" y="264"/>
                  </a:lnTo>
                  <a:lnTo>
                    <a:pt x="1426" y="263"/>
                  </a:lnTo>
                  <a:cubicBezTo>
                    <a:pt x="1424" y="261"/>
                    <a:pt x="1423" y="258"/>
                    <a:pt x="1422" y="256"/>
                  </a:cubicBezTo>
                  <a:cubicBezTo>
                    <a:pt x="1421" y="253"/>
                    <a:pt x="1420" y="252"/>
                    <a:pt x="1419" y="251"/>
                  </a:cubicBezTo>
                  <a:lnTo>
                    <a:pt x="1420" y="251"/>
                  </a:lnTo>
                  <a:lnTo>
                    <a:pt x="1418" y="244"/>
                  </a:lnTo>
                  <a:close/>
                  <a:moveTo>
                    <a:pt x="59" y="243"/>
                  </a:moveTo>
                  <a:cubicBezTo>
                    <a:pt x="58" y="243"/>
                    <a:pt x="57" y="243"/>
                    <a:pt x="56" y="244"/>
                  </a:cubicBezTo>
                  <a:cubicBezTo>
                    <a:pt x="55" y="246"/>
                    <a:pt x="52" y="247"/>
                    <a:pt x="48" y="249"/>
                  </a:cubicBezTo>
                  <a:cubicBezTo>
                    <a:pt x="44" y="251"/>
                    <a:pt x="37" y="256"/>
                    <a:pt x="26" y="263"/>
                  </a:cubicBezTo>
                  <a:lnTo>
                    <a:pt x="27" y="265"/>
                  </a:lnTo>
                  <a:cubicBezTo>
                    <a:pt x="29" y="264"/>
                    <a:pt x="31" y="263"/>
                    <a:pt x="32" y="263"/>
                  </a:cubicBezTo>
                  <a:cubicBezTo>
                    <a:pt x="33" y="263"/>
                    <a:pt x="36" y="262"/>
                    <a:pt x="39" y="260"/>
                  </a:cubicBezTo>
                  <a:cubicBezTo>
                    <a:pt x="42" y="258"/>
                    <a:pt x="44" y="256"/>
                    <a:pt x="47" y="254"/>
                  </a:cubicBezTo>
                  <a:cubicBezTo>
                    <a:pt x="49" y="252"/>
                    <a:pt x="53" y="249"/>
                    <a:pt x="57" y="245"/>
                  </a:cubicBezTo>
                  <a:lnTo>
                    <a:pt x="59" y="243"/>
                  </a:lnTo>
                  <a:close/>
                  <a:moveTo>
                    <a:pt x="688" y="239"/>
                  </a:moveTo>
                  <a:cubicBezTo>
                    <a:pt x="690" y="241"/>
                    <a:pt x="693" y="243"/>
                    <a:pt x="697" y="242"/>
                  </a:cubicBezTo>
                  <a:lnTo>
                    <a:pt x="700" y="245"/>
                  </a:lnTo>
                  <a:lnTo>
                    <a:pt x="706" y="249"/>
                  </a:lnTo>
                  <a:cubicBezTo>
                    <a:pt x="707" y="251"/>
                    <a:pt x="708" y="253"/>
                    <a:pt x="709" y="254"/>
                  </a:cubicBezTo>
                  <a:cubicBezTo>
                    <a:pt x="709" y="256"/>
                    <a:pt x="711" y="258"/>
                    <a:pt x="715" y="262"/>
                  </a:cubicBezTo>
                  <a:cubicBezTo>
                    <a:pt x="718" y="267"/>
                    <a:pt x="720" y="270"/>
                    <a:pt x="720" y="273"/>
                  </a:cubicBezTo>
                  <a:cubicBezTo>
                    <a:pt x="721" y="276"/>
                    <a:pt x="722" y="279"/>
                    <a:pt x="725" y="284"/>
                  </a:cubicBezTo>
                  <a:cubicBezTo>
                    <a:pt x="729" y="288"/>
                    <a:pt x="732" y="295"/>
                    <a:pt x="737" y="305"/>
                  </a:cubicBezTo>
                  <a:cubicBezTo>
                    <a:pt x="742" y="315"/>
                    <a:pt x="743" y="322"/>
                    <a:pt x="742" y="326"/>
                  </a:cubicBezTo>
                  <a:cubicBezTo>
                    <a:pt x="741" y="330"/>
                    <a:pt x="740" y="333"/>
                    <a:pt x="741" y="335"/>
                  </a:cubicBezTo>
                  <a:cubicBezTo>
                    <a:pt x="741" y="337"/>
                    <a:pt x="741" y="339"/>
                    <a:pt x="741" y="342"/>
                  </a:cubicBezTo>
                  <a:lnTo>
                    <a:pt x="726" y="357"/>
                  </a:lnTo>
                  <a:lnTo>
                    <a:pt x="723" y="359"/>
                  </a:lnTo>
                  <a:lnTo>
                    <a:pt x="721" y="357"/>
                  </a:lnTo>
                  <a:cubicBezTo>
                    <a:pt x="715" y="355"/>
                    <a:pt x="710" y="353"/>
                    <a:pt x="707" y="352"/>
                  </a:cubicBezTo>
                  <a:cubicBezTo>
                    <a:pt x="704" y="351"/>
                    <a:pt x="701" y="349"/>
                    <a:pt x="699" y="347"/>
                  </a:cubicBezTo>
                  <a:cubicBezTo>
                    <a:pt x="696" y="344"/>
                    <a:pt x="693" y="343"/>
                    <a:pt x="691" y="342"/>
                  </a:cubicBezTo>
                  <a:cubicBezTo>
                    <a:pt x="689" y="340"/>
                    <a:pt x="686" y="339"/>
                    <a:pt x="682" y="336"/>
                  </a:cubicBezTo>
                  <a:cubicBezTo>
                    <a:pt x="677" y="327"/>
                    <a:pt x="673" y="318"/>
                    <a:pt x="671" y="307"/>
                  </a:cubicBezTo>
                  <a:lnTo>
                    <a:pt x="667" y="304"/>
                  </a:lnTo>
                  <a:lnTo>
                    <a:pt x="669" y="296"/>
                  </a:lnTo>
                  <a:lnTo>
                    <a:pt x="664" y="293"/>
                  </a:lnTo>
                  <a:lnTo>
                    <a:pt x="663" y="278"/>
                  </a:lnTo>
                  <a:lnTo>
                    <a:pt x="661" y="280"/>
                  </a:lnTo>
                  <a:cubicBezTo>
                    <a:pt x="661" y="277"/>
                    <a:pt x="660" y="275"/>
                    <a:pt x="660" y="273"/>
                  </a:cubicBezTo>
                  <a:cubicBezTo>
                    <a:pt x="660" y="272"/>
                    <a:pt x="659" y="271"/>
                    <a:pt x="658" y="270"/>
                  </a:cubicBezTo>
                  <a:cubicBezTo>
                    <a:pt x="657" y="269"/>
                    <a:pt x="655" y="268"/>
                    <a:pt x="653" y="265"/>
                  </a:cubicBezTo>
                  <a:lnTo>
                    <a:pt x="661" y="267"/>
                  </a:lnTo>
                  <a:lnTo>
                    <a:pt x="662" y="271"/>
                  </a:lnTo>
                  <a:cubicBezTo>
                    <a:pt x="664" y="274"/>
                    <a:pt x="667" y="275"/>
                    <a:pt x="670" y="275"/>
                  </a:cubicBezTo>
                  <a:cubicBezTo>
                    <a:pt x="671" y="269"/>
                    <a:pt x="671" y="265"/>
                    <a:pt x="672" y="263"/>
                  </a:cubicBezTo>
                  <a:cubicBezTo>
                    <a:pt x="672" y="261"/>
                    <a:pt x="672" y="259"/>
                    <a:pt x="671" y="258"/>
                  </a:cubicBezTo>
                  <a:cubicBezTo>
                    <a:pt x="671" y="256"/>
                    <a:pt x="670" y="255"/>
                    <a:pt x="670" y="254"/>
                  </a:cubicBezTo>
                  <a:cubicBezTo>
                    <a:pt x="669" y="253"/>
                    <a:pt x="669" y="252"/>
                    <a:pt x="669" y="249"/>
                  </a:cubicBezTo>
                  <a:cubicBezTo>
                    <a:pt x="669" y="250"/>
                    <a:pt x="669" y="250"/>
                    <a:pt x="670" y="251"/>
                  </a:cubicBezTo>
                  <a:cubicBezTo>
                    <a:pt x="671" y="251"/>
                    <a:pt x="671" y="252"/>
                    <a:pt x="671" y="252"/>
                  </a:cubicBezTo>
                  <a:cubicBezTo>
                    <a:pt x="671" y="253"/>
                    <a:pt x="671" y="254"/>
                    <a:pt x="672" y="255"/>
                  </a:cubicBezTo>
                  <a:lnTo>
                    <a:pt x="673" y="253"/>
                  </a:lnTo>
                  <a:lnTo>
                    <a:pt x="677" y="249"/>
                  </a:lnTo>
                  <a:lnTo>
                    <a:pt x="681" y="244"/>
                  </a:lnTo>
                  <a:lnTo>
                    <a:pt x="682" y="242"/>
                  </a:lnTo>
                  <a:lnTo>
                    <a:pt x="682" y="239"/>
                  </a:lnTo>
                  <a:lnTo>
                    <a:pt x="686" y="242"/>
                  </a:lnTo>
                  <a:lnTo>
                    <a:pt x="688" y="239"/>
                  </a:lnTo>
                  <a:close/>
                  <a:moveTo>
                    <a:pt x="622" y="205"/>
                  </a:moveTo>
                  <a:cubicBezTo>
                    <a:pt x="621" y="205"/>
                    <a:pt x="618" y="207"/>
                    <a:pt x="613" y="209"/>
                  </a:cubicBezTo>
                  <a:cubicBezTo>
                    <a:pt x="608" y="212"/>
                    <a:pt x="603" y="215"/>
                    <a:pt x="598" y="219"/>
                  </a:cubicBezTo>
                  <a:cubicBezTo>
                    <a:pt x="599" y="220"/>
                    <a:pt x="599" y="221"/>
                    <a:pt x="599" y="221"/>
                  </a:cubicBezTo>
                  <a:cubicBezTo>
                    <a:pt x="599" y="221"/>
                    <a:pt x="599" y="222"/>
                    <a:pt x="599" y="224"/>
                  </a:cubicBezTo>
                  <a:cubicBezTo>
                    <a:pt x="599" y="225"/>
                    <a:pt x="598" y="227"/>
                    <a:pt x="598" y="230"/>
                  </a:cubicBezTo>
                  <a:lnTo>
                    <a:pt x="603" y="226"/>
                  </a:lnTo>
                  <a:cubicBezTo>
                    <a:pt x="609" y="219"/>
                    <a:pt x="615" y="212"/>
                    <a:pt x="622" y="205"/>
                  </a:cubicBezTo>
                  <a:close/>
                  <a:moveTo>
                    <a:pt x="1429" y="199"/>
                  </a:moveTo>
                  <a:cubicBezTo>
                    <a:pt x="1428" y="200"/>
                    <a:pt x="1427" y="202"/>
                    <a:pt x="1427" y="203"/>
                  </a:cubicBezTo>
                  <a:cubicBezTo>
                    <a:pt x="1426" y="205"/>
                    <a:pt x="1426" y="207"/>
                    <a:pt x="1426" y="207"/>
                  </a:cubicBezTo>
                  <a:lnTo>
                    <a:pt x="1424" y="207"/>
                  </a:lnTo>
                  <a:cubicBezTo>
                    <a:pt x="1423" y="210"/>
                    <a:pt x="1422" y="213"/>
                    <a:pt x="1422" y="216"/>
                  </a:cubicBezTo>
                  <a:cubicBezTo>
                    <a:pt x="1425" y="211"/>
                    <a:pt x="1427" y="207"/>
                    <a:pt x="1428" y="205"/>
                  </a:cubicBezTo>
                  <a:cubicBezTo>
                    <a:pt x="1429" y="203"/>
                    <a:pt x="1430" y="202"/>
                    <a:pt x="1430" y="201"/>
                  </a:cubicBezTo>
                  <a:cubicBezTo>
                    <a:pt x="1430" y="200"/>
                    <a:pt x="1430" y="200"/>
                    <a:pt x="1429" y="199"/>
                  </a:cubicBezTo>
                  <a:close/>
                  <a:moveTo>
                    <a:pt x="135" y="197"/>
                  </a:moveTo>
                  <a:lnTo>
                    <a:pt x="130" y="199"/>
                  </a:lnTo>
                  <a:lnTo>
                    <a:pt x="128" y="201"/>
                  </a:lnTo>
                  <a:cubicBezTo>
                    <a:pt x="127" y="201"/>
                    <a:pt x="126" y="202"/>
                    <a:pt x="125" y="202"/>
                  </a:cubicBezTo>
                  <a:cubicBezTo>
                    <a:pt x="124" y="202"/>
                    <a:pt x="123" y="203"/>
                    <a:pt x="121" y="204"/>
                  </a:cubicBezTo>
                  <a:cubicBezTo>
                    <a:pt x="120" y="205"/>
                    <a:pt x="117" y="207"/>
                    <a:pt x="114" y="209"/>
                  </a:cubicBezTo>
                  <a:cubicBezTo>
                    <a:pt x="115" y="209"/>
                    <a:pt x="115" y="209"/>
                    <a:pt x="116" y="209"/>
                  </a:cubicBezTo>
                  <a:cubicBezTo>
                    <a:pt x="116" y="209"/>
                    <a:pt x="118" y="208"/>
                    <a:pt x="120" y="207"/>
                  </a:cubicBezTo>
                  <a:cubicBezTo>
                    <a:pt x="122" y="206"/>
                    <a:pt x="124" y="204"/>
                    <a:pt x="128" y="201"/>
                  </a:cubicBezTo>
                  <a:cubicBezTo>
                    <a:pt x="130" y="201"/>
                    <a:pt x="132" y="200"/>
                    <a:pt x="134" y="199"/>
                  </a:cubicBezTo>
                  <a:lnTo>
                    <a:pt x="135" y="197"/>
                  </a:lnTo>
                  <a:close/>
                  <a:moveTo>
                    <a:pt x="141" y="194"/>
                  </a:moveTo>
                  <a:cubicBezTo>
                    <a:pt x="140" y="194"/>
                    <a:pt x="140" y="194"/>
                    <a:pt x="139" y="195"/>
                  </a:cubicBezTo>
                  <a:cubicBezTo>
                    <a:pt x="138" y="195"/>
                    <a:pt x="137" y="196"/>
                    <a:pt x="135" y="197"/>
                  </a:cubicBezTo>
                  <a:lnTo>
                    <a:pt x="135" y="197"/>
                  </a:lnTo>
                  <a:lnTo>
                    <a:pt x="140" y="196"/>
                  </a:lnTo>
                  <a:lnTo>
                    <a:pt x="140" y="196"/>
                  </a:lnTo>
                  <a:lnTo>
                    <a:pt x="140" y="197"/>
                  </a:lnTo>
                  <a:lnTo>
                    <a:pt x="140" y="197"/>
                  </a:lnTo>
                  <a:lnTo>
                    <a:pt x="142" y="194"/>
                  </a:lnTo>
                  <a:cubicBezTo>
                    <a:pt x="141" y="194"/>
                    <a:pt x="141" y="194"/>
                    <a:pt x="141" y="194"/>
                  </a:cubicBezTo>
                  <a:close/>
                  <a:moveTo>
                    <a:pt x="145" y="185"/>
                  </a:moveTo>
                  <a:lnTo>
                    <a:pt x="144" y="185"/>
                  </a:lnTo>
                  <a:lnTo>
                    <a:pt x="144" y="187"/>
                  </a:lnTo>
                  <a:cubicBezTo>
                    <a:pt x="143" y="187"/>
                    <a:pt x="142" y="186"/>
                    <a:pt x="142" y="186"/>
                  </a:cubicBezTo>
                  <a:lnTo>
                    <a:pt x="142" y="186"/>
                  </a:lnTo>
                  <a:cubicBezTo>
                    <a:pt x="141" y="186"/>
                    <a:pt x="140" y="187"/>
                    <a:pt x="139" y="188"/>
                  </a:cubicBezTo>
                  <a:lnTo>
                    <a:pt x="136" y="189"/>
                  </a:lnTo>
                  <a:lnTo>
                    <a:pt x="136" y="193"/>
                  </a:lnTo>
                  <a:lnTo>
                    <a:pt x="135" y="192"/>
                  </a:lnTo>
                  <a:lnTo>
                    <a:pt x="135" y="190"/>
                  </a:lnTo>
                  <a:lnTo>
                    <a:pt x="132" y="192"/>
                  </a:lnTo>
                  <a:lnTo>
                    <a:pt x="130" y="195"/>
                  </a:lnTo>
                  <a:lnTo>
                    <a:pt x="130" y="193"/>
                  </a:lnTo>
                  <a:lnTo>
                    <a:pt x="127" y="195"/>
                  </a:lnTo>
                  <a:lnTo>
                    <a:pt x="127" y="194"/>
                  </a:lnTo>
                  <a:lnTo>
                    <a:pt x="130" y="192"/>
                  </a:lnTo>
                  <a:cubicBezTo>
                    <a:pt x="128" y="192"/>
                    <a:pt x="125" y="194"/>
                    <a:pt x="120" y="197"/>
                  </a:cubicBezTo>
                  <a:cubicBezTo>
                    <a:pt x="116" y="200"/>
                    <a:pt x="113" y="202"/>
                    <a:pt x="112" y="202"/>
                  </a:cubicBezTo>
                  <a:lnTo>
                    <a:pt x="111" y="204"/>
                  </a:lnTo>
                  <a:cubicBezTo>
                    <a:pt x="112" y="204"/>
                    <a:pt x="113" y="203"/>
                    <a:pt x="115" y="203"/>
                  </a:cubicBezTo>
                  <a:cubicBezTo>
                    <a:pt x="116" y="202"/>
                    <a:pt x="118" y="201"/>
                    <a:pt x="119" y="201"/>
                  </a:cubicBezTo>
                  <a:cubicBezTo>
                    <a:pt x="120" y="200"/>
                    <a:pt x="121" y="199"/>
                    <a:pt x="124" y="198"/>
                  </a:cubicBezTo>
                  <a:cubicBezTo>
                    <a:pt x="127" y="196"/>
                    <a:pt x="129" y="195"/>
                    <a:pt x="130" y="195"/>
                  </a:cubicBezTo>
                  <a:cubicBezTo>
                    <a:pt x="132" y="194"/>
                    <a:pt x="134" y="194"/>
                    <a:pt x="136" y="193"/>
                  </a:cubicBezTo>
                  <a:lnTo>
                    <a:pt x="144" y="189"/>
                  </a:lnTo>
                  <a:lnTo>
                    <a:pt x="147" y="186"/>
                  </a:lnTo>
                  <a:lnTo>
                    <a:pt x="145" y="185"/>
                  </a:lnTo>
                  <a:close/>
                  <a:moveTo>
                    <a:pt x="173" y="182"/>
                  </a:moveTo>
                  <a:lnTo>
                    <a:pt x="170" y="184"/>
                  </a:lnTo>
                  <a:lnTo>
                    <a:pt x="170" y="183"/>
                  </a:lnTo>
                  <a:lnTo>
                    <a:pt x="173" y="182"/>
                  </a:lnTo>
                  <a:close/>
                  <a:moveTo>
                    <a:pt x="185" y="172"/>
                  </a:moveTo>
                  <a:lnTo>
                    <a:pt x="180" y="175"/>
                  </a:lnTo>
                  <a:lnTo>
                    <a:pt x="179" y="177"/>
                  </a:lnTo>
                  <a:lnTo>
                    <a:pt x="187" y="175"/>
                  </a:lnTo>
                  <a:lnTo>
                    <a:pt x="187" y="173"/>
                  </a:lnTo>
                  <a:lnTo>
                    <a:pt x="186" y="172"/>
                  </a:lnTo>
                  <a:lnTo>
                    <a:pt x="185" y="172"/>
                  </a:lnTo>
                  <a:close/>
                  <a:moveTo>
                    <a:pt x="193" y="170"/>
                  </a:moveTo>
                  <a:lnTo>
                    <a:pt x="187" y="172"/>
                  </a:lnTo>
                  <a:lnTo>
                    <a:pt x="187" y="173"/>
                  </a:lnTo>
                  <a:lnTo>
                    <a:pt x="191" y="172"/>
                  </a:lnTo>
                  <a:lnTo>
                    <a:pt x="193" y="170"/>
                  </a:lnTo>
                  <a:close/>
                  <a:moveTo>
                    <a:pt x="1454" y="164"/>
                  </a:moveTo>
                  <a:cubicBezTo>
                    <a:pt x="1453" y="164"/>
                    <a:pt x="1453" y="164"/>
                    <a:pt x="1452" y="164"/>
                  </a:cubicBezTo>
                  <a:cubicBezTo>
                    <a:pt x="1451" y="165"/>
                    <a:pt x="1450" y="165"/>
                    <a:pt x="1449" y="165"/>
                  </a:cubicBezTo>
                  <a:cubicBezTo>
                    <a:pt x="1443" y="186"/>
                    <a:pt x="1438" y="199"/>
                    <a:pt x="1435" y="206"/>
                  </a:cubicBezTo>
                  <a:cubicBezTo>
                    <a:pt x="1431" y="212"/>
                    <a:pt x="1429" y="216"/>
                    <a:pt x="1429" y="218"/>
                  </a:cubicBezTo>
                  <a:cubicBezTo>
                    <a:pt x="1429" y="219"/>
                    <a:pt x="1428" y="220"/>
                    <a:pt x="1428" y="221"/>
                  </a:cubicBezTo>
                  <a:cubicBezTo>
                    <a:pt x="1427" y="222"/>
                    <a:pt x="1426" y="223"/>
                    <a:pt x="1426" y="225"/>
                  </a:cubicBezTo>
                  <a:cubicBezTo>
                    <a:pt x="1425" y="226"/>
                    <a:pt x="1424" y="227"/>
                    <a:pt x="1424" y="227"/>
                  </a:cubicBezTo>
                  <a:cubicBezTo>
                    <a:pt x="1424" y="228"/>
                    <a:pt x="1424" y="229"/>
                    <a:pt x="1424" y="230"/>
                  </a:cubicBezTo>
                  <a:lnTo>
                    <a:pt x="1428" y="234"/>
                  </a:lnTo>
                  <a:lnTo>
                    <a:pt x="1431" y="235"/>
                  </a:lnTo>
                  <a:lnTo>
                    <a:pt x="1432" y="237"/>
                  </a:lnTo>
                  <a:cubicBezTo>
                    <a:pt x="1433" y="237"/>
                    <a:pt x="1434" y="238"/>
                    <a:pt x="1435" y="238"/>
                  </a:cubicBezTo>
                  <a:cubicBezTo>
                    <a:pt x="1436" y="238"/>
                    <a:pt x="1447" y="239"/>
                    <a:pt x="1469" y="241"/>
                  </a:cubicBezTo>
                  <a:lnTo>
                    <a:pt x="1475" y="167"/>
                  </a:lnTo>
                  <a:cubicBezTo>
                    <a:pt x="1474" y="166"/>
                    <a:pt x="1473" y="166"/>
                    <a:pt x="1472" y="165"/>
                  </a:cubicBezTo>
                  <a:cubicBezTo>
                    <a:pt x="1471" y="165"/>
                    <a:pt x="1470" y="165"/>
                    <a:pt x="1467" y="165"/>
                  </a:cubicBezTo>
                  <a:cubicBezTo>
                    <a:pt x="1465" y="165"/>
                    <a:pt x="1462" y="164"/>
                    <a:pt x="1457" y="164"/>
                  </a:cubicBezTo>
                  <a:cubicBezTo>
                    <a:pt x="1455" y="164"/>
                    <a:pt x="1455" y="164"/>
                    <a:pt x="1454" y="164"/>
                  </a:cubicBezTo>
                  <a:close/>
                  <a:moveTo>
                    <a:pt x="1426" y="164"/>
                  </a:moveTo>
                  <a:cubicBezTo>
                    <a:pt x="1422" y="165"/>
                    <a:pt x="1420" y="166"/>
                    <a:pt x="1418" y="167"/>
                  </a:cubicBezTo>
                  <a:cubicBezTo>
                    <a:pt x="1416" y="167"/>
                    <a:pt x="1414" y="168"/>
                    <a:pt x="1410" y="170"/>
                  </a:cubicBezTo>
                  <a:cubicBezTo>
                    <a:pt x="1407" y="172"/>
                    <a:pt x="1400" y="174"/>
                    <a:pt x="1388" y="178"/>
                  </a:cubicBezTo>
                  <a:cubicBezTo>
                    <a:pt x="1377" y="182"/>
                    <a:pt x="1370" y="185"/>
                    <a:pt x="1368" y="186"/>
                  </a:cubicBezTo>
                  <a:cubicBezTo>
                    <a:pt x="1366" y="188"/>
                    <a:pt x="1364" y="189"/>
                    <a:pt x="1363" y="190"/>
                  </a:cubicBezTo>
                  <a:cubicBezTo>
                    <a:pt x="1362" y="190"/>
                    <a:pt x="1361" y="191"/>
                    <a:pt x="1360" y="191"/>
                  </a:cubicBezTo>
                  <a:cubicBezTo>
                    <a:pt x="1360" y="192"/>
                    <a:pt x="1359" y="193"/>
                    <a:pt x="1358" y="194"/>
                  </a:cubicBezTo>
                  <a:cubicBezTo>
                    <a:pt x="1356" y="193"/>
                    <a:pt x="1355" y="193"/>
                    <a:pt x="1354" y="192"/>
                  </a:cubicBezTo>
                  <a:cubicBezTo>
                    <a:pt x="1353" y="192"/>
                    <a:pt x="1353" y="192"/>
                    <a:pt x="1353" y="192"/>
                  </a:cubicBezTo>
                  <a:cubicBezTo>
                    <a:pt x="1353" y="192"/>
                    <a:pt x="1352" y="192"/>
                    <a:pt x="1352" y="192"/>
                  </a:cubicBezTo>
                  <a:lnTo>
                    <a:pt x="1351" y="191"/>
                  </a:lnTo>
                  <a:cubicBezTo>
                    <a:pt x="1348" y="191"/>
                    <a:pt x="1346" y="191"/>
                    <a:pt x="1345" y="191"/>
                  </a:cubicBezTo>
                  <a:cubicBezTo>
                    <a:pt x="1344" y="191"/>
                    <a:pt x="1343" y="190"/>
                    <a:pt x="1343" y="190"/>
                  </a:cubicBezTo>
                  <a:cubicBezTo>
                    <a:pt x="1342" y="190"/>
                    <a:pt x="1342" y="190"/>
                    <a:pt x="1340" y="190"/>
                  </a:cubicBezTo>
                  <a:cubicBezTo>
                    <a:pt x="1340" y="186"/>
                    <a:pt x="1339" y="184"/>
                    <a:pt x="1339" y="182"/>
                  </a:cubicBezTo>
                  <a:cubicBezTo>
                    <a:pt x="1339" y="181"/>
                    <a:pt x="1338" y="179"/>
                    <a:pt x="1337" y="178"/>
                  </a:cubicBezTo>
                  <a:cubicBezTo>
                    <a:pt x="1337" y="177"/>
                    <a:pt x="1335" y="175"/>
                    <a:pt x="1334" y="172"/>
                  </a:cubicBezTo>
                  <a:lnTo>
                    <a:pt x="1333" y="172"/>
                  </a:lnTo>
                  <a:cubicBezTo>
                    <a:pt x="1333" y="174"/>
                    <a:pt x="1334" y="176"/>
                    <a:pt x="1334" y="177"/>
                  </a:cubicBezTo>
                  <a:cubicBezTo>
                    <a:pt x="1334" y="178"/>
                    <a:pt x="1334" y="181"/>
                    <a:pt x="1335" y="184"/>
                  </a:cubicBezTo>
                  <a:cubicBezTo>
                    <a:pt x="1335" y="188"/>
                    <a:pt x="1335" y="191"/>
                    <a:pt x="1336" y="191"/>
                  </a:cubicBezTo>
                  <a:cubicBezTo>
                    <a:pt x="1336" y="192"/>
                    <a:pt x="1336" y="193"/>
                    <a:pt x="1336" y="195"/>
                  </a:cubicBezTo>
                  <a:cubicBezTo>
                    <a:pt x="1336" y="196"/>
                    <a:pt x="1336" y="198"/>
                    <a:pt x="1336" y="199"/>
                  </a:cubicBezTo>
                  <a:cubicBezTo>
                    <a:pt x="1336" y="201"/>
                    <a:pt x="1336" y="203"/>
                    <a:pt x="1336" y="206"/>
                  </a:cubicBezTo>
                  <a:cubicBezTo>
                    <a:pt x="1336" y="209"/>
                    <a:pt x="1336" y="212"/>
                    <a:pt x="1337" y="217"/>
                  </a:cubicBezTo>
                  <a:cubicBezTo>
                    <a:pt x="1338" y="221"/>
                    <a:pt x="1338" y="229"/>
                    <a:pt x="1338" y="240"/>
                  </a:cubicBezTo>
                  <a:cubicBezTo>
                    <a:pt x="1339" y="250"/>
                    <a:pt x="1338" y="258"/>
                    <a:pt x="1338" y="264"/>
                  </a:cubicBezTo>
                  <a:cubicBezTo>
                    <a:pt x="1338" y="269"/>
                    <a:pt x="1337" y="274"/>
                    <a:pt x="1337" y="278"/>
                  </a:cubicBezTo>
                  <a:cubicBezTo>
                    <a:pt x="1337" y="282"/>
                    <a:pt x="1337" y="287"/>
                    <a:pt x="1337" y="292"/>
                  </a:cubicBezTo>
                  <a:cubicBezTo>
                    <a:pt x="1336" y="298"/>
                    <a:pt x="1336" y="301"/>
                    <a:pt x="1337" y="302"/>
                  </a:cubicBezTo>
                  <a:cubicBezTo>
                    <a:pt x="1338" y="304"/>
                    <a:pt x="1339" y="305"/>
                    <a:pt x="1340" y="307"/>
                  </a:cubicBezTo>
                  <a:lnTo>
                    <a:pt x="1341" y="306"/>
                  </a:lnTo>
                  <a:lnTo>
                    <a:pt x="1339" y="299"/>
                  </a:lnTo>
                  <a:cubicBezTo>
                    <a:pt x="1339" y="298"/>
                    <a:pt x="1340" y="298"/>
                    <a:pt x="1340" y="297"/>
                  </a:cubicBezTo>
                  <a:cubicBezTo>
                    <a:pt x="1340" y="297"/>
                    <a:pt x="1340" y="297"/>
                    <a:pt x="1340" y="296"/>
                  </a:cubicBezTo>
                  <a:cubicBezTo>
                    <a:pt x="1340" y="295"/>
                    <a:pt x="1340" y="294"/>
                    <a:pt x="1340" y="292"/>
                  </a:cubicBezTo>
                  <a:lnTo>
                    <a:pt x="1340" y="294"/>
                  </a:lnTo>
                  <a:lnTo>
                    <a:pt x="1343" y="296"/>
                  </a:lnTo>
                  <a:lnTo>
                    <a:pt x="1343" y="296"/>
                  </a:lnTo>
                  <a:lnTo>
                    <a:pt x="1343" y="292"/>
                  </a:lnTo>
                  <a:lnTo>
                    <a:pt x="1343" y="292"/>
                  </a:lnTo>
                  <a:lnTo>
                    <a:pt x="1343" y="289"/>
                  </a:lnTo>
                  <a:lnTo>
                    <a:pt x="1344" y="289"/>
                  </a:lnTo>
                  <a:lnTo>
                    <a:pt x="1343" y="283"/>
                  </a:lnTo>
                  <a:cubicBezTo>
                    <a:pt x="1344" y="285"/>
                    <a:pt x="1345" y="287"/>
                    <a:pt x="1346" y="289"/>
                  </a:cubicBezTo>
                  <a:lnTo>
                    <a:pt x="1345" y="284"/>
                  </a:lnTo>
                  <a:lnTo>
                    <a:pt x="1346" y="283"/>
                  </a:lnTo>
                  <a:lnTo>
                    <a:pt x="1347" y="283"/>
                  </a:lnTo>
                  <a:lnTo>
                    <a:pt x="1350" y="283"/>
                  </a:lnTo>
                  <a:lnTo>
                    <a:pt x="1350" y="283"/>
                  </a:lnTo>
                  <a:lnTo>
                    <a:pt x="1350" y="283"/>
                  </a:lnTo>
                  <a:lnTo>
                    <a:pt x="1351" y="282"/>
                  </a:lnTo>
                  <a:lnTo>
                    <a:pt x="1348" y="273"/>
                  </a:lnTo>
                  <a:lnTo>
                    <a:pt x="1352" y="280"/>
                  </a:lnTo>
                  <a:lnTo>
                    <a:pt x="1357" y="284"/>
                  </a:lnTo>
                  <a:lnTo>
                    <a:pt x="1358" y="283"/>
                  </a:lnTo>
                  <a:cubicBezTo>
                    <a:pt x="1362" y="278"/>
                    <a:pt x="1366" y="273"/>
                    <a:pt x="1369" y="268"/>
                  </a:cubicBezTo>
                  <a:cubicBezTo>
                    <a:pt x="1372" y="264"/>
                    <a:pt x="1381" y="248"/>
                    <a:pt x="1397" y="219"/>
                  </a:cubicBezTo>
                  <a:cubicBezTo>
                    <a:pt x="1413" y="191"/>
                    <a:pt x="1421" y="175"/>
                    <a:pt x="1422" y="172"/>
                  </a:cubicBezTo>
                  <a:cubicBezTo>
                    <a:pt x="1424" y="170"/>
                    <a:pt x="1425" y="167"/>
                    <a:pt x="1426" y="164"/>
                  </a:cubicBezTo>
                  <a:close/>
                  <a:moveTo>
                    <a:pt x="218" y="158"/>
                  </a:moveTo>
                  <a:cubicBezTo>
                    <a:pt x="214" y="158"/>
                    <a:pt x="210" y="159"/>
                    <a:pt x="206" y="159"/>
                  </a:cubicBezTo>
                  <a:cubicBezTo>
                    <a:pt x="202" y="160"/>
                    <a:pt x="199" y="161"/>
                    <a:pt x="198" y="161"/>
                  </a:cubicBezTo>
                  <a:cubicBezTo>
                    <a:pt x="197" y="161"/>
                    <a:pt x="196" y="162"/>
                    <a:pt x="196" y="162"/>
                  </a:cubicBezTo>
                  <a:cubicBezTo>
                    <a:pt x="195" y="162"/>
                    <a:pt x="194" y="162"/>
                    <a:pt x="193" y="163"/>
                  </a:cubicBezTo>
                  <a:cubicBezTo>
                    <a:pt x="192" y="163"/>
                    <a:pt x="191" y="164"/>
                    <a:pt x="190" y="164"/>
                  </a:cubicBezTo>
                  <a:cubicBezTo>
                    <a:pt x="189" y="164"/>
                    <a:pt x="188" y="165"/>
                    <a:pt x="187" y="165"/>
                  </a:cubicBezTo>
                  <a:cubicBezTo>
                    <a:pt x="185" y="166"/>
                    <a:pt x="184" y="166"/>
                    <a:pt x="184" y="166"/>
                  </a:cubicBezTo>
                  <a:cubicBezTo>
                    <a:pt x="183" y="166"/>
                    <a:pt x="182" y="166"/>
                    <a:pt x="181" y="167"/>
                  </a:cubicBezTo>
                  <a:lnTo>
                    <a:pt x="182" y="166"/>
                  </a:lnTo>
                  <a:lnTo>
                    <a:pt x="183" y="166"/>
                  </a:lnTo>
                  <a:lnTo>
                    <a:pt x="183" y="165"/>
                  </a:lnTo>
                  <a:lnTo>
                    <a:pt x="179" y="166"/>
                  </a:lnTo>
                  <a:lnTo>
                    <a:pt x="178" y="165"/>
                  </a:lnTo>
                  <a:lnTo>
                    <a:pt x="178" y="166"/>
                  </a:lnTo>
                  <a:lnTo>
                    <a:pt x="175" y="168"/>
                  </a:lnTo>
                  <a:lnTo>
                    <a:pt x="174" y="168"/>
                  </a:lnTo>
                  <a:lnTo>
                    <a:pt x="174" y="168"/>
                  </a:lnTo>
                  <a:cubicBezTo>
                    <a:pt x="166" y="172"/>
                    <a:pt x="159" y="177"/>
                    <a:pt x="152" y="181"/>
                  </a:cubicBezTo>
                  <a:lnTo>
                    <a:pt x="151" y="180"/>
                  </a:lnTo>
                  <a:cubicBezTo>
                    <a:pt x="151" y="181"/>
                    <a:pt x="150" y="182"/>
                    <a:pt x="149" y="183"/>
                  </a:cubicBezTo>
                  <a:lnTo>
                    <a:pt x="149" y="182"/>
                  </a:lnTo>
                  <a:lnTo>
                    <a:pt x="147" y="184"/>
                  </a:lnTo>
                  <a:lnTo>
                    <a:pt x="147" y="186"/>
                  </a:lnTo>
                  <a:lnTo>
                    <a:pt x="152" y="183"/>
                  </a:lnTo>
                  <a:lnTo>
                    <a:pt x="153" y="182"/>
                  </a:lnTo>
                  <a:lnTo>
                    <a:pt x="154" y="183"/>
                  </a:lnTo>
                  <a:lnTo>
                    <a:pt x="154" y="182"/>
                  </a:lnTo>
                  <a:cubicBezTo>
                    <a:pt x="154" y="182"/>
                    <a:pt x="155" y="182"/>
                    <a:pt x="156" y="181"/>
                  </a:cubicBezTo>
                  <a:cubicBezTo>
                    <a:pt x="157" y="180"/>
                    <a:pt x="158" y="180"/>
                    <a:pt x="158" y="180"/>
                  </a:cubicBezTo>
                  <a:lnTo>
                    <a:pt x="159" y="179"/>
                  </a:lnTo>
                  <a:lnTo>
                    <a:pt x="161" y="179"/>
                  </a:lnTo>
                  <a:lnTo>
                    <a:pt x="162" y="178"/>
                  </a:lnTo>
                  <a:lnTo>
                    <a:pt x="163" y="177"/>
                  </a:lnTo>
                  <a:lnTo>
                    <a:pt x="165" y="178"/>
                  </a:lnTo>
                  <a:lnTo>
                    <a:pt x="167" y="175"/>
                  </a:lnTo>
                  <a:lnTo>
                    <a:pt x="167" y="178"/>
                  </a:lnTo>
                  <a:lnTo>
                    <a:pt x="187" y="169"/>
                  </a:lnTo>
                  <a:lnTo>
                    <a:pt x="188" y="168"/>
                  </a:lnTo>
                  <a:cubicBezTo>
                    <a:pt x="190" y="168"/>
                    <a:pt x="191" y="167"/>
                    <a:pt x="191" y="167"/>
                  </a:cubicBezTo>
                  <a:cubicBezTo>
                    <a:pt x="192" y="166"/>
                    <a:pt x="193" y="166"/>
                    <a:pt x="193" y="166"/>
                  </a:cubicBezTo>
                  <a:cubicBezTo>
                    <a:pt x="194" y="166"/>
                    <a:pt x="195" y="165"/>
                    <a:pt x="196" y="164"/>
                  </a:cubicBezTo>
                  <a:cubicBezTo>
                    <a:pt x="198" y="163"/>
                    <a:pt x="199" y="163"/>
                    <a:pt x="200" y="163"/>
                  </a:cubicBezTo>
                  <a:cubicBezTo>
                    <a:pt x="200" y="163"/>
                    <a:pt x="201" y="163"/>
                    <a:pt x="202" y="162"/>
                  </a:cubicBezTo>
                  <a:cubicBezTo>
                    <a:pt x="203" y="162"/>
                    <a:pt x="204" y="162"/>
                    <a:pt x="205" y="162"/>
                  </a:cubicBezTo>
                  <a:cubicBezTo>
                    <a:pt x="206" y="162"/>
                    <a:pt x="207" y="161"/>
                    <a:pt x="208" y="161"/>
                  </a:cubicBezTo>
                  <a:cubicBezTo>
                    <a:pt x="208" y="161"/>
                    <a:pt x="209" y="160"/>
                    <a:pt x="210" y="160"/>
                  </a:cubicBezTo>
                  <a:lnTo>
                    <a:pt x="211" y="161"/>
                  </a:lnTo>
                  <a:lnTo>
                    <a:pt x="212" y="160"/>
                  </a:lnTo>
                  <a:lnTo>
                    <a:pt x="218" y="158"/>
                  </a:lnTo>
                  <a:close/>
                  <a:moveTo>
                    <a:pt x="1476" y="143"/>
                  </a:moveTo>
                  <a:lnTo>
                    <a:pt x="1459" y="150"/>
                  </a:lnTo>
                  <a:cubicBezTo>
                    <a:pt x="1461" y="150"/>
                    <a:pt x="1462" y="150"/>
                    <a:pt x="1464" y="150"/>
                  </a:cubicBezTo>
                  <a:cubicBezTo>
                    <a:pt x="1465" y="150"/>
                    <a:pt x="1466" y="150"/>
                    <a:pt x="1468" y="150"/>
                  </a:cubicBezTo>
                  <a:cubicBezTo>
                    <a:pt x="1470" y="151"/>
                    <a:pt x="1472" y="151"/>
                    <a:pt x="1476" y="151"/>
                  </a:cubicBezTo>
                  <a:lnTo>
                    <a:pt x="1477" y="143"/>
                  </a:lnTo>
                  <a:lnTo>
                    <a:pt x="1476" y="143"/>
                  </a:lnTo>
                  <a:close/>
                  <a:moveTo>
                    <a:pt x="1336" y="130"/>
                  </a:moveTo>
                  <a:lnTo>
                    <a:pt x="1331" y="135"/>
                  </a:lnTo>
                  <a:lnTo>
                    <a:pt x="1332" y="136"/>
                  </a:lnTo>
                  <a:lnTo>
                    <a:pt x="1330" y="136"/>
                  </a:lnTo>
                  <a:lnTo>
                    <a:pt x="1322" y="147"/>
                  </a:lnTo>
                  <a:lnTo>
                    <a:pt x="1324" y="146"/>
                  </a:lnTo>
                  <a:lnTo>
                    <a:pt x="1323" y="148"/>
                  </a:lnTo>
                  <a:lnTo>
                    <a:pt x="1324" y="150"/>
                  </a:lnTo>
                  <a:lnTo>
                    <a:pt x="1326" y="146"/>
                  </a:lnTo>
                  <a:lnTo>
                    <a:pt x="1333" y="140"/>
                  </a:lnTo>
                  <a:lnTo>
                    <a:pt x="1336" y="130"/>
                  </a:lnTo>
                  <a:close/>
                  <a:moveTo>
                    <a:pt x="455" y="130"/>
                  </a:moveTo>
                  <a:cubicBezTo>
                    <a:pt x="463" y="131"/>
                    <a:pt x="469" y="131"/>
                    <a:pt x="474" y="131"/>
                  </a:cubicBezTo>
                  <a:cubicBezTo>
                    <a:pt x="478" y="131"/>
                    <a:pt x="481" y="132"/>
                    <a:pt x="484" y="133"/>
                  </a:cubicBezTo>
                  <a:cubicBezTo>
                    <a:pt x="486" y="134"/>
                    <a:pt x="489" y="135"/>
                    <a:pt x="494" y="137"/>
                  </a:cubicBezTo>
                  <a:lnTo>
                    <a:pt x="497" y="142"/>
                  </a:lnTo>
                  <a:lnTo>
                    <a:pt x="494" y="142"/>
                  </a:lnTo>
                  <a:lnTo>
                    <a:pt x="496" y="145"/>
                  </a:lnTo>
                  <a:lnTo>
                    <a:pt x="490" y="148"/>
                  </a:lnTo>
                  <a:lnTo>
                    <a:pt x="488" y="152"/>
                  </a:lnTo>
                  <a:lnTo>
                    <a:pt x="498" y="158"/>
                  </a:lnTo>
                  <a:cubicBezTo>
                    <a:pt x="492" y="159"/>
                    <a:pt x="487" y="162"/>
                    <a:pt x="482" y="166"/>
                  </a:cubicBezTo>
                  <a:lnTo>
                    <a:pt x="480" y="169"/>
                  </a:lnTo>
                  <a:cubicBezTo>
                    <a:pt x="478" y="170"/>
                    <a:pt x="476" y="170"/>
                    <a:pt x="474" y="170"/>
                  </a:cubicBezTo>
                  <a:cubicBezTo>
                    <a:pt x="473" y="170"/>
                    <a:pt x="471" y="171"/>
                    <a:pt x="470" y="172"/>
                  </a:cubicBezTo>
                  <a:cubicBezTo>
                    <a:pt x="469" y="174"/>
                    <a:pt x="467" y="176"/>
                    <a:pt x="463" y="178"/>
                  </a:cubicBezTo>
                  <a:lnTo>
                    <a:pt x="466" y="172"/>
                  </a:lnTo>
                  <a:cubicBezTo>
                    <a:pt x="445" y="173"/>
                    <a:pt x="430" y="173"/>
                    <a:pt x="422" y="173"/>
                  </a:cubicBezTo>
                  <a:cubicBezTo>
                    <a:pt x="413" y="172"/>
                    <a:pt x="408" y="172"/>
                    <a:pt x="406" y="172"/>
                  </a:cubicBezTo>
                  <a:lnTo>
                    <a:pt x="410" y="170"/>
                  </a:lnTo>
                  <a:cubicBezTo>
                    <a:pt x="403" y="168"/>
                    <a:pt x="398" y="164"/>
                    <a:pt x="393" y="159"/>
                  </a:cubicBezTo>
                  <a:cubicBezTo>
                    <a:pt x="391" y="156"/>
                    <a:pt x="389" y="154"/>
                    <a:pt x="388" y="152"/>
                  </a:cubicBezTo>
                  <a:cubicBezTo>
                    <a:pt x="387" y="151"/>
                    <a:pt x="387" y="149"/>
                    <a:pt x="387" y="148"/>
                  </a:cubicBezTo>
                  <a:cubicBezTo>
                    <a:pt x="387" y="146"/>
                    <a:pt x="387" y="145"/>
                    <a:pt x="388" y="144"/>
                  </a:cubicBezTo>
                  <a:cubicBezTo>
                    <a:pt x="388" y="143"/>
                    <a:pt x="389" y="141"/>
                    <a:pt x="390" y="139"/>
                  </a:cubicBezTo>
                  <a:cubicBezTo>
                    <a:pt x="392" y="140"/>
                    <a:pt x="394" y="140"/>
                    <a:pt x="397" y="140"/>
                  </a:cubicBezTo>
                  <a:cubicBezTo>
                    <a:pt x="399" y="140"/>
                    <a:pt x="418" y="137"/>
                    <a:pt x="455" y="130"/>
                  </a:cubicBezTo>
                  <a:close/>
                  <a:moveTo>
                    <a:pt x="1341" y="124"/>
                  </a:moveTo>
                  <a:lnTo>
                    <a:pt x="1338" y="129"/>
                  </a:lnTo>
                  <a:lnTo>
                    <a:pt x="1340" y="129"/>
                  </a:lnTo>
                  <a:lnTo>
                    <a:pt x="1343" y="124"/>
                  </a:lnTo>
                  <a:lnTo>
                    <a:pt x="1341" y="124"/>
                  </a:lnTo>
                  <a:close/>
                  <a:moveTo>
                    <a:pt x="152" y="94"/>
                  </a:moveTo>
                  <a:cubicBezTo>
                    <a:pt x="150" y="94"/>
                    <a:pt x="149" y="95"/>
                    <a:pt x="148" y="95"/>
                  </a:cubicBezTo>
                  <a:cubicBezTo>
                    <a:pt x="147" y="95"/>
                    <a:pt x="136" y="100"/>
                    <a:pt x="117" y="110"/>
                  </a:cubicBezTo>
                  <a:lnTo>
                    <a:pt x="117" y="112"/>
                  </a:lnTo>
                  <a:lnTo>
                    <a:pt x="136" y="103"/>
                  </a:lnTo>
                  <a:lnTo>
                    <a:pt x="135" y="105"/>
                  </a:lnTo>
                  <a:lnTo>
                    <a:pt x="117" y="113"/>
                  </a:lnTo>
                  <a:cubicBezTo>
                    <a:pt x="117" y="118"/>
                    <a:pt x="116" y="121"/>
                    <a:pt x="116" y="123"/>
                  </a:cubicBezTo>
                  <a:cubicBezTo>
                    <a:pt x="116" y="125"/>
                    <a:pt x="116" y="126"/>
                    <a:pt x="116" y="127"/>
                  </a:cubicBezTo>
                  <a:cubicBezTo>
                    <a:pt x="116" y="129"/>
                    <a:pt x="116" y="130"/>
                    <a:pt x="116" y="133"/>
                  </a:cubicBezTo>
                  <a:lnTo>
                    <a:pt x="139" y="110"/>
                  </a:lnTo>
                  <a:lnTo>
                    <a:pt x="148" y="99"/>
                  </a:lnTo>
                  <a:cubicBezTo>
                    <a:pt x="148" y="99"/>
                    <a:pt x="148" y="99"/>
                    <a:pt x="147" y="99"/>
                  </a:cubicBezTo>
                  <a:cubicBezTo>
                    <a:pt x="147" y="99"/>
                    <a:pt x="146" y="99"/>
                    <a:pt x="145" y="100"/>
                  </a:cubicBezTo>
                  <a:cubicBezTo>
                    <a:pt x="143" y="101"/>
                    <a:pt x="140" y="102"/>
                    <a:pt x="137" y="104"/>
                  </a:cubicBezTo>
                  <a:lnTo>
                    <a:pt x="137" y="103"/>
                  </a:lnTo>
                  <a:lnTo>
                    <a:pt x="149" y="97"/>
                  </a:lnTo>
                  <a:lnTo>
                    <a:pt x="152" y="94"/>
                  </a:lnTo>
                  <a:close/>
                  <a:moveTo>
                    <a:pt x="448" y="36"/>
                  </a:moveTo>
                  <a:cubicBezTo>
                    <a:pt x="449" y="36"/>
                    <a:pt x="456" y="39"/>
                    <a:pt x="470" y="45"/>
                  </a:cubicBezTo>
                  <a:cubicBezTo>
                    <a:pt x="483" y="52"/>
                    <a:pt x="494" y="58"/>
                    <a:pt x="502" y="64"/>
                  </a:cubicBezTo>
                  <a:cubicBezTo>
                    <a:pt x="506" y="69"/>
                    <a:pt x="509" y="72"/>
                    <a:pt x="512" y="74"/>
                  </a:cubicBezTo>
                  <a:cubicBezTo>
                    <a:pt x="514" y="76"/>
                    <a:pt x="516" y="79"/>
                    <a:pt x="517" y="83"/>
                  </a:cubicBezTo>
                  <a:cubicBezTo>
                    <a:pt x="518" y="88"/>
                    <a:pt x="518" y="91"/>
                    <a:pt x="517" y="93"/>
                  </a:cubicBezTo>
                  <a:cubicBezTo>
                    <a:pt x="516" y="95"/>
                    <a:pt x="514" y="99"/>
                    <a:pt x="512" y="103"/>
                  </a:cubicBezTo>
                  <a:cubicBezTo>
                    <a:pt x="512" y="103"/>
                    <a:pt x="512" y="103"/>
                    <a:pt x="511" y="103"/>
                  </a:cubicBezTo>
                  <a:cubicBezTo>
                    <a:pt x="511" y="103"/>
                    <a:pt x="509" y="104"/>
                    <a:pt x="506" y="105"/>
                  </a:cubicBezTo>
                  <a:cubicBezTo>
                    <a:pt x="503" y="107"/>
                    <a:pt x="500" y="107"/>
                    <a:pt x="497" y="107"/>
                  </a:cubicBezTo>
                  <a:cubicBezTo>
                    <a:pt x="495" y="106"/>
                    <a:pt x="491" y="105"/>
                    <a:pt x="487" y="104"/>
                  </a:cubicBezTo>
                  <a:lnTo>
                    <a:pt x="479" y="93"/>
                  </a:lnTo>
                  <a:lnTo>
                    <a:pt x="473" y="91"/>
                  </a:lnTo>
                  <a:cubicBezTo>
                    <a:pt x="471" y="92"/>
                    <a:pt x="468" y="93"/>
                    <a:pt x="466" y="94"/>
                  </a:cubicBezTo>
                  <a:cubicBezTo>
                    <a:pt x="464" y="94"/>
                    <a:pt x="461" y="96"/>
                    <a:pt x="457" y="99"/>
                  </a:cubicBezTo>
                  <a:cubicBezTo>
                    <a:pt x="454" y="101"/>
                    <a:pt x="448" y="106"/>
                    <a:pt x="440" y="112"/>
                  </a:cubicBezTo>
                  <a:lnTo>
                    <a:pt x="437" y="110"/>
                  </a:lnTo>
                  <a:cubicBezTo>
                    <a:pt x="438" y="109"/>
                    <a:pt x="439" y="107"/>
                    <a:pt x="441" y="104"/>
                  </a:cubicBezTo>
                  <a:cubicBezTo>
                    <a:pt x="443" y="101"/>
                    <a:pt x="446" y="98"/>
                    <a:pt x="449" y="95"/>
                  </a:cubicBezTo>
                  <a:cubicBezTo>
                    <a:pt x="452" y="91"/>
                    <a:pt x="457" y="85"/>
                    <a:pt x="466" y="76"/>
                  </a:cubicBezTo>
                  <a:cubicBezTo>
                    <a:pt x="457" y="64"/>
                    <a:pt x="450" y="51"/>
                    <a:pt x="446" y="38"/>
                  </a:cubicBezTo>
                  <a:lnTo>
                    <a:pt x="448" y="36"/>
                  </a:lnTo>
                  <a:close/>
                  <a:moveTo>
                    <a:pt x="966" y="15"/>
                  </a:moveTo>
                  <a:cubicBezTo>
                    <a:pt x="970" y="16"/>
                    <a:pt x="973" y="16"/>
                    <a:pt x="975" y="16"/>
                  </a:cubicBezTo>
                  <a:cubicBezTo>
                    <a:pt x="977" y="16"/>
                    <a:pt x="982" y="18"/>
                    <a:pt x="989" y="20"/>
                  </a:cubicBezTo>
                  <a:cubicBezTo>
                    <a:pt x="996" y="22"/>
                    <a:pt x="1003" y="24"/>
                    <a:pt x="1009" y="26"/>
                  </a:cubicBezTo>
                  <a:cubicBezTo>
                    <a:pt x="1016" y="29"/>
                    <a:pt x="1021" y="31"/>
                    <a:pt x="1024" y="34"/>
                  </a:cubicBezTo>
                  <a:cubicBezTo>
                    <a:pt x="1027" y="37"/>
                    <a:pt x="1031" y="40"/>
                    <a:pt x="1037" y="44"/>
                  </a:cubicBezTo>
                  <a:cubicBezTo>
                    <a:pt x="1040" y="48"/>
                    <a:pt x="1042" y="50"/>
                    <a:pt x="1043" y="52"/>
                  </a:cubicBezTo>
                  <a:cubicBezTo>
                    <a:pt x="1044" y="53"/>
                    <a:pt x="1044" y="54"/>
                    <a:pt x="1045" y="56"/>
                  </a:cubicBezTo>
                  <a:cubicBezTo>
                    <a:pt x="1045" y="58"/>
                    <a:pt x="1046" y="60"/>
                    <a:pt x="1047" y="63"/>
                  </a:cubicBezTo>
                  <a:lnTo>
                    <a:pt x="1039" y="70"/>
                  </a:lnTo>
                  <a:cubicBezTo>
                    <a:pt x="1070" y="70"/>
                    <a:pt x="1090" y="71"/>
                    <a:pt x="1098" y="73"/>
                  </a:cubicBezTo>
                  <a:cubicBezTo>
                    <a:pt x="1106" y="75"/>
                    <a:pt x="1111" y="75"/>
                    <a:pt x="1114" y="74"/>
                  </a:cubicBezTo>
                  <a:cubicBezTo>
                    <a:pt x="1117" y="73"/>
                    <a:pt x="1119" y="72"/>
                    <a:pt x="1120" y="73"/>
                  </a:cubicBezTo>
                  <a:cubicBezTo>
                    <a:pt x="1122" y="73"/>
                    <a:pt x="1124" y="74"/>
                    <a:pt x="1127" y="74"/>
                  </a:cubicBezTo>
                  <a:lnTo>
                    <a:pt x="1131" y="81"/>
                  </a:lnTo>
                  <a:lnTo>
                    <a:pt x="1142" y="89"/>
                  </a:lnTo>
                  <a:cubicBezTo>
                    <a:pt x="1145" y="93"/>
                    <a:pt x="1148" y="95"/>
                    <a:pt x="1149" y="97"/>
                  </a:cubicBezTo>
                  <a:cubicBezTo>
                    <a:pt x="1151" y="98"/>
                    <a:pt x="1153" y="100"/>
                    <a:pt x="1154" y="103"/>
                  </a:cubicBezTo>
                  <a:cubicBezTo>
                    <a:pt x="1155" y="106"/>
                    <a:pt x="1156" y="109"/>
                    <a:pt x="1156" y="113"/>
                  </a:cubicBezTo>
                  <a:cubicBezTo>
                    <a:pt x="1156" y="117"/>
                    <a:pt x="1155" y="119"/>
                    <a:pt x="1154" y="121"/>
                  </a:cubicBezTo>
                  <a:cubicBezTo>
                    <a:pt x="1153" y="122"/>
                    <a:pt x="1151" y="123"/>
                    <a:pt x="1149" y="126"/>
                  </a:cubicBezTo>
                  <a:lnTo>
                    <a:pt x="1138" y="132"/>
                  </a:lnTo>
                  <a:lnTo>
                    <a:pt x="1137" y="130"/>
                  </a:lnTo>
                  <a:cubicBezTo>
                    <a:pt x="1134" y="130"/>
                    <a:pt x="1131" y="130"/>
                    <a:pt x="1129" y="130"/>
                  </a:cubicBezTo>
                  <a:cubicBezTo>
                    <a:pt x="1127" y="130"/>
                    <a:pt x="1125" y="131"/>
                    <a:pt x="1123" y="132"/>
                  </a:cubicBezTo>
                  <a:cubicBezTo>
                    <a:pt x="1121" y="133"/>
                    <a:pt x="1119" y="133"/>
                    <a:pt x="1118" y="132"/>
                  </a:cubicBezTo>
                  <a:cubicBezTo>
                    <a:pt x="1116" y="131"/>
                    <a:pt x="1114" y="131"/>
                    <a:pt x="1110" y="131"/>
                  </a:cubicBezTo>
                  <a:cubicBezTo>
                    <a:pt x="1107" y="131"/>
                    <a:pt x="1105" y="131"/>
                    <a:pt x="1103" y="131"/>
                  </a:cubicBezTo>
                  <a:cubicBezTo>
                    <a:pt x="1101" y="131"/>
                    <a:pt x="1099" y="131"/>
                    <a:pt x="1097" y="131"/>
                  </a:cubicBezTo>
                  <a:cubicBezTo>
                    <a:pt x="1096" y="133"/>
                    <a:pt x="1096" y="134"/>
                    <a:pt x="1097" y="135"/>
                  </a:cubicBezTo>
                  <a:cubicBezTo>
                    <a:pt x="1097" y="136"/>
                    <a:pt x="1096" y="137"/>
                    <a:pt x="1095" y="139"/>
                  </a:cubicBezTo>
                  <a:cubicBezTo>
                    <a:pt x="1094" y="140"/>
                    <a:pt x="1092" y="143"/>
                    <a:pt x="1089" y="147"/>
                  </a:cubicBezTo>
                  <a:cubicBezTo>
                    <a:pt x="1080" y="153"/>
                    <a:pt x="1073" y="156"/>
                    <a:pt x="1069" y="159"/>
                  </a:cubicBezTo>
                  <a:cubicBezTo>
                    <a:pt x="1065" y="161"/>
                    <a:pt x="1061" y="162"/>
                    <a:pt x="1056" y="163"/>
                  </a:cubicBezTo>
                  <a:cubicBezTo>
                    <a:pt x="1052" y="163"/>
                    <a:pt x="1046" y="165"/>
                    <a:pt x="1041" y="168"/>
                  </a:cubicBezTo>
                  <a:cubicBezTo>
                    <a:pt x="1035" y="171"/>
                    <a:pt x="1030" y="174"/>
                    <a:pt x="1026" y="178"/>
                  </a:cubicBezTo>
                  <a:cubicBezTo>
                    <a:pt x="1022" y="182"/>
                    <a:pt x="1018" y="184"/>
                    <a:pt x="1014" y="186"/>
                  </a:cubicBezTo>
                  <a:cubicBezTo>
                    <a:pt x="1011" y="188"/>
                    <a:pt x="1009" y="189"/>
                    <a:pt x="1007" y="190"/>
                  </a:cubicBezTo>
                  <a:cubicBezTo>
                    <a:pt x="1011" y="192"/>
                    <a:pt x="1013" y="193"/>
                    <a:pt x="1014" y="194"/>
                  </a:cubicBezTo>
                  <a:cubicBezTo>
                    <a:pt x="1016" y="195"/>
                    <a:pt x="1018" y="196"/>
                    <a:pt x="1020" y="199"/>
                  </a:cubicBezTo>
                  <a:cubicBezTo>
                    <a:pt x="1022" y="201"/>
                    <a:pt x="1026" y="204"/>
                    <a:pt x="1031" y="209"/>
                  </a:cubicBezTo>
                  <a:lnTo>
                    <a:pt x="1032" y="207"/>
                  </a:lnTo>
                  <a:lnTo>
                    <a:pt x="1034" y="210"/>
                  </a:lnTo>
                  <a:cubicBezTo>
                    <a:pt x="1066" y="206"/>
                    <a:pt x="1085" y="202"/>
                    <a:pt x="1093" y="198"/>
                  </a:cubicBezTo>
                  <a:cubicBezTo>
                    <a:pt x="1101" y="194"/>
                    <a:pt x="1105" y="192"/>
                    <a:pt x="1107" y="192"/>
                  </a:cubicBezTo>
                  <a:cubicBezTo>
                    <a:pt x="1108" y="191"/>
                    <a:pt x="1109" y="191"/>
                    <a:pt x="1111" y="190"/>
                  </a:cubicBezTo>
                  <a:lnTo>
                    <a:pt x="1112" y="192"/>
                  </a:lnTo>
                  <a:lnTo>
                    <a:pt x="1111" y="189"/>
                  </a:lnTo>
                  <a:lnTo>
                    <a:pt x="1112" y="189"/>
                  </a:lnTo>
                  <a:lnTo>
                    <a:pt x="1114" y="195"/>
                  </a:lnTo>
                  <a:cubicBezTo>
                    <a:pt x="1117" y="198"/>
                    <a:pt x="1120" y="199"/>
                    <a:pt x="1122" y="201"/>
                  </a:cubicBezTo>
                  <a:cubicBezTo>
                    <a:pt x="1123" y="202"/>
                    <a:pt x="1127" y="204"/>
                    <a:pt x="1132" y="206"/>
                  </a:cubicBezTo>
                  <a:cubicBezTo>
                    <a:pt x="1137" y="208"/>
                    <a:pt x="1145" y="213"/>
                    <a:pt x="1156" y="219"/>
                  </a:cubicBezTo>
                  <a:cubicBezTo>
                    <a:pt x="1160" y="225"/>
                    <a:pt x="1163" y="228"/>
                    <a:pt x="1165" y="230"/>
                  </a:cubicBezTo>
                  <a:cubicBezTo>
                    <a:pt x="1167" y="232"/>
                    <a:pt x="1168" y="234"/>
                    <a:pt x="1168" y="237"/>
                  </a:cubicBezTo>
                  <a:cubicBezTo>
                    <a:pt x="1168" y="241"/>
                    <a:pt x="1167" y="243"/>
                    <a:pt x="1167" y="245"/>
                  </a:cubicBezTo>
                  <a:cubicBezTo>
                    <a:pt x="1166" y="247"/>
                    <a:pt x="1166" y="248"/>
                    <a:pt x="1166" y="249"/>
                  </a:cubicBezTo>
                  <a:cubicBezTo>
                    <a:pt x="1166" y="250"/>
                    <a:pt x="1166" y="253"/>
                    <a:pt x="1166" y="256"/>
                  </a:cubicBezTo>
                  <a:cubicBezTo>
                    <a:pt x="1163" y="258"/>
                    <a:pt x="1160" y="261"/>
                    <a:pt x="1159" y="262"/>
                  </a:cubicBezTo>
                  <a:cubicBezTo>
                    <a:pt x="1158" y="264"/>
                    <a:pt x="1155" y="265"/>
                    <a:pt x="1153" y="265"/>
                  </a:cubicBezTo>
                  <a:cubicBezTo>
                    <a:pt x="1150" y="265"/>
                    <a:pt x="1146" y="264"/>
                    <a:pt x="1140" y="263"/>
                  </a:cubicBezTo>
                  <a:cubicBezTo>
                    <a:pt x="1135" y="262"/>
                    <a:pt x="1129" y="259"/>
                    <a:pt x="1121" y="253"/>
                  </a:cubicBezTo>
                  <a:cubicBezTo>
                    <a:pt x="1114" y="248"/>
                    <a:pt x="1106" y="245"/>
                    <a:pt x="1100" y="244"/>
                  </a:cubicBezTo>
                  <a:cubicBezTo>
                    <a:pt x="1093" y="243"/>
                    <a:pt x="1087" y="242"/>
                    <a:pt x="1081" y="242"/>
                  </a:cubicBezTo>
                  <a:cubicBezTo>
                    <a:pt x="1074" y="242"/>
                    <a:pt x="1065" y="242"/>
                    <a:pt x="1052" y="241"/>
                  </a:cubicBezTo>
                  <a:cubicBezTo>
                    <a:pt x="1053" y="245"/>
                    <a:pt x="1054" y="248"/>
                    <a:pt x="1055" y="251"/>
                  </a:cubicBezTo>
                  <a:cubicBezTo>
                    <a:pt x="1056" y="253"/>
                    <a:pt x="1057" y="258"/>
                    <a:pt x="1057" y="265"/>
                  </a:cubicBezTo>
                  <a:cubicBezTo>
                    <a:pt x="1058" y="272"/>
                    <a:pt x="1059" y="279"/>
                    <a:pt x="1058" y="286"/>
                  </a:cubicBezTo>
                  <a:cubicBezTo>
                    <a:pt x="1058" y="294"/>
                    <a:pt x="1057" y="300"/>
                    <a:pt x="1055" y="303"/>
                  </a:cubicBezTo>
                  <a:cubicBezTo>
                    <a:pt x="1054" y="307"/>
                    <a:pt x="1052" y="313"/>
                    <a:pt x="1050" y="320"/>
                  </a:cubicBezTo>
                  <a:lnTo>
                    <a:pt x="1048" y="321"/>
                  </a:lnTo>
                  <a:lnTo>
                    <a:pt x="1037" y="355"/>
                  </a:lnTo>
                  <a:lnTo>
                    <a:pt x="1040" y="353"/>
                  </a:lnTo>
                  <a:lnTo>
                    <a:pt x="1040" y="355"/>
                  </a:lnTo>
                  <a:lnTo>
                    <a:pt x="1036" y="357"/>
                  </a:lnTo>
                  <a:cubicBezTo>
                    <a:pt x="1035" y="360"/>
                    <a:pt x="1035" y="363"/>
                    <a:pt x="1034" y="365"/>
                  </a:cubicBezTo>
                  <a:cubicBezTo>
                    <a:pt x="1034" y="366"/>
                    <a:pt x="1033" y="368"/>
                    <a:pt x="1031" y="370"/>
                  </a:cubicBezTo>
                  <a:cubicBezTo>
                    <a:pt x="1030" y="371"/>
                    <a:pt x="1027" y="374"/>
                    <a:pt x="1024" y="378"/>
                  </a:cubicBezTo>
                  <a:cubicBezTo>
                    <a:pt x="1021" y="380"/>
                    <a:pt x="1019" y="382"/>
                    <a:pt x="1018" y="383"/>
                  </a:cubicBezTo>
                  <a:cubicBezTo>
                    <a:pt x="1016" y="384"/>
                    <a:pt x="1012" y="386"/>
                    <a:pt x="1005" y="390"/>
                  </a:cubicBezTo>
                  <a:cubicBezTo>
                    <a:pt x="999" y="394"/>
                    <a:pt x="994" y="397"/>
                    <a:pt x="992" y="399"/>
                  </a:cubicBezTo>
                  <a:cubicBezTo>
                    <a:pt x="990" y="400"/>
                    <a:pt x="988" y="402"/>
                    <a:pt x="987" y="402"/>
                  </a:cubicBezTo>
                  <a:cubicBezTo>
                    <a:pt x="986" y="402"/>
                    <a:pt x="985" y="403"/>
                    <a:pt x="984" y="404"/>
                  </a:cubicBezTo>
                  <a:lnTo>
                    <a:pt x="980" y="400"/>
                  </a:lnTo>
                  <a:lnTo>
                    <a:pt x="981" y="399"/>
                  </a:lnTo>
                  <a:lnTo>
                    <a:pt x="979" y="397"/>
                  </a:lnTo>
                  <a:cubicBezTo>
                    <a:pt x="976" y="397"/>
                    <a:pt x="974" y="396"/>
                    <a:pt x="972" y="394"/>
                  </a:cubicBezTo>
                  <a:lnTo>
                    <a:pt x="968" y="387"/>
                  </a:lnTo>
                  <a:lnTo>
                    <a:pt x="969" y="384"/>
                  </a:lnTo>
                  <a:lnTo>
                    <a:pt x="965" y="378"/>
                  </a:lnTo>
                  <a:lnTo>
                    <a:pt x="969" y="377"/>
                  </a:lnTo>
                  <a:lnTo>
                    <a:pt x="968" y="371"/>
                  </a:lnTo>
                  <a:lnTo>
                    <a:pt x="970" y="371"/>
                  </a:lnTo>
                  <a:lnTo>
                    <a:pt x="972" y="374"/>
                  </a:lnTo>
                  <a:lnTo>
                    <a:pt x="973" y="371"/>
                  </a:lnTo>
                  <a:lnTo>
                    <a:pt x="976" y="371"/>
                  </a:lnTo>
                  <a:lnTo>
                    <a:pt x="972" y="353"/>
                  </a:lnTo>
                  <a:lnTo>
                    <a:pt x="974" y="352"/>
                  </a:lnTo>
                  <a:cubicBezTo>
                    <a:pt x="972" y="348"/>
                    <a:pt x="970" y="345"/>
                    <a:pt x="969" y="343"/>
                  </a:cubicBezTo>
                  <a:cubicBezTo>
                    <a:pt x="968" y="341"/>
                    <a:pt x="966" y="338"/>
                    <a:pt x="962" y="335"/>
                  </a:cubicBezTo>
                  <a:cubicBezTo>
                    <a:pt x="959" y="331"/>
                    <a:pt x="955" y="325"/>
                    <a:pt x="948" y="316"/>
                  </a:cubicBezTo>
                  <a:lnTo>
                    <a:pt x="954" y="324"/>
                  </a:lnTo>
                  <a:lnTo>
                    <a:pt x="959" y="327"/>
                  </a:lnTo>
                  <a:lnTo>
                    <a:pt x="949" y="315"/>
                  </a:lnTo>
                  <a:cubicBezTo>
                    <a:pt x="954" y="319"/>
                    <a:pt x="958" y="324"/>
                    <a:pt x="962" y="329"/>
                  </a:cubicBezTo>
                  <a:lnTo>
                    <a:pt x="967" y="334"/>
                  </a:lnTo>
                  <a:cubicBezTo>
                    <a:pt x="967" y="333"/>
                    <a:pt x="967" y="332"/>
                    <a:pt x="967" y="331"/>
                  </a:cubicBezTo>
                  <a:cubicBezTo>
                    <a:pt x="966" y="330"/>
                    <a:pt x="965" y="328"/>
                    <a:pt x="961" y="324"/>
                  </a:cubicBezTo>
                  <a:cubicBezTo>
                    <a:pt x="957" y="321"/>
                    <a:pt x="952" y="314"/>
                    <a:pt x="945" y="304"/>
                  </a:cubicBezTo>
                  <a:lnTo>
                    <a:pt x="971" y="330"/>
                  </a:lnTo>
                  <a:lnTo>
                    <a:pt x="987" y="342"/>
                  </a:lnTo>
                  <a:lnTo>
                    <a:pt x="988" y="341"/>
                  </a:lnTo>
                  <a:lnTo>
                    <a:pt x="987" y="338"/>
                  </a:lnTo>
                  <a:lnTo>
                    <a:pt x="984" y="337"/>
                  </a:lnTo>
                  <a:lnTo>
                    <a:pt x="983" y="335"/>
                  </a:lnTo>
                  <a:lnTo>
                    <a:pt x="987" y="337"/>
                  </a:lnTo>
                  <a:lnTo>
                    <a:pt x="984" y="333"/>
                  </a:lnTo>
                  <a:lnTo>
                    <a:pt x="987" y="334"/>
                  </a:lnTo>
                  <a:lnTo>
                    <a:pt x="956" y="297"/>
                  </a:lnTo>
                  <a:cubicBezTo>
                    <a:pt x="963" y="305"/>
                    <a:pt x="968" y="310"/>
                    <a:pt x="972" y="313"/>
                  </a:cubicBezTo>
                  <a:cubicBezTo>
                    <a:pt x="975" y="316"/>
                    <a:pt x="978" y="318"/>
                    <a:pt x="980" y="319"/>
                  </a:cubicBezTo>
                  <a:cubicBezTo>
                    <a:pt x="982" y="320"/>
                    <a:pt x="985" y="322"/>
                    <a:pt x="988" y="325"/>
                  </a:cubicBezTo>
                  <a:cubicBezTo>
                    <a:pt x="983" y="319"/>
                    <a:pt x="978" y="313"/>
                    <a:pt x="974" y="307"/>
                  </a:cubicBezTo>
                  <a:cubicBezTo>
                    <a:pt x="984" y="316"/>
                    <a:pt x="994" y="324"/>
                    <a:pt x="1005" y="331"/>
                  </a:cubicBezTo>
                  <a:cubicBezTo>
                    <a:pt x="1017" y="299"/>
                    <a:pt x="1023" y="279"/>
                    <a:pt x="1025" y="270"/>
                  </a:cubicBezTo>
                  <a:cubicBezTo>
                    <a:pt x="1026" y="261"/>
                    <a:pt x="1027" y="255"/>
                    <a:pt x="1026" y="252"/>
                  </a:cubicBezTo>
                  <a:cubicBezTo>
                    <a:pt x="1026" y="250"/>
                    <a:pt x="1025" y="246"/>
                    <a:pt x="1025" y="241"/>
                  </a:cubicBezTo>
                  <a:lnTo>
                    <a:pt x="1018" y="242"/>
                  </a:lnTo>
                  <a:lnTo>
                    <a:pt x="1022" y="241"/>
                  </a:lnTo>
                  <a:cubicBezTo>
                    <a:pt x="1019" y="241"/>
                    <a:pt x="1017" y="241"/>
                    <a:pt x="1016" y="241"/>
                  </a:cubicBezTo>
                  <a:cubicBezTo>
                    <a:pt x="1015" y="241"/>
                    <a:pt x="1014" y="241"/>
                    <a:pt x="1013" y="241"/>
                  </a:cubicBezTo>
                  <a:cubicBezTo>
                    <a:pt x="1012" y="241"/>
                    <a:pt x="1011" y="242"/>
                    <a:pt x="1010" y="242"/>
                  </a:cubicBezTo>
                  <a:lnTo>
                    <a:pt x="1009" y="238"/>
                  </a:lnTo>
                  <a:lnTo>
                    <a:pt x="1006" y="243"/>
                  </a:lnTo>
                  <a:cubicBezTo>
                    <a:pt x="1005" y="243"/>
                    <a:pt x="1004" y="244"/>
                    <a:pt x="1003" y="244"/>
                  </a:cubicBezTo>
                  <a:cubicBezTo>
                    <a:pt x="1003" y="244"/>
                    <a:pt x="1000" y="245"/>
                    <a:pt x="997" y="245"/>
                  </a:cubicBezTo>
                  <a:cubicBezTo>
                    <a:pt x="993" y="246"/>
                    <a:pt x="990" y="246"/>
                    <a:pt x="988" y="246"/>
                  </a:cubicBezTo>
                  <a:lnTo>
                    <a:pt x="987" y="248"/>
                  </a:lnTo>
                  <a:cubicBezTo>
                    <a:pt x="985" y="247"/>
                    <a:pt x="985" y="247"/>
                    <a:pt x="984" y="248"/>
                  </a:cubicBezTo>
                  <a:cubicBezTo>
                    <a:pt x="983" y="248"/>
                    <a:pt x="983" y="248"/>
                    <a:pt x="982" y="248"/>
                  </a:cubicBezTo>
                  <a:cubicBezTo>
                    <a:pt x="981" y="248"/>
                    <a:pt x="979" y="249"/>
                    <a:pt x="976" y="250"/>
                  </a:cubicBezTo>
                  <a:cubicBezTo>
                    <a:pt x="974" y="251"/>
                    <a:pt x="972" y="251"/>
                    <a:pt x="970" y="252"/>
                  </a:cubicBezTo>
                  <a:lnTo>
                    <a:pt x="970" y="251"/>
                  </a:lnTo>
                  <a:lnTo>
                    <a:pt x="968" y="253"/>
                  </a:lnTo>
                  <a:cubicBezTo>
                    <a:pt x="967" y="253"/>
                    <a:pt x="967" y="253"/>
                    <a:pt x="967" y="253"/>
                  </a:cubicBezTo>
                  <a:cubicBezTo>
                    <a:pt x="966" y="252"/>
                    <a:pt x="941" y="264"/>
                    <a:pt x="890" y="286"/>
                  </a:cubicBezTo>
                  <a:lnTo>
                    <a:pt x="886" y="283"/>
                  </a:lnTo>
                  <a:lnTo>
                    <a:pt x="885" y="280"/>
                  </a:lnTo>
                  <a:lnTo>
                    <a:pt x="887" y="276"/>
                  </a:lnTo>
                  <a:lnTo>
                    <a:pt x="889" y="275"/>
                  </a:lnTo>
                  <a:lnTo>
                    <a:pt x="887" y="272"/>
                  </a:lnTo>
                  <a:lnTo>
                    <a:pt x="891" y="270"/>
                  </a:lnTo>
                  <a:lnTo>
                    <a:pt x="889" y="267"/>
                  </a:lnTo>
                  <a:cubicBezTo>
                    <a:pt x="900" y="262"/>
                    <a:pt x="916" y="254"/>
                    <a:pt x="940" y="243"/>
                  </a:cubicBezTo>
                  <a:cubicBezTo>
                    <a:pt x="963" y="232"/>
                    <a:pt x="978" y="225"/>
                    <a:pt x="986" y="224"/>
                  </a:cubicBezTo>
                  <a:cubicBezTo>
                    <a:pt x="993" y="222"/>
                    <a:pt x="1001" y="219"/>
                    <a:pt x="1011" y="216"/>
                  </a:cubicBezTo>
                  <a:lnTo>
                    <a:pt x="1009" y="212"/>
                  </a:lnTo>
                  <a:cubicBezTo>
                    <a:pt x="1005" y="209"/>
                    <a:pt x="1002" y="207"/>
                    <a:pt x="1000" y="205"/>
                  </a:cubicBezTo>
                  <a:cubicBezTo>
                    <a:pt x="998" y="204"/>
                    <a:pt x="995" y="203"/>
                    <a:pt x="991" y="203"/>
                  </a:cubicBezTo>
                  <a:cubicBezTo>
                    <a:pt x="986" y="203"/>
                    <a:pt x="980" y="202"/>
                    <a:pt x="972" y="200"/>
                  </a:cubicBezTo>
                  <a:cubicBezTo>
                    <a:pt x="973" y="200"/>
                    <a:pt x="974" y="198"/>
                    <a:pt x="975" y="196"/>
                  </a:cubicBezTo>
                  <a:lnTo>
                    <a:pt x="972" y="195"/>
                  </a:lnTo>
                  <a:cubicBezTo>
                    <a:pt x="974" y="194"/>
                    <a:pt x="976" y="193"/>
                    <a:pt x="978" y="191"/>
                  </a:cubicBezTo>
                  <a:cubicBezTo>
                    <a:pt x="976" y="191"/>
                    <a:pt x="974" y="190"/>
                    <a:pt x="973" y="189"/>
                  </a:cubicBezTo>
                  <a:lnTo>
                    <a:pt x="973" y="187"/>
                  </a:lnTo>
                  <a:cubicBezTo>
                    <a:pt x="978" y="186"/>
                    <a:pt x="981" y="186"/>
                    <a:pt x="983" y="186"/>
                  </a:cubicBezTo>
                  <a:cubicBezTo>
                    <a:pt x="984" y="186"/>
                    <a:pt x="987" y="185"/>
                    <a:pt x="991" y="183"/>
                  </a:cubicBezTo>
                  <a:cubicBezTo>
                    <a:pt x="995" y="182"/>
                    <a:pt x="999" y="179"/>
                    <a:pt x="1005" y="176"/>
                  </a:cubicBezTo>
                  <a:cubicBezTo>
                    <a:pt x="1010" y="172"/>
                    <a:pt x="1015" y="169"/>
                    <a:pt x="1020" y="165"/>
                  </a:cubicBezTo>
                  <a:cubicBezTo>
                    <a:pt x="1025" y="162"/>
                    <a:pt x="1032" y="157"/>
                    <a:pt x="1042" y="149"/>
                  </a:cubicBezTo>
                  <a:lnTo>
                    <a:pt x="1048" y="143"/>
                  </a:lnTo>
                  <a:cubicBezTo>
                    <a:pt x="1039" y="145"/>
                    <a:pt x="1031" y="147"/>
                    <a:pt x="1022" y="148"/>
                  </a:cubicBezTo>
                  <a:cubicBezTo>
                    <a:pt x="1025" y="146"/>
                    <a:pt x="1028" y="144"/>
                    <a:pt x="1032" y="142"/>
                  </a:cubicBezTo>
                  <a:cubicBezTo>
                    <a:pt x="1028" y="143"/>
                    <a:pt x="1025" y="144"/>
                    <a:pt x="1023" y="144"/>
                  </a:cubicBezTo>
                  <a:cubicBezTo>
                    <a:pt x="1020" y="144"/>
                    <a:pt x="1018" y="144"/>
                    <a:pt x="1017" y="145"/>
                  </a:cubicBezTo>
                  <a:cubicBezTo>
                    <a:pt x="1016" y="145"/>
                    <a:pt x="1014" y="146"/>
                    <a:pt x="1011" y="147"/>
                  </a:cubicBezTo>
                  <a:lnTo>
                    <a:pt x="1009" y="145"/>
                  </a:lnTo>
                  <a:lnTo>
                    <a:pt x="1009" y="149"/>
                  </a:lnTo>
                  <a:lnTo>
                    <a:pt x="1006" y="146"/>
                  </a:lnTo>
                  <a:lnTo>
                    <a:pt x="1005" y="147"/>
                  </a:lnTo>
                  <a:lnTo>
                    <a:pt x="1006" y="149"/>
                  </a:lnTo>
                  <a:cubicBezTo>
                    <a:pt x="1003" y="151"/>
                    <a:pt x="1000" y="152"/>
                    <a:pt x="997" y="153"/>
                  </a:cubicBezTo>
                  <a:lnTo>
                    <a:pt x="997" y="151"/>
                  </a:lnTo>
                  <a:lnTo>
                    <a:pt x="992" y="155"/>
                  </a:lnTo>
                  <a:lnTo>
                    <a:pt x="990" y="154"/>
                  </a:lnTo>
                  <a:lnTo>
                    <a:pt x="986" y="158"/>
                  </a:lnTo>
                  <a:cubicBezTo>
                    <a:pt x="980" y="160"/>
                    <a:pt x="975" y="162"/>
                    <a:pt x="970" y="164"/>
                  </a:cubicBezTo>
                  <a:lnTo>
                    <a:pt x="969" y="162"/>
                  </a:lnTo>
                  <a:lnTo>
                    <a:pt x="968" y="164"/>
                  </a:lnTo>
                  <a:lnTo>
                    <a:pt x="953" y="170"/>
                  </a:lnTo>
                  <a:lnTo>
                    <a:pt x="949" y="175"/>
                  </a:lnTo>
                  <a:cubicBezTo>
                    <a:pt x="945" y="173"/>
                    <a:pt x="941" y="171"/>
                    <a:pt x="938" y="168"/>
                  </a:cubicBezTo>
                  <a:lnTo>
                    <a:pt x="939" y="166"/>
                  </a:lnTo>
                  <a:lnTo>
                    <a:pt x="935" y="162"/>
                  </a:lnTo>
                  <a:lnTo>
                    <a:pt x="938" y="155"/>
                  </a:lnTo>
                  <a:cubicBezTo>
                    <a:pt x="974" y="137"/>
                    <a:pt x="999" y="126"/>
                    <a:pt x="1013" y="121"/>
                  </a:cubicBezTo>
                  <a:cubicBezTo>
                    <a:pt x="1026" y="116"/>
                    <a:pt x="1036" y="114"/>
                    <a:pt x="1043" y="114"/>
                  </a:cubicBezTo>
                  <a:cubicBezTo>
                    <a:pt x="1050" y="114"/>
                    <a:pt x="1055" y="113"/>
                    <a:pt x="1057" y="112"/>
                  </a:cubicBezTo>
                  <a:cubicBezTo>
                    <a:pt x="1060" y="111"/>
                    <a:pt x="1065" y="110"/>
                    <a:pt x="1071" y="108"/>
                  </a:cubicBezTo>
                  <a:lnTo>
                    <a:pt x="1072" y="112"/>
                  </a:lnTo>
                  <a:cubicBezTo>
                    <a:pt x="1075" y="114"/>
                    <a:pt x="1077" y="116"/>
                    <a:pt x="1078" y="116"/>
                  </a:cubicBezTo>
                  <a:cubicBezTo>
                    <a:pt x="1079" y="117"/>
                    <a:pt x="1080" y="117"/>
                    <a:pt x="1082" y="117"/>
                  </a:cubicBezTo>
                  <a:cubicBezTo>
                    <a:pt x="1084" y="117"/>
                    <a:pt x="1086" y="116"/>
                    <a:pt x="1089" y="114"/>
                  </a:cubicBezTo>
                  <a:cubicBezTo>
                    <a:pt x="1091" y="111"/>
                    <a:pt x="1095" y="108"/>
                    <a:pt x="1101" y="104"/>
                  </a:cubicBezTo>
                  <a:lnTo>
                    <a:pt x="1100" y="101"/>
                  </a:lnTo>
                  <a:cubicBezTo>
                    <a:pt x="1094" y="98"/>
                    <a:pt x="1089" y="95"/>
                    <a:pt x="1085" y="94"/>
                  </a:cubicBezTo>
                  <a:cubicBezTo>
                    <a:pt x="1081" y="92"/>
                    <a:pt x="1074" y="90"/>
                    <a:pt x="1064" y="89"/>
                  </a:cubicBezTo>
                  <a:cubicBezTo>
                    <a:pt x="1055" y="88"/>
                    <a:pt x="1045" y="88"/>
                    <a:pt x="1034" y="88"/>
                  </a:cubicBezTo>
                  <a:cubicBezTo>
                    <a:pt x="1023" y="88"/>
                    <a:pt x="1012" y="90"/>
                    <a:pt x="1000" y="91"/>
                  </a:cubicBezTo>
                  <a:cubicBezTo>
                    <a:pt x="989" y="93"/>
                    <a:pt x="978" y="96"/>
                    <a:pt x="967" y="100"/>
                  </a:cubicBezTo>
                  <a:cubicBezTo>
                    <a:pt x="957" y="103"/>
                    <a:pt x="949" y="106"/>
                    <a:pt x="943" y="109"/>
                  </a:cubicBezTo>
                  <a:cubicBezTo>
                    <a:pt x="937" y="112"/>
                    <a:pt x="930" y="116"/>
                    <a:pt x="921" y="121"/>
                  </a:cubicBezTo>
                  <a:lnTo>
                    <a:pt x="918" y="126"/>
                  </a:lnTo>
                  <a:cubicBezTo>
                    <a:pt x="918" y="128"/>
                    <a:pt x="918" y="129"/>
                    <a:pt x="919" y="130"/>
                  </a:cubicBezTo>
                  <a:cubicBezTo>
                    <a:pt x="919" y="132"/>
                    <a:pt x="919" y="134"/>
                    <a:pt x="918" y="136"/>
                  </a:cubicBezTo>
                  <a:cubicBezTo>
                    <a:pt x="917" y="139"/>
                    <a:pt x="917" y="144"/>
                    <a:pt x="916" y="153"/>
                  </a:cubicBezTo>
                  <a:cubicBezTo>
                    <a:pt x="915" y="161"/>
                    <a:pt x="914" y="166"/>
                    <a:pt x="914" y="169"/>
                  </a:cubicBezTo>
                  <a:cubicBezTo>
                    <a:pt x="914" y="172"/>
                    <a:pt x="914" y="174"/>
                    <a:pt x="914" y="176"/>
                  </a:cubicBezTo>
                  <a:cubicBezTo>
                    <a:pt x="914" y="178"/>
                    <a:pt x="913" y="181"/>
                    <a:pt x="913" y="186"/>
                  </a:cubicBezTo>
                  <a:lnTo>
                    <a:pt x="914" y="184"/>
                  </a:lnTo>
                  <a:cubicBezTo>
                    <a:pt x="914" y="185"/>
                    <a:pt x="914" y="185"/>
                    <a:pt x="914" y="186"/>
                  </a:cubicBezTo>
                  <a:cubicBezTo>
                    <a:pt x="914" y="186"/>
                    <a:pt x="913" y="189"/>
                    <a:pt x="913" y="193"/>
                  </a:cubicBezTo>
                  <a:cubicBezTo>
                    <a:pt x="912" y="197"/>
                    <a:pt x="911" y="200"/>
                    <a:pt x="911" y="202"/>
                  </a:cubicBezTo>
                  <a:cubicBezTo>
                    <a:pt x="910" y="203"/>
                    <a:pt x="910" y="205"/>
                    <a:pt x="909" y="205"/>
                  </a:cubicBezTo>
                  <a:cubicBezTo>
                    <a:pt x="909" y="206"/>
                    <a:pt x="908" y="207"/>
                    <a:pt x="908" y="209"/>
                  </a:cubicBezTo>
                  <a:lnTo>
                    <a:pt x="911" y="209"/>
                  </a:lnTo>
                  <a:cubicBezTo>
                    <a:pt x="910" y="211"/>
                    <a:pt x="910" y="212"/>
                    <a:pt x="910" y="213"/>
                  </a:cubicBezTo>
                  <a:cubicBezTo>
                    <a:pt x="909" y="214"/>
                    <a:pt x="909" y="218"/>
                    <a:pt x="909" y="224"/>
                  </a:cubicBezTo>
                  <a:cubicBezTo>
                    <a:pt x="910" y="231"/>
                    <a:pt x="909" y="235"/>
                    <a:pt x="908" y="237"/>
                  </a:cubicBezTo>
                  <a:lnTo>
                    <a:pt x="905" y="238"/>
                  </a:lnTo>
                  <a:cubicBezTo>
                    <a:pt x="905" y="243"/>
                    <a:pt x="903" y="247"/>
                    <a:pt x="900" y="251"/>
                  </a:cubicBezTo>
                  <a:cubicBezTo>
                    <a:pt x="892" y="251"/>
                    <a:pt x="885" y="249"/>
                    <a:pt x="879" y="243"/>
                  </a:cubicBezTo>
                  <a:cubicBezTo>
                    <a:pt x="879" y="239"/>
                    <a:pt x="878" y="237"/>
                    <a:pt x="877" y="235"/>
                  </a:cubicBezTo>
                  <a:cubicBezTo>
                    <a:pt x="877" y="233"/>
                    <a:pt x="876" y="231"/>
                    <a:pt x="874" y="229"/>
                  </a:cubicBezTo>
                  <a:cubicBezTo>
                    <a:pt x="872" y="227"/>
                    <a:pt x="869" y="222"/>
                    <a:pt x="865" y="216"/>
                  </a:cubicBezTo>
                  <a:cubicBezTo>
                    <a:pt x="861" y="216"/>
                    <a:pt x="858" y="215"/>
                    <a:pt x="856" y="213"/>
                  </a:cubicBezTo>
                  <a:lnTo>
                    <a:pt x="857" y="211"/>
                  </a:lnTo>
                  <a:lnTo>
                    <a:pt x="859" y="211"/>
                  </a:lnTo>
                  <a:lnTo>
                    <a:pt x="855" y="209"/>
                  </a:lnTo>
                  <a:lnTo>
                    <a:pt x="857" y="204"/>
                  </a:lnTo>
                  <a:cubicBezTo>
                    <a:pt x="858" y="205"/>
                    <a:pt x="860" y="205"/>
                    <a:pt x="863" y="204"/>
                  </a:cubicBezTo>
                  <a:lnTo>
                    <a:pt x="858" y="201"/>
                  </a:lnTo>
                  <a:lnTo>
                    <a:pt x="861" y="200"/>
                  </a:lnTo>
                  <a:lnTo>
                    <a:pt x="858" y="197"/>
                  </a:lnTo>
                  <a:lnTo>
                    <a:pt x="863" y="194"/>
                  </a:lnTo>
                  <a:lnTo>
                    <a:pt x="862" y="191"/>
                  </a:lnTo>
                  <a:lnTo>
                    <a:pt x="858" y="190"/>
                  </a:lnTo>
                  <a:lnTo>
                    <a:pt x="857" y="187"/>
                  </a:lnTo>
                  <a:cubicBezTo>
                    <a:pt x="859" y="188"/>
                    <a:pt x="861" y="187"/>
                    <a:pt x="863" y="186"/>
                  </a:cubicBezTo>
                  <a:lnTo>
                    <a:pt x="862" y="184"/>
                  </a:lnTo>
                  <a:lnTo>
                    <a:pt x="859" y="181"/>
                  </a:lnTo>
                  <a:lnTo>
                    <a:pt x="859" y="179"/>
                  </a:lnTo>
                  <a:cubicBezTo>
                    <a:pt x="861" y="179"/>
                    <a:pt x="863" y="179"/>
                    <a:pt x="865" y="179"/>
                  </a:cubicBezTo>
                  <a:lnTo>
                    <a:pt x="863" y="176"/>
                  </a:lnTo>
                  <a:lnTo>
                    <a:pt x="868" y="175"/>
                  </a:lnTo>
                  <a:lnTo>
                    <a:pt x="866" y="172"/>
                  </a:lnTo>
                  <a:lnTo>
                    <a:pt x="873" y="168"/>
                  </a:lnTo>
                  <a:cubicBezTo>
                    <a:pt x="875" y="166"/>
                    <a:pt x="877" y="165"/>
                    <a:pt x="878" y="163"/>
                  </a:cubicBezTo>
                  <a:cubicBezTo>
                    <a:pt x="880" y="162"/>
                    <a:pt x="882" y="157"/>
                    <a:pt x="887" y="149"/>
                  </a:cubicBezTo>
                  <a:cubicBezTo>
                    <a:pt x="891" y="142"/>
                    <a:pt x="894" y="132"/>
                    <a:pt x="897" y="121"/>
                  </a:cubicBezTo>
                  <a:cubicBezTo>
                    <a:pt x="900" y="109"/>
                    <a:pt x="901" y="101"/>
                    <a:pt x="900" y="96"/>
                  </a:cubicBezTo>
                  <a:cubicBezTo>
                    <a:pt x="900" y="91"/>
                    <a:pt x="900" y="88"/>
                    <a:pt x="900" y="87"/>
                  </a:cubicBezTo>
                  <a:cubicBezTo>
                    <a:pt x="900" y="86"/>
                    <a:pt x="901" y="85"/>
                    <a:pt x="901" y="85"/>
                  </a:cubicBezTo>
                  <a:cubicBezTo>
                    <a:pt x="905" y="87"/>
                    <a:pt x="910" y="89"/>
                    <a:pt x="914" y="90"/>
                  </a:cubicBezTo>
                  <a:lnTo>
                    <a:pt x="917" y="107"/>
                  </a:lnTo>
                  <a:cubicBezTo>
                    <a:pt x="941" y="94"/>
                    <a:pt x="955" y="88"/>
                    <a:pt x="958" y="87"/>
                  </a:cubicBezTo>
                  <a:cubicBezTo>
                    <a:pt x="961" y="87"/>
                    <a:pt x="962" y="87"/>
                    <a:pt x="963" y="85"/>
                  </a:cubicBezTo>
                  <a:cubicBezTo>
                    <a:pt x="964" y="84"/>
                    <a:pt x="966" y="82"/>
                    <a:pt x="970" y="79"/>
                  </a:cubicBezTo>
                  <a:lnTo>
                    <a:pt x="963" y="83"/>
                  </a:lnTo>
                  <a:lnTo>
                    <a:pt x="983" y="64"/>
                  </a:lnTo>
                  <a:lnTo>
                    <a:pt x="994" y="50"/>
                  </a:lnTo>
                  <a:lnTo>
                    <a:pt x="983" y="40"/>
                  </a:lnTo>
                  <a:cubicBezTo>
                    <a:pt x="978" y="33"/>
                    <a:pt x="975" y="29"/>
                    <a:pt x="972" y="27"/>
                  </a:cubicBezTo>
                  <a:cubicBezTo>
                    <a:pt x="969" y="24"/>
                    <a:pt x="968" y="22"/>
                    <a:pt x="968" y="21"/>
                  </a:cubicBezTo>
                  <a:cubicBezTo>
                    <a:pt x="967" y="19"/>
                    <a:pt x="967" y="18"/>
                    <a:pt x="967" y="17"/>
                  </a:cubicBezTo>
                  <a:cubicBezTo>
                    <a:pt x="967" y="17"/>
                    <a:pt x="967" y="16"/>
                    <a:pt x="966" y="15"/>
                  </a:cubicBezTo>
                  <a:close/>
                  <a:moveTo>
                    <a:pt x="603" y="9"/>
                  </a:moveTo>
                  <a:cubicBezTo>
                    <a:pt x="607" y="10"/>
                    <a:pt x="610" y="10"/>
                    <a:pt x="612" y="10"/>
                  </a:cubicBezTo>
                  <a:cubicBezTo>
                    <a:pt x="614" y="10"/>
                    <a:pt x="616" y="11"/>
                    <a:pt x="617" y="12"/>
                  </a:cubicBezTo>
                  <a:cubicBezTo>
                    <a:pt x="618" y="13"/>
                    <a:pt x="620" y="14"/>
                    <a:pt x="622" y="16"/>
                  </a:cubicBezTo>
                  <a:lnTo>
                    <a:pt x="624" y="19"/>
                  </a:lnTo>
                  <a:lnTo>
                    <a:pt x="622" y="25"/>
                  </a:lnTo>
                  <a:lnTo>
                    <a:pt x="620" y="25"/>
                  </a:lnTo>
                  <a:cubicBezTo>
                    <a:pt x="621" y="34"/>
                    <a:pt x="621" y="41"/>
                    <a:pt x="622" y="46"/>
                  </a:cubicBezTo>
                  <a:cubicBezTo>
                    <a:pt x="623" y="52"/>
                    <a:pt x="621" y="73"/>
                    <a:pt x="617" y="110"/>
                  </a:cubicBezTo>
                  <a:lnTo>
                    <a:pt x="637" y="100"/>
                  </a:lnTo>
                  <a:cubicBezTo>
                    <a:pt x="636" y="94"/>
                    <a:pt x="635" y="91"/>
                    <a:pt x="635" y="88"/>
                  </a:cubicBezTo>
                  <a:cubicBezTo>
                    <a:pt x="634" y="86"/>
                    <a:pt x="634" y="85"/>
                    <a:pt x="634" y="83"/>
                  </a:cubicBezTo>
                  <a:cubicBezTo>
                    <a:pt x="634" y="82"/>
                    <a:pt x="635" y="81"/>
                    <a:pt x="635" y="79"/>
                  </a:cubicBezTo>
                  <a:lnTo>
                    <a:pt x="637" y="78"/>
                  </a:lnTo>
                  <a:lnTo>
                    <a:pt x="640" y="80"/>
                  </a:lnTo>
                  <a:lnTo>
                    <a:pt x="638" y="76"/>
                  </a:lnTo>
                  <a:lnTo>
                    <a:pt x="640" y="77"/>
                  </a:lnTo>
                  <a:lnTo>
                    <a:pt x="640" y="75"/>
                  </a:lnTo>
                  <a:lnTo>
                    <a:pt x="644" y="77"/>
                  </a:lnTo>
                  <a:lnTo>
                    <a:pt x="644" y="73"/>
                  </a:lnTo>
                  <a:cubicBezTo>
                    <a:pt x="647" y="75"/>
                    <a:pt x="650" y="77"/>
                    <a:pt x="653" y="78"/>
                  </a:cubicBezTo>
                  <a:cubicBezTo>
                    <a:pt x="655" y="79"/>
                    <a:pt x="658" y="81"/>
                    <a:pt x="660" y="85"/>
                  </a:cubicBezTo>
                  <a:cubicBezTo>
                    <a:pt x="663" y="89"/>
                    <a:pt x="666" y="90"/>
                    <a:pt x="670" y="90"/>
                  </a:cubicBezTo>
                  <a:cubicBezTo>
                    <a:pt x="673" y="89"/>
                    <a:pt x="676" y="90"/>
                    <a:pt x="679" y="92"/>
                  </a:cubicBezTo>
                  <a:cubicBezTo>
                    <a:pt x="682" y="93"/>
                    <a:pt x="686" y="96"/>
                    <a:pt x="692" y="99"/>
                  </a:cubicBezTo>
                  <a:cubicBezTo>
                    <a:pt x="692" y="104"/>
                    <a:pt x="694" y="108"/>
                    <a:pt x="696" y="111"/>
                  </a:cubicBezTo>
                  <a:cubicBezTo>
                    <a:pt x="693" y="112"/>
                    <a:pt x="691" y="112"/>
                    <a:pt x="690" y="113"/>
                  </a:cubicBezTo>
                  <a:cubicBezTo>
                    <a:pt x="688" y="113"/>
                    <a:pt x="687" y="113"/>
                    <a:pt x="686" y="113"/>
                  </a:cubicBezTo>
                  <a:cubicBezTo>
                    <a:pt x="685" y="112"/>
                    <a:pt x="684" y="112"/>
                    <a:pt x="682" y="112"/>
                  </a:cubicBezTo>
                  <a:cubicBezTo>
                    <a:pt x="681" y="112"/>
                    <a:pt x="680" y="112"/>
                    <a:pt x="678" y="111"/>
                  </a:cubicBezTo>
                  <a:cubicBezTo>
                    <a:pt x="679" y="112"/>
                    <a:pt x="679" y="113"/>
                    <a:pt x="680" y="113"/>
                  </a:cubicBezTo>
                  <a:cubicBezTo>
                    <a:pt x="680" y="113"/>
                    <a:pt x="681" y="114"/>
                    <a:pt x="680" y="114"/>
                  </a:cubicBezTo>
                  <a:cubicBezTo>
                    <a:pt x="680" y="115"/>
                    <a:pt x="680" y="116"/>
                    <a:pt x="680" y="117"/>
                  </a:cubicBezTo>
                  <a:lnTo>
                    <a:pt x="676" y="116"/>
                  </a:lnTo>
                  <a:lnTo>
                    <a:pt x="674" y="120"/>
                  </a:lnTo>
                  <a:cubicBezTo>
                    <a:pt x="668" y="120"/>
                    <a:pt x="663" y="120"/>
                    <a:pt x="658" y="121"/>
                  </a:cubicBezTo>
                  <a:lnTo>
                    <a:pt x="658" y="119"/>
                  </a:lnTo>
                  <a:lnTo>
                    <a:pt x="651" y="119"/>
                  </a:lnTo>
                  <a:lnTo>
                    <a:pt x="651" y="116"/>
                  </a:lnTo>
                  <a:lnTo>
                    <a:pt x="647" y="118"/>
                  </a:lnTo>
                  <a:lnTo>
                    <a:pt x="648" y="119"/>
                  </a:lnTo>
                  <a:cubicBezTo>
                    <a:pt x="646" y="120"/>
                    <a:pt x="641" y="123"/>
                    <a:pt x="635" y="127"/>
                  </a:cubicBezTo>
                  <a:cubicBezTo>
                    <a:pt x="628" y="131"/>
                    <a:pt x="624" y="133"/>
                    <a:pt x="623" y="133"/>
                  </a:cubicBezTo>
                  <a:lnTo>
                    <a:pt x="622" y="136"/>
                  </a:lnTo>
                  <a:lnTo>
                    <a:pt x="619" y="136"/>
                  </a:lnTo>
                  <a:cubicBezTo>
                    <a:pt x="619" y="139"/>
                    <a:pt x="618" y="141"/>
                    <a:pt x="616" y="142"/>
                  </a:cubicBezTo>
                  <a:lnTo>
                    <a:pt x="619" y="141"/>
                  </a:lnTo>
                  <a:lnTo>
                    <a:pt x="617" y="145"/>
                  </a:lnTo>
                  <a:lnTo>
                    <a:pt x="611" y="150"/>
                  </a:lnTo>
                  <a:lnTo>
                    <a:pt x="604" y="185"/>
                  </a:lnTo>
                  <a:cubicBezTo>
                    <a:pt x="608" y="183"/>
                    <a:pt x="613" y="182"/>
                    <a:pt x="616" y="181"/>
                  </a:cubicBezTo>
                  <a:cubicBezTo>
                    <a:pt x="619" y="179"/>
                    <a:pt x="628" y="176"/>
                    <a:pt x="641" y="172"/>
                  </a:cubicBezTo>
                  <a:cubicBezTo>
                    <a:pt x="655" y="168"/>
                    <a:pt x="663" y="166"/>
                    <a:pt x="665" y="164"/>
                  </a:cubicBezTo>
                  <a:cubicBezTo>
                    <a:pt x="667" y="162"/>
                    <a:pt x="670" y="160"/>
                    <a:pt x="672" y="158"/>
                  </a:cubicBezTo>
                  <a:lnTo>
                    <a:pt x="676" y="159"/>
                  </a:lnTo>
                  <a:lnTo>
                    <a:pt x="681" y="155"/>
                  </a:lnTo>
                  <a:lnTo>
                    <a:pt x="682" y="149"/>
                  </a:lnTo>
                  <a:cubicBezTo>
                    <a:pt x="684" y="150"/>
                    <a:pt x="686" y="150"/>
                    <a:pt x="689" y="149"/>
                  </a:cubicBezTo>
                  <a:lnTo>
                    <a:pt x="690" y="147"/>
                  </a:lnTo>
                  <a:lnTo>
                    <a:pt x="694" y="150"/>
                  </a:lnTo>
                  <a:lnTo>
                    <a:pt x="696" y="149"/>
                  </a:lnTo>
                  <a:cubicBezTo>
                    <a:pt x="698" y="147"/>
                    <a:pt x="700" y="147"/>
                    <a:pt x="703" y="147"/>
                  </a:cubicBezTo>
                  <a:lnTo>
                    <a:pt x="704" y="145"/>
                  </a:lnTo>
                  <a:cubicBezTo>
                    <a:pt x="708" y="147"/>
                    <a:pt x="713" y="150"/>
                    <a:pt x="718" y="154"/>
                  </a:cubicBezTo>
                  <a:cubicBezTo>
                    <a:pt x="724" y="157"/>
                    <a:pt x="729" y="160"/>
                    <a:pt x="733" y="163"/>
                  </a:cubicBezTo>
                  <a:lnTo>
                    <a:pt x="734" y="168"/>
                  </a:lnTo>
                  <a:lnTo>
                    <a:pt x="731" y="171"/>
                  </a:lnTo>
                  <a:cubicBezTo>
                    <a:pt x="731" y="172"/>
                    <a:pt x="732" y="172"/>
                    <a:pt x="732" y="172"/>
                  </a:cubicBezTo>
                  <a:cubicBezTo>
                    <a:pt x="733" y="173"/>
                    <a:pt x="733" y="173"/>
                    <a:pt x="733" y="174"/>
                  </a:cubicBezTo>
                  <a:cubicBezTo>
                    <a:pt x="733" y="175"/>
                    <a:pt x="733" y="176"/>
                    <a:pt x="733" y="177"/>
                  </a:cubicBezTo>
                  <a:lnTo>
                    <a:pt x="721" y="178"/>
                  </a:lnTo>
                  <a:lnTo>
                    <a:pt x="718" y="181"/>
                  </a:lnTo>
                  <a:lnTo>
                    <a:pt x="708" y="181"/>
                  </a:lnTo>
                  <a:lnTo>
                    <a:pt x="709" y="183"/>
                  </a:lnTo>
                  <a:cubicBezTo>
                    <a:pt x="709" y="183"/>
                    <a:pt x="708" y="183"/>
                    <a:pt x="706" y="183"/>
                  </a:cubicBezTo>
                  <a:cubicBezTo>
                    <a:pt x="704" y="183"/>
                    <a:pt x="702" y="182"/>
                    <a:pt x="700" y="183"/>
                  </a:cubicBezTo>
                  <a:cubicBezTo>
                    <a:pt x="697" y="183"/>
                    <a:pt x="694" y="184"/>
                    <a:pt x="690" y="185"/>
                  </a:cubicBezTo>
                  <a:cubicBezTo>
                    <a:pt x="687" y="186"/>
                    <a:pt x="681" y="189"/>
                    <a:pt x="674" y="194"/>
                  </a:cubicBezTo>
                  <a:cubicBezTo>
                    <a:pt x="666" y="199"/>
                    <a:pt x="660" y="203"/>
                    <a:pt x="655" y="208"/>
                  </a:cubicBezTo>
                  <a:cubicBezTo>
                    <a:pt x="650" y="212"/>
                    <a:pt x="643" y="218"/>
                    <a:pt x="635" y="227"/>
                  </a:cubicBezTo>
                  <a:cubicBezTo>
                    <a:pt x="614" y="249"/>
                    <a:pt x="603" y="261"/>
                    <a:pt x="602" y="262"/>
                  </a:cubicBezTo>
                  <a:cubicBezTo>
                    <a:pt x="601" y="264"/>
                    <a:pt x="600" y="265"/>
                    <a:pt x="599" y="267"/>
                  </a:cubicBezTo>
                  <a:lnTo>
                    <a:pt x="665" y="226"/>
                  </a:lnTo>
                  <a:lnTo>
                    <a:pt x="665" y="227"/>
                  </a:lnTo>
                  <a:lnTo>
                    <a:pt x="661" y="232"/>
                  </a:lnTo>
                  <a:lnTo>
                    <a:pt x="658" y="234"/>
                  </a:lnTo>
                  <a:lnTo>
                    <a:pt x="661" y="235"/>
                  </a:lnTo>
                  <a:lnTo>
                    <a:pt x="663" y="232"/>
                  </a:lnTo>
                  <a:lnTo>
                    <a:pt x="667" y="231"/>
                  </a:lnTo>
                  <a:lnTo>
                    <a:pt x="669" y="229"/>
                  </a:lnTo>
                  <a:lnTo>
                    <a:pt x="667" y="226"/>
                  </a:lnTo>
                  <a:cubicBezTo>
                    <a:pt x="668" y="225"/>
                    <a:pt x="670" y="223"/>
                    <a:pt x="672" y="222"/>
                  </a:cubicBezTo>
                  <a:lnTo>
                    <a:pt x="673" y="224"/>
                  </a:lnTo>
                  <a:lnTo>
                    <a:pt x="672" y="225"/>
                  </a:lnTo>
                  <a:lnTo>
                    <a:pt x="674" y="226"/>
                  </a:lnTo>
                  <a:lnTo>
                    <a:pt x="674" y="222"/>
                  </a:lnTo>
                  <a:lnTo>
                    <a:pt x="676" y="221"/>
                  </a:lnTo>
                  <a:lnTo>
                    <a:pt x="679" y="218"/>
                  </a:lnTo>
                  <a:cubicBezTo>
                    <a:pt x="682" y="218"/>
                    <a:pt x="685" y="216"/>
                    <a:pt x="688" y="214"/>
                  </a:cubicBezTo>
                  <a:lnTo>
                    <a:pt x="686" y="217"/>
                  </a:lnTo>
                  <a:lnTo>
                    <a:pt x="692" y="215"/>
                  </a:lnTo>
                  <a:lnTo>
                    <a:pt x="691" y="218"/>
                  </a:lnTo>
                  <a:cubicBezTo>
                    <a:pt x="689" y="219"/>
                    <a:pt x="683" y="223"/>
                    <a:pt x="673" y="230"/>
                  </a:cubicBezTo>
                  <a:cubicBezTo>
                    <a:pt x="663" y="237"/>
                    <a:pt x="654" y="244"/>
                    <a:pt x="648" y="249"/>
                  </a:cubicBezTo>
                  <a:cubicBezTo>
                    <a:pt x="641" y="255"/>
                    <a:pt x="637" y="258"/>
                    <a:pt x="636" y="259"/>
                  </a:cubicBezTo>
                  <a:cubicBezTo>
                    <a:pt x="635" y="260"/>
                    <a:pt x="633" y="261"/>
                    <a:pt x="631" y="262"/>
                  </a:cubicBezTo>
                  <a:lnTo>
                    <a:pt x="628" y="267"/>
                  </a:lnTo>
                  <a:lnTo>
                    <a:pt x="624" y="270"/>
                  </a:lnTo>
                  <a:lnTo>
                    <a:pt x="621" y="270"/>
                  </a:lnTo>
                  <a:lnTo>
                    <a:pt x="623" y="272"/>
                  </a:lnTo>
                  <a:cubicBezTo>
                    <a:pt x="621" y="274"/>
                    <a:pt x="620" y="276"/>
                    <a:pt x="619" y="278"/>
                  </a:cubicBezTo>
                  <a:lnTo>
                    <a:pt x="616" y="279"/>
                  </a:lnTo>
                  <a:cubicBezTo>
                    <a:pt x="616" y="280"/>
                    <a:pt x="616" y="281"/>
                    <a:pt x="616" y="283"/>
                  </a:cubicBezTo>
                  <a:lnTo>
                    <a:pt x="619" y="283"/>
                  </a:lnTo>
                  <a:lnTo>
                    <a:pt x="613" y="288"/>
                  </a:lnTo>
                  <a:lnTo>
                    <a:pt x="619" y="285"/>
                  </a:lnTo>
                  <a:cubicBezTo>
                    <a:pt x="617" y="287"/>
                    <a:pt x="615" y="289"/>
                    <a:pt x="615" y="292"/>
                  </a:cubicBezTo>
                  <a:lnTo>
                    <a:pt x="618" y="292"/>
                  </a:lnTo>
                  <a:lnTo>
                    <a:pt x="616" y="295"/>
                  </a:lnTo>
                  <a:lnTo>
                    <a:pt x="609" y="298"/>
                  </a:lnTo>
                  <a:lnTo>
                    <a:pt x="606" y="303"/>
                  </a:lnTo>
                  <a:lnTo>
                    <a:pt x="600" y="309"/>
                  </a:lnTo>
                  <a:lnTo>
                    <a:pt x="600" y="307"/>
                  </a:lnTo>
                  <a:lnTo>
                    <a:pt x="592" y="313"/>
                  </a:lnTo>
                  <a:lnTo>
                    <a:pt x="591" y="316"/>
                  </a:lnTo>
                  <a:cubicBezTo>
                    <a:pt x="591" y="317"/>
                    <a:pt x="590" y="317"/>
                    <a:pt x="590" y="317"/>
                  </a:cubicBezTo>
                  <a:cubicBezTo>
                    <a:pt x="589" y="317"/>
                    <a:pt x="585" y="321"/>
                    <a:pt x="578" y="327"/>
                  </a:cubicBezTo>
                  <a:cubicBezTo>
                    <a:pt x="571" y="333"/>
                    <a:pt x="566" y="337"/>
                    <a:pt x="562" y="338"/>
                  </a:cubicBezTo>
                  <a:cubicBezTo>
                    <a:pt x="558" y="340"/>
                    <a:pt x="552" y="343"/>
                    <a:pt x="545" y="346"/>
                  </a:cubicBezTo>
                  <a:lnTo>
                    <a:pt x="535" y="343"/>
                  </a:lnTo>
                  <a:lnTo>
                    <a:pt x="533" y="338"/>
                  </a:lnTo>
                  <a:lnTo>
                    <a:pt x="526" y="336"/>
                  </a:lnTo>
                  <a:cubicBezTo>
                    <a:pt x="525" y="334"/>
                    <a:pt x="525" y="332"/>
                    <a:pt x="525" y="331"/>
                  </a:cubicBezTo>
                  <a:cubicBezTo>
                    <a:pt x="525" y="330"/>
                    <a:pt x="525" y="328"/>
                    <a:pt x="526" y="326"/>
                  </a:cubicBezTo>
                  <a:cubicBezTo>
                    <a:pt x="526" y="324"/>
                    <a:pt x="527" y="320"/>
                    <a:pt x="528" y="315"/>
                  </a:cubicBezTo>
                  <a:lnTo>
                    <a:pt x="525" y="312"/>
                  </a:lnTo>
                  <a:cubicBezTo>
                    <a:pt x="525" y="308"/>
                    <a:pt x="526" y="304"/>
                    <a:pt x="528" y="300"/>
                  </a:cubicBezTo>
                  <a:lnTo>
                    <a:pt x="531" y="299"/>
                  </a:lnTo>
                  <a:lnTo>
                    <a:pt x="529" y="295"/>
                  </a:lnTo>
                  <a:lnTo>
                    <a:pt x="531" y="293"/>
                  </a:lnTo>
                  <a:lnTo>
                    <a:pt x="531" y="290"/>
                  </a:lnTo>
                  <a:cubicBezTo>
                    <a:pt x="534" y="287"/>
                    <a:pt x="537" y="284"/>
                    <a:pt x="541" y="281"/>
                  </a:cubicBezTo>
                  <a:cubicBezTo>
                    <a:pt x="544" y="278"/>
                    <a:pt x="547" y="277"/>
                    <a:pt x="549" y="277"/>
                  </a:cubicBezTo>
                  <a:cubicBezTo>
                    <a:pt x="551" y="277"/>
                    <a:pt x="553" y="276"/>
                    <a:pt x="556" y="275"/>
                  </a:cubicBezTo>
                  <a:cubicBezTo>
                    <a:pt x="559" y="274"/>
                    <a:pt x="560" y="273"/>
                    <a:pt x="561" y="272"/>
                  </a:cubicBezTo>
                  <a:cubicBezTo>
                    <a:pt x="564" y="269"/>
                    <a:pt x="566" y="267"/>
                    <a:pt x="567" y="266"/>
                  </a:cubicBezTo>
                  <a:cubicBezTo>
                    <a:pt x="568" y="265"/>
                    <a:pt x="569" y="264"/>
                    <a:pt x="570" y="262"/>
                  </a:cubicBezTo>
                  <a:cubicBezTo>
                    <a:pt x="571" y="261"/>
                    <a:pt x="574" y="257"/>
                    <a:pt x="580" y="250"/>
                  </a:cubicBezTo>
                  <a:cubicBezTo>
                    <a:pt x="586" y="243"/>
                    <a:pt x="589" y="239"/>
                    <a:pt x="589" y="237"/>
                  </a:cubicBezTo>
                  <a:lnTo>
                    <a:pt x="586" y="239"/>
                  </a:lnTo>
                  <a:lnTo>
                    <a:pt x="584" y="236"/>
                  </a:lnTo>
                  <a:lnTo>
                    <a:pt x="581" y="239"/>
                  </a:lnTo>
                  <a:lnTo>
                    <a:pt x="577" y="232"/>
                  </a:lnTo>
                  <a:lnTo>
                    <a:pt x="570" y="238"/>
                  </a:lnTo>
                  <a:lnTo>
                    <a:pt x="566" y="227"/>
                  </a:lnTo>
                  <a:cubicBezTo>
                    <a:pt x="565" y="228"/>
                    <a:pt x="561" y="229"/>
                    <a:pt x="554" y="232"/>
                  </a:cubicBezTo>
                  <a:cubicBezTo>
                    <a:pt x="547" y="235"/>
                    <a:pt x="543" y="236"/>
                    <a:pt x="542" y="235"/>
                  </a:cubicBezTo>
                  <a:cubicBezTo>
                    <a:pt x="539" y="237"/>
                    <a:pt x="537" y="239"/>
                    <a:pt x="536" y="240"/>
                  </a:cubicBezTo>
                  <a:cubicBezTo>
                    <a:pt x="534" y="241"/>
                    <a:pt x="533" y="241"/>
                    <a:pt x="533" y="241"/>
                  </a:cubicBezTo>
                  <a:cubicBezTo>
                    <a:pt x="532" y="241"/>
                    <a:pt x="531" y="241"/>
                    <a:pt x="531" y="241"/>
                  </a:cubicBezTo>
                  <a:lnTo>
                    <a:pt x="526" y="245"/>
                  </a:lnTo>
                  <a:cubicBezTo>
                    <a:pt x="517" y="248"/>
                    <a:pt x="509" y="251"/>
                    <a:pt x="501" y="255"/>
                  </a:cubicBezTo>
                  <a:lnTo>
                    <a:pt x="501" y="256"/>
                  </a:lnTo>
                  <a:lnTo>
                    <a:pt x="504" y="255"/>
                  </a:lnTo>
                  <a:lnTo>
                    <a:pt x="487" y="264"/>
                  </a:lnTo>
                  <a:lnTo>
                    <a:pt x="486" y="266"/>
                  </a:lnTo>
                  <a:lnTo>
                    <a:pt x="483" y="264"/>
                  </a:lnTo>
                  <a:lnTo>
                    <a:pt x="486" y="265"/>
                  </a:lnTo>
                  <a:lnTo>
                    <a:pt x="482" y="259"/>
                  </a:lnTo>
                  <a:lnTo>
                    <a:pt x="473" y="250"/>
                  </a:lnTo>
                  <a:lnTo>
                    <a:pt x="472" y="246"/>
                  </a:lnTo>
                  <a:cubicBezTo>
                    <a:pt x="472" y="249"/>
                    <a:pt x="471" y="252"/>
                    <a:pt x="471" y="254"/>
                  </a:cubicBezTo>
                  <a:cubicBezTo>
                    <a:pt x="470" y="255"/>
                    <a:pt x="469" y="258"/>
                    <a:pt x="468" y="261"/>
                  </a:cubicBezTo>
                  <a:cubicBezTo>
                    <a:pt x="467" y="265"/>
                    <a:pt x="466" y="268"/>
                    <a:pt x="466" y="270"/>
                  </a:cubicBezTo>
                  <a:cubicBezTo>
                    <a:pt x="466" y="273"/>
                    <a:pt x="466" y="276"/>
                    <a:pt x="466" y="281"/>
                  </a:cubicBezTo>
                  <a:lnTo>
                    <a:pt x="469" y="282"/>
                  </a:lnTo>
                  <a:cubicBezTo>
                    <a:pt x="470" y="283"/>
                    <a:pt x="470" y="285"/>
                    <a:pt x="471" y="285"/>
                  </a:cubicBezTo>
                  <a:cubicBezTo>
                    <a:pt x="472" y="286"/>
                    <a:pt x="472" y="287"/>
                    <a:pt x="472" y="289"/>
                  </a:cubicBezTo>
                  <a:cubicBezTo>
                    <a:pt x="472" y="290"/>
                    <a:pt x="473" y="293"/>
                    <a:pt x="474" y="296"/>
                  </a:cubicBezTo>
                  <a:lnTo>
                    <a:pt x="477" y="297"/>
                  </a:lnTo>
                  <a:cubicBezTo>
                    <a:pt x="479" y="301"/>
                    <a:pt x="481" y="305"/>
                    <a:pt x="482" y="307"/>
                  </a:cubicBezTo>
                  <a:cubicBezTo>
                    <a:pt x="483" y="309"/>
                    <a:pt x="484" y="312"/>
                    <a:pt x="484" y="315"/>
                  </a:cubicBezTo>
                  <a:cubicBezTo>
                    <a:pt x="484" y="318"/>
                    <a:pt x="484" y="321"/>
                    <a:pt x="483" y="324"/>
                  </a:cubicBezTo>
                  <a:cubicBezTo>
                    <a:pt x="482" y="327"/>
                    <a:pt x="481" y="330"/>
                    <a:pt x="480" y="336"/>
                  </a:cubicBezTo>
                  <a:cubicBezTo>
                    <a:pt x="477" y="339"/>
                    <a:pt x="474" y="341"/>
                    <a:pt x="473" y="343"/>
                  </a:cubicBezTo>
                  <a:cubicBezTo>
                    <a:pt x="471" y="344"/>
                    <a:pt x="469" y="345"/>
                    <a:pt x="467" y="345"/>
                  </a:cubicBezTo>
                  <a:cubicBezTo>
                    <a:pt x="465" y="345"/>
                    <a:pt x="461" y="345"/>
                    <a:pt x="457" y="346"/>
                  </a:cubicBezTo>
                  <a:cubicBezTo>
                    <a:pt x="455" y="343"/>
                    <a:pt x="453" y="342"/>
                    <a:pt x="452" y="340"/>
                  </a:cubicBezTo>
                  <a:cubicBezTo>
                    <a:pt x="451" y="339"/>
                    <a:pt x="450" y="338"/>
                    <a:pt x="449" y="338"/>
                  </a:cubicBezTo>
                  <a:cubicBezTo>
                    <a:pt x="448" y="338"/>
                    <a:pt x="446" y="337"/>
                    <a:pt x="444" y="336"/>
                  </a:cubicBezTo>
                  <a:lnTo>
                    <a:pt x="435" y="320"/>
                  </a:lnTo>
                  <a:lnTo>
                    <a:pt x="422" y="313"/>
                  </a:lnTo>
                  <a:cubicBezTo>
                    <a:pt x="421" y="312"/>
                    <a:pt x="419" y="309"/>
                    <a:pt x="417" y="303"/>
                  </a:cubicBezTo>
                  <a:cubicBezTo>
                    <a:pt x="415" y="297"/>
                    <a:pt x="414" y="291"/>
                    <a:pt x="416" y="286"/>
                  </a:cubicBezTo>
                  <a:cubicBezTo>
                    <a:pt x="418" y="280"/>
                    <a:pt x="421" y="275"/>
                    <a:pt x="426" y="270"/>
                  </a:cubicBezTo>
                  <a:cubicBezTo>
                    <a:pt x="431" y="266"/>
                    <a:pt x="433" y="259"/>
                    <a:pt x="433" y="249"/>
                  </a:cubicBezTo>
                  <a:cubicBezTo>
                    <a:pt x="432" y="239"/>
                    <a:pt x="432" y="233"/>
                    <a:pt x="433" y="231"/>
                  </a:cubicBezTo>
                  <a:cubicBezTo>
                    <a:pt x="434" y="229"/>
                    <a:pt x="435" y="227"/>
                    <a:pt x="437" y="225"/>
                  </a:cubicBezTo>
                  <a:lnTo>
                    <a:pt x="441" y="229"/>
                  </a:lnTo>
                  <a:lnTo>
                    <a:pt x="454" y="261"/>
                  </a:lnTo>
                  <a:lnTo>
                    <a:pt x="468" y="238"/>
                  </a:lnTo>
                  <a:lnTo>
                    <a:pt x="461" y="229"/>
                  </a:lnTo>
                  <a:lnTo>
                    <a:pt x="463" y="224"/>
                  </a:lnTo>
                  <a:lnTo>
                    <a:pt x="475" y="225"/>
                  </a:lnTo>
                  <a:lnTo>
                    <a:pt x="490" y="199"/>
                  </a:lnTo>
                  <a:cubicBezTo>
                    <a:pt x="490" y="199"/>
                    <a:pt x="490" y="200"/>
                    <a:pt x="490" y="201"/>
                  </a:cubicBezTo>
                  <a:cubicBezTo>
                    <a:pt x="490" y="202"/>
                    <a:pt x="489" y="204"/>
                    <a:pt x="487" y="208"/>
                  </a:cubicBezTo>
                  <a:cubicBezTo>
                    <a:pt x="485" y="211"/>
                    <a:pt x="482" y="218"/>
                    <a:pt x="479" y="227"/>
                  </a:cubicBezTo>
                  <a:cubicBezTo>
                    <a:pt x="480" y="227"/>
                    <a:pt x="481" y="227"/>
                    <a:pt x="482" y="227"/>
                  </a:cubicBezTo>
                  <a:cubicBezTo>
                    <a:pt x="483" y="228"/>
                    <a:pt x="487" y="227"/>
                    <a:pt x="492" y="226"/>
                  </a:cubicBezTo>
                  <a:cubicBezTo>
                    <a:pt x="497" y="224"/>
                    <a:pt x="509" y="221"/>
                    <a:pt x="525" y="214"/>
                  </a:cubicBezTo>
                  <a:cubicBezTo>
                    <a:pt x="542" y="208"/>
                    <a:pt x="552" y="204"/>
                    <a:pt x="554" y="203"/>
                  </a:cubicBezTo>
                  <a:cubicBezTo>
                    <a:pt x="556" y="202"/>
                    <a:pt x="559" y="201"/>
                    <a:pt x="562" y="200"/>
                  </a:cubicBezTo>
                  <a:lnTo>
                    <a:pt x="559" y="195"/>
                  </a:lnTo>
                  <a:cubicBezTo>
                    <a:pt x="559" y="193"/>
                    <a:pt x="560" y="191"/>
                    <a:pt x="561" y="191"/>
                  </a:cubicBezTo>
                  <a:cubicBezTo>
                    <a:pt x="562" y="190"/>
                    <a:pt x="563" y="187"/>
                    <a:pt x="565" y="183"/>
                  </a:cubicBezTo>
                  <a:cubicBezTo>
                    <a:pt x="567" y="178"/>
                    <a:pt x="569" y="172"/>
                    <a:pt x="571" y="165"/>
                  </a:cubicBezTo>
                  <a:lnTo>
                    <a:pt x="561" y="168"/>
                  </a:lnTo>
                  <a:cubicBezTo>
                    <a:pt x="555" y="157"/>
                    <a:pt x="550" y="150"/>
                    <a:pt x="547" y="146"/>
                  </a:cubicBezTo>
                  <a:cubicBezTo>
                    <a:pt x="545" y="142"/>
                    <a:pt x="543" y="139"/>
                    <a:pt x="541" y="138"/>
                  </a:cubicBezTo>
                  <a:cubicBezTo>
                    <a:pt x="540" y="137"/>
                    <a:pt x="539" y="136"/>
                    <a:pt x="538" y="133"/>
                  </a:cubicBezTo>
                  <a:lnTo>
                    <a:pt x="539" y="130"/>
                  </a:lnTo>
                  <a:cubicBezTo>
                    <a:pt x="541" y="130"/>
                    <a:pt x="542" y="130"/>
                    <a:pt x="544" y="129"/>
                  </a:cubicBezTo>
                  <a:cubicBezTo>
                    <a:pt x="546" y="129"/>
                    <a:pt x="548" y="129"/>
                    <a:pt x="550" y="131"/>
                  </a:cubicBezTo>
                  <a:cubicBezTo>
                    <a:pt x="553" y="133"/>
                    <a:pt x="556" y="134"/>
                    <a:pt x="559" y="134"/>
                  </a:cubicBezTo>
                  <a:cubicBezTo>
                    <a:pt x="561" y="134"/>
                    <a:pt x="565" y="133"/>
                    <a:pt x="568" y="132"/>
                  </a:cubicBezTo>
                  <a:cubicBezTo>
                    <a:pt x="571" y="131"/>
                    <a:pt x="577" y="129"/>
                    <a:pt x="584" y="127"/>
                  </a:cubicBezTo>
                  <a:cubicBezTo>
                    <a:pt x="593" y="85"/>
                    <a:pt x="599" y="57"/>
                    <a:pt x="602" y="43"/>
                  </a:cubicBezTo>
                  <a:cubicBezTo>
                    <a:pt x="604" y="29"/>
                    <a:pt x="605" y="21"/>
                    <a:pt x="604" y="19"/>
                  </a:cubicBezTo>
                  <a:cubicBezTo>
                    <a:pt x="603" y="17"/>
                    <a:pt x="601" y="15"/>
                    <a:pt x="600" y="13"/>
                  </a:cubicBezTo>
                  <a:lnTo>
                    <a:pt x="602" y="11"/>
                  </a:lnTo>
                  <a:lnTo>
                    <a:pt x="603" y="9"/>
                  </a:lnTo>
                  <a:close/>
                  <a:moveTo>
                    <a:pt x="83" y="3"/>
                  </a:moveTo>
                  <a:cubicBezTo>
                    <a:pt x="83" y="3"/>
                    <a:pt x="84" y="3"/>
                    <a:pt x="84" y="3"/>
                  </a:cubicBezTo>
                  <a:cubicBezTo>
                    <a:pt x="84" y="3"/>
                    <a:pt x="86" y="4"/>
                    <a:pt x="88" y="5"/>
                  </a:cubicBezTo>
                  <a:cubicBezTo>
                    <a:pt x="90" y="5"/>
                    <a:pt x="93" y="6"/>
                    <a:pt x="95" y="5"/>
                  </a:cubicBezTo>
                  <a:cubicBezTo>
                    <a:pt x="97" y="5"/>
                    <a:pt x="99" y="6"/>
                    <a:pt x="100" y="8"/>
                  </a:cubicBezTo>
                  <a:cubicBezTo>
                    <a:pt x="101" y="10"/>
                    <a:pt x="103" y="12"/>
                    <a:pt x="105" y="13"/>
                  </a:cubicBezTo>
                  <a:cubicBezTo>
                    <a:pt x="107" y="14"/>
                    <a:pt x="109" y="15"/>
                    <a:pt x="111" y="16"/>
                  </a:cubicBezTo>
                  <a:cubicBezTo>
                    <a:pt x="113" y="18"/>
                    <a:pt x="115" y="20"/>
                    <a:pt x="119" y="23"/>
                  </a:cubicBezTo>
                  <a:lnTo>
                    <a:pt x="120" y="28"/>
                  </a:lnTo>
                  <a:lnTo>
                    <a:pt x="126" y="32"/>
                  </a:lnTo>
                  <a:cubicBezTo>
                    <a:pt x="125" y="33"/>
                    <a:pt x="124" y="33"/>
                    <a:pt x="124" y="34"/>
                  </a:cubicBezTo>
                  <a:cubicBezTo>
                    <a:pt x="124" y="35"/>
                    <a:pt x="123" y="36"/>
                    <a:pt x="122" y="38"/>
                  </a:cubicBezTo>
                  <a:cubicBezTo>
                    <a:pt x="121" y="40"/>
                    <a:pt x="120" y="48"/>
                    <a:pt x="119" y="61"/>
                  </a:cubicBezTo>
                  <a:cubicBezTo>
                    <a:pt x="136" y="54"/>
                    <a:pt x="147" y="50"/>
                    <a:pt x="153" y="49"/>
                  </a:cubicBezTo>
                  <a:cubicBezTo>
                    <a:pt x="159" y="48"/>
                    <a:pt x="164" y="47"/>
                    <a:pt x="167" y="46"/>
                  </a:cubicBezTo>
                  <a:cubicBezTo>
                    <a:pt x="170" y="45"/>
                    <a:pt x="173" y="45"/>
                    <a:pt x="175" y="45"/>
                  </a:cubicBezTo>
                  <a:cubicBezTo>
                    <a:pt x="178" y="46"/>
                    <a:pt x="179" y="45"/>
                    <a:pt x="180" y="45"/>
                  </a:cubicBezTo>
                  <a:cubicBezTo>
                    <a:pt x="181" y="44"/>
                    <a:pt x="182" y="43"/>
                    <a:pt x="182" y="43"/>
                  </a:cubicBezTo>
                  <a:cubicBezTo>
                    <a:pt x="183" y="43"/>
                    <a:pt x="184" y="43"/>
                    <a:pt x="186" y="42"/>
                  </a:cubicBezTo>
                  <a:cubicBezTo>
                    <a:pt x="187" y="43"/>
                    <a:pt x="189" y="44"/>
                    <a:pt x="189" y="45"/>
                  </a:cubicBezTo>
                  <a:cubicBezTo>
                    <a:pt x="190" y="45"/>
                    <a:pt x="191" y="45"/>
                    <a:pt x="192" y="45"/>
                  </a:cubicBezTo>
                  <a:cubicBezTo>
                    <a:pt x="194" y="44"/>
                    <a:pt x="196" y="45"/>
                    <a:pt x="197" y="46"/>
                  </a:cubicBezTo>
                  <a:cubicBezTo>
                    <a:pt x="199" y="48"/>
                    <a:pt x="200" y="49"/>
                    <a:pt x="202" y="49"/>
                  </a:cubicBezTo>
                  <a:cubicBezTo>
                    <a:pt x="203" y="50"/>
                    <a:pt x="205" y="51"/>
                    <a:pt x="206" y="51"/>
                  </a:cubicBezTo>
                  <a:cubicBezTo>
                    <a:pt x="208" y="52"/>
                    <a:pt x="210" y="54"/>
                    <a:pt x="214" y="56"/>
                  </a:cubicBezTo>
                  <a:lnTo>
                    <a:pt x="214" y="54"/>
                  </a:lnTo>
                  <a:lnTo>
                    <a:pt x="216" y="54"/>
                  </a:lnTo>
                  <a:cubicBezTo>
                    <a:pt x="208" y="48"/>
                    <a:pt x="201" y="43"/>
                    <a:pt x="193" y="37"/>
                  </a:cubicBezTo>
                  <a:lnTo>
                    <a:pt x="193" y="35"/>
                  </a:lnTo>
                  <a:lnTo>
                    <a:pt x="194" y="34"/>
                  </a:lnTo>
                  <a:lnTo>
                    <a:pt x="193" y="32"/>
                  </a:lnTo>
                  <a:lnTo>
                    <a:pt x="195" y="31"/>
                  </a:lnTo>
                  <a:cubicBezTo>
                    <a:pt x="194" y="30"/>
                    <a:pt x="194" y="29"/>
                    <a:pt x="194" y="28"/>
                  </a:cubicBezTo>
                  <a:lnTo>
                    <a:pt x="195" y="27"/>
                  </a:lnTo>
                  <a:lnTo>
                    <a:pt x="200" y="29"/>
                  </a:lnTo>
                  <a:lnTo>
                    <a:pt x="201" y="27"/>
                  </a:lnTo>
                  <a:cubicBezTo>
                    <a:pt x="202" y="27"/>
                    <a:pt x="203" y="27"/>
                    <a:pt x="203" y="27"/>
                  </a:cubicBezTo>
                  <a:cubicBezTo>
                    <a:pt x="204" y="26"/>
                    <a:pt x="207" y="27"/>
                    <a:pt x="213" y="28"/>
                  </a:cubicBezTo>
                  <a:cubicBezTo>
                    <a:pt x="219" y="29"/>
                    <a:pt x="226" y="31"/>
                    <a:pt x="234" y="34"/>
                  </a:cubicBezTo>
                  <a:cubicBezTo>
                    <a:pt x="241" y="37"/>
                    <a:pt x="246" y="38"/>
                    <a:pt x="247" y="38"/>
                  </a:cubicBezTo>
                  <a:cubicBezTo>
                    <a:pt x="249" y="38"/>
                    <a:pt x="250" y="38"/>
                    <a:pt x="251" y="38"/>
                  </a:cubicBezTo>
                  <a:cubicBezTo>
                    <a:pt x="251" y="37"/>
                    <a:pt x="252" y="37"/>
                    <a:pt x="252" y="37"/>
                  </a:cubicBezTo>
                  <a:cubicBezTo>
                    <a:pt x="254" y="38"/>
                    <a:pt x="256" y="39"/>
                    <a:pt x="257" y="38"/>
                  </a:cubicBezTo>
                  <a:lnTo>
                    <a:pt x="259" y="42"/>
                  </a:lnTo>
                  <a:cubicBezTo>
                    <a:pt x="264" y="45"/>
                    <a:pt x="268" y="47"/>
                    <a:pt x="270" y="48"/>
                  </a:cubicBezTo>
                  <a:cubicBezTo>
                    <a:pt x="273" y="48"/>
                    <a:pt x="274" y="49"/>
                    <a:pt x="275" y="50"/>
                  </a:cubicBezTo>
                  <a:cubicBezTo>
                    <a:pt x="276" y="51"/>
                    <a:pt x="277" y="52"/>
                    <a:pt x="278" y="53"/>
                  </a:cubicBezTo>
                  <a:cubicBezTo>
                    <a:pt x="279" y="54"/>
                    <a:pt x="279" y="56"/>
                    <a:pt x="279" y="56"/>
                  </a:cubicBezTo>
                  <a:cubicBezTo>
                    <a:pt x="279" y="57"/>
                    <a:pt x="279" y="57"/>
                    <a:pt x="280" y="58"/>
                  </a:cubicBezTo>
                  <a:cubicBezTo>
                    <a:pt x="280" y="59"/>
                    <a:pt x="281" y="60"/>
                    <a:pt x="283" y="61"/>
                  </a:cubicBezTo>
                  <a:lnTo>
                    <a:pt x="282" y="64"/>
                  </a:lnTo>
                  <a:lnTo>
                    <a:pt x="276" y="68"/>
                  </a:lnTo>
                  <a:cubicBezTo>
                    <a:pt x="276" y="68"/>
                    <a:pt x="275" y="68"/>
                    <a:pt x="274" y="67"/>
                  </a:cubicBezTo>
                  <a:cubicBezTo>
                    <a:pt x="273" y="67"/>
                    <a:pt x="272" y="67"/>
                    <a:pt x="271" y="67"/>
                  </a:cubicBezTo>
                  <a:cubicBezTo>
                    <a:pt x="271" y="67"/>
                    <a:pt x="270" y="67"/>
                    <a:pt x="269" y="67"/>
                  </a:cubicBezTo>
                  <a:cubicBezTo>
                    <a:pt x="268" y="66"/>
                    <a:pt x="267" y="66"/>
                    <a:pt x="267" y="65"/>
                  </a:cubicBezTo>
                  <a:lnTo>
                    <a:pt x="265" y="66"/>
                  </a:lnTo>
                  <a:lnTo>
                    <a:pt x="267" y="68"/>
                  </a:lnTo>
                  <a:lnTo>
                    <a:pt x="280" y="77"/>
                  </a:lnTo>
                  <a:lnTo>
                    <a:pt x="279" y="78"/>
                  </a:lnTo>
                  <a:cubicBezTo>
                    <a:pt x="279" y="78"/>
                    <a:pt x="279" y="78"/>
                    <a:pt x="278" y="78"/>
                  </a:cubicBezTo>
                  <a:cubicBezTo>
                    <a:pt x="278" y="77"/>
                    <a:pt x="277" y="77"/>
                    <a:pt x="277" y="78"/>
                  </a:cubicBezTo>
                  <a:cubicBezTo>
                    <a:pt x="276" y="78"/>
                    <a:pt x="275" y="78"/>
                    <a:pt x="274" y="78"/>
                  </a:cubicBezTo>
                  <a:cubicBezTo>
                    <a:pt x="273" y="77"/>
                    <a:pt x="272" y="76"/>
                    <a:pt x="271" y="76"/>
                  </a:cubicBezTo>
                  <a:cubicBezTo>
                    <a:pt x="270" y="75"/>
                    <a:pt x="268" y="74"/>
                    <a:pt x="267" y="75"/>
                  </a:cubicBezTo>
                  <a:cubicBezTo>
                    <a:pt x="266" y="75"/>
                    <a:pt x="265" y="74"/>
                    <a:pt x="263" y="73"/>
                  </a:cubicBezTo>
                  <a:cubicBezTo>
                    <a:pt x="262" y="73"/>
                    <a:pt x="259" y="71"/>
                    <a:pt x="256" y="70"/>
                  </a:cubicBezTo>
                  <a:lnTo>
                    <a:pt x="255" y="70"/>
                  </a:lnTo>
                  <a:lnTo>
                    <a:pt x="262" y="78"/>
                  </a:lnTo>
                  <a:cubicBezTo>
                    <a:pt x="261" y="78"/>
                    <a:pt x="260" y="78"/>
                    <a:pt x="260" y="78"/>
                  </a:cubicBezTo>
                  <a:cubicBezTo>
                    <a:pt x="260" y="77"/>
                    <a:pt x="259" y="78"/>
                    <a:pt x="259" y="78"/>
                  </a:cubicBezTo>
                  <a:cubicBezTo>
                    <a:pt x="259" y="78"/>
                    <a:pt x="258" y="78"/>
                    <a:pt x="257" y="78"/>
                  </a:cubicBezTo>
                  <a:cubicBezTo>
                    <a:pt x="256" y="78"/>
                    <a:pt x="251" y="75"/>
                    <a:pt x="243" y="70"/>
                  </a:cubicBezTo>
                  <a:cubicBezTo>
                    <a:pt x="235" y="64"/>
                    <a:pt x="230" y="62"/>
                    <a:pt x="229" y="62"/>
                  </a:cubicBezTo>
                  <a:cubicBezTo>
                    <a:pt x="227" y="62"/>
                    <a:pt x="226" y="62"/>
                    <a:pt x="224" y="61"/>
                  </a:cubicBezTo>
                  <a:lnTo>
                    <a:pt x="225" y="60"/>
                  </a:lnTo>
                  <a:lnTo>
                    <a:pt x="217" y="58"/>
                  </a:lnTo>
                  <a:lnTo>
                    <a:pt x="221" y="64"/>
                  </a:lnTo>
                  <a:lnTo>
                    <a:pt x="224" y="66"/>
                  </a:lnTo>
                  <a:cubicBezTo>
                    <a:pt x="223" y="70"/>
                    <a:pt x="222" y="74"/>
                    <a:pt x="221" y="78"/>
                  </a:cubicBezTo>
                  <a:lnTo>
                    <a:pt x="217" y="82"/>
                  </a:lnTo>
                  <a:lnTo>
                    <a:pt x="218" y="84"/>
                  </a:lnTo>
                  <a:cubicBezTo>
                    <a:pt x="217" y="84"/>
                    <a:pt x="217" y="84"/>
                    <a:pt x="216" y="84"/>
                  </a:cubicBezTo>
                  <a:cubicBezTo>
                    <a:pt x="215" y="84"/>
                    <a:pt x="214" y="84"/>
                    <a:pt x="212" y="85"/>
                  </a:cubicBezTo>
                  <a:cubicBezTo>
                    <a:pt x="211" y="86"/>
                    <a:pt x="209" y="87"/>
                    <a:pt x="206" y="89"/>
                  </a:cubicBezTo>
                  <a:cubicBezTo>
                    <a:pt x="204" y="91"/>
                    <a:pt x="200" y="94"/>
                    <a:pt x="194" y="99"/>
                  </a:cubicBezTo>
                  <a:cubicBezTo>
                    <a:pt x="191" y="103"/>
                    <a:pt x="188" y="107"/>
                    <a:pt x="185" y="110"/>
                  </a:cubicBezTo>
                  <a:cubicBezTo>
                    <a:pt x="182" y="112"/>
                    <a:pt x="179" y="116"/>
                    <a:pt x="175" y="120"/>
                  </a:cubicBezTo>
                  <a:cubicBezTo>
                    <a:pt x="171" y="124"/>
                    <a:pt x="168" y="127"/>
                    <a:pt x="165" y="129"/>
                  </a:cubicBezTo>
                  <a:cubicBezTo>
                    <a:pt x="163" y="131"/>
                    <a:pt x="161" y="134"/>
                    <a:pt x="158" y="137"/>
                  </a:cubicBezTo>
                  <a:cubicBezTo>
                    <a:pt x="175" y="130"/>
                    <a:pt x="186" y="126"/>
                    <a:pt x="194" y="125"/>
                  </a:cubicBezTo>
                  <a:cubicBezTo>
                    <a:pt x="201" y="124"/>
                    <a:pt x="206" y="122"/>
                    <a:pt x="208" y="120"/>
                  </a:cubicBezTo>
                  <a:cubicBezTo>
                    <a:pt x="211" y="118"/>
                    <a:pt x="212" y="117"/>
                    <a:pt x="214" y="116"/>
                  </a:cubicBezTo>
                  <a:cubicBezTo>
                    <a:pt x="215" y="116"/>
                    <a:pt x="217" y="115"/>
                    <a:pt x="220" y="114"/>
                  </a:cubicBezTo>
                  <a:cubicBezTo>
                    <a:pt x="223" y="114"/>
                    <a:pt x="226" y="113"/>
                    <a:pt x="229" y="111"/>
                  </a:cubicBezTo>
                  <a:cubicBezTo>
                    <a:pt x="231" y="109"/>
                    <a:pt x="234" y="108"/>
                    <a:pt x="236" y="108"/>
                  </a:cubicBezTo>
                  <a:cubicBezTo>
                    <a:pt x="238" y="108"/>
                    <a:pt x="240" y="108"/>
                    <a:pt x="241" y="108"/>
                  </a:cubicBezTo>
                  <a:cubicBezTo>
                    <a:pt x="241" y="109"/>
                    <a:pt x="242" y="109"/>
                    <a:pt x="243" y="109"/>
                  </a:cubicBezTo>
                  <a:cubicBezTo>
                    <a:pt x="244" y="109"/>
                    <a:pt x="246" y="109"/>
                    <a:pt x="247" y="109"/>
                  </a:cubicBezTo>
                  <a:cubicBezTo>
                    <a:pt x="249" y="109"/>
                    <a:pt x="251" y="110"/>
                    <a:pt x="253" y="111"/>
                  </a:cubicBezTo>
                  <a:cubicBezTo>
                    <a:pt x="255" y="113"/>
                    <a:pt x="258" y="115"/>
                    <a:pt x="261" y="116"/>
                  </a:cubicBezTo>
                  <a:cubicBezTo>
                    <a:pt x="264" y="118"/>
                    <a:pt x="268" y="119"/>
                    <a:pt x="271" y="120"/>
                  </a:cubicBezTo>
                  <a:cubicBezTo>
                    <a:pt x="275" y="120"/>
                    <a:pt x="278" y="122"/>
                    <a:pt x="281" y="124"/>
                  </a:cubicBezTo>
                  <a:cubicBezTo>
                    <a:pt x="283" y="126"/>
                    <a:pt x="285" y="128"/>
                    <a:pt x="287" y="129"/>
                  </a:cubicBezTo>
                  <a:cubicBezTo>
                    <a:pt x="290" y="133"/>
                    <a:pt x="291" y="135"/>
                    <a:pt x="292" y="136"/>
                  </a:cubicBezTo>
                  <a:cubicBezTo>
                    <a:pt x="294" y="137"/>
                    <a:pt x="294" y="138"/>
                    <a:pt x="294" y="139"/>
                  </a:cubicBezTo>
                  <a:cubicBezTo>
                    <a:pt x="294" y="140"/>
                    <a:pt x="294" y="141"/>
                    <a:pt x="295" y="142"/>
                  </a:cubicBezTo>
                  <a:cubicBezTo>
                    <a:pt x="295" y="144"/>
                    <a:pt x="295" y="146"/>
                    <a:pt x="295" y="149"/>
                  </a:cubicBezTo>
                  <a:cubicBezTo>
                    <a:pt x="295" y="151"/>
                    <a:pt x="294" y="155"/>
                    <a:pt x="290" y="160"/>
                  </a:cubicBezTo>
                  <a:cubicBezTo>
                    <a:pt x="287" y="165"/>
                    <a:pt x="285" y="168"/>
                    <a:pt x="285" y="171"/>
                  </a:cubicBezTo>
                  <a:cubicBezTo>
                    <a:pt x="284" y="173"/>
                    <a:pt x="284" y="175"/>
                    <a:pt x="283" y="176"/>
                  </a:cubicBezTo>
                  <a:cubicBezTo>
                    <a:pt x="282" y="176"/>
                    <a:pt x="280" y="179"/>
                    <a:pt x="278" y="183"/>
                  </a:cubicBezTo>
                  <a:cubicBezTo>
                    <a:pt x="276" y="186"/>
                    <a:pt x="274" y="193"/>
                    <a:pt x="271" y="201"/>
                  </a:cubicBezTo>
                  <a:cubicBezTo>
                    <a:pt x="268" y="210"/>
                    <a:pt x="266" y="216"/>
                    <a:pt x="263" y="221"/>
                  </a:cubicBezTo>
                  <a:cubicBezTo>
                    <a:pt x="260" y="225"/>
                    <a:pt x="259" y="228"/>
                    <a:pt x="259" y="230"/>
                  </a:cubicBezTo>
                  <a:cubicBezTo>
                    <a:pt x="259" y="232"/>
                    <a:pt x="258" y="233"/>
                    <a:pt x="257" y="235"/>
                  </a:cubicBezTo>
                  <a:cubicBezTo>
                    <a:pt x="256" y="236"/>
                    <a:pt x="256" y="237"/>
                    <a:pt x="255" y="238"/>
                  </a:cubicBezTo>
                  <a:cubicBezTo>
                    <a:pt x="255" y="239"/>
                    <a:pt x="255" y="240"/>
                    <a:pt x="254" y="242"/>
                  </a:cubicBezTo>
                  <a:lnTo>
                    <a:pt x="257" y="235"/>
                  </a:lnTo>
                  <a:cubicBezTo>
                    <a:pt x="257" y="236"/>
                    <a:pt x="257" y="237"/>
                    <a:pt x="257" y="237"/>
                  </a:cubicBezTo>
                  <a:cubicBezTo>
                    <a:pt x="257" y="237"/>
                    <a:pt x="257" y="238"/>
                    <a:pt x="257" y="239"/>
                  </a:cubicBezTo>
                  <a:cubicBezTo>
                    <a:pt x="257" y="240"/>
                    <a:pt x="257" y="241"/>
                    <a:pt x="256" y="242"/>
                  </a:cubicBezTo>
                  <a:cubicBezTo>
                    <a:pt x="256" y="243"/>
                    <a:pt x="255" y="243"/>
                    <a:pt x="255" y="244"/>
                  </a:cubicBezTo>
                  <a:cubicBezTo>
                    <a:pt x="255" y="245"/>
                    <a:pt x="255" y="246"/>
                    <a:pt x="254" y="247"/>
                  </a:cubicBezTo>
                  <a:cubicBezTo>
                    <a:pt x="253" y="248"/>
                    <a:pt x="253" y="251"/>
                    <a:pt x="251" y="254"/>
                  </a:cubicBezTo>
                  <a:lnTo>
                    <a:pt x="250" y="255"/>
                  </a:lnTo>
                  <a:lnTo>
                    <a:pt x="250" y="257"/>
                  </a:lnTo>
                  <a:lnTo>
                    <a:pt x="247" y="258"/>
                  </a:lnTo>
                  <a:lnTo>
                    <a:pt x="245" y="266"/>
                  </a:lnTo>
                  <a:lnTo>
                    <a:pt x="246" y="266"/>
                  </a:lnTo>
                  <a:lnTo>
                    <a:pt x="245" y="267"/>
                  </a:lnTo>
                  <a:cubicBezTo>
                    <a:pt x="245" y="268"/>
                    <a:pt x="245" y="268"/>
                    <a:pt x="246" y="268"/>
                  </a:cubicBezTo>
                  <a:cubicBezTo>
                    <a:pt x="246" y="269"/>
                    <a:pt x="246" y="269"/>
                    <a:pt x="246" y="270"/>
                  </a:cubicBezTo>
                  <a:cubicBezTo>
                    <a:pt x="246" y="271"/>
                    <a:pt x="246" y="272"/>
                    <a:pt x="246" y="275"/>
                  </a:cubicBezTo>
                  <a:cubicBezTo>
                    <a:pt x="246" y="277"/>
                    <a:pt x="246" y="278"/>
                    <a:pt x="246" y="278"/>
                  </a:cubicBezTo>
                  <a:cubicBezTo>
                    <a:pt x="246" y="279"/>
                    <a:pt x="246" y="279"/>
                    <a:pt x="246" y="279"/>
                  </a:cubicBezTo>
                  <a:lnTo>
                    <a:pt x="247" y="281"/>
                  </a:lnTo>
                  <a:cubicBezTo>
                    <a:pt x="246" y="282"/>
                    <a:pt x="245" y="283"/>
                    <a:pt x="245" y="283"/>
                  </a:cubicBezTo>
                  <a:cubicBezTo>
                    <a:pt x="244" y="283"/>
                    <a:pt x="244" y="284"/>
                    <a:pt x="244" y="284"/>
                  </a:cubicBezTo>
                  <a:cubicBezTo>
                    <a:pt x="244" y="284"/>
                    <a:pt x="244" y="285"/>
                    <a:pt x="244" y="286"/>
                  </a:cubicBezTo>
                  <a:lnTo>
                    <a:pt x="241" y="287"/>
                  </a:lnTo>
                  <a:lnTo>
                    <a:pt x="241" y="289"/>
                  </a:lnTo>
                  <a:cubicBezTo>
                    <a:pt x="239" y="290"/>
                    <a:pt x="237" y="291"/>
                    <a:pt x="236" y="293"/>
                  </a:cubicBezTo>
                  <a:cubicBezTo>
                    <a:pt x="235" y="295"/>
                    <a:pt x="234" y="298"/>
                    <a:pt x="234" y="299"/>
                  </a:cubicBezTo>
                  <a:cubicBezTo>
                    <a:pt x="234" y="300"/>
                    <a:pt x="233" y="302"/>
                    <a:pt x="231" y="304"/>
                  </a:cubicBezTo>
                  <a:cubicBezTo>
                    <a:pt x="230" y="307"/>
                    <a:pt x="229" y="308"/>
                    <a:pt x="228" y="310"/>
                  </a:cubicBezTo>
                  <a:cubicBezTo>
                    <a:pt x="227" y="312"/>
                    <a:pt x="226" y="314"/>
                    <a:pt x="224" y="318"/>
                  </a:cubicBezTo>
                  <a:cubicBezTo>
                    <a:pt x="222" y="316"/>
                    <a:pt x="221" y="316"/>
                    <a:pt x="220" y="315"/>
                  </a:cubicBezTo>
                  <a:cubicBezTo>
                    <a:pt x="219" y="315"/>
                    <a:pt x="218" y="315"/>
                    <a:pt x="218" y="315"/>
                  </a:cubicBezTo>
                  <a:cubicBezTo>
                    <a:pt x="218" y="315"/>
                    <a:pt x="218" y="315"/>
                    <a:pt x="217" y="315"/>
                  </a:cubicBezTo>
                  <a:lnTo>
                    <a:pt x="216" y="321"/>
                  </a:lnTo>
                  <a:cubicBezTo>
                    <a:pt x="214" y="322"/>
                    <a:pt x="212" y="322"/>
                    <a:pt x="211" y="322"/>
                  </a:cubicBezTo>
                  <a:cubicBezTo>
                    <a:pt x="210" y="322"/>
                    <a:pt x="210" y="323"/>
                    <a:pt x="209" y="323"/>
                  </a:cubicBezTo>
                  <a:cubicBezTo>
                    <a:pt x="208" y="324"/>
                    <a:pt x="208" y="324"/>
                    <a:pt x="206" y="323"/>
                  </a:cubicBezTo>
                  <a:cubicBezTo>
                    <a:pt x="205" y="323"/>
                    <a:pt x="204" y="323"/>
                    <a:pt x="203" y="323"/>
                  </a:cubicBezTo>
                  <a:lnTo>
                    <a:pt x="202" y="321"/>
                  </a:lnTo>
                  <a:lnTo>
                    <a:pt x="203" y="320"/>
                  </a:lnTo>
                  <a:lnTo>
                    <a:pt x="203" y="318"/>
                  </a:lnTo>
                  <a:lnTo>
                    <a:pt x="201" y="318"/>
                  </a:lnTo>
                  <a:lnTo>
                    <a:pt x="200" y="317"/>
                  </a:lnTo>
                  <a:cubicBezTo>
                    <a:pt x="198" y="317"/>
                    <a:pt x="196" y="316"/>
                    <a:pt x="195" y="315"/>
                  </a:cubicBezTo>
                  <a:cubicBezTo>
                    <a:pt x="193" y="320"/>
                    <a:pt x="192" y="324"/>
                    <a:pt x="192" y="328"/>
                  </a:cubicBezTo>
                  <a:lnTo>
                    <a:pt x="191" y="328"/>
                  </a:lnTo>
                  <a:cubicBezTo>
                    <a:pt x="191" y="328"/>
                    <a:pt x="190" y="327"/>
                    <a:pt x="190" y="327"/>
                  </a:cubicBezTo>
                  <a:cubicBezTo>
                    <a:pt x="190" y="327"/>
                    <a:pt x="190" y="327"/>
                    <a:pt x="189" y="326"/>
                  </a:cubicBezTo>
                  <a:cubicBezTo>
                    <a:pt x="189" y="325"/>
                    <a:pt x="189" y="324"/>
                    <a:pt x="190" y="324"/>
                  </a:cubicBezTo>
                  <a:cubicBezTo>
                    <a:pt x="190" y="323"/>
                    <a:pt x="191" y="321"/>
                    <a:pt x="191" y="319"/>
                  </a:cubicBezTo>
                  <a:lnTo>
                    <a:pt x="190" y="318"/>
                  </a:lnTo>
                  <a:lnTo>
                    <a:pt x="190" y="321"/>
                  </a:lnTo>
                  <a:lnTo>
                    <a:pt x="185" y="318"/>
                  </a:lnTo>
                  <a:lnTo>
                    <a:pt x="181" y="311"/>
                  </a:lnTo>
                  <a:lnTo>
                    <a:pt x="173" y="304"/>
                  </a:lnTo>
                  <a:lnTo>
                    <a:pt x="174" y="303"/>
                  </a:lnTo>
                  <a:lnTo>
                    <a:pt x="171" y="300"/>
                  </a:lnTo>
                  <a:cubicBezTo>
                    <a:pt x="171" y="298"/>
                    <a:pt x="171" y="297"/>
                    <a:pt x="172" y="296"/>
                  </a:cubicBezTo>
                  <a:lnTo>
                    <a:pt x="175" y="295"/>
                  </a:lnTo>
                  <a:lnTo>
                    <a:pt x="169" y="282"/>
                  </a:lnTo>
                  <a:lnTo>
                    <a:pt x="168" y="279"/>
                  </a:lnTo>
                  <a:lnTo>
                    <a:pt x="169" y="278"/>
                  </a:lnTo>
                  <a:cubicBezTo>
                    <a:pt x="168" y="277"/>
                    <a:pt x="168" y="275"/>
                    <a:pt x="168" y="274"/>
                  </a:cubicBezTo>
                  <a:lnTo>
                    <a:pt x="170" y="275"/>
                  </a:lnTo>
                  <a:lnTo>
                    <a:pt x="171" y="274"/>
                  </a:lnTo>
                  <a:lnTo>
                    <a:pt x="168" y="270"/>
                  </a:lnTo>
                  <a:lnTo>
                    <a:pt x="168" y="273"/>
                  </a:lnTo>
                  <a:lnTo>
                    <a:pt x="167" y="268"/>
                  </a:lnTo>
                  <a:lnTo>
                    <a:pt x="171" y="273"/>
                  </a:lnTo>
                  <a:cubicBezTo>
                    <a:pt x="171" y="272"/>
                    <a:pt x="171" y="271"/>
                    <a:pt x="171" y="270"/>
                  </a:cubicBezTo>
                  <a:cubicBezTo>
                    <a:pt x="171" y="269"/>
                    <a:pt x="171" y="267"/>
                    <a:pt x="170" y="265"/>
                  </a:cubicBezTo>
                  <a:cubicBezTo>
                    <a:pt x="169" y="263"/>
                    <a:pt x="168" y="261"/>
                    <a:pt x="168" y="260"/>
                  </a:cubicBezTo>
                  <a:cubicBezTo>
                    <a:pt x="168" y="258"/>
                    <a:pt x="168" y="257"/>
                    <a:pt x="167" y="257"/>
                  </a:cubicBezTo>
                  <a:cubicBezTo>
                    <a:pt x="166" y="256"/>
                    <a:pt x="165" y="254"/>
                    <a:pt x="163" y="251"/>
                  </a:cubicBezTo>
                  <a:cubicBezTo>
                    <a:pt x="162" y="247"/>
                    <a:pt x="161" y="246"/>
                    <a:pt x="161" y="245"/>
                  </a:cubicBezTo>
                  <a:cubicBezTo>
                    <a:pt x="161" y="244"/>
                    <a:pt x="161" y="244"/>
                    <a:pt x="161" y="243"/>
                  </a:cubicBezTo>
                  <a:cubicBezTo>
                    <a:pt x="161" y="243"/>
                    <a:pt x="160" y="243"/>
                    <a:pt x="160" y="242"/>
                  </a:cubicBezTo>
                  <a:lnTo>
                    <a:pt x="159" y="242"/>
                  </a:lnTo>
                  <a:cubicBezTo>
                    <a:pt x="159" y="241"/>
                    <a:pt x="158" y="240"/>
                    <a:pt x="158" y="239"/>
                  </a:cubicBezTo>
                  <a:cubicBezTo>
                    <a:pt x="158" y="239"/>
                    <a:pt x="157" y="238"/>
                    <a:pt x="157" y="238"/>
                  </a:cubicBezTo>
                  <a:cubicBezTo>
                    <a:pt x="157" y="237"/>
                    <a:pt x="156" y="236"/>
                    <a:pt x="155" y="235"/>
                  </a:cubicBezTo>
                  <a:cubicBezTo>
                    <a:pt x="155" y="234"/>
                    <a:pt x="154" y="233"/>
                    <a:pt x="154" y="232"/>
                  </a:cubicBezTo>
                  <a:lnTo>
                    <a:pt x="153" y="231"/>
                  </a:lnTo>
                  <a:lnTo>
                    <a:pt x="152" y="230"/>
                  </a:lnTo>
                  <a:lnTo>
                    <a:pt x="152" y="229"/>
                  </a:lnTo>
                  <a:cubicBezTo>
                    <a:pt x="150" y="227"/>
                    <a:pt x="149" y="226"/>
                    <a:pt x="149" y="224"/>
                  </a:cubicBezTo>
                  <a:lnTo>
                    <a:pt x="148" y="224"/>
                  </a:lnTo>
                  <a:cubicBezTo>
                    <a:pt x="148" y="223"/>
                    <a:pt x="148" y="223"/>
                    <a:pt x="148" y="223"/>
                  </a:cubicBezTo>
                  <a:cubicBezTo>
                    <a:pt x="148" y="222"/>
                    <a:pt x="148" y="222"/>
                    <a:pt x="148" y="221"/>
                  </a:cubicBezTo>
                  <a:cubicBezTo>
                    <a:pt x="147" y="221"/>
                    <a:pt x="147" y="220"/>
                    <a:pt x="147" y="219"/>
                  </a:cubicBezTo>
                  <a:lnTo>
                    <a:pt x="148" y="219"/>
                  </a:lnTo>
                  <a:lnTo>
                    <a:pt x="145" y="214"/>
                  </a:lnTo>
                  <a:lnTo>
                    <a:pt x="148" y="217"/>
                  </a:lnTo>
                  <a:lnTo>
                    <a:pt x="149" y="218"/>
                  </a:lnTo>
                  <a:lnTo>
                    <a:pt x="146" y="213"/>
                  </a:lnTo>
                  <a:cubicBezTo>
                    <a:pt x="147" y="214"/>
                    <a:pt x="148" y="215"/>
                    <a:pt x="148" y="216"/>
                  </a:cubicBezTo>
                  <a:cubicBezTo>
                    <a:pt x="149" y="218"/>
                    <a:pt x="150" y="219"/>
                    <a:pt x="151" y="220"/>
                  </a:cubicBezTo>
                  <a:lnTo>
                    <a:pt x="152" y="220"/>
                  </a:lnTo>
                  <a:cubicBezTo>
                    <a:pt x="153" y="223"/>
                    <a:pt x="155" y="226"/>
                    <a:pt x="156" y="229"/>
                  </a:cubicBezTo>
                  <a:lnTo>
                    <a:pt x="158" y="228"/>
                  </a:lnTo>
                  <a:cubicBezTo>
                    <a:pt x="156" y="226"/>
                    <a:pt x="155" y="224"/>
                    <a:pt x="155" y="222"/>
                  </a:cubicBezTo>
                  <a:lnTo>
                    <a:pt x="164" y="235"/>
                  </a:lnTo>
                  <a:lnTo>
                    <a:pt x="165" y="235"/>
                  </a:lnTo>
                  <a:cubicBezTo>
                    <a:pt x="165" y="234"/>
                    <a:pt x="165" y="233"/>
                    <a:pt x="165" y="232"/>
                  </a:cubicBezTo>
                  <a:lnTo>
                    <a:pt x="163" y="232"/>
                  </a:lnTo>
                  <a:cubicBezTo>
                    <a:pt x="163" y="230"/>
                    <a:pt x="163" y="229"/>
                    <a:pt x="162" y="229"/>
                  </a:cubicBezTo>
                  <a:cubicBezTo>
                    <a:pt x="162" y="228"/>
                    <a:pt x="159" y="224"/>
                    <a:pt x="155" y="218"/>
                  </a:cubicBezTo>
                  <a:cubicBezTo>
                    <a:pt x="150" y="211"/>
                    <a:pt x="148" y="207"/>
                    <a:pt x="147" y="205"/>
                  </a:cubicBezTo>
                  <a:cubicBezTo>
                    <a:pt x="146" y="203"/>
                    <a:pt x="146" y="202"/>
                    <a:pt x="146" y="202"/>
                  </a:cubicBezTo>
                  <a:cubicBezTo>
                    <a:pt x="147" y="202"/>
                    <a:pt x="147" y="202"/>
                    <a:pt x="147" y="202"/>
                  </a:cubicBezTo>
                  <a:lnTo>
                    <a:pt x="162" y="223"/>
                  </a:lnTo>
                  <a:lnTo>
                    <a:pt x="164" y="223"/>
                  </a:lnTo>
                  <a:lnTo>
                    <a:pt x="177" y="238"/>
                  </a:lnTo>
                  <a:lnTo>
                    <a:pt x="179" y="238"/>
                  </a:lnTo>
                  <a:lnTo>
                    <a:pt x="180" y="239"/>
                  </a:lnTo>
                  <a:lnTo>
                    <a:pt x="181" y="240"/>
                  </a:lnTo>
                  <a:lnTo>
                    <a:pt x="177" y="234"/>
                  </a:lnTo>
                  <a:lnTo>
                    <a:pt x="179" y="237"/>
                  </a:lnTo>
                  <a:lnTo>
                    <a:pt x="188" y="245"/>
                  </a:lnTo>
                  <a:lnTo>
                    <a:pt x="190" y="244"/>
                  </a:lnTo>
                  <a:lnTo>
                    <a:pt x="190" y="242"/>
                  </a:lnTo>
                  <a:lnTo>
                    <a:pt x="191" y="242"/>
                  </a:lnTo>
                  <a:lnTo>
                    <a:pt x="193" y="238"/>
                  </a:lnTo>
                  <a:lnTo>
                    <a:pt x="182" y="224"/>
                  </a:lnTo>
                  <a:lnTo>
                    <a:pt x="186" y="229"/>
                  </a:lnTo>
                  <a:lnTo>
                    <a:pt x="193" y="235"/>
                  </a:lnTo>
                  <a:cubicBezTo>
                    <a:pt x="200" y="216"/>
                    <a:pt x="205" y="201"/>
                    <a:pt x="209" y="189"/>
                  </a:cubicBezTo>
                  <a:cubicBezTo>
                    <a:pt x="212" y="177"/>
                    <a:pt x="214" y="171"/>
                    <a:pt x="214" y="170"/>
                  </a:cubicBezTo>
                  <a:cubicBezTo>
                    <a:pt x="215" y="169"/>
                    <a:pt x="215" y="169"/>
                    <a:pt x="215" y="168"/>
                  </a:cubicBezTo>
                  <a:cubicBezTo>
                    <a:pt x="214" y="168"/>
                    <a:pt x="213" y="168"/>
                    <a:pt x="211" y="169"/>
                  </a:cubicBezTo>
                  <a:cubicBezTo>
                    <a:pt x="209" y="169"/>
                    <a:pt x="206" y="170"/>
                    <a:pt x="200" y="172"/>
                  </a:cubicBezTo>
                  <a:cubicBezTo>
                    <a:pt x="195" y="173"/>
                    <a:pt x="192" y="174"/>
                    <a:pt x="191" y="174"/>
                  </a:cubicBezTo>
                  <a:lnTo>
                    <a:pt x="190" y="175"/>
                  </a:lnTo>
                  <a:cubicBezTo>
                    <a:pt x="189" y="175"/>
                    <a:pt x="188" y="176"/>
                    <a:pt x="187" y="176"/>
                  </a:cubicBezTo>
                  <a:cubicBezTo>
                    <a:pt x="186" y="176"/>
                    <a:pt x="183" y="178"/>
                    <a:pt x="178" y="180"/>
                  </a:cubicBezTo>
                  <a:lnTo>
                    <a:pt x="173" y="182"/>
                  </a:lnTo>
                  <a:lnTo>
                    <a:pt x="181" y="178"/>
                  </a:lnTo>
                  <a:lnTo>
                    <a:pt x="183" y="176"/>
                  </a:lnTo>
                  <a:cubicBezTo>
                    <a:pt x="183" y="176"/>
                    <a:pt x="183" y="176"/>
                    <a:pt x="182" y="176"/>
                  </a:cubicBezTo>
                  <a:cubicBezTo>
                    <a:pt x="182" y="176"/>
                    <a:pt x="182" y="176"/>
                    <a:pt x="181" y="176"/>
                  </a:cubicBezTo>
                  <a:cubicBezTo>
                    <a:pt x="180" y="177"/>
                    <a:pt x="180" y="177"/>
                    <a:pt x="179" y="178"/>
                  </a:cubicBezTo>
                  <a:cubicBezTo>
                    <a:pt x="178" y="178"/>
                    <a:pt x="177" y="179"/>
                    <a:pt x="174" y="180"/>
                  </a:cubicBezTo>
                  <a:cubicBezTo>
                    <a:pt x="171" y="181"/>
                    <a:pt x="170" y="182"/>
                    <a:pt x="170" y="182"/>
                  </a:cubicBezTo>
                  <a:lnTo>
                    <a:pt x="171" y="180"/>
                  </a:lnTo>
                  <a:lnTo>
                    <a:pt x="172" y="178"/>
                  </a:lnTo>
                  <a:lnTo>
                    <a:pt x="168" y="180"/>
                  </a:lnTo>
                  <a:cubicBezTo>
                    <a:pt x="168" y="181"/>
                    <a:pt x="168" y="182"/>
                    <a:pt x="168" y="182"/>
                  </a:cubicBezTo>
                  <a:cubicBezTo>
                    <a:pt x="168" y="182"/>
                    <a:pt x="168" y="182"/>
                    <a:pt x="168" y="183"/>
                  </a:cubicBezTo>
                  <a:cubicBezTo>
                    <a:pt x="168" y="183"/>
                    <a:pt x="168" y="183"/>
                    <a:pt x="168" y="183"/>
                  </a:cubicBezTo>
                  <a:lnTo>
                    <a:pt x="168" y="181"/>
                  </a:lnTo>
                  <a:lnTo>
                    <a:pt x="166" y="181"/>
                  </a:lnTo>
                  <a:lnTo>
                    <a:pt x="166" y="182"/>
                  </a:lnTo>
                  <a:lnTo>
                    <a:pt x="165" y="184"/>
                  </a:lnTo>
                  <a:lnTo>
                    <a:pt x="165" y="182"/>
                  </a:lnTo>
                  <a:lnTo>
                    <a:pt x="162" y="183"/>
                  </a:lnTo>
                  <a:lnTo>
                    <a:pt x="161" y="185"/>
                  </a:lnTo>
                  <a:lnTo>
                    <a:pt x="162" y="184"/>
                  </a:lnTo>
                  <a:lnTo>
                    <a:pt x="162" y="185"/>
                  </a:lnTo>
                  <a:cubicBezTo>
                    <a:pt x="162" y="185"/>
                    <a:pt x="162" y="185"/>
                    <a:pt x="162" y="185"/>
                  </a:cubicBezTo>
                  <a:cubicBezTo>
                    <a:pt x="162" y="185"/>
                    <a:pt x="161" y="185"/>
                    <a:pt x="161" y="185"/>
                  </a:cubicBezTo>
                  <a:cubicBezTo>
                    <a:pt x="161" y="186"/>
                    <a:pt x="160" y="186"/>
                    <a:pt x="159" y="187"/>
                  </a:cubicBezTo>
                  <a:lnTo>
                    <a:pt x="158" y="188"/>
                  </a:lnTo>
                  <a:cubicBezTo>
                    <a:pt x="157" y="189"/>
                    <a:pt x="155" y="189"/>
                    <a:pt x="155" y="189"/>
                  </a:cubicBezTo>
                  <a:lnTo>
                    <a:pt x="156" y="186"/>
                  </a:lnTo>
                  <a:cubicBezTo>
                    <a:pt x="155" y="187"/>
                    <a:pt x="153" y="188"/>
                    <a:pt x="151" y="189"/>
                  </a:cubicBezTo>
                  <a:cubicBezTo>
                    <a:pt x="149" y="189"/>
                    <a:pt x="148" y="190"/>
                    <a:pt x="147" y="191"/>
                  </a:cubicBezTo>
                  <a:cubicBezTo>
                    <a:pt x="146" y="191"/>
                    <a:pt x="144" y="192"/>
                    <a:pt x="142" y="194"/>
                  </a:cubicBezTo>
                  <a:lnTo>
                    <a:pt x="142" y="195"/>
                  </a:lnTo>
                  <a:cubicBezTo>
                    <a:pt x="146" y="193"/>
                    <a:pt x="149" y="191"/>
                    <a:pt x="153" y="189"/>
                  </a:cubicBezTo>
                  <a:lnTo>
                    <a:pt x="154" y="190"/>
                  </a:lnTo>
                  <a:cubicBezTo>
                    <a:pt x="151" y="191"/>
                    <a:pt x="149" y="193"/>
                    <a:pt x="147" y="195"/>
                  </a:cubicBezTo>
                  <a:lnTo>
                    <a:pt x="170" y="184"/>
                  </a:lnTo>
                  <a:lnTo>
                    <a:pt x="168" y="185"/>
                  </a:lnTo>
                  <a:lnTo>
                    <a:pt x="167" y="185"/>
                  </a:lnTo>
                  <a:lnTo>
                    <a:pt x="166" y="186"/>
                  </a:lnTo>
                  <a:cubicBezTo>
                    <a:pt x="147" y="196"/>
                    <a:pt x="129" y="206"/>
                    <a:pt x="110" y="216"/>
                  </a:cubicBezTo>
                  <a:lnTo>
                    <a:pt x="108" y="241"/>
                  </a:lnTo>
                  <a:lnTo>
                    <a:pt x="107" y="239"/>
                  </a:lnTo>
                  <a:cubicBezTo>
                    <a:pt x="108" y="238"/>
                    <a:pt x="108" y="236"/>
                    <a:pt x="107" y="235"/>
                  </a:cubicBezTo>
                  <a:cubicBezTo>
                    <a:pt x="106" y="237"/>
                    <a:pt x="106" y="239"/>
                    <a:pt x="106" y="240"/>
                  </a:cubicBezTo>
                  <a:cubicBezTo>
                    <a:pt x="106" y="241"/>
                    <a:pt x="106" y="243"/>
                    <a:pt x="106" y="245"/>
                  </a:cubicBezTo>
                  <a:cubicBezTo>
                    <a:pt x="105" y="247"/>
                    <a:pt x="105" y="248"/>
                    <a:pt x="105" y="248"/>
                  </a:cubicBezTo>
                  <a:cubicBezTo>
                    <a:pt x="105" y="249"/>
                    <a:pt x="105" y="249"/>
                    <a:pt x="105" y="249"/>
                  </a:cubicBezTo>
                  <a:cubicBezTo>
                    <a:pt x="105" y="250"/>
                    <a:pt x="105" y="250"/>
                    <a:pt x="104" y="251"/>
                  </a:cubicBezTo>
                  <a:lnTo>
                    <a:pt x="106" y="253"/>
                  </a:lnTo>
                  <a:lnTo>
                    <a:pt x="107" y="252"/>
                  </a:lnTo>
                  <a:cubicBezTo>
                    <a:pt x="107" y="250"/>
                    <a:pt x="107" y="248"/>
                    <a:pt x="107" y="247"/>
                  </a:cubicBezTo>
                  <a:cubicBezTo>
                    <a:pt x="107" y="246"/>
                    <a:pt x="107" y="246"/>
                    <a:pt x="107" y="245"/>
                  </a:cubicBezTo>
                  <a:cubicBezTo>
                    <a:pt x="107" y="245"/>
                    <a:pt x="107" y="244"/>
                    <a:pt x="108" y="244"/>
                  </a:cubicBezTo>
                  <a:cubicBezTo>
                    <a:pt x="106" y="259"/>
                    <a:pt x="105" y="268"/>
                    <a:pt x="106" y="271"/>
                  </a:cubicBezTo>
                  <a:cubicBezTo>
                    <a:pt x="106" y="274"/>
                    <a:pt x="106" y="276"/>
                    <a:pt x="105" y="278"/>
                  </a:cubicBezTo>
                  <a:cubicBezTo>
                    <a:pt x="105" y="280"/>
                    <a:pt x="105" y="282"/>
                    <a:pt x="105" y="285"/>
                  </a:cubicBezTo>
                  <a:cubicBezTo>
                    <a:pt x="105" y="288"/>
                    <a:pt x="105" y="292"/>
                    <a:pt x="104" y="298"/>
                  </a:cubicBezTo>
                  <a:cubicBezTo>
                    <a:pt x="103" y="303"/>
                    <a:pt x="103" y="307"/>
                    <a:pt x="103" y="310"/>
                  </a:cubicBezTo>
                  <a:cubicBezTo>
                    <a:pt x="103" y="312"/>
                    <a:pt x="103" y="314"/>
                    <a:pt x="103" y="315"/>
                  </a:cubicBezTo>
                  <a:cubicBezTo>
                    <a:pt x="102" y="315"/>
                    <a:pt x="102" y="316"/>
                    <a:pt x="102" y="317"/>
                  </a:cubicBezTo>
                  <a:cubicBezTo>
                    <a:pt x="102" y="318"/>
                    <a:pt x="102" y="319"/>
                    <a:pt x="102" y="321"/>
                  </a:cubicBezTo>
                  <a:cubicBezTo>
                    <a:pt x="103" y="322"/>
                    <a:pt x="103" y="324"/>
                    <a:pt x="102" y="325"/>
                  </a:cubicBezTo>
                  <a:cubicBezTo>
                    <a:pt x="102" y="327"/>
                    <a:pt x="101" y="328"/>
                    <a:pt x="101" y="330"/>
                  </a:cubicBezTo>
                  <a:cubicBezTo>
                    <a:pt x="101" y="333"/>
                    <a:pt x="101" y="335"/>
                    <a:pt x="101" y="338"/>
                  </a:cubicBezTo>
                  <a:cubicBezTo>
                    <a:pt x="101" y="340"/>
                    <a:pt x="100" y="343"/>
                    <a:pt x="100" y="346"/>
                  </a:cubicBezTo>
                  <a:cubicBezTo>
                    <a:pt x="100" y="348"/>
                    <a:pt x="99" y="351"/>
                    <a:pt x="99" y="354"/>
                  </a:cubicBezTo>
                  <a:cubicBezTo>
                    <a:pt x="99" y="357"/>
                    <a:pt x="100" y="361"/>
                    <a:pt x="103" y="364"/>
                  </a:cubicBezTo>
                  <a:cubicBezTo>
                    <a:pt x="106" y="368"/>
                    <a:pt x="107" y="373"/>
                    <a:pt x="105" y="378"/>
                  </a:cubicBezTo>
                  <a:cubicBezTo>
                    <a:pt x="104" y="382"/>
                    <a:pt x="102" y="386"/>
                    <a:pt x="100" y="388"/>
                  </a:cubicBezTo>
                  <a:cubicBezTo>
                    <a:pt x="98" y="390"/>
                    <a:pt x="97" y="392"/>
                    <a:pt x="96" y="392"/>
                  </a:cubicBezTo>
                  <a:cubicBezTo>
                    <a:pt x="96" y="393"/>
                    <a:pt x="96" y="394"/>
                    <a:pt x="95" y="396"/>
                  </a:cubicBezTo>
                  <a:lnTo>
                    <a:pt x="96" y="399"/>
                  </a:lnTo>
                  <a:lnTo>
                    <a:pt x="95" y="398"/>
                  </a:lnTo>
                  <a:lnTo>
                    <a:pt x="93" y="400"/>
                  </a:lnTo>
                  <a:lnTo>
                    <a:pt x="93" y="399"/>
                  </a:lnTo>
                  <a:lnTo>
                    <a:pt x="88" y="401"/>
                  </a:lnTo>
                  <a:lnTo>
                    <a:pt x="85" y="398"/>
                  </a:lnTo>
                  <a:lnTo>
                    <a:pt x="80" y="400"/>
                  </a:lnTo>
                  <a:cubicBezTo>
                    <a:pt x="80" y="401"/>
                    <a:pt x="80" y="401"/>
                    <a:pt x="80" y="402"/>
                  </a:cubicBezTo>
                  <a:cubicBezTo>
                    <a:pt x="80" y="402"/>
                    <a:pt x="80" y="402"/>
                    <a:pt x="80" y="403"/>
                  </a:cubicBezTo>
                  <a:cubicBezTo>
                    <a:pt x="79" y="404"/>
                    <a:pt x="78" y="404"/>
                    <a:pt x="77" y="405"/>
                  </a:cubicBezTo>
                  <a:lnTo>
                    <a:pt x="74" y="402"/>
                  </a:lnTo>
                  <a:cubicBezTo>
                    <a:pt x="73" y="402"/>
                    <a:pt x="72" y="402"/>
                    <a:pt x="72" y="401"/>
                  </a:cubicBezTo>
                  <a:cubicBezTo>
                    <a:pt x="71" y="401"/>
                    <a:pt x="70" y="400"/>
                    <a:pt x="68" y="399"/>
                  </a:cubicBezTo>
                  <a:cubicBezTo>
                    <a:pt x="66" y="398"/>
                    <a:pt x="64" y="396"/>
                    <a:pt x="60" y="393"/>
                  </a:cubicBezTo>
                  <a:lnTo>
                    <a:pt x="57" y="389"/>
                  </a:lnTo>
                  <a:lnTo>
                    <a:pt x="53" y="388"/>
                  </a:lnTo>
                  <a:lnTo>
                    <a:pt x="57" y="388"/>
                  </a:lnTo>
                  <a:cubicBezTo>
                    <a:pt x="55" y="384"/>
                    <a:pt x="53" y="382"/>
                    <a:pt x="52" y="381"/>
                  </a:cubicBezTo>
                  <a:cubicBezTo>
                    <a:pt x="51" y="380"/>
                    <a:pt x="50" y="379"/>
                    <a:pt x="50" y="377"/>
                  </a:cubicBezTo>
                  <a:cubicBezTo>
                    <a:pt x="49" y="375"/>
                    <a:pt x="48" y="374"/>
                    <a:pt x="48" y="374"/>
                  </a:cubicBezTo>
                  <a:lnTo>
                    <a:pt x="45" y="372"/>
                  </a:lnTo>
                  <a:lnTo>
                    <a:pt x="45" y="371"/>
                  </a:lnTo>
                  <a:lnTo>
                    <a:pt x="44" y="371"/>
                  </a:lnTo>
                  <a:lnTo>
                    <a:pt x="43" y="369"/>
                  </a:lnTo>
                  <a:lnTo>
                    <a:pt x="41" y="368"/>
                  </a:lnTo>
                  <a:lnTo>
                    <a:pt x="41" y="369"/>
                  </a:lnTo>
                  <a:lnTo>
                    <a:pt x="40" y="369"/>
                  </a:lnTo>
                  <a:lnTo>
                    <a:pt x="41" y="369"/>
                  </a:lnTo>
                  <a:cubicBezTo>
                    <a:pt x="40" y="368"/>
                    <a:pt x="40" y="367"/>
                    <a:pt x="39" y="367"/>
                  </a:cubicBezTo>
                  <a:cubicBezTo>
                    <a:pt x="39" y="367"/>
                    <a:pt x="39" y="367"/>
                    <a:pt x="38" y="367"/>
                  </a:cubicBezTo>
                  <a:cubicBezTo>
                    <a:pt x="38" y="367"/>
                    <a:pt x="37" y="367"/>
                    <a:pt x="36" y="366"/>
                  </a:cubicBezTo>
                  <a:lnTo>
                    <a:pt x="38" y="368"/>
                  </a:lnTo>
                  <a:cubicBezTo>
                    <a:pt x="38" y="368"/>
                    <a:pt x="37" y="367"/>
                    <a:pt x="36" y="367"/>
                  </a:cubicBezTo>
                  <a:cubicBezTo>
                    <a:pt x="36" y="367"/>
                    <a:pt x="35" y="367"/>
                    <a:pt x="34" y="367"/>
                  </a:cubicBezTo>
                  <a:lnTo>
                    <a:pt x="34" y="366"/>
                  </a:lnTo>
                  <a:lnTo>
                    <a:pt x="29" y="363"/>
                  </a:lnTo>
                  <a:lnTo>
                    <a:pt x="27" y="360"/>
                  </a:lnTo>
                  <a:lnTo>
                    <a:pt x="30" y="360"/>
                  </a:lnTo>
                  <a:lnTo>
                    <a:pt x="30" y="362"/>
                  </a:lnTo>
                  <a:lnTo>
                    <a:pt x="31" y="362"/>
                  </a:lnTo>
                  <a:lnTo>
                    <a:pt x="32" y="363"/>
                  </a:lnTo>
                  <a:lnTo>
                    <a:pt x="34" y="363"/>
                  </a:lnTo>
                  <a:lnTo>
                    <a:pt x="34" y="364"/>
                  </a:lnTo>
                  <a:cubicBezTo>
                    <a:pt x="35" y="364"/>
                    <a:pt x="36" y="364"/>
                    <a:pt x="36" y="365"/>
                  </a:cubicBezTo>
                  <a:cubicBezTo>
                    <a:pt x="37" y="365"/>
                    <a:pt x="38" y="366"/>
                    <a:pt x="39" y="366"/>
                  </a:cubicBezTo>
                  <a:cubicBezTo>
                    <a:pt x="40" y="366"/>
                    <a:pt x="40" y="366"/>
                    <a:pt x="41" y="365"/>
                  </a:cubicBezTo>
                  <a:lnTo>
                    <a:pt x="40" y="364"/>
                  </a:lnTo>
                  <a:lnTo>
                    <a:pt x="41" y="363"/>
                  </a:lnTo>
                  <a:lnTo>
                    <a:pt x="41" y="362"/>
                  </a:lnTo>
                  <a:lnTo>
                    <a:pt x="43" y="362"/>
                  </a:lnTo>
                  <a:lnTo>
                    <a:pt x="40" y="359"/>
                  </a:lnTo>
                  <a:lnTo>
                    <a:pt x="36" y="356"/>
                  </a:lnTo>
                  <a:lnTo>
                    <a:pt x="34" y="355"/>
                  </a:lnTo>
                  <a:lnTo>
                    <a:pt x="38" y="356"/>
                  </a:lnTo>
                  <a:lnTo>
                    <a:pt x="34" y="353"/>
                  </a:lnTo>
                  <a:lnTo>
                    <a:pt x="29" y="348"/>
                  </a:lnTo>
                  <a:lnTo>
                    <a:pt x="20" y="339"/>
                  </a:lnTo>
                  <a:lnTo>
                    <a:pt x="19" y="338"/>
                  </a:lnTo>
                  <a:cubicBezTo>
                    <a:pt x="23" y="341"/>
                    <a:pt x="26" y="343"/>
                    <a:pt x="29" y="344"/>
                  </a:cubicBezTo>
                  <a:cubicBezTo>
                    <a:pt x="31" y="346"/>
                    <a:pt x="33" y="347"/>
                    <a:pt x="34" y="347"/>
                  </a:cubicBezTo>
                  <a:lnTo>
                    <a:pt x="34" y="346"/>
                  </a:lnTo>
                  <a:lnTo>
                    <a:pt x="33" y="345"/>
                  </a:lnTo>
                  <a:lnTo>
                    <a:pt x="32" y="345"/>
                  </a:lnTo>
                  <a:lnTo>
                    <a:pt x="30" y="342"/>
                  </a:lnTo>
                  <a:cubicBezTo>
                    <a:pt x="30" y="342"/>
                    <a:pt x="30" y="342"/>
                    <a:pt x="29" y="342"/>
                  </a:cubicBezTo>
                  <a:cubicBezTo>
                    <a:pt x="29" y="342"/>
                    <a:pt x="28" y="341"/>
                    <a:pt x="25" y="340"/>
                  </a:cubicBezTo>
                  <a:cubicBezTo>
                    <a:pt x="23" y="339"/>
                    <a:pt x="20" y="336"/>
                    <a:pt x="15" y="332"/>
                  </a:cubicBezTo>
                  <a:cubicBezTo>
                    <a:pt x="20" y="336"/>
                    <a:pt x="24" y="339"/>
                    <a:pt x="27" y="340"/>
                  </a:cubicBezTo>
                  <a:cubicBezTo>
                    <a:pt x="29" y="342"/>
                    <a:pt x="32" y="343"/>
                    <a:pt x="33" y="344"/>
                  </a:cubicBezTo>
                  <a:cubicBezTo>
                    <a:pt x="35" y="344"/>
                    <a:pt x="38" y="345"/>
                    <a:pt x="40" y="346"/>
                  </a:cubicBezTo>
                  <a:lnTo>
                    <a:pt x="40" y="345"/>
                  </a:lnTo>
                  <a:lnTo>
                    <a:pt x="39" y="344"/>
                  </a:lnTo>
                  <a:lnTo>
                    <a:pt x="38" y="343"/>
                  </a:lnTo>
                  <a:cubicBezTo>
                    <a:pt x="34" y="341"/>
                    <a:pt x="31" y="339"/>
                    <a:pt x="27" y="336"/>
                  </a:cubicBezTo>
                  <a:cubicBezTo>
                    <a:pt x="28" y="336"/>
                    <a:pt x="29" y="336"/>
                    <a:pt x="29" y="336"/>
                  </a:cubicBezTo>
                  <a:cubicBezTo>
                    <a:pt x="30" y="336"/>
                    <a:pt x="30" y="337"/>
                    <a:pt x="32" y="337"/>
                  </a:cubicBezTo>
                  <a:cubicBezTo>
                    <a:pt x="33" y="338"/>
                    <a:pt x="35" y="340"/>
                    <a:pt x="38" y="341"/>
                  </a:cubicBezTo>
                  <a:lnTo>
                    <a:pt x="38" y="340"/>
                  </a:lnTo>
                  <a:lnTo>
                    <a:pt x="28" y="335"/>
                  </a:lnTo>
                  <a:cubicBezTo>
                    <a:pt x="30" y="335"/>
                    <a:pt x="32" y="335"/>
                    <a:pt x="34" y="335"/>
                  </a:cubicBezTo>
                  <a:lnTo>
                    <a:pt x="34" y="334"/>
                  </a:lnTo>
                  <a:cubicBezTo>
                    <a:pt x="34" y="334"/>
                    <a:pt x="33" y="334"/>
                    <a:pt x="33" y="334"/>
                  </a:cubicBezTo>
                  <a:cubicBezTo>
                    <a:pt x="33" y="334"/>
                    <a:pt x="32" y="333"/>
                    <a:pt x="31" y="333"/>
                  </a:cubicBezTo>
                  <a:cubicBezTo>
                    <a:pt x="31" y="332"/>
                    <a:pt x="30" y="332"/>
                    <a:pt x="29" y="331"/>
                  </a:cubicBezTo>
                  <a:lnTo>
                    <a:pt x="28" y="330"/>
                  </a:lnTo>
                  <a:cubicBezTo>
                    <a:pt x="31" y="331"/>
                    <a:pt x="32" y="332"/>
                    <a:pt x="33" y="332"/>
                  </a:cubicBezTo>
                  <a:cubicBezTo>
                    <a:pt x="34" y="333"/>
                    <a:pt x="35" y="333"/>
                    <a:pt x="36" y="333"/>
                  </a:cubicBezTo>
                  <a:cubicBezTo>
                    <a:pt x="36" y="333"/>
                    <a:pt x="37" y="334"/>
                    <a:pt x="39" y="334"/>
                  </a:cubicBezTo>
                  <a:cubicBezTo>
                    <a:pt x="37" y="333"/>
                    <a:pt x="36" y="332"/>
                    <a:pt x="35" y="331"/>
                  </a:cubicBezTo>
                  <a:cubicBezTo>
                    <a:pt x="34" y="330"/>
                    <a:pt x="34" y="330"/>
                    <a:pt x="33" y="330"/>
                  </a:cubicBezTo>
                  <a:cubicBezTo>
                    <a:pt x="33" y="330"/>
                    <a:pt x="31" y="329"/>
                    <a:pt x="30" y="328"/>
                  </a:cubicBezTo>
                  <a:lnTo>
                    <a:pt x="30" y="328"/>
                  </a:lnTo>
                  <a:lnTo>
                    <a:pt x="29" y="328"/>
                  </a:lnTo>
                  <a:lnTo>
                    <a:pt x="28" y="327"/>
                  </a:lnTo>
                  <a:lnTo>
                    <a:pt x="25" y="324"/>
                  </a:lnTo>
                  <a:cubicBezTo>
                    <a:pt x="26" y="325"/>
                    <a:pt x="27" y="326"/>
                    <a:pt x="28" y="325"/>
                  </a:cubicBezTo>
                  <a:lnTo>
                    <a:pt x="31" y="327"/>
                  </a:lnTo>
                  <a:cubicBezTo>
                    <a:pt x="34" y="329"/>
                    <a:pt x="37" y="330"/>
                    <a:pt x="38" y="331"/>
                  </a:cubicBezTo>
                  <a:cubicBezTo>
                    <a:pt x="40" y="332"/>
                    <a:pt x="41" y="332"/>
                    <a:pt x="42" y="332"/>
                  </a:cubicBezTo>
                  <a:cubicBezTo>
                    <a:pt x="44" y="333"/>
                    <a:pt x="46" y="333"/>
                    <a:pt x="48" y="334"/>
                  </a:cubicBezTo>
                  <a:cubicBezTo>
                    <a:pt x="49" y="332"/>
                    <a:pt x="50" y="331"/>
                    <a:pt x="51" y="330"/>
                  </a:cubicBezTo>
                  <a:cubicBezTo>
                    <a:pt x="51" y="329"/>
                    <a:pt x="51" y="328"/>
                    <a:pt x="51" y="328"/>
                  </a:cubicBezTo>
                  <a:cubicBezTo>
                    <a:pt x="51" y="327"/>
                    <a:pt x="51" y="327"/>
                    <a:pt x="52" y="326"/>
                  </a:cubicBezTo>
                  <a:lnTo>
                    <a:pt x="50" y="324"/>
                  </a:lnTo>
                  <a:lnTo>
                    <a:pt x="51" y="325"/>
                  </a:lnTo>
                  <a:lnTo>
                    <a:pt x="54" y="323"/>
                  </a:lnTo>
                  <a:lnTo>
                    <a:pt x="30" y="310"/>
                  </a:lnTo>
                  <a:cubicBezTo>
                    <a:pt x="30" y="310"/>
                    <a:pt x="30" y="310"/>
                    <a:pt x="30" y="310"/>
                  </a:cubicBezTo>
                  <a:cubicBezTo>
                    <a:pt x="31" y="310"/>
                    <a:pt x="31" y="310"/>
                    <a:pt x="31" y="310"/>
                  </a:cubicBezTo>
                  <a:cubicBezTo>
                    <a:pt x="32" y="310"/>
                    <a:pt x="33" y="311"/>
                    <a:pt x="33" y="311"/>
                  </a:cubicBezTo>
                  <a:lnTo>
                    <a:pt x="34" y="311"/>
                  </a:lnTo>
                  <a:cubicBezTo>
                    <a:pt x="35" y="312"/>
                    <a:pt x="36" y="312"/>
                    <a:pt x="38" y="313"/>
                  </a:cubicBezTo>
                  <a:cubicBezTo>
                    <a:pt x="40" y="314"/>
                    <a:pt x="42" y="315"/>
                    <a:pt x="45" y="316"/>
                  </a:cubicBezTo>
                  <a:cubicBezTo>
                    <a:pt x="47" y="317"/>
                    <a:pt x="50" y="319"/>
                    <a:pt x="54" y="321"/>
                  </a:cubicBezTo>
                  <a:cubicBezTo>
                    <a:pt x="55" y="319"/>
                    <a:pt x="55" y="319"/>
                    <a:pt x="55" y="318"/>
                  </a:cubicBezTo>
                  <a:cubicBezTo>
                    <a:pt x="56" y="318"/>
                    <a:pt x="56" y="317"/>
                    <a:pt x="56" y="317"/>
                  </a:cubicBezTo>
                  <a:cubicBezTo>
                    <a:pt x="55" y="317"/>
                    <a:pt x="55" y="317"/>
                    <a:pt x="55" y="317"/>
                  </a:cubicBezTo>
                  <a:lnTo>
                    <a:pt x="57" y="315"/>
                  </a:lnTo>
                  <a:cubicBezTo>
                    <a:pt x="61" y="294"/>
                    <a:pt x="64" y="280"/>
                    <a:pt x="66" y="274"/>
                  </a:cubicBezTo>
                  <a:cubicBezTo>
                    <a:pt x="67" y="268"/>
                    <a:pt x="68" y="257"/>
                    <a:pt x="69" y="241"/>
                  </a:cubicBezTo>
                  <a:lnTo>
                    <a:pt x="68" y="241"/>
                  </a:lnTo>
                  <a:lnTo>
                    <a:pt x="59" y="248"/>
                  </a:lnTo>
                  <a:lnTo>
                    <a:pt x="57" y="249"/>
                  </a:lnTo>
                  <a:cubicBezTo>
                    <a:pt x="56" y="250"/>
                    <a:pt x="55" y="251"/>
                    <a:pt x="55" y="252"/>
                  </a:cubicBezTo>
                  <a:cubicBezTo>
                    <a:pt x="54" y="252"/>
                    <a:pt x="53" y="252"/>
                    <a:pt x="52" y="253"/>
                  </a:cubicBezTo>
                  <a:cubicBezTo>
                    <a:pt x="51" y="253"/>
                    <a:pt x="50" y="254"/>
                    <a:pt x="48" y="256"/>
                  </a:cubicBezTo>
                  <a:cubicBezTo>
                    <a:pt x="47" y="258"/>
                    <a:pt x="44" y="260"/>
                    <a:pt x="40" y="262"/>
                  </a:cubicBezTo>
                  <a:cubicBezTo>
                    <a:pt x="36" y="265"/>
                    <a:pt x="32" y="266"/>
                    <a:pt x="29" y="267"/>
                  </a:cubicBezTo>
                  <a:cubicBezTo>
                    <a:pt x="25" y="268"/>
                    <a:pt x="23" y="269"/>
                    <a:pt x="22" y="269"/>
                  </a:cubicBezTo>
                  <a:cubicBezTo>
                    <a:pt x="21" y="269"/>
                    <a:pt x="19" y="269"/>
                    <a:pt x="18" y="269"/>
                  </a:cubicBezTo>
                  <a:lnTo>
                    <a:pt x="16" y="267"/>
                  </a:lnTo>
                  <a:lnTo>
                    <a:pt x="14" y="267"/>
                  </a:lnTo>
                  <a:cubicBezTo>
                    <a:pt x="14" y="265"/>
                    <a:pt x="13" y="265"/>
                    <a:pt x="13" y="264"/>
                  </a:cubicBezTo>
                  <a:cubicBezTo>
                    <a:pt x="13" y="263"/>
                    <a:pt x="13" y="262"/>
                    <a:pt x="12" y="261"/>
                  </a:cubicBezTo>
                  <a:cubicBezTo>
                    <a:pt x="11" y="260"/>
                    <a:pt x="10" y="258"/>
                    <a:pt x="8" y="254"/>
                  </a:cubicBezTo>
                  <a:cubicBezTo>
                    <a:pt x="6" y="251"/>
                    <a:pt x="6" y="248"/>
                    <a:pt x="6" y="244"/>
                  </a:cubicBezTo>
                  <a:cubicBezTo>
                    <a:pt x="6" y="240"/>
                    <a:pt x="6" y="238"/>
                    <a:pt x="7" y="237"/>
                  </a:cubicBezTo>
                  <a:cubicBezTo>
                    <a:pt x="7" y="236"/>
                    <a:pt x="8" y="234"/>
                    <a:pt x="8" y="233"/>
                  </a:cubicBezTo>
                  <a:cubicBezTo>
                    <a:pt x="8" y="232"/>
                    <a:pt x="8" y="231"/>
                    <a:pt x="8" y="229"/>
                  </a:cubicBezTo>
                  <a:cubicBezTo>
                    <a:pt x="7" y="228"/>
                    <a:pt x="7" y="227"/>
                    <a:pt x="8" y="226"/>
                  </a:cubicBezTo>
                  <a:cubicBezTo>
                    <a:pt x="8" y="224"/>
                    <a:pt x="8" y="222"/>
                    <a:pt x="9" y="219"/>
                  </a:cubicBezTo>
                  <a:lnTo>
                    <a:pt x="11" y="218"/>
                  </a:lnTo>
                  <a:cubicBezTo>
                    <a:pt x="10" y="218"/>
                    <a:pt x="10" y="217"/>
                    <a:pt x="9" y="216"/>
                  </a:cubicBezTo>
                  <a:cubicBezTo>
                    <a:pt x="8" y="214"/>
                    <a:pt x="7" y="213"/>
                    <a:pt x="6" y="211"/>
                  </a:cubicBezTo>
                  <a:lnTo>
                    <a:pt x="0" y="209"/>
                  </a:lnTo>
                  <a:lnTo>
                    <a:pt x="1" y="208"/>
                  </a:lnTo>
                  <a:lnTo>
                    <a:pt x="2" y="209"/>
                  </a:lnTo>
                  <a:cubicBezTo>
                    <a:pt x="2" y="207"/>
                    <a:pt x="2" y="206"/>
                    <a:pt x="2" y="205"/>
                  </a:cubicBezTo>
                  <a:cubicBezTo>
                    <a:pt x="2" y="203"/>
                    <a:pt x="2" y="202"/>
                    <a:pt x="2" y="202"/>
                  </a:cubicBezTo>
                  <a:lnTo>
                    <a:pt x="4" y="201"/>
                  </a:lnTo>
                  <a:lnTo>
                    <a:pt x="2" y="197"/>
                  </a:lnTo>
                  <a:lnTo>
                    <a:pt x="6" y="192"/>
                  </a:lnTo>
                  <a:lnTo>
                    <a:pt x="8" y="194"/>
                  </a:lnTo>
                  <a:lnTo>
                    <a:pt x="11" y="194"/>
                  </a:lnTo>
                  <a:lnTo>
                    <a:pt x="11" y="191"/>
                  </a:lnTo>
                  <a:cubicBezTo>
                    <a:pt x="12" y="191"/>
                    <a:pt x="13" y="190"/>
                    <a:pt x="14" y="190"/>
                  </a:cubicBezTo>
                  <a:lnTo>
                    <a:pt x="13" y="189"/>
                  </a:lnTo>
                  <a:lnTo>
                    <a:pt x="15" y="188"/>
                  </a:lnTo>
                  <a:lnTo>
                    <a:pt x="16" y="186"/>
                  </a:lnTo>
                  <a:lnTo>
                    <a:pt x="17" y="185"/>
                  </a:lnTo>
                  <a:cubicBezTo>
                    <a:pt x="17" y="186"/>
                    <a:pt x="18" y="186"/>
                    <a:pt x="18" y="186"/>
                  </a:cubicBezTo>
                  <a:cubicBezTo>
                    <a:pt x="19" y="186"/>
                    <a:pt x="19" y="186"/>
                    <a:pt x="20" y="186"/>
                  </a:cubicBezTo>
                  <a:cubicBezTo>
                    <a:pt x="21" y="186"/>
                    <a:pt x="21" y="186"/>
                    <a:pt x="22" y="187"/>
                  </a:cubicBezTo>
                  <a:cubicBezTo>
                    <a:pt x="23" y="187"/>
                    <a:pt x="24" y="187"/>
                    <a:pt x="25" y="186"/>
                  </a:cubicBezTo>
                  <a:cubicBezTo>
                    <a:pt x="26" y="185"/>
                    <a:pt x="27" y="185"/>
                    <a:pt x="28" y="185"/>
                  </a:cubicBezTo>
                  <a:cubicBezTo>
                    <a:pt x="29" y="185"/>
                    <a:pt x="29" y="185"/>
                    <a:pt x="29" y="185"/>
                  </a:cubicBezTo>
                  <a:cubicBezTo>
                    <a:pt x="30" y="185"/>
                    <a:pt x="30" y="184"/>
                    <a:pt x="31" y="184"/>
                  </a:cubicBezTo>
                  <a:lnTo>
                    <a:pt x="33" y="181"/>
                  </a:lnTo>
                  <a:lnTo>
                    <a:pt x="33" y="182"/>
                  </a:lnTo>
                  <a:cubicBezTo>
                    <a:pt x="33" y="182"/>
                    <a:pt x="33" y="182"/>
                    <a:pt x="34" y="182"/>
                  </a:cubicBezTo>
                  <a:cubicBezTo>
                    <a:pt x="34" y="182"/>
                    <a:pt x="35" y="182"/>
                    <a:pt x="36" y="182"/>
                  </a:cubicBezTo>
                  <a:cubicBezTo>
                    <a:pt x="37" y="182"/>
                    <a:pt x="38" y="181"/>
                    <a:pt x="40" y="179"/>
                  </a:cubicBezTo>
                  <a:cubicBezTo>
                    <a:pt x="42" y="177"/>
                    <a:pt x="44" y="176"/>
                    <a:pt x="45" y="176"/>
                  </a:cubicBezTo>
                  <a:cubicBezTo>
                    <a:pt x="46" y="176"/>
                    <a:pt x="47" y="177"/>
                    <a:pt x="49" y="178"/>
                  </a:cubicBezTo>
                  <a:cubicBezTo>
                    <a:pt x="50" y="178"/>
                    <a:pt x="51" y="179"/>
                    <a:pt x="52" y="180"/>
                  </a:cubicBezTo>
                  <a:cubicBezTo>
                    <a:pt x="53" y="181"/>
                    <a:pt x="54" y="182"/>
                    <a:pt x="56" y="183"/>
                  </a:cubicBezTo>
                  <a:cubicBezTo>
                    <a:pt x="58" y="182"/>
                    <a:pt x="60" y="180"/>
                    <a:pt x="64" y="177"/>
                  </a:cubicBezTo>
                  <a:cubicBezTo>
                    <a:pt x="68" y="174"/>
                    <a:pt x="72" y="171"/>
                    <a:pt x="75" y="168"/>
                  </a:cubicBezTo>
                  <a:lnTo>
                    <a:pt x="79" y="129"/>
                  </a:lnTo>
                  <a:cubicBezTo>
                    <a:pt x="78" y="129"/>
                    <a:pt x="75" y="130"/>
                    <a:pt x="71" y="132"/>
                  </a:cubicBezTo>
                  <a:cubicBezTo>
                    <a:pt x="67" y="133"/>
                    <a:pt x="63" y="133"/>
                    <a:pt x="61" y="132"/>
                  </a:cubicBezTo>
                  <a:cubicBezTo>
                    <a:pt x="59" y="131"/>
                    <a:pt x="56" y="131"/>
                    <a:pt x="54" y="131"/>
                  </a:cubicBezTo>
                  <a:cubicBezTo>
                    <a:pt x="52" y="131"/>
                    <a:pt x="50" y="131"/>
                    <a:pt x="48" y="131"/>
                  </a:cubicBezTo>
                  <a:cubicBezTo>
                    <a:pt x="46" y="131"/>
                    <a:pt x="44" y="130"/>
                    <a:pt x="42" y="129"/>
                  </a:cubicBezTo>
                  <a:cubicBezTo>
                    <a:pt x="41" y="128"/>
                    <a:pt x="40" y="127"/>
                    <a:pt x="38" y="126"/>
                  </a:cubicBezTo>
                  <a:cubicBezTo>
                    <a:pt x="34" y="121"/>
                    <a:pt x="31" y="118"/>
                    <a:pt x="29" y="116"/>
                  </a:cubicBezTo>
                  <a:cubicBezTo>
                    <a:pt x="28" y="114"/>
                    <a:pt x="26" y="112"/>
                    <a:pt x="25" y="110"/>
                  </a:cubicBezTo>
                  <a:cubicBezTo>
                    <a:pt x="24" y="107"/>
                    <a:pt x="23" y="105"/>
                    <a:pt x="23" y="103"/>
                  </a:cubicBezTo>
                  <a:cubicBezTo>
                    <a:pt x="24" y="101"/>
                    <a:pt x="23" y="99"/>
                    <a:pt x="22" y="98"/>
                  </a:cubicBezTo>
                  <a:cubicBezTo>
                    <a:pt x="22" y="97"/>
                    <a:pt x="21" y="95"/>
                    <a:pt x="20" y="93"/>
                  </a:cubicBezTo>
                  <a:cubicBezTo>
                    <a:pt x="19" y="91"/>
                    <a:pt x="19" y="89"/>
                    <a:pt x="19" y="87"/>
                  </a:cubicBezTo>
                  <a:cubicBezTo>
                    <a:pt x="19" y="85"/>
                    <a:pt x="20" y="83"/>
                    <a:pt x="21" y="82"/>
                  </a:cubicBezTo>
                  <a:cubicBezTo>
                    <a:pt x="22" y="81"/>
                    <a:pt x="23" y="79"/>
                    <a:pt x="23" y="79"/>
                  </a:cubicBezTo>
                  <a:cubicBezTo>
                    <a:pt x="24" y="78"/>
                    <a:pt x="24" y="77"/>
                    <a:pt x="24" y="76"/>
                  </a:cubicBezTo>
                  <a:cubicBezTo>
                    <a:pt x="25" y="76"/>
                    <a:pt x="25" y="75"/>
                    <a:pt x="26" y="74"/>
                  </a:cubicBezTo>
                  <a:lnTo>
                    <a:pt x="26" y="75"/>
                  </a:lnTo>
                  <a:cubicBezTo>
                    <a:pt x="27" y="75"/>
                    <a:pt x="28" y="76"/>
                    <a:pt x="30" y="76"/>
                  </a:cubicBezTo>
                  <a:cubicBezTo>
                    <a:pt x="31" y="77"/>
                    <a:pt x="32" y="77"/>
                    <a:pt x="33" y="77"/>
                  </a:cubicBezTo>
                  <a:lnTo>
                    <a:pt x="33" y="76"/>
                  </a:lnTo>
                  <a:cubicBezTo>
                    <a:pt x="33" y="76"/>
                    <a:pt x="33" y="77"/>
                    <a:pt x="34" y="78"/>
                  </a:cubicBezTo>
                  <a:cubicBezTo>
                    <a:pt x="34" y="78"/>
                    <a:pt x="35" y="79"/>
                    <a:pt x="37" y="81"/>
                  </a:cubicBezTo>
                  <a:cubicBezTo>
                    <a:pt x="38" y="83"/>
                    <a:pt x="41" y="85"/>
                    <a:pt x="44" y="89"/>
                  </a:cubicBezTo>
                  <a:cubicBezTo>
                    <a:pt x="46" y="89"/>
                    <a:pt x="48" y="89"/>
                    <a:pt x="49" y="89"/>
                  </a:cubicBezTo>
                  <a:cubicBezTo>
                    <a:pt x="51" y="89"/>
                    <a:pt x="54" y="89"/>
                    <a:pt x="58" y="87"/>
                  </a:cubicBezTo>
                  <a:cubicBezTo>
                    <a:pt x="63" y="86"/>
                    <a:pt x="72" y="83"/>
                    <a:pt x="85" y="77"/>
                  </a:cubicBezTo>
                  <a:lnTo>
                    <a:pt x="85" y="32"/>
                  </a:lnTo>
                  <a:lnTo>
                    <a:pt x="73" y="19"/>
                  </a:lnTo>
                  <a:cubicBezTo>
                    <a:pt x="73" y="17"/>
                    <a:pt x="72" y="16"/>
                    <a:pt x="71" y="14"/>
                  </a:cubicBezTo>
                  <a:lnTo>
                    <a:pt x="71" y="14"/>
                  </a:lnTo>
                  <a:lnTo>
                    <a:pt x="78" y="16"/>
                  </a:lnTo>
                  <a:cubicBezTo>
                    <a:pt x="76" y="14"/>
                    <a:pt x="75" y="13"/>
                    <a:pt x="74" y="12"/>
                  </a:cubicBezTo>
                  <a:cubicBezTo>
                    <a:pt x="74" y="12"/>
                    <a:pt x="73" y="11"/>
                    <a:pt x="74" y="11"/>
                  </a:cubicBezTo>
                  <a:cubicBezTo>
                    <a:pt x="74" y="10"/>
                    <a:pt x="74" y="9"/>
                    <a:pt x="73" y="9"/>
                  </a:cubicBezTo>
                  <a:cubicBezTo>
                    <a:pt x="72" y="9"/>
                    <a:pt x="72" y="8"/>
                    <a:pt x="72" y="7"/>
                  </a:cubicBezTo>
                  <a:lnTo>
                    <a:pt x="72" y="7"/>
                  </a:lnTo>
                  <a:lnTo>
                    <a:pt x="72" y="5"/>
                  </a:lnTo>
                  <a:lnTo>
                    <a:pt x="80" y="5"/>
                  </a:lnTo>
                  <a:lnTo>
                    <a:pt x="81" y="4"/>
                  </a:lnTo>
                  <a:lnTo>
                    <a:pt x="83" y="3"/>
                  </a:lnTo>
                  <a:close/>
                  <a:moveTo>
                    <a:pt x="1485" y="0"/>
                  </a:moveTo>
                  <a:cubicBezTo>
                    <a:pt x="1485" y="0"/>
                    <a:pt x="1486" y="1"/>
                    <a:pt x="1486" y="1"/>
                  </a:cubicBezTo>
                  <a:cubicBezTo>
                    <a:pt x="1487" y="1"/>
                    <a:pt x="1488" y="1"/>
                    <a:pt x="1489" y="3"/>
                  </a:cubicBezTo>
                  <a:cubicBezTo>
                    <a:pt x="1490" y="4"/>
                    <a:pt x="1492" y="4"/>
                    <a:pt x="1494" y="4"/>
                  </a:cubicBezTo>
                  <a:cubicBezTo>
                    <a:pt x="1495" y="4"/>
                    <a:pt x="1497" y="5"/>
                    <a:pt x="1500" y="6"/>
                  </a:cubicBezTo>
                  <a:cubicBezTo>
                    <a:pt x="1502" y="7"/>
                    <a:pt x="1503" y="8"/>
                    <a:pt x="1504" y="8"/>
                  </a:cubicBezTo>
                  <a:cubicBezTo>
                    <a:pt x="1505" y="8"/>
                    <a:pt x="1506" y="8"/>
                    <a:pt x="1507" y="8"/>
                  </a:cubicBezTo>
                  <a:lnTo>
                    <a:pt x="1508" y="10"/>
                  </a:lnTo>
                  <a:cubicBezTo>
                    <a:pt x="1508" y="10"/>
                    <a:pt x="1509" y="9"/>
                    <a:pt x="1510" y="9"/>
                  </a:cubicBezTo>
                  <a:cubicBezTo>
                    <a:pt x="1510" y="9"/>
                    <a:pt x="1511" y="10"/>
                    <a:pt x="1513" y="11"/>
                  </a:cubicBezTo>
                  <a:cubicBezTo>
                    <a:pt x="1516" y="12"/>
                    <a:pt x="1519" y="14"/>
                    <a:pt x="1524" y="17"/>
                  </a:cubicBezTo>
                  <a:lnTo>
                    <a:pt x="1525" y="19"/>
                  </a:lnTo>
                  <a:cubicBezTo>
                    <a:pt x="1526" y="20"/>
                    <a:pt x="1527" y="21"/>
                    <a:pt x="1528" y="21"/>
                  </a:cubicBezTo>
                  <a:cubicBezTo>
                    <a:pt x="1529" y="21"/>
                    <a:pt x="1530" y="22"/>
                    <a:pt x="1532" y="23"/>
                  </a:cubicBezTo>
                  <a:cubicBezTo>
                    <a:pt x="1533" y="24"/>
                    <a:pt x="1536" y="27"/>
                    <a:pt x="1539" y="29"/>
                  </a:cubicBezTo>
                  <a:cubicBezTo>
                    <a:pt x="1539" y="31"/>
                    <a:pt x="1539" y="31"/>
                    <a:pt x="1540" y="32"/>
                  </a:cubicBezTo>
                  <a:cubicBezTo>
                    <a:pt x="1540" y="32"/>
                    <a:pt x="1540" y="33"/>
                    <a:pt x="1541" y="35"/>
                  </a:cubicBezTo>
                  <a:cubicBezTo>
                    <a:pt x="1542" y="36"/>
                    <a:pt x="1543" y="38"/>
                    <a:pt x="1544" y="39"/>
                  </a:cubicBezTo>
                  <a:cubicBezTo>
                    <a:pt x="1544" y="41"/>
                    <a:pt x="1545" y="43"/>
                    <a:pt x="1545" y="44"/>
                  </a:cubicBezTo>
                  <a:cubicBezTo>
                    <a:pt x="1545" y="45"/>
                    <a:pt x="1545" y="46"/>
                    <a:pt x="1544" y="47"/>
                  </a:cubicBezTo>
                  <a:cubicBezTo>
                    <a:pt x="1543" y="48"/>
                    <a:pt x="1543" y="49"/>
                    <a:pt x="1542" y="51"/>
                  </a:cubicBezTo>
                  <a:lnTo>
                    <a:pt x="1531" y="62"/>
                  </a:lnTo>
                  <a:cubicBezTo>
                    <a:pt x="1530" y="64"/>
                    <a:pt x="1529" y="65"/>
                    <a:pt x="1529" y="66"/>
                  </a:cubicBezTo>
                  <a:cubicBezTo>
                    <a:pt x="1528" y="67"/>
                    <a:pt x="1528" y="68"/>
                    <a:pt x="1527" y="69"/>
                  </a:cubicBezTo>
                  <a:cubicBezTo>
                    <a:pt x="1527" y="71"/>
                    <a:pt x="1527" y="72"/>
                    <a:pt x="1527" y="72"/>
                  </a:cubicBezTo>
                  <a:cubicBezTo>
                    <a:pt x="1528" y="73"/>
                    <a:pt x="1528" y="73"/>
                    <a:pt x="1529" y="74"/>
                  </a:cubicBezTo>
                  <a:cubicBezTo>
                    <a:pt x="1529" y="73"/>
                    <a:pt x="1530" y="71"/>
                    <a:pt x="1531" y="70"/>
                  </a:cubicBezTo>
                  <a:cubicBezTo>
                    <a:pt x="1532" y="71"/>
                    <a:pt x="1532" y="73"/>
                    <a:pt x="1533" y="74"/>
                  </a:cubicBezTo>
                  <a:cubicBezTo>
                    <a:pt x="1534" y="76"/>
                    <a:pt x="1535" y="77"/>
                    <a:pt x="1535" y="77"/>
                  </a:cubicBezTo>
                  <a:cubicBezTo>
                    <a:pt x="1539" y="80"/>
                    <a:pt x="1541" y="81"/>
                    <a:pt x="1542" y="82"/>
                  </a:cubicBezTo>
                  <a:cubicBezTo>
                    <a:pt x="1543" y="83"/>
                    <a:pt x="1544" y="84"/>
                    <a:pt x="1545" y="84"/>
                  </a:cubicBezTo>
                  <a:cubicBezTo>
                    <a:pt x="1547" y="84"/>
                    <a:pt x="1549" y="85"/>
                    <a:pt x="1552" y="86"/>
                  </a:cubicBezTo>
                  <a:cubicBezTo>
                    <a:pt x="1554" y="87"/>
                    <a:pt x="1558" y="89"/>
                    <a:pt x="1564" y="91"/>
                  </a:cubicBezTo>
                  <a:cubicBezTo>
                    <a:pt x="1570" y="92"/>
                    <a:pt x="1574" y="93"/>
                    <a:pt x="1575" y="94"/>
                  </a:cubicBezTo>
                  <a:cubicBezTo>
                    <a:pt x="1577" y="95"/>
                    <a:pt x="1579" y="97"/>
                    <a:pt x="1581" y="98"/>
                  </a:cubicBezTo>
                  <a:cubicBezTo>
                    <a:pt x="1584" y="101"/>
                    <a:pt x="1586" y="103"/>
                    <a:pt x="1587" y="104"/>
                  </a:cubicBezTo>
                  <a:cubicBezTo>
                    <a:pt x="1588" y="105"/>
                    <a:pt x="1589" y="106"/>
                    <a:pt x="1590" y="108"/>
                  </a:cubicBezTo>
                  <a:cubicBezTo>
                    <a:pt x="1591" y="109"/>
                    <a:pt x="1591" y="110"/>
                    <a:pt x="1591" y="111"/>
                  </a:cubicBezTo>
                  <a:cubicBezTo>
                    <a:pt x="1591" y="113"/>
                    <a:pt x="1590" y="114"/>
                    <a:pt x="1589" y="115"/>
                  </a:cubicBezTo>
                  <a:cubicBezTo>
                    <a:pt x="1588" y="116"/>
                    <a:pt x="1587" y="118"/>
                    <a:pt x="1586" y="121"/>
                  </a:cubicBezTo>
                  <a:cubicBezTo>
                    <a:pt x="1581" y="123"/>
                    <a:pt x="1578" y="124"/>
                    <a:pt x="1576" y="125"/>
                  </a:cubicBezTo>
                  <a:cubicBezTo>
                    <a:pt x="1574" y="125"/>
                    <a:pt x="1573" y="126"/>
                    <a:pt x="1571" y="128"/>
                  </a:cubicBezTo>
                  <a:cubicBezTo>
                    <a:pt x="1570" y="129"/>
                    <a:pt x="1568" y="130"/>
                    <a:pt x="1567" y="130"/>
                  </a:cubicBezTo>
                  <a:cubicBezTo>
                    <a:pt x="1565" y="130"/>
                    <a:pt x="1563" y="130"/>
                    <a:pt x="1561" y="130"/>
                  </a:cubicBezTo>
                  <a:cubicBezTo>
                    <a:pt x="1560" y="129"/>
                    <a:pt x="1557" y="129"/>
                    <a:pt x="1554" y="129"/>
                  </a:cubicBezTo>
                  <a:cubicBezTo>
                    <a:pt x="1551" y="129"/>
                    <a:pt x="1548" y="129"/>
                    <a:pt x="1545" y="128"/>
                  </a:cubicBezTo>
                  <a:cubicBezTo>
                    <a:pt x="1542" y="127"/>
                    <a:pt x="1539" y="127"/>
                    <a:pt x="1536" y="127"/>
                  </a:cubicBezTo>
                  <a:cubicBezTo>
                    <a:pt x="1534" y="127"/>
                    <a:pt x="1531" y="127"/>
                    <a:pt x="1530" y="127"/>
                  </a:cubicBezTo>
                  <a:cubicBezTo>
                    <a:pt x="1528" y="127"/>
                    <a:pt x="1526" y="128"/>
                    <a:pt x="1523" y="129"/>
                  </a:cubicBezTo>
                  <a:cubicBezTo>
                    <a:pt x="1523" y="130"/>
                    <a:pt x="1523" y="132"/>
                    <a:pt x="1522" y="132"/>
                  </a:cubicBezTo>
                  <a:cubicBezTo>
                    <a:pt x="1522" y="133"/>
                    <a:pt x="1522" y="134"/>
                    <a:pt x="1521" y="135"/>
                  </a:cubicBezTo>
                  <a:cubicBezTo>
                    <a:pt x="1521" y="136"/>
                    <a:pt x="1520" y="140"/>
                    <a:pt x="1519" y="147"/>
                  </a:cubicBezTo>
                  <a:cubicBezTo>
                    <a:pt x="1518" y="153"/>
                    <a:pt x="1518" y="158"/>
                    <a:pt x="1518" y="160"/>
                  </a:cubicBezTo>
                  <a:cubicBezTo>
                    <a:pt x="1518" y="162"/>
                    <a:pt x="1517" y="165"/>
                    <a:pt x="1517" y="169"/>
                  </a:cubicBezTo>
                  <a:cubicBezTo>
                    <a:pt x="1540" y="186"/>
                    <a:pt x="1556" y="198"/>
                    <a:pt x="1563" y="203"/>
                  </a:cubicBezTo>
                  <a:cubicBezTo>
                    <a:pt x="1571" y="208"/>
                    <a:pt x="1577" y="213"/>
                    <a:pt x="1582" y="218"/>
                  </a:cubicBezTo>
                  <a:cubicBezTo>
                    <a:pt x="1587" y="223"/>
                    <a:pt x="1590" y="226"/>
                    <a:pt x="1591" y="227"/>
                  </a:cubicBezTo>
                  <a:cubicBezTo>
                    <a:pt x="1592" y="228"/>
                    <a:pt x="1593" y="229"/>
                    <a:pt x="1594" y="230"/>
                  </a:cubicBezTo>
                  <a:cubicBezTo>
                    <a:pt x="1596" y="233"/>
                    <a:pt x="1598" y="235"/>
                    <a:pt x="1599" y="236"/>
                  </a:cubicBezTo>
                  <a:cubicBezTo>
                    <a:pt x="1600" y="237"/>
                    <a:pt x="1600" y="239"/>
                    <a:pt x="1601" y="241"/>
                  </a:cubicBezTo>
                  <a:cubicBezTo>
                    <a:pt x="1601" y="244"/>
                    <a:pt x="1602" y="246"/>
                    <a:pt x="1603" y="247"/>
                  </a:cubicBezTo>
                  <a:cubicBezTo>
                    <a:pt x="1604" y="248"/>
                    <a:pt x="1606" y="250"/>
                    <a:pt x="1608" y="252"/>
                  </a:cubicBezTo>
                  <a:cubicBezTo>
                    <a:pt x="1612" y="255"/>
                    <a:pt x="1615" y="257"/>
                    <a:pt x="1616" y="258"/>
                  </a:cubicBezTo>
                  <a:cubicBezTo>
                    <a:pt x="1617" y="259"/>
                    <a:pt x="1619" y="260"/>
                    <a:pt x="1620" y="261"/>
                  </a:cubicBezTo>
                  <a:cubicBezTo>
                    <a:pt x="1622" y="261"/>
                    <a:pt x="1623" y="262"/>
                    <a:pt x="1624" y="262"/>
                  </a:cubicBezTo>
                  <a:cubicBezTo>
                    <a:pt x="1625" y="262"/>
                    <a:pt x="1626" y="261"/>
                    <a:pt x="1628" y="261"/>
                  </a:cubicBezTo>
                  <a:cubicBezTo>
                    <a:pt x="1628" y="262"/>
                    <a:pt x="1628" y="262"/>
                    <a:pt x="1628" y="263"/>
                  </a:cubicBezTo>
                  <a:cubicBezTo>
                    <a:pt x="1629" y="263"/>
                    <a:pt x="1629" y="264"/>
                    <a:pt x="1630" y="265"/>
                  </a:cubicBezTo>
                  <a:cubicBezTo>
                    <a:pt x="1630" y="265"/>
                    <a:pt x="1631" y="267"/>
                    <a:pt x="1632" y="269"/>
                  </a:cubicBezTo>
                  <a:cubicBezTo>
                    <a:pt x="1636" y="271"/>
                    <a:pt x="1638" y="273"/>
                    <a:pt x="1640" y="274"/>
                  </a:cubicBezTo>
                  <a:cubicBezTo>
                    <a:pt x="1641" y="275"/>
                    <a:pt x="1642" y="275"/>
                    <a:pt x="1643" y="276"/>
                  </a:cubicBezTo>
                  <a:cubicBezTo>
                    <a:pt x="1643" y="277"/>
                    <a:pt x="1644" y="277"/>
                    <a:pt x="1646" y="279"/>
                  </a:cubicBezTo>
                  <a:lnTo>
                    <a:pt x="1650" y="285"/>
                  </a:lnTo>
                  <a:cubicBezTo>
                    <a:pt x="1649" y="286"/>
                    <a:pt x="1649" y="287"/>
                    <a:pt x="1649" y="288"/>
                  </a:cubicBezTo>
                  <a:lnTo>
                    <a:pt x="1656" y="292"/>
                  </a:lnTo>
                  <a:lnTo>
                    <a:pt x="1656" y="295"/>
                  </a:lnTo>
                  <a:lnTo>
                    <a:pt x="1653" y="298"/>
                  </a:lnTo>
                  <a:lnTo>
                    <a:pt x="1657" y="300"/>
                  </a:lnTo>
                  <a:lnTo>
                    <a:pt x="1658" y="303"/>
                  </a:lnTo>
                  <a:lnTo>
                    <a:pt x="1657" y="305"/>
                  </a:lnTo>
                  <a:lnTo>
                    <a:pt x="1651" y="307"/>
                  </a:lnTo>
                  <a:cubicBezTo>
                    <a:pt x="1650" y="307"/>
                    <a:pt x="1650" y="307"/>
                    <a:pt x="1650" y="307"/>
                  </a:cubicBezTo>
                  <a:cubicBezTo>
                    <a:pt x="1649" y="306"/>
                    <a:pt x="1649" y="306"/>
                    <a:pt x="1649" y="307"/>
                  </a:cubicBezTo>
                  <a:cubicBezTo>
                    <a:pt x="1649" y="307"/>
                    <a:pt x="1648" y="307"/>
                    <a:pt x="1647" y="307"/>
                  </a:cubicBezTo>
                  <a:lnTo>
                    <a:pt x="1645" y="305"/>
                  </a:lnTo>
                  <a:cubicBezTo>
                    <a:pt x="1645" y="305"/>
                    <a:pt x="1644" y="305"/>
                    <a:pt x="1644" y="305"/>
                  </a:cubicBezTo>
                  <a:cubicBezTo>
                    <a:pt x="1643" y="305"/>
                    <a:pt x="1642" y="304"/>
                    <a:pt x="1641" y="303"/>
                  </a:cubicBezTo>
                  <a:cubicBezTo>
                    <a:pt x="1640" y="302"/>
                    <a:pt x="1638" y="303"/>
                    <a:pt x="1635" y="304"/>
                  </a:cubicBezTo>
                  <a:cubicBezTo>
                    <a:pt x="1632" y="305"/>
                    <a:pt x="1626" y="303"/>
                    <a:pt x="1617" y="299"/>
                  </a:cubicBezTo>
                  <a:cubicBezTo>
                    <a:pt x="1608" y="295"/>
                    <a:pt x="1600" y="291"/>
                    <a:pt x="1595" y="288"/>
                  </a:cubicBezTo>
                  <a:cubicBezTo>
                    <a:pt x="1589" y="284"/>
                    <a:pt x="1585" y="281"/>
                    <a:pt x="1582" y="278"/>
                  </a:cubicBezTo>
                  <a:cubicBezTo>
                    <a:pt x="1580" y="275"/>
                    <a:pt x="1578" y="273"/>
                    <a:pt x="1576" y="273"/>
                  </a:cubicBezTo>
                  <a:cubicBezTo>
                    <a:pt x="1575" y="273"/>
                    <a:pt x="1573" y="272"/>
                    <a:pt x="1571" y="270"/>
                  </a:cubicBezTo>
                  <a:lnTo>
                    <a:pt x="1575" y="271"/>
                  </a:lnTo>
                  <a:cubicBezTo>
                    <a:pt x="1574" y="270"/>
                    <a:pt x="1573" y="268"/>
                    <a:pt x="1572" y="267"/>
                  </a:cubicBezTo>
                  <a:cubicBezTo>
                    <a:pt x="1572" y="265"/>
                    <a:pt x="1566" y="258"/>
                    <a:pt x="1556" y="244"/>
                  </a:cubicBezTo>
                  <a:cubicBezTo>
                    <a:pt x="1546" y="230"/>
                    <a:pt x="1533" y="214"/>
                    <a:pt x="1517" y="195"/>
                  </a:cubicBezTo>
                  <a:lnTo>
                    <a:pt x="1517" y="200"/>
                  </a:lnTo>
                  <a:lnTo>
                    <a:pt x="1519" y="198"/>
                  </a:lnTo>
                  <a:cubicBezTo>
                    <a:pt x="1519" y="199"/>
                    <a:pt x="1519" y="199"/>
                    <a:pt x="1519" y="199"/>
                  </a:cubicBezTo>
                  <a:cubicBezTo>
                    <a:pt x="1519" y="199"/>
                    <a:pt x="1519" y="200"/>
                    <a:pt x="1518" y="200"/>
                  </a:cubicBezTo>
                  <a:cubicBezTo>
                    <a:pt x="1517" y="201"/>
                    <a:pt x="1517" y="203"/>
                    <a:pt x="1517" y="204"/>
                  </a:cubicBezTo>
                  <a:cubicBezTo>
                    <a:pt x="1518" y="206"/>
                    <a:pt x="1518" y="208"/>
                    <a:pt x="1518" y="210"/>
                  </a:cubicBezTo>
                  <a:cubicBezTo>
                    <a:pt x="1517" y="212"/>
                    <a:pt x="1517" y="213"/>
                    <a:pt x="1517" y="213"/>
                  </a:cubicBezTo>
                  <a:cubicBezTo>
                    <a:pt x="1517" y="214"/>
                    <a:pt x="1517" y="214"/>
                    <a:pt x="1518" y="214"/>
                  </a:cubicBezTo>
                  <a:lnTo>
                    <a:pt x="1520" y="209"/>
                  </a:lnTo>
                  <a:cubicBezTo>
                    <a:pt x="1520" y="210"/>
                    <a:pt x="1520" y="210"/>
                    <a:pt x="1520" y="211"/>
                  </a:cubicBezTo>
                  <a:cubicBezTo>
                    <a:pt x="1520" y="212"/>
                    <a:pt x="1520" y="213"/>
                    <a:pt x="1520" y="214"/>
                  </a:cubicBezTo>
                  <a:cubicBezTo>
                    <a:pt x="1520" y="216"/>
                    <a:pt x="1520" y="217"/>
                    <a:pt x="1520" y="218"/>
                  </a:cubicBezTo>
                  <a:cubicBezTo>
                    <a:pt x="1521" y="219"/>
                    <a:pt x="1521" y="221"/>
                    <a:pt x="1521" y="222"/>
                  </a:cubicBezTo>
                  <a:cubicBezTo>
                    <a:pt x="1520" y="224"/>
                    <a:pt x="1520" y="226"/>
                    <a:pt x="1520" y="229"/>
                  </a:cubicBezTo>
                  <a:cubicBezTo>
                    <a:pt x="1521" y="231"/>
                    <a:pt x="1521" y="233"/>
                    <a:pt x="1520" y="235"/>
                  </a:cubicBezTo>
                  <a:cubicBezTo>
                    <a:pt x="1520" y="237"/>
                    <a:pt x="1520" y="238"/>
                    <a:pt x="1521" y="239"/>
                  </a:cubicBezTo>
                  <a:cubicBezTo>
                    <a:pt x="1522" y="240"/>
                    <a:pt x="1523" y="240"/>
                    <a:pt x="1524" y="240"/>
                  </a:cubicBezTo>
                  <a:cubicBezTo>
                    <a:pt x="1525" y="240"/>
                    <a:pt x="1525" y="240"/>
                    <a:pt x="1526" y="241"/>
                  </a:cubicBezTo>
                  <a:cubicBezTo>
                    <a:pt x="1527" y="241"/>
                    <a:pt x="1528" y="241"/>
                    <a:pt x="1529" y="241"/>
                  </a:cubicBezTo>
                  <a:cubicBezTo>
                    <a:pt x="1530" y="241"/>
                    <a:pt x="1531" y="241"/>
                    <a:pt x="1532" y="241"/>
                  </a:cubicBezTo>
                  <a:cubicBezTo>
                    <a:pt x="1534" y="242"/>
                    <a:pt x="1537" y="242"/>
                    <a:pt x="1541" y="242"/>
                  </a:cubicBezTo>
                  <a:cubicBezTo>
                    <a:pt x="1546" y="242"/>
                    <a:pt x="1549" y="243"/>
                    <a:pt x="1550" y="244"/>
                  </a:cubicBezTo>
                  <a:cubicBezTo>
                    <a:pt x="1551" y="245"/>
                    <a:pt x="1553" y="246"/>
                    <a:pt x="1556" y="248"/>
                  </a:cubicBezTo>
                  <a:lnTo>
                    <a:pt x="1556" y="250"/>
                  </a:lnTo>
                  <a:lnTo>
                    <a:pt x="1555" y="249"/>
                  </a:lnTo>
                  <a:lnTo>
                    <a:pt x="1551" y="251"/>
                  </a:lnTo>
                  <a:lnTo>
                    <a:pt x="1551" y="252"/>
                  </a:lnTo>
                  <a:cubicBezTo>
                    <a:pt x="1554" y="253"/>
                    <a:pt x="1557" y="254"/>
                    <a:pt x="1559" y="254"/>
                  </a:cubicBezTo>
                  <a:lnTo>
                    <a:pt x="1560" y="256"/>
                  </a:lnTo>
                  <a:lnTo>
                    <a:pt x="1559" y="257"/>
                  </a:lnTo>
                  <a:lnTo>
                    <a:pt x="1556" y="260"/>
                  </a:lnTo>
                  <a:cubicBezTo>
                    <a:pt x="1554" y="261"/>
                    <a:pt x="1553" y="261"/>
                    <a:pt x="1552" y="261"/>
                  </a:cubicBezTo>
                  <a:cubicBezTo>
                    <a:pt x="1551" y="261"/>
                    <a:pt x="1549" y="260"/>
                    <a:pt x="1547" y="259"/>
                  </a:cubicBezTo>
                  <a:cubicBezTo>
                    <a:pt x="1545" y="258"/>
                    <a:pt x="1544" y="258"/>
                    <a:pt x="1542" y="258"/>
                  </a:cubicBezTo>
                  <a:cubicBezTo>
                    <a:pt x="1541" y="259"/>
                    <a:pt x="1540" y="259"/>
                    <a:pt x="1538" y="259"/>
                  </a:cubicBezTo>
                  <a:lnTo>
                    <a:pt x="1537" y="262"/>
                  </a:lnTo>
                  <a:cubicBezTo>
                    <a:pt x="1535" y="262"/>
                    <a:pt x="1534" y="263"/>
                    <a:pt x="1533" y="263"/>
                  </a:cubicBezTo>
                  <a:cubicBezTo>
                    <a:pt x="1532" y="263"/>
                    <a:pt x="1530" y="263"/>
                    <a:pt x="1528" y="263"/>
                  </a:cubicBezTo>
                  <a:cubicBezTo>
                    <a:pt x="1526" y="263"/>
                    <a:pt x="1523" y="263"/>
                    <a:pt x="1520" y="262"/>
                  </a:cubicBezTo>
                  <a:lnTo>
                    <a:pt x="1518" y="265"/>
                  </a:lnTo>
                  <a:lnTo>
                    <a:pt x="1517" y="262"/>
                  </a:lnTo>
                  <a:cubicBezTo>
                    <a:pt x="1517" y="265"/>
                    <a:pt x="1516" y="267"/>
                    <a:pt x="1517" y="269"/>
                  </a:cubicBezTo>
                  <a:lnTo>
                    <a:pt x="1516" y="270"/>
                  </a:lnTo>
                  <a:cubicBezTo>
                    <a:pt x="1516" y="271"/>
                    <a:pt x="1516" y="273"/>
                    <a:pt x="1517" y="274"/>
                  </a:cubicBezTo>
                  <a:cubicBezTo>
                    <a:pt x="1517" y="275"/>
                    <a:pt x="1517" y="276"/>
                    <a:pt x="1516" y="279"/>
                  </a:cubicBezTo>
                  <a:cubicBezTo>
                    <a:pt x="1515" y="281"/>
                    <a:pt x="1515" y="283"/>
                    <a:pt x="1516" y="284"/>
                  </a:cubicBezTo>
                  <a:cubicBezTo>
                    <a:pt x="1517" y="285"/>
                    <a:pt x="1518" y="288"/>
                    <a:pt x="1517" y="291"/>
                  </a:cubicBezTo>
                  <a:cubicBezTo>
                    <a:pt x="1517" y="295"/>
                    <a:pt x="1517" y="298"/>
                    <a:pt x="1517" y="300"/>
                  </a:cubicBezTo>
                  <a:cubicBezTo>
                    <a:pt x="1518" y="303"/>
                    <a:pt x="1519" y="308"/>
                    <a:pt x="1520" y="314"/>
                  </a:cubicBezTo>
                  <a:lnTo>
                    <a:pt x="1521" y="312"/>
                  </a:lnTo>
                  <a:cubicBezTo>
                    <a:pt x="1521" y="313"/>
                    <a:pt x="1520" y="315"/>
                    <a:pt x="1520" y="317"/>
                  </a:cubicBezTo>
                  <a:cubicBezTo>
                    <a:pt x="1520" y="318"/>
                    <a:pt x="1520" y="321"/>
                    <a:pt x="1519" y="325"/>
                  </a:cubicBezTo>
                  <a:cubicBezTo>
                    <a:pt x="1519" y="328"/>
                    <a:pt x="1519" y="332"/>
                    <a:pt x="1518" y="335"/>
                  </a:cubicBezTo>
                  <a:cubicBezTo>
                    <a:pt x="1518" y="339"/>
                    <a:pt x="1518" y="341"/>
                    <a:pt x="1518" y="343"/>
                  </a:cubicBezTo>
                  <a:lnTo>
                    <a:pt x="1519" y="344"/>
                  </a:lnTo>
                  <a:cubicBezTo>
                    <a:pt x="1518" y="345"/>
                    <a:pt x="1518" y="345"/>
                    <a:pt x="1517" y="346"/>
                  </a:cubicBezTo>
                  <a:cubicBezTo>
                    <a:pt x="1517" y="346"/>
                    <a:pt x="1516" y="348"/>
                    <a:pt x="1515" y="351"/>
                  </a:cubicBezTo>
                  <a:cubicBezTo>
                    <a:pt x="1514" y="355"/>
                    <a:pt x="1513" y="357"/>
                    <a:pt x="1513" y="357"/>
                  </a:cubicBezTo>
                  <a:cubicBezTo>
                    <a:pt x="1513" y="358"/>
                    <a:pt x="1513" y="359"/>
                    <a:pt x="1513" y="359"/>
                  </a:cubicBezTo>
                  <a:lnTo>
                    <a:pt x="1517" y="353"/>
                  </a:lnTo>
                  <a:cubicBezTo>
                    <a:pt x="1517" y="354"/>
                    <a:pt x="1516" y="356"/>
                    <a:pt x="1515" y="359"/>
                  </a:cubicBezTo>
                  <a:cubicBezTo>
                    <a:pt x="1513" y="361"/>
                    <a:pt x="1512" y="363"/>
                    <a:pt x="1512" y="365"/>
                  </a:cubicBezTo>
                  <a:lnTo>
                    <a:pt x="1509" y="366"/>
                  </a:lnTo>
                  <a:cubicBezTo>
                    <a:pt x="1506" y="370"/>
                    <a:pt x="1503" y="375"/>
                    <a:pt x="1502" y="379"/>
                  </a:cubicBezTo>
                  <a:cubicBezTo>
                    <a:pt x="1501" y="380"/>
                    <a:pt x="1499" y="380"/>
                    <a:pt x="1498" y="380"/>
                  </a:cubicBezTo>
                  <a:cubicBezTo>
                    <a:pt x="1497" y="380"/>
                    <a:pt x="1496" y="381"/>
                    <a:pt x="1495" y="382"/>
                  </a:cubicBezTo>
                  <a:cubicBezTo>
                    <a:pt x="1494" y="383"/>
                    <a:pt x="1492" y="383"/>
                    <a:pt x="1490" y="383"/>
                  </a:cubicBezTo>
                  <a:cubicBezTo>
                    <a:pt x="1488" y="383"/>
                    <a:pt x="1486" y="383"/>
                    <a:pt x="1482" y="383"/>
                  </a:cubicBezTo>
                  <a:lnTo>
                    <a:pt x="1479" y="379"/>
                  </a:lnTo>
                  <a:cubicBezTo>
                    <a:pt x="1475" y="378"/>
                    <a:pt x="1471" y="376"/>
                    <a:pt x="1468" y="373"/>
                  </a:cubicBezTo>
                  <a:lnTo>
                    <a:pt x="1463" y="368"/>
                  </a:lnTo>
                  <a:lnTo>
                    <a:pt x="1459" y="365"/>
                  </a:lnTo>
                  <a:lnTo>
                    <a:pt x="1458" y="362"/>
                  </a:lnTo>
                  <a:lnTo>
                    <a:pt x="1459" y="361"/>
                  </a:lnTo>
                  <a:lnTo>
                    <a:pt x="1459" y="359"/>
                  </a:lnTo>
                  <a:lnTo>
                    <a:pt x="1461" y="359"/>
                  </a:lnTo>
                  <a:lnTo>
                    <a:pt x="1460" y="359"/>
                  </a:lnTo>
                  <a:lnTo>
                    <a:pt x="1459" y="358"/>
                  </a:lnTo>
                  <a:lnTo>
                    <a:pt x="1455" y="353"/>
                  </a:lnTo>
                  <a:lnTo>
                    <a:pt x="1461" y="357"/>
                  </a:lnTo>
                  <a:lnTo>
                    <a:pt x="1461" y="356"/>
                  </a:lnTo>
                  <a:lnTo>
                    <a:pt x="1457" y="350"/>
                  </a:lnTo>
                  <a:lnTo>
                    <a:pt x="1452" y="347"/>
                  </a:lnTo>
                  <a:cubicBezTo>
                    <a:pt x="1449" y="341"/>
                    <a:pt x="1447" y="338"/>
                    <a:pt x="1445" y="336"/>
                  </a:cubicBezTo>
                  <a:cubicBezTo>
                    <a:pt x="1444" y="334"/>
                    <a:pt x="1443" y="332"/>
                    <a:pt x="1443" y="331"/>
                  </a:cubicBezTo>
                  <a:cubicBezTo>
                    <a:pt x="1442" y="330"/>
                    <a:pt x="1441" y="329"/>
                    <a:pt x="1441" y="329"/>
                  </a:cubicBezTo>
                  <a:cubicBezTo>
                    <a:pt x="1441" y="328"/>
                    <a:pt x="1441" y="328"/>
                    <a:pt x="1441" y="327"/>
                  </a:cubicBezTo>
                  <a:cubicBezTo>
                    <a:pt x="1440" y="327"/>
                    <a:pt x="1440" y="327"/>
                    <a:pt x="1440" y="326"/>
                  </a:cubicBezTo>
                  <a:lnTo>
                    <a:pt x="1441" y="326"/>
                  </a:lnTo>
                  <a:lnTo>
                    <a:pt x="1439" y="321"/>
                  </a:lnTo>
                  <a:lnTo>
                    <a:pt x="1438" y="322"/>
                  </a:lnTo>
                  <a:lnTo>
                    <a:pt x="1438" y="322"/>
                  </a:lnTo>
                  <a:cubicBezTo>
                    <a:pt x="1438" y="321"/>
                    <a:pt x="1438" y="320"/>
                    <a:pt x="1438" y="318"/>
                  </a:cubicBezTo>
                  <a:lnTo>
                    <a:pt x="1441" y="321"/>
                  </a:lnTo>
                  <a:lnTo>
                    <a:pt x="1440" y="321"/>
                  </a:lnTo>
                  <a:cubicBezTo>
                    <a:pt x="1442" y="328"/>
                    <a:pt x="1445" y="335"/>
                    <a:pt x="1450" y="342"/>
                  </a:cubicBezTo>
                  <a:lnTo>
                    <a:pt x="1452" y="342"/>
                  </a:lnTo>
                  <a:cubicBezTo>
                    <a:pt x="1451" y="340"/>
                    <a:pt x="1451" y="339"/>
                    <a:pt x="1451" y="337"/>
                  </a:cubicBezTo>
                  <a:lnTo>
                    <a:pt x="1445" y="323"/>
                  </a:lnTo>
                  <a:cubicBezTo>
                    <a:pt x="1446" y="322"/>
                    <a:pt x="1446" y="321"/>
                    <a:pt x="1445" y="320"/>
                  </a:cubicBezTo>
                  <a:lnTo>
                    <a:pt x="1447" y="321"/>
                  </a:lnTo>
                  <a:cubicBezTo>
                    <a:pt x="1447" y="321"/>
                    <a:pt x="1447" y="322"/>
                    <a:pt x="1447" y="323"/>
                  </a:cubicBezTo>
                  <a:cubicBezTo>
                    <a:pt x="1447" y="324"/>
                    <a:pt x="1447" y="325"/>
                    <a:pt x="1447" y="326"/>
                  </a:cubicBezTo>
                  <a:cubicBezTo>
                    <a:pt x="1448" y="327"/>
                    <a:pt x="1449" y="329"/>
                    <a:pt x="1451" y="331"/>
                  </a:cubicBezTo>
                  <a:lnTo>
                    <a:pt x="1451" y="330"/>
                  </a:lnTo>
                  <a:lnTo>
                    <a:pt x="1450" y="329"/>
                  </a:lnTo>
                  <a:cubicBezTo>
                    <a:pt x="1450" y="329"/>
                    <a:pt x="1451" y="328"/>
                    <a:pt x="1451" y="328"/>
                  </a:cubicBezTo>
                  <a:cubicBezTo>
                    <a:pt x="1451" y="328"/>
                    <a:pt x="1450" y="327"/>
                    <a:pt x="1450" y="327"/>
                  </a:cubicBezTo>
                  <a:cubicBezTo>
                    <a:pt x="1450" y="326"/>
                    <a:pt x="1449" y="325"/>
                    <a:pt x="1448" y="324"/>
                  </a:cubicBezTo>
                  <a:lnTo>
                    <a:pt x="1449" y="323"/>
                  </a:lnTo>
                  <a:lnTo>
                    <a:pt x="1448" y="323"/>
                  </a:lnTo>
                  <a:cubicBezTo>
                    <a:pt x="1448" y="322"/>
                    <a:pt x="1448" y="322"/>
                    <a:pt x="1448" y="321"/>
                  </a:cubicBezTo>
                  <a:cubicBezTo>
                    <a:pt x="1448" y="321"/>
                    <a:pt x="1448" y="321"/>
                    <a:pt x="1447" y="320"/>
                  </a:cubicBezTo>
                  <a:cubicBezTo>
                    <a:pt x="1447" y="319"/>
                    <a:pt x="1446" y="317"/>
                    <a:pt x="1444" y="315"/>
                  </a:cubicBezTo>
                  <a:lnTo>
                    <a:pt x="1444" y="317"/>
                  </a:lnTo>
                  <a:cubicBezTo>
                    <a:pt x="1444" y="316"/>
                    <a:pt x="1444" y="315"/>
                    <a:pt x="1443" y="314"/>
                  </a:cubicBezTo>
                  <a:cubicBezTo>
                    <a:pt x="1443" y="313"/>
                    <a:pt x="1441" y="310"/>
                    <a:pt x="1438" y="305"/>
                  </a:cubicBezTo>
                  <a:cubicBezTo>
                    <a:pt x="1434" y="299"/>
                    <a:pt x="1431" y="294"/>
                    <a:pt x="1429" y="288"/>
                  </a:cubicBezTo>
                  <a:lnTo>
                    <a:pt x="1426" y="287"/>
                  </a:lnTo>
                  <a:lnTo>
                    <a:pt x="1426" y="284"/>
                  </a:lnTo>
                  <a:lnTo>
                    <a:pt x="1425" y="284"/>
                  </a:lnTo>
                  <a:lnTo>
                    <a:pt x="1425" y="282"/>
                  </a:lnTo>
                  <a:lnTo>
                    <a:pt x="1424" y="281"/>
                  </a:lnTo>
                  <a:lnTo>
                    <a:pt x="1423" y="278"/>
                  </a:lnTo>
                  <a:lnTo>
                    <a:pt x="1423" y="277"/>
                  </a:lnTo>
                  <a:lnTo>
                    <a:pt x="1427" y="283"/>
                  </a:lnTo>
                  <a:lnTo>
                    <a:pt x="1423" y="276"/>
                  </a:lnTo>
                  <a:lnTo>
                    <a:pt x="1422" y="275"/>
                  </a:lnTo>
                  <a:cubicBezTo>
                    <a:pt x="1421" y="273"/>
                    <a:pt x="1420" y="272"/>
                    <a:pt x="1420" y="272"/>
                  </a:cubicBezTo>
                  <a:cubicBezTo>
                    <a:pt x="1419" y="271"/>
                    <a:pt x="1419" y="270"/>
                    <a:pt x="1419" y="270"/>
                  </a:cubicBezTo>
                  <a:cubicBezTo>
                    <a:pt x="1419" y="269"/>
                    <a:pt x="1419" y="268"/>
                    <a:pt x="1418" y="268"/>
                  </a:cubicBezTo>
                  <a:cubicBezTo>
                    <a:pt x="1418" y="267"/>
                    <a:pt x="1417" y="267"/>
                    <a:pt x="1417" y="266"/>
                  </a:cubicBezTo>
                  <a:cubicBezTo>
                    <a:pt x="1417" y="266"/>
                    <a:pt x="1417" y="265"/>
                    <a:pt x="1417" y="265"/>
                  </a:cubicBezTo>
                  <a:lnTo>
                    <a:pt x="1416" y="265"/>
                  </a:lnTo>
                  <a:lnTo>
                    <a:pt x="1413" y="257"/>
                  </a:lnTo>
                  <a:lnTo>
                    <a:pt x="1411" y="259"/>
                  </a:lnTo>
                  <a:cubicBezTo>
                    <a:pt x="1409" y="263"/>
                    <a:pt x="1408" y="266"/>
                    <a:pt x="1407" y="268"/>
                  </a:cubicBezTo>
                  <a:cubicBezTo>
                    <a:pt x="1405" y="270"/>
                    <a:pt x="1405" y="272"/>
                    <a:pt x="1405" y="272"/>
                  </a:cubicBezTo>
                  <a:cubicBezTo>
                    <a:pt x="1404" y="273"/>
                    <a:pt x="1404" y="274"/>
                    <a:pt x="1404" y="274"/>
                  </a:cubicBezTo>
                  <a:lnTo>
                    <a:pt x="1403" y="276"/>
                  </a:lnTo>
                  <a:lnTo>
                    <a:pt x="1405" y="274"/>
                  </a:lnTo>
                  <a:lnTo>
                    <a:pt x="1410" y="270"/>
                  </a:lnTo>
                  <a:lnTo>
                    <a:pt x="1411" y="269"/>
                  </a:lnTo>
                  <a:lnTo>
                    <a:pt x="1410" y="272"/>
                  </a:lnTo>
                  <a:cubicBezTo>
                    <a:pt x="1407" y="274"/>
                    <a:pt x="1405" y="275"/>
                    <a:pt x="1404" y="276"/>
                  </a:cubicBezTo>
                  <a:cubicBezTo>
                    <a:pt x="1403" y="277"/>
                    <a:pt x="1402" y="278"/>
                    <a:pt x="1402" y="278"/>
                  </a:cubicBezTo>
                  <a:cubicBezTo>
                    <a:pt x="1401" y="280"/>
                    <a:pt x="1400" y="281"/>
                    <a:pt x="1399" y="283"/>
                  </a:cubicBezTo>
                  <a:cubicBezTo>
                    <a:pt x="1398" y="285"/>
                    <a:pt x="1398" y="286"/>
                    <a:pt x="1398" y="287"/>
                  </a:cubicBezTo>
                  <a:lnTo>
                    <a:pt x="1399" y="284"/>
                  </a:lnTo>
                  <a:lnTo>
                    <a:pt x="1402" y="283"/>
                  </a:lnTo>
                  <a:lnTo>
                    <a:pt x="1402" y="284"/>
                  </a:lnTo>
                  <a:lnTo>
                    <a:pt x="1396" y="289"/>
                  </a:lnTo>
                  <a:lnTo>
                    <a:pt x="1399" y="289"/>
                  </a:lnTo>
                  <a:cubicBezTo>
                    <a:pt x="1396" y="295"/>
                    <a:pt x="1393" y="300"/>
                    <a:pt x="1391" y="305"/>
                  </a:cubicBezTo>
                  <a:lnTo>
                    <a:pt x="1391" y="305"/>
                  </a:lnTo>
                  <a:lnTo>
                    <a:pt x="1390" y="308"/>
                  </a:lnTo>
                  <a:lnTo>
                    <a:pt x="1388" y="309"/>
                  </a:lnTo>
                  <a:cubicBezTo>
                    <a:pt x="1386" y="314"/>
                    <a:pt x="1384" y="319"/>
                    <a:pt x="1381" y="324"/>
                  </a:cubicBezTo>
                  <a:cubicBezTo>
                    <a:pt x="1376" y="329"/>
                    <a:pt x="1370" y="334"/>
                    <a:pt x="1364" y="338"/>
                  </a:cubicBezTo>
                  <a:lnTo>
                    <a:pt x="1362" y="340"/>
                  </a:lnTo>
                  <a:cubicBezTo>
                    <a:pt x="1360" y="341"/>
                    <a:pt x="1358" y="342"/>
                    <a:pt x="1356" y="343"/>
                  </a:cubicBezTo>
                  <a:lnTo>
                    <a:pt x="1355" y="340"/>
                  </a:lnTo>
                  <a:lnTo>
                    <a:pt x="1351" y="342"/>
                  </a:lnTo>
                  <a:lnTo>
                    <a:pt x="1347" y="346"/>
                  </a:lnTo>
                  <a:cubicBezTo>
                    <a:pt x="1346" y="346"/>
                    <a:pt x="1345" y="346"/>
                    <a:pt x="1345" y="346"/>
                  </a:cubicBezTo>
                  <a:cubicBezTo>
                    <a:pt x="1344" y="346"/>
                    <a:pt x="1344" y="347"/>
                    <a:pt x="1343" y="347"/>
                  </a:cubicBezTo>
                  <a:cubicBezTo>
                    <a:pt x="1342" y="348"/>
                    <a:pt x="1341" y="348"/>
                    <a:pt x="1340" y="349"/>
                  </a:cubicBezTo>
                  <a:lnTo>
                    <a:pt x="1338" y="352"/>
                  </a:lnTo>
                  <a:lnTo>
                    <a:pt x="1337" y="352"/>
                  </a:lnTo>
                  <a:cubicBezTo>
                    <a:pt x="1337" y="349"/>
                    <a:pt x="1337" y="347"/>
                    <a:pt x="1337" y="345"/>
                  </a:cubicBezTo>
                  <a:cubicBezTo>
                    <a:pt x="1337" y="343"/>
                    <a:pt x="1337" y="342"/>
                    <a:pt x="1337" y="341"/>
                  </a:cubicBezTo>
                  <a:cubicBezTo>
                    <a:pt x="1337" y="341"/>
                    <a:pt x="1336" y="340"/>
                    <a:pt x="1336" y="340"/>
                  </a:cubicBezTo>
                  <a:cubicBezTo>
                    <a:pt x="1336" y="339"/>
                    <a:pt x="1337" y="339"/>
                    <a:pt x="1337" y="339"/>
                  </a:cubicBezTo>
                  <a:cubicBezTo>
                    <a:pt x="1337" y="338"/>
                    <a:pt x="1337" y="338"/>
                    <a:pt x="1337" y="337"/>
                  </a:cubicBezTo>
                  <a:cubicBezTo>
                    <a:pt x="1337" y="337"/>
                    <a:pt x="1337" y="336"/>
                    <a:pt x="1337" y="335"/>
                  </a:cubicBezTo>
                  <a:lnTo>
                    <a:pt x="1334" y="334"/>
                  </a:lnTo>
                  <a:lnTo>
                    <a:pt x="1333" y="332"/>
                  </a:lnTo>
                  <a:lnTo>
                    <a:pt x="1331" y="335"/>
                  </a:lnTo>
                  <a:cubicBezTo>
                    <a:pt x="1330" y="335"/>
                    <a:pt x="1329" y="336"/>
                    <a:pt x="1328" y="336"/>
                  </a:cubicBezTo>
                  <a:cubicBezTo>
                    <a:pt x="1327" y="337"/>
                    <a:pt x="1325" y="337"/>
                    <a:pt x="1323" y="337"/>
                  </a:cubicBezTo>
                  <a:cubicBezTo>
                    <a:pt x="1321" y="338"/>
                    <a:pt x="1319" y="338"/>
                    <a:pt x="1317" y="337"/>
                  </a:cubicBezTo>
                  <a:cubicBezTo>
                    <a:pt x="1315" y="337"/>
                    <a:pt x="1313" y="337"/>
                    <a:pt x="1311" y="336"/>
                  </a:cubicBezTo>
                  <a:cubicBezTo>
                    <a:pt x="1310" y="335"/>
                    <a:pt x="1307" y="334"/>
                    <a:pt x="1304" y="332"/>
                  </a:cubicBezTo>
                  <a:cubicBezTo>
                    <a:pt x="1302" y="329"/>
                    <a:pt x="1301" y="326"/>
                    <a:pt x="1301" y="325"/>
                  </a:cubicBezTo>
                  <a:cubicBezTo>
                    <a:pt x="1300" y="323"/>
                    <a:pt x="1299" y="322"/>
                    <a:pt x="1298" y="320"/>
                  </a:cubicBezTo>
                  <a:cubicBezTo>
                    <a:pt x="1297" y="319"/>
                    <a:pt x="1296" y="317"/>
                    <a:pt x="1295" y="315"/>
                  </a:cubicBezTo>
                  <a:cubicBezTo>
                    <a:pt x="1295" y="312"/>
                    <a:pt x="1293" y="308"/>
                    <a:pt x="1291" y="302"/>
                  </a:cubicBezTo>
                  <a:lnTo>
                    <a:pt x="1290" y="301"/>
                  </a:lnTo>
                  <a:cubicBezTo>
                    <a:pt x="1290" y="299"/>
                    <a:pt x="1290" y="298"/>
                    <a:pt x="1289" y="297"/>
                  </a:cubicBezTo>
                  <a:cubicBezTo>
                    <a:pt x="1288" y="296"/>
                    <a:pt x="1288" y="295"/>
                    <a:pt x="1287" y="294"/>
                  </a:cubicBezTo>
                  <a:cubicBezTo>
                    <a:pt x="1287" y="294"/>
                    <a:pt x="1287" y="293"/>
                    <a:pt x="1287" y="293"/>
                  </a:cubicBezTo>
                  <a:lnTo>
                    <a:pt x="1284" y="290"/>
                  </a:lnTo>
                  <a:lnTo>
                    <a:pt x="1284" y="288"/>
                  </a:lnTo>
                  <a:lnTo>
                    <a:pt x="1286" y="288"/>
                  </a:lnTo>
                  <a:cubicBezTo>
                    <a:pt x="1285" y="286"/>
                    <a:pt x="1286" y="284"/>
                    <a:pt x="1287" y="283"/>
                  </a:cubicBezTo>
                  <a:lnTo>
                    <a:pt x="1290" y="281"/>
                  </a:lnTo>
                  <a:lnTo>
                    <a:pt x="1288" y="280"/>
                  </a:lnTo>
                  <a:lnTo>
                    <a:pt x="1289" y="277"/>
                  </a:lnTo>
                  <a:cubicBezTo>
                    <a:pt x="1291" y="276"/>
                    <a:pt x="1292" y="275"/>
                    <a:pt x="1294" y="273"/>
                  </a:cubicBezTo>
                  <a:lnTo>
                    <a:pt x="1294" y="273"/>
                  </a:lnTo>
                  <a:cubicBezTo>
                    <a:pt x="1294" y="272"/>
                    <a:pt x="1294" y="272"/>
                    <a:pt x="1294" y="271"/>
                  </a:cubicBezTo>
                  <a:cubicBezTo>
                    <a:pt x="1294" y="271"/>
                    <a:pt x="1295" y="270"/>
                    <a:pt x="1295" y="269"/>
                  </a:cubicBezTo>
                  <a:cubicBezTo>
                    <a:pt x="1295" y="268"/>
                    <a:pt x="1295" y="267"/>
                    <a:pt x="1296" y="266"/>
                  </a:cubicBezTo>
                  <a:cubicBezTo>
                    <a:pt x="1297" y="265"/>
                    <a:pt x="1297" y="264"/>
                    <a:pt x="1297" y="262"/>
                  </a:cubicBezTo>
                  <a:cubicBezTo>
                    <a:pt x="1298" y="259"/>
                    <a:pt x="1298" y="256"/>
                    <a:pt x="1299" y="251"/>
                  </a:cubicBezTo>
                  <a:cubicBezTo>
                    <a:pt x="1299" y="247"/>
                    <a:pt x="1300" y="242"/>
                    <a:pt x="1302" y="238"/>
                  </a:cubicBezTo>
                  <a:cubicBezTo>
                    <a:pt x="1304" y="234"/>
                    <a:pt x="1305" y="228"/>
                    <a:pt x="1305" y="221"/>
                  </a:cubicBezTo>
                  <a:cubicBezTo>
                    <a:pt x="1305" y="213"/>
                    <a:pt x="1305" y="205"/>
                    <a:pt x="1305" y="196"/>
                  </a:cubicBezTo>
                  <a:cubicBezTo>
                    <a:pt x="1305" y="188"/>
                    <a:pt x="1305" y="182"/>
                    <a:pt x="1305" y="181"/>
                  </a:cubicBezTo>
                  <a:cubicBezTo>
                    <a:pt x="1305" y="180"/>
                    <a:pt x="1305" y="178"/>
                    <a:pt x="1305" y="176"/>
                  </a:cubicBezTo>
                  <a:cubicBezTo>
                    <a:pt x="1299" y="182"/>
                    <a:pt x="1294" y="189"/>
                    <a:pt x="1290" y="195"/>
                  </a:cubicBezTo>
                  <a:lnTo>
                    <a:pt x="1276" y="207"/>
                  </a:lnTo>
                  <a:lnTo>
                    <a:pt x="1270" y="214"/>
                  </a:lnTo>
                  <a:cubicBezTo>
                    <a:pt x="1267" y="217"/>
                    <a:pt x="1265" y="219"/>
                    <a:pt x="1264" y="220"/>
                  </a:cubicBezTo>
                  <a:cubicBezTo>
                    <a:pt x="1262" y="221"/>
                    <a:pt x="1259" y="223"/>
                    <a:pt x="1255" y="226"/>
                  </a:cubicBezTo>
                  <a:cubicBezTo>
                    <a:pt x="1250" y="228"/>
                    <a:pt x="1247" y="231"/>
                    <a:pt x="1246" y="232"/>
                  </a:cubicBezTo>
                  <a:lnTo>
                    <a:pt x="1245" y="235"/>
                  </a:lnTo>
                  <a:cubicBezTo>
                    <a:pt x="1243" y="235"/>
                    <a:pt x="1242" y="235"/>
                    <a:pt x="1242" y="235"/>
                  </a:cubicBezTo>
                  <a:cubicBezTo>
                    <a:pt x="1241" y="235"/>
                    <a:pt x="1240" y="235"/>
                    <a:pt x="1238" y="236"/>
                  </a:cubicBezTo>
                  <a:cubicBezTo>
                    <a:pt x="1236" y="237"/>
                    <a:pt x="1234" y="238"/>
                    <a:pt x="1232" y="238"/>
                  </a:cubicBezTo>
                  <a:cubicBezTo>
                    <a:pt x="1230" y="237"/>
                    <a:pt x="1228" y="237"/>
                    <a:pt x="1227" y="236"/>
                  </a:cubicBezTo>
                  <a:cubicBezTo>
                    <a:pt x="1226" y="235"/>
                    <a:pt x="1225" y="233"/>
                    <a:pt x="1222" y="231"/>
                  </a:cubicBezTo>
                  <a:cubicBezTo>
                    <a:pt x="1222" y="229"/>
                    <a:pt x="1222" y="227"/>
                    <a:pt x="1222" y="226"/>
                  </a:cubicBezTo>
                  <a:cubicBezTo>
                    <a:pt x="1222" y="224"/>
                    <a:pt x="1222" y="223"/>
                    <a:pt x="1221" y="220"/>
                  </a:cubicBezTo>
                  <a:cubicBezTo>
                    <a:pt x="1221" y="218"/>
                    <a:pt x="1220" y="214"/>
                    <a:pt x="1221" y="210"/>
                  </a:cubicBezTo>
                  <a:cubicBezTo>
                    <a:pt x="1221" y="205"/>
                    <a:pt x="1221" y="201"/>
                    <a:pt x="1222" y="198"/>
                  </a:cubicBezTo>
                  <a:cubicBezTo>
                    <a:pt x="1222" y="195"/>
                    <a:pt x="1222" y="192"/>
                    <a:pt x="1222" y="191"/>
                  </a:cubicBezTo>
                  <a:cubicBezTo>
                    <a:pt x="1221" y="190"/>
                    <a:pt x="1221" y="189"/>
                    <a:pt x="1221" y="188"/>
                  </a:cubicBezTo>
                  <a:lnTo>
                    <a:pt x="1223" y="187"/>
                  </a:lnTo>
                  <a:lnTo>
                    <a:pt x="1223" y="185"/>
                  </a:lnTo>
                  <a:lnTo>
                    <a:pt x="1225" y="184"/>
                  </a:lnTo>
                  <a:cubicBezTo>
                    <a:pt x="1225" y="182"/>
                    <a:pt x="1225" y="182"/>
                    <a:pt x="1225" y="181"/>
                  </a:cubicBezTo>
                  <a:cubicBezTo>
                    <a:pt x="1225" y="180"/>
                    <a:pt x="1226" y="180"/>
                    <a:pt x="1226" y="180"/>
                  </a:cubicBezTo>
                  <a:cubicBezTo>
                    <a:pt x="1226" y="179"/>
                    <a:pt x="1226" y="179"/>
                    <a:pt x="1226" y="178"/>
                  </a:cubicBezTo>
                  <a:cubicBezTo>
                    <a:pt x="1226" y="178"/>
                    <a:pt x="1226" y="177"/>
                    <a:pt x="1226" y="176"/>
                  </a:cubicBezTo>
                  <a:lnTo>
                    <a:pt x="1229" y="173"/>
                  </a:lnTo>
                  <a:lnTo>
                    <a:pt x="1231" y="174"/>
                  </a:lnTo>
                  <a:lnTo>
                    <a:pt x="1232" y="172"/>
                  </a:lnTo>
                  <a:lnTo>
                    <a:pt x="1232" y="173"/>
                  </a:lnTo>
                  <a:cubicBezTo>
                    <a:pt x="1234" y="172"/>
                    <a:pt x="1237" y="171"/>
                    <a:pt x="1240" y="169"/>
                  </a:cubicBezTo>
                  <a:cubicBezTo>
                    <a:pt x="1243" y="167"/>
                    <a:pt x="1252" y="159"/>
                    <a:pt x="1266" y="146"/>
                  </a:cubicBezTo>
                  <a:cubicBezTo>
                    <a:pt x="1293" y="116"/>
                    <a:pt x="1311" y="96"/>
                    <a:pt x="1320" y="86"/>
                  </a:cubicBezTo>
                  <a:cubicBezTo>
                    <a:pt x="1329" y="77"/>
                    <a:pt x="1336" y="69"/>
                    <a:pt x="1341" y="63"/>
                  </a:cubicBezTo>
                  <a:cubicBezTo>
                    <a:pt x="1346" y="57"/>
                    <a:pt x="1349" y="52"/>
                    <a:pt x="1349" y="50"/>
                  </a:cubicBezTo>
                  <a:cubicBezTo>
                    <a:pt x="1349" y="48"/>
                    <a:pt x="1349" y="47"/>
                    <a:pt x="1348" y="46"/>
                  </a:cubicBezTo>
                  <a:cubicBezTo>
                    <a:pt x="1347" y="45"/>
                    <a:pt x="1346" y="44"/>
                    <a:pt x="1346" y="43"/>
                  </a:cubicBezTo>
                  <a:cubicBezTo>
                    <a:pt x="1345" y="43"/>
                    <a:pt x="1345" y="42"/>
                    <a:pt x="1344" y="41"/>
                  </a:cubicBezTo>
                  <a:cubicBezTo>
                    <a:pt x="1345" y="40"/>
                    <a:pt x="1345" y="40"/>
                    <a:pt x="1345" y="40"/>
                  </a:cubicBezTo>
                  <a:cubicBezTo>
                    <a:pt x="1346" y="40"/>
                    <a:pt x="1346" y="40"/>
                    <a:pt x="1346" y="40"/>
                  </a:cubicBezTo>
                  <a:cubicBezTo>
                    <a:pt x="1347" y="40"/>
                    <a:pt x="1348" y="39"/>
                    <a:pt x="1349" y="39"/>
                  </a:cubicBezTo>
                  <a:cubicBezTo>
                    <a:pt x="1351" y="38"/>
                    <a:pt x="1352" y="38"/>
                    <a:pt x="1354" y="38"/>
                  </a:cubicBezTo>
                  <a:cubicBezTo>
                    <a:pt x="1356" y="38"/>
                    <a:pt x="1357" y="38"/>
                    <a:pt x="1359" y="37"/>
                  </a:cubicBezTo>
                  <a:cubicBezTo>
                    <a:pt x="1360" y="37"/>
                    <a:pt x="1363" y="37"/>
                    <a:pt x="1366" y="37"/>
                  </a:cubicBezTo>
                  <a:cubicBezTo>
                    <a:pt x="1369" y="38"/>
                    <a:pt x="1372" y="39"/>
                    <a:pt x="1376" y="42"/>
                  </a:cubicBezTo>
                  <a:cubicBezTo>
                    <a:pt x="1380" y="45"/>
                    <a:pt x="1383" y="47"/>
                    <a:pt x="1385" y="49"/>
                  </a:cubicBezTo>
                  <a:cubicBezTo>
                    <a:pt x="1387" y="50"/>
                    <a:pt x="1389" y="52"/>
                    <a:pt x="1391" y="54"/>
                  </a:cubicBezTo>
                  <a:cubicBezTo>
                    <a:pt x="1394" y="58"/>
                    <a:pt x="1396" y="61"/>
                    <a:pt x="1397" y="62"/>
                  </a:cubicBezTo>
                  <a:cubicBezTo>
                    <a:pt x="1399" y="64"/>
                    <a:pt x="1400" y="66"/>
                    <a:pt x="1401" y="69"/>
                  </a:cubicBezTo>
                  <a:cubicBezTo>
                    <a:pt x="1402" y="72"/>
                    <a:pt x="1402" y="75"/>
                    <a:pt x="1402" y="78"/>
                  </a:cubicBezTo>
                  <a:cubicBezTo>
                    <a:pt x="1402" y="80"/>
                    <a:pt x="1401" y="82"/>
                    <a:pt x="1400" y="83"/>
                  </a:cubicBezTo>
                  <a:cubicBezTo>
                    <a:pt x="1400" y="84"/>
                    <a:pt x="1398" y="85"/>
                    <a:pt x="1397" y="87"/>
                  </a:cubicBezTo>
                  <a:cubicBezTo>
                    <a:pt x="1393" y="89"/>
                    <a:pt x="1391" y="90"/>
                    <a:pt x="1389" y="91"/>
                  </a:cubicBezTo>
                  <a:cubicBezTo>
                    <a:pt x="1386" y="92"/>
                    <a:pt x="1383" y="93"/>
                    <a:pt x="1379" y="96"/>
                  </a:cubicBezTo>
                  <a:cubicBezTo>
                    <a:pt x="1375" y="98"/>
                    <a:pt x="1367" y="105"/>
                    <a:pt x="1356" y="115"/>
                  </a:cubicBezTo>
                  <a:cubicBezTo>
                    <a:pt x="1346" y="127"/>
                    <a:pt x="1335" y="139"/>
                    <a:pt x="1325" y="151"/>
                  </a:cubicBezTo>
                  <a:cubicBezTo>
                    <a:pt x="1326" y="155"/>
                    <a:pt x="1328" y="159"/>
                    <a:pt x="1330" y="163"/>
                  </a:cubicBezTo>
                  <a:lnTo>
                    <a:pt x="1330" y="162"/>
                  </a:lnTo>
                  <a:lnTo>
                    <a:pt x="1330" y="164"/>
                  </a:lnTo>
                  <a:cubicBezTo>
                    <a:pt x="1332" y="163"/>
                    <a:pt x="1332" y="163"/>
                    <a:pt x="1333" y="162"/>
                  </a:cubicBezTo>
                  <a:cubicBezTo>
                    <a:pt x="1333" y="162"/>
                    <a:pt x="1334" y="162"/>
                    <a:pt x="1336" y="162"/>
                  </a:cubicBezTo>
                  <a:cubicBezTo>
                    <a:pt x="1338" y="162"/>
                    <a:pt x="1340" y="161"/>
                    <a:pt x="1341" y="161"/>
                  </a:cubicBezTo>
                  <a:cubicBezTo>
                    <a:pt x="1342" y="161"/>
                    <a:pt x="1343" y="161"/>
                    <a:pt x="1343" y="161"/>
                  </a:cubicBezTo>
                  <a:cubicBezTo>
                    <a:pt x="1344" y="162"/>
                    <a:pt x="1346" y="162"/>
                    <a:pt x="1348" y="163"/>
                  </a:cubicBezTo>
                  <a:cubicBezTo>
                    <a:pt x="1351" y="163"/>
                    <a:pt x="1367" y="158"/>
                    <a:pt x="1397" y="146"/>
                  </a:cubicBezTo>
                  <a:cubicBezTo>
                    <a:pt x="1427" y="135"/>
                    <a:pt x="1454" y="122"/>
                    <a:pt x="1480" y="109"/>
                  </a:cubicBezTo>
                  <a:cubicBezTo>
                    <a:pt x="1480" y="108"/>
                    <a:pt x="1480" y="107"/>
                    <a:pt x="1481" y="106"/>
                  </a:cubicBezTo>
                  <a:cubicBezTo>
                    <a:pt x="1481" y="106"/>
                    <a:pt x="1481" y="100"/>
                    <a:pt x="1482" y="88"/>
                  </a:cubicBezTo>
                  <a:cubicBezTo>
                    <a:pt x="1482" y="76"/>
                    <a:pt x="1483" y="65"/>
                    <a:pt x="1483" y="55"/>
                  </a:cubicBezTo>
                  <a:cubicBezTo>
                    <a:pt x="1483" y="45"/>
                    <a:pt x="1483" y="39"/>
                    <a:pt x="1482" y="37"/>
                  </a:cubicBezTo>
                  <a:cubicBezTo>
                    <a:pt x="1482" y="34"/>
                    <a:pt x="1481" y="32"/>
                    <a:pt x="1481" y="29"/>
                  </a:cubicBezTo>
                  <a:lnTo>
                    <a:pt x="1478" y="27"/>
                  </a:lnTo>
                  <a:lnTo>
                    <a:pt x="1477" y="23"/>
                  </a:lnTo>
                  <a:lnTo>
                    <a:pt x="1468" y="16"/>
                  </a:lnTo>
                  <a:lnTo>
                    <a:pt x="1466" y="11"/>
                  </a:lnTo>
                  <a:lnTo>
                    <a:pt x="1468" y="11"/>
                  </a:lnTo>
                  <a:cubicBezTo>
                    <a:pt x="1468" y="9"/>
                    <a:pt x="1467" y="8"/>
                    <a:pt x="1467" y="6"/>
                  </a:cubicBezTo>
                  <a:lnTo>
                    <a:pt x="1468" y="5"/>
                  </a:lnTo>
                  <a:lnTo>
                    <a:pt x="1468" y="4"/>
                  </a:lnTo>
                  <a:lnTo>
                    <a:pt x="1473" y="4"/>
                  </a:lnTo>
                  <a:lnTo>
                    <a:pt x="1473" y="3"/>
                  </a:lnTo>
                  <a:cubicBezTo>
                    <a:pt x="1473" y="2"/>
                    <a:pt x="1475" y="2"/>
                    <a:pt x="1476" y="2"/>
                  </a:cubicBezTo>
                  <a:cubicBezTo>
                    <a:pt x="1478" y="1"/>
                    <a:pt x="1479" y="1"/>
                    <a:pt x="1480" y="1"/>
                  </a:cubicBezTo>
                  <a:cubicBezTo>
                    <a:pt x="1482" y="1"/>
                    <a:pt x="1483" y="1"/>
                    <a:pt x="1485" y="0"/>
                  </a:cubicBezTo>
                  <a:close/>
                </a:path>
              </a:pathLst>
            </a:custGeom>
            <a:solidFill>
              <a:srgbClr val="000058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31">
              <a:extLst>
                <a:ext uri="{FF2B5EF4-FFF2-40B4-BE49-F238E27FC236}">
                  <a16:creationId xmlns:a16="http://schemas.microsoft.com/office/drawing/2014/main" xmlns="" id="{593D63C0-D5CD-4630-B1E8-EBE7AD3C775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39" y="2109"/>
              <a:ext cx="424" cy="105"/>
            </a:xfrm>
            <a:custGeom>
              <a:avLst/>
              <a:gdLst>
                <a:gd name="T0" fmla="*/ 19 w 1658"/>
                <a:gd name="T1" fmla="*/ 324 h 405"/>
                <a:gd name="T2" fmla="*/ 104 w 1658"/>
                <a:gd name="T3" fmla="*/ 277 h 405"/>
                <a:gd name="T4" fmla="*/ 1426 w 1658"/>
                <a:gd name="T5" fmla="*/ 263 h 405"/>
                <a:gd name="T6" fmla="*/ 1417 w 1658"/>
                <a:gd name="T7" fmla="*/ 250 h 405"/>
                <a:gd name="T8" fmla="*/ 1417 w 1658"/>
                <a:gd name="T9" fmla="*/ 253 h 405"/>
                <a:gd name="T10" fmla="*/ 723 w 1658"/>
                <a:gd name="T11" fmla="*/ 359 h 405"/>
                <a:gd name="T12" fmla="*/ 688 w 1658"/>
                <a:gd name="T13" fmla="*/ 239 h 405"/>
                <a:gd name="T14" fmla="*/ 135 w 1658"/>
                <a:gd name="T15" fmla="*/ 197 h 405"/>
                <a:gd name="T16" fmla="*/ 144 w 1658"/>
                <a:gd name="T17" fmla="*/ 189 h 405"/>
                <a:gd name="T18" fmla="*/ 1435 w 1658"/>
                <a:gd name="T19" fmla="*/ 238 h 405"/>
                <a:gd name="T20" fmla="*/ 1336 w 1658"/>
                <a:gd name="T21" fmla="*/ 206 h 405"/>
                <a:gd name="T22" fmla="*/ 1357 w 1658"/>
                <a:gd name="T23" fmla="*/ 284 h 405"/>
                <a:gd name="T24" fmla="*/ 153 w 1658"/>
                <a:gd name="T25" fmla="*/ 182 h 405"/>
                <a:gd name="T26" fmla="*/ 1476 w 1658"/>
                <a:gd name="T27" fmla="*/ 143 h 405"/>
                <a:gd name="T28" fmla="*/ 393 w 1658"/>
                <a:gd name="T29" fmla="*/ 159 h 405"/>
                <a:gd name="T30" fmla="*/ 470 w 1658"/>
                <a:gd name="T31" fmla="*/ 45 h 405"/>
                <a:gd name="T32" fmla="*/ 1098 w 1658"/>
                <a:gd name="T33" fmla="*/ 73 h 405"/>
                <a:gd name="T34" fmla="*/ 1032 w 1658"/>
                <a:gd name="T35" fmla="*/ 207 h 405"/>
                <a:gd name="T36" fmla="*/ 1040 w 1658"/>
                <a:gd name="T37" fmla="*/ 353 h 405"/>
                <a:gd name="T38" fmla="*/ 949 w 1658"/>
                <a:gd name="T39" fmla="*/ 315 h 405"/>
                <a:gd name="T40" fmla="*/ 1003 w 1658"/>
                <a:gd name="T41" fmla="*/ 244 h 405"/>
                <a:gd name="T42" fmla="*/ 983 w 1658"/>
                <a:gd name="T43" fmla="*/ 186 h 405"/>
                <a:gd name="T44" fmla="*/ 1043 w 1658"/>
                <a:gd name="T45" fmla="*/ 114 h 405"/>
                <a:gd name="T46" fmla="*/ 909 w 1658"/>
                <a:gd name="T47" fmla="*/ 224 h 405"/>
                <a:gd name="T48" fmla="*/ 887 w 1658"/>
                <a:gd name="T49" fmla="*/ 149 h 405"/>
                <a:gd name="T50" fmla="*/ 637 w 1658"/>
                <a:gd name="T51" fmla="*/ 78 h 405"/>
                <a:gd name="T52" fmla="*/ 619 w 1658"/>
                <a:gd name="T53" fmla="*/ 136 h 405"/>
                <a:gd name="T54" fmla="*/ 700 w 1658"/>
                <a:gd name="T55" fmla="*/ 183 h 405"/>
                <a:gd name="T56" fmla="*/ 628 w 1658"/>
                <a:gd name="T57" fmla="*/ 267 h 405"/>
                <a:gd name="T58" fmla="*/ 531 w 1658"/>
                <a:gd name="T59" fmla="*/ 299 h 405"/>
                <a:gd name="T60" fmla="*/ 482 w 1658"/>
                <a:gd name="T61" fmla="*/ 259 h 405"/>
                <a:gd name="T62" fmla="*/ 454 w 1658"/>
                <a:gd name="T63" fmla="*/ 261 h 405"/>
                <a:gd name="T64" fmla="*/ 602 w 1658"/>
                <a:gd name="T65" fmla="*/ 11 h 405"/>
                <a:gd name="T66" fmla="*/ 194 w 1658"/>
                <a:gd name="T67" fmla="*/ 34 h 405"/>
                <a:gd name="T68" fmla="*/ 278 w 1658"/>
                <a:gd name="T69" fmla="*/ 78 h 405"/>
                <a:gd name="T70" fmla="*/ 208 w 1658"/>
                <a:gd name="T71" fmla="*/ 120 h 405"/>
                <a:gd name="T72" fmla="*/ 255 w 1658"/>
                <a:gd name="T73" fmla="*/ 244 h 405"/>
                <a:gd name="T74" fmla="*/ 206 w 1658"/>
                <a:gd name="T75" fmla="*/ 323 h 405"/>
                <a:gd name="T76" fmla="*/ 167 w 1658"/>
                <a:gd name="T77" fmla="*/ 268 h 405"/>
                <a:gd name="T78" fmla="*/ 156 w 1658"/>
                <a:gd name="T79" fmla="*/ 229 h 405"/>
                <a:gd name="T80" fmla="*/ 211 w 1658"/>
                <a:gd name="T81" fmla="*/ 169 h 405"/>
                <a:gd name="T82" fmla="*/ 159 w 1658"/>
                <a:gd name="T83" fmla="*/ 187 h 405"/>
                <a:gd name="T84" fmla="*/ 105 w 1658"/>
                <a:gd name="T85" fmla="*/ 285 h 405"/>
                <a:gd name="T86" fmla="*/ 53 w 1658"/>
                <a:gd name="T87" fmla="*/ 388 h 405"/>
                <a:gd name="T88" fmla="*/ 40 w 1658"/>
                <a:gd name="T89" fmla="*/ 364 h 405"/>
                <a:gd name="T90" fmla="*/ 38 w 1658"/>
                <a:gd name="T91" fmla="*/ 340 h 405"/>
                <a:gd name="T92" fmla="*/ 31 w 1658"/>
                <a:gd name="T93" fmla="*/ 310 h 405"/>
                <a:gd name="T94" fmla="*/ 8 w 1658"/>
                <a:gd name="T95" fmla="*/ 226 h 405"/>
                <a:gd name="T96" fmla="*/ 36 w 1658"/>
                <a:gd name="T97" fmla="*/ 182 h 405"/>
                <a:gd name="T98" fmla="*/ 44 w 1658"/>
                <a:gd name="T99" fmla="*/ 89 h 405"/>
                <a:gd name="T100" fmla="*/ 1532 w 1658"/>
                <a:gd name="T101" fmla="*/ 23 h 405"/>
                <a:gd name="T102" fmla="*/ 1554 w 1658"/>
                <a:gd name="T103" fmla="*/ 129 h 405"/>
                <a:gd name="T104" fmla="*/ 1656 w 1658"/>
                <a:gd name="T105" fmla="*/ 295 h 405"/>
                <a:gd name="T106" fmla="*/ 1520 w 1658"/>
                <a:gd name="T107" fmla="*/ 211 h 405"/>
                <a:gd name="T108" fmla="*/ 1517 w 1658"/>
                <a:gd name="T109" fmla="*/ 262 h 405"/>
                <a:gd name="T110" fmla="*/ 1459 w 1658"/>
                <a:gd name="T111" fmla="*/ 365 h 405"/>
                <a:gd name="T112" fmla="*/ 1447 w 1658"/>
                <a:gd name="T113" fmla="*/ 326 h 405"/>
                <a:gd name="T114" fmla="*/ 1416 w 1658"/>
                <a:gd name="T115" fmla="*/ 265 h 405"/>
                <a:gd name="T116" fmla="*/ 1345 w 1658"/>
                <a:gd name="T117" fmla="*/ 346 h 405"/>
                <a:gd name="T118" fmla="*/ 1290 w 1658"/>
                <a:gd name="T119" fmla="*/ 281 h 405"/>
                <a:gd name="T120" fmla="*/ 1222 w 1658"/>
                <a:gd name="T121" fmla="*/ 191 h 405"/>
                <a:gd name="T122" fmla="*/ 1401 w 1658"/>
                <a:gd name="T123" fmla="*/ 69 h 405"/>
                <a:gd name="T124" fmla="*/ 1473 w 1658"/>
                <a:gd name="T125" fmla="*/ 4 h 4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58" h="405">
                  <a:moveTo>
                    <a:pt x="25" y="356"/>
                  </a:moveTo>
                  <a:lnTo>
                    <a:pt x="27" y="359"/>
                  </a:lnTo>
                  <a:lnTo>
                    <a:pt x="27" y="360"/>
                  </a:lnTo>
                  <a:cubicBezTo>
                    <a:pt x="27" y="360"/>
                    <a:pt x="26" y="359"/>
                    <a:pt x="25" y="359"/>
                  </a:cubicBezTo>
                  <a:lnTo>
                    <a:pt x="24" y="357"/>
                  </a:lnTo>
                  <a:lnTo>
                    <a:pt x="25" y="356"/>
                  </a:lnTo>
                  <a:close/>
                  <a:moveTo>
                    <a:pt x="15" y="346"/>
                  </a:moveTo>
                  <a:lnTo>
                    <a:pt x="15" y="346"/>
                  </a:lnTo>
                  <a:lnTo>
                    <a:pt x="16" y="348"/>
                  </a:lnTo>
                  <a:lnTo>
                    <a:pt x="18" y="348"/>
                  </a:lnTo>
                  <a:lnTo>
                    <a:pt x="19" y="352"/>
                  </a:lnTo>
                  <a:lnTo>
                    <a:pt x="18" y="350"/>
                  </a:lnTo>
                  <a:lnTo>
                    <a:pt x="15" y="346"/>
                  </a:lnTo>
                  <a:close/>
                  <a:moveTo>
                    <a:pt x="9" y="331"/>
                  </a:moveTo>
                  <a:lnTo>
                    <a:pt x="17" y="336"/>
                  </a:lnTo>
                  <a:lnTo>
                    <a:pt x="19" y="338"/>
                  </a:lnTo>
                  <a:lnTo>
                    <a:pt x="9" y="331"/>
                  </a:lnTo>
                  <a:close/>
                  <a:moveTo>
                    <a:pt x="1381" y="325"/>
                  </a:moveTo>
                  <a:lnTo>
                    <a:pt x="1380" y="327"/>
                  </a:lnTo>
                  <a:cubicBezTo>
                    <a:pt x="1379" y="328"/>
                    <a:pt x="1376" y="331"/>
                    <a:pt x="1373" y="334"/>
                  </a:cubicBezTo>
                  <a:lnTo>
                    <a:pt x="1370" y="336"/>
                  </a:lnTo>
                  <a:lnTo>
                    <a:pt x="1381" y="325"/>
                  </a:lnTo>
                  <a:close/>
                  <a:moveTo>
                    <a:pt x="1382" y="325"/>
                  </a:moveTo>
                  <a:lnTo>
                    <a:pt x="1381" y="325"/>
                  </a:lnTo>
                  <a:lnTo>
                    <a:pt x="1381" y="325"/>
                  </a:lnTo>
                  <a:lnTo>
                    <a:pt x="1382" y="325"/>
                  </a:lnTo>
                  <a:close/>
                  <a:moveTo>
                    <a:pt x="19" y="324"/>
                  </a:moveTo>
                  <a:lnTo>
                    <a:pt x="25" y="327"/>
                  </a:lnTo>
                  <a:lnTo>
                    <a:pt x="25" y="328"/>
                  </a:lnTo>
                  <a:lnTo>
                    <a:pt x="20" y="324"/>
                  </a:lnTo>
                  <a:lnTo>
                    <a:pt x="19" y="324"/>
                  </a:lnTo>
                  <a:close/>
                  <a:moveTo>
                    <a:pt x="1438" y="322"/>
                  </a:moveTo>
                  <a:lnTo>
                    <a:pt x="1438" y="324"/>
                  </a:lnTo>
                  <a:lnTo>
                    <a:pt x="1438" y="322"/>
                  </a:lnTo>
                  <a:close/>
                  <a:moveTo>
                    <a:pt x="1391" y="312"/>
                  </a:moveTo>
                  <a:cubicBezTo>
                    <a:pt x="1388" y="317"/>
                    <a:pt x="1386" y="320"/>
                    <a:pt x="1384" y="322"/>
                  </a:cubicBezTo>
                  <a:lnTo>
                    <a:pt x="1382" y="325"/>
                  </a:lnTo>
                  <a:lnTo>
                    <a:pt x="1391" y="312"/>
                  </a:lnTo>
                  <a:close/>
                  <a:moveTo>
                    <a:pt x="1433" y="307"/>
                  </a:moveTo>
                  <a:lnTo>
                    <a:pt x="1438" y="316"/>
                  </a:lnTo>
                  <a:lnTo>
                    <a:pt x="1437" y="316"/>
                  </a:lnTo>
                  <a:cubicBezTo>
                    <a:pt x="1437" y="315"/>
                    <a:pt x="1436" y="314"/>
                    <a:pt x="1435" y="312"/>
                  </a:cubicBezTo>
                  <a:cubicBezTo>
                    <a:pt x="1434" y="310"/>
                    <a:pt x="1434" y="308"/>
                    <a:pt x="1433" y="307"/>
                  </a:cubicBezTo>
                  <a:close/>
                  <a:moveTo>
                    <a:pt x="1337" y="303"/>
                  </a:moveTo>
                  <a:lnTo>
                    <a:pt x="1336" y="306"/>
                  </a:lnTo>
                  <a:lnTo>
                    <a:pt x="1338" y="308"/>
                  </a:lnTo>
                  <a:lnTo>
                    <a:pt x="1339" y="308"/>
                  </a:lnTo>
                  <a:lnTo>
                    <a:pt x="1337" y="303"/>
                  </a:lnTo>
                  <a:close/>
                  <a:moveTo>
                    <a:pt x="168" y="281"/>
                  </a:moveTo>
                  <a:lnTo>
                    <a:pt x="169" y="282"/>
                  </a:lnTo>
                  <a:lnTo>
                    <a:pt x="169" y="283"/>
                  </a:lnTo>
                  <a:lnTo>
                    <a:pt x="168" y="281"/>
                  </a:lnTo>
                  <a:close/>
                  <a:moveTo>
                    <a:pt x="104" y="272"/>
                  </a:moveTo>
                  <a:lnTo>
                    <a:pt x="104" y="273"/>
                  </a:lnTo>
                  <a:lnTo>
                    <a:pt x="102" y="273"/>
                  </a:lnTo>
                  <a:lnTo>
                    <a:pt x="102" y="275"/>
                  </a:lnTo>
                  <a:lnTo>
                    <a:pt x="103" y="275"/>
                  </a:lnTo>
                  <a:lnTo>
                    <a:pt x="104" y="275"/>
                  </a:lnTo>
                  <a:cubicBezTo>
                    <a:pt x="103" y="278"/>
                    <a:pt x="102" y="281"/>
                    <a:pt x="102" y="284"/>
                  </a:cubicBezTo>
                  <a:lnTo>
                    <a:pt x="103" y="286"/>
                  </a:lnTo>
                  <a:cubicBezTo>
                    <a:pt x="103" y="284"/>
                    <a:pt x="103" y="282"/>
                    <a:pt x="104" y="280"/>
                  </a:cubicBezTo>
                  <a:cubicBezTo>
                    <a:pt x="104" y="279"/>
                    <a:pt x="104" y="278"/>
                    <a:pt x="104" y="277"/>
                  </a:cubicBezTo>
                  <a:cubicBezTo>
                    <a:pt x="104" y="276"/>
                    <a:pt x="104" y="275"/>
                    <a:pt x="104" y="274"/>
                  </a:cubicBezTo>
                  <a:cubicBezTo>
                    <a:pt x="105" y="274"/>
                    <a:pt x="105" y="273"/>
                    <a:pt x="104" y="273"/>
                  </a:cubicBezTo>
                  <a:lnTo>
                    <a:pt x="104" y="272"/>
                  </a:lnTo>
                  <a:close/>
                  <a:moveTo>
                    <a:pt x="1427" y="259"/>
                  </a:moveTo>
                  <a:cubicBezTo>
                    <a:pt x="1432" y="270"/>
                    <a:pt x="1439" y="279"/>
                    <a:pt x="1446" y="287"/>
                  </a:cubicBezTo>
                  <a:lnTo>
                    <a:pt x="1447" y="286"/>
                  </a:lnTo>
                  <a:lnTo>
                    <a:pt x="1431" y="261"/>
                  </a:lnTo>
                  <a:lnTo>
                    <a:pt x="1429" y="259"/>
                  </a:lnTo>
                  <a:lnTo>
                    <a:pt x="1427" y="259"/>
                  </a:lnTo>
                  <a:close/>
                  <a:moveTo>
                    <a:pt x="1440" y="259"/>
                  </a:moveTo>
                  <a:cubicBezTo>
                    <a:pt x="1444" y="266"/>
                    <a:pt x="1449" y="273"/>
                    <a:pt x="1455" y="279"/>
                  </a:cubicBezTo>
                  <a:cubicBezTo>
                    <a:pt x="1458" y="282"/>
                    <a:pt x="1461" y="284"/>
                    <a:pt x="1462" y="286"/>
                  </a:cubicBezTo>
                  <a:cubicBezTo>
                    <a:pt x="1464" y="287"/>
                    <a:pt x="1464" y="288"/>
                    <a:pt x="1465" y="288"/>
                  </a:cubicBezTo>
                  <a:cubicBezTo>
                    <a:pt x="1465" y="288"/>
                    <a:pt x="1465" y="288"/>
                    <a:pt x="1465" y="288"/>
                  </a:cubicBezTo>
                  <a:lnTo>
                    <a:pt x="1467" y="259"/>
                  </a:lnTo>
                  <a:lnTo>
                    <a:pt x="1447" y="259"/>
                  </a:lnTo>
                  <a:lnTo>
                    <a:pt x="1440" y="259"/>
                  </a:lnTo>
                  <a:close/>
                  <a:moveTo>
                    <a:pt x="1437" y="259"/>
                  </a:moveTo>
                  <a:lnTo>
                    <a:pt x="1433" y="260"/>
                  </a:lnTo>
                  <a:lnTo>
                    <a:pt x="1444" y="275"/>
                  </a:lnTo>
                  <a:lnTo>
                    <a:pt x="1445" y="273"/>
                  </a:lnTo>
                  <a:lnTo>
                    <a:pt x="1444" y="270"/>
                  </a:lnTo>
                  <a:lnTo>
                    <a:pt x="1442" y="271"/>
                  </a:lnTo>
                  <a:cubicBezTo>
                    <a:pt x="1442" y="270"/>
                    <a:pt x="1442" y="269"/>
                    <a:pt x="1442" y="268"/>
                  </a:cubicBezTo>
                  <a:cubicBezTo>
                    <a:pt x="1442" y="267"/>
                    <a:pt x="1441" y="267"/>
                    <a:pt x="1440" y="266"/>
                  </a:cubicBezTo>
                  <a:cubicBezTo>
                    <a:pt x="1440" y="265"/>
                    <a:pt x="1439" y="264"/>
                    <a:pt x="1437" y="262"/>
                  </a:cubicBezTo>
                  <a:lnTo>
                    <a:pt x="1438" y="263"/>
                  </a:lnTo>
                  <a:lnTo>
                    <a:pt x="1437" y="259"/>
                  </a:lnTo>
                  <a:close/>
                  <a:moveTo>
                    <a:pt x="1424" y="258"/>
                  </a:moveTo>
                  <a:cubicBezTo>
                    <a:pt x="1424" y="259"/>
                    <a:pt x="1425" y="260"/>
                    <a:pt x="1425" y="261"/>
                  </a:cubicBezTo>
                  <a:cubicBezTo>
                    <a:pt x="1426" y="262"/>
                    <a:pt x="1426" y="263"/>
                    <a:pt x="1426" y="263"/>
                  </a:cubicBezTo>
                  <a:cubicBezTo>
                    <a:pt x="1426" y="264"/>
                    <a:pt x="1426" y="265"/>
                    <a:pt x="1427" y="265"/>
                  </a:cubicBezTo>
                  <a:cubicBezTo>
                    <a:pt x="1427" y="265"/>
                    <a:pt x="1427" y="266"/>
                    <a:pt x="1427" y="266"/>
                  </a:cubicBezTo>
                  <a:lnTo>
                    <a:pt x="1426" y="264"/>
                  </a:lnTo>
                  <a:lnTo>
                    <a:pt x="1424" y="264"/>
                  </a:lnTo>
                  <a:lnTo>
                    <a:pt x="1425" y="266"/>
                  </a:lnTo>
                  <a:lnTo>
                    <a:pt x="1426" y="267"/>
                  </a:lnTo>
                  <a:cubicBezTo>
                    <a:pt x="1427" y="270"/>
                    <a:pt x="1428" y="273"/>
                    <a:pt x="1430" y="276"/>
                  </a:cubicBezTo>
                  <a:cubicBezTo>
                    <a:pt x="1432" y="278"/>
                    <a:pt x="1433" y="280"/>
                    <a:pt x="1433" y="281"/>
                  </a:cubicBezTo>
                  <a:cubicBezTo>
                    <a:pt x="1434" y="282"/>
                    <a:pt x="1434" y="283"/>
                    <a:pt x="1435" y="285"/>
                  </a:cubicBezTo>
                  <a:lnTo>
                    <a:pt x="1436" y="286"/>
                  </a:lnTo>
                  <a:lnTo>
                    <a:pt x="1439" y="290"/>
                  </a:lnTo>
                  <a:lnTo>
                    <a:pt x="1443" y="293"/>
                  </a:lnTo>
                  <a:cubicBezTo>
                    <a:pt x="1442" y="292"/>
                    <a:pt x="1441" y="291"/>
                    <a:pt x="1441" y="291"/>
                  </a:cubicBezTo>
                  <a:cubicBezTo>
                    <a:pt x="1441" y="291"/>
                    <a:pt x="1440" y="289"/>
                    <a:pt x="1439" y="287"/>
                  </a:cubicBezTo>
                  <a:cubicBezTo>
                    <a:pt x="1437" y="285"/>
                    <a:pt x="1434" y="279"/>
                    <a:pt x="1429" y="270"/>
                  </a:cubicBezTo>
                  <a:lnTo>
                    <a:pt x="1431" y="273"/>
                  </a:lnTo>
                  <a:lnTo>
                    <a:pt x="1429" y="268"/>
                  </a:lnTo>
                  <a:lnTo>
                    <a:pt x="1429" y="270"/>
                  </a:lnTo>
                  <a:lnTo>
                    <a:pt x="1428" y="268"/>
                  </a:lnTo>
                  <a:lnTo>
                    <a:pt x="1429" y="267"/>
                  </a:lnTo>
                  <a:cubicBezTo>
                    <a:pt x="1428" y="265"/>
                    <a:pt x="1427" y="263"/>
                    <a:pt x="1427" y="262"/>
                  </a:cubicBezTo>
                  <a:cubicBezTo>
                    <a:pt x="1427" y="261"/>
                    <a:pt x="1427" y="260"/>
                    <a:pt x="1426" y="260"/>
                  </a:cubicBezTo>
                  <a:cubicBezTo>
                    <a:pt x="1426" y="259"/>
                    <a:pt x="1425" y="259"/>
                    <a:pt x="1424" y="258"/>
                  </a:cubicBezTo>
                  <a:close/>
                  <a:moveTo>
                    <a:pt x="106" y="253"/>
                  </a:moveTo>
                  <a:cubicBezTo>
                    <a:pt x="105" y="255"/>
                    <a:pt x="104" y="257"/>
                    <a:pt x="104" y="260"/>
                  </a:cubicBezTo>
                  <a:lnTo>
                    <a:pt x="106" y="261"/>
                  </a:lnTo>
                  <a:lnTo>
                    <a:pt x="106" y="253"/>
                  </a:lnTo>
                  <a:close/>
                  <a:moveTo>
                    <a:pt x="1418" y="244"/>
                  </a:moveTo>
                  <a:lnTo>
                    <a:pt x="1416" y="247"/>
                  </a:lnTo>
                  <a:cubicBezTo>
                    <a:pt x="1416" y="248"/>
                    <a:pt x="1417" y="249"/>
                    <a:pt x="1417" y="249"/>
                  </a:cubicBezTo>
                  <a:cubicBezTo>
                    <a:pt x="1417" y="249"/>
                    <a:pt x="1417" y="250"/>
                    <a:pt x="1417" y="250"/>
                  </a:cubicBezTo>
                  <a:cubicBezTo>
                    <a:pt x="1417" y="251"/>
                    <a:pt x="1417" y="251"/>
                    <a:pt x="1417" y="252"/>
                  </a:cubicBezTo>
                  <a:lnTo>
                    <a:pt x="1416" y="248"/>
                  </a:lnTo>
                  <a:lnTo>
                    <a:pt x="1414" y="251"/>
                  </a:lnTo>
                  <a:cubicBezTo>
                    <a:pt x="1415" y="252"/>
                    <a:pt x="1415" y="252"/>
                    <a:pt x="1416" y="253"/>
                  </a:cubicBezTo>
                  <a:cubicBezTo>
                    <a:pt x="1416" y="253"/>
                    <a:pt x="1416" y="253"/>
                    <a:pt x="1416" y="253"/>
                  </a:cubicBezTo>
                  <a:cubicBezTo>
                    <a:pt x="1416" y="254"/>
                    <a:pt x="1416" y="254"/>
                    <a:pt x="1416" y="255"/>
                  </a:cubicBezTo>
                  <a:lnTo>
                    <a:pt x="1417" y="254"/>
                  </a:lnTo>
                  <a:cubicBezTo>
                    <a:pt x="1417" y="255"/>
                    <a:pt x="1417" y="255"/>
                    <a:pt x="1417" y="256"/>
                  </a:cubicBezTo>
                  <a:cubicBezTo>
                    <a:pt x="1417" y="256"/>
                    <a:pt x="1417" y="257"/>
                    <a:pt x="1418" y="260"/>
                  </a:cubicBezTo>
                  <a:cubicBezTo>
                    <a:pt x="1419" y="262"/>
                    <a:pt x="1420" y="264"/>
                    <a:pt x="1421" y="264"/>
                  </a:cubicBezTo>
                  <a:cubicBezTo>
                    <a:pt x="1422" y="265"/>
                    <a:pt x="1423" y="266"/>
                    <a:pt x="1423" y="268"/>
                  </a:cubicBezTo>
                  <a:cubicBezTo>
                    <a:pt x="1423" y="269"/>
                    <a:pt x="1423" y="270"/>
                    <a:pt x="1424" y="271"/>
                  </a:cubicBezTo>
                  <a:cubicBezTo>
                    <a:pt x="1425" y="272"/>
                    <a:pt x="1425" y="272"/>
                    <a:pt x="1425" y="273"/>
                  </a:cubicBezTo>
                  <a:cubicBezTo>
                    <a:pt x="1425" y="273"/>
                    <a:pt x="1425" y="274"/>
                    <a:pt x="1425" y="274"/>
                  </a:cubicBezTo>
                  <a:lnTo>
                    <a:pt x="1424" y="273"/>
                  </a:lnTo>
                  <a:lnTo>
                    <a:pt x="1423" y="273"/>
                  </a:lnTo>
                  <a:lnTo>
                    <a:pt x="1423" y="276"/>
                  </a:lnTo>
                  <a:lnTo>
                    <a:pt x="1426" y="275"/>
                  </a:lnTo>
                  <a:cubicBezTo>
                    <a:pt x="1427" y="278"/>
                    <a:pt x="1429" y="281"/>
                    <a:pt x="1430" y="284"/>
                  </a:cubicBezTo>
                  <a:lnTo>
                    <a:pt x="1431" y="284"/>
                  </a:lnTo>
                  <a:lnTo>
                    <a:pt x="1431" y="283"/>
                  </a:lnTo>
                  <a:cubicBezTo>
                    <a:pt x="1432" y="284"/>
                    <a:pt x="1432" y="284"/>
                    <a:pt x="1433" y="285"/>
                  </a:cubicBezTo>
                  <a:cubicBezTo>
                    <a:pt x="1433" y="285"/>
                    <a:pt x="1433" y="286"/>
                    <a:pt x="1433" y="286"/>
                  </a:cubicBezTo>
                  <a:cubicBezTo>
                    <a:pt x="1433" y="287"/>
                    <a:pt x="1433" y="287"/>
                    <a:pt x="1434" y="288"/>
                  </a:cubicBezTo>
                  <a:lnTo>
                    <a:pt x="1435" y="290"/>
                  </a:lnTo>
                  <a:cubicBezTo>
                    <a:pt x="1437" y="292"/>
                    <a:pt x="1438" y="294"/>
                    <a:pt x="1439" y="296"/>
                  </a:cubicBezTo>
                  <a:cubicBezTo>
                    <a:pt x="1440" y="297"/>
                    <a:pt x="1441" y="299"/>
                    <a:pt x="1442" y="299"/>
                  </a:cubicBezTo>
                  <a:lnTo>
                    <a:pt x="1440" y="296"/>
                  </a:lnTo>
                  <a:lnTo>
                    <a:pt x="1442" y="296"/>
                  </a:lnTo>
                  <a:lnTo>
                    <a:pt x="1440" y="295"/>
                  </a:lnTo>
                  <a:cubicBezTo>
                    <a:pt x="1432" y="282"/>
                    <a:pt x="1424" y="268"/>
                    <a:pt x="1417" y="253"/>
                  </a:cubicBezTo>
                  <a:lnTo>
                    <a:pt x="1419" y="253"/>
                  </a:lnTo>
                  <a:lnTo>
                    <a:pt x="1424" y="264"/>
                  </a:lnTo>
                  <a:lnTo>
                    <a:pt x="1426" y="263"/>
                  </a:lnTo>
                  <a:cubicBezTo>
                    <a:pt x="1424" y="261"/>
                    <a:pt x="1423" y="258"/>
                    <a:pt x="1422" y="256"/>
                  </a:cubicBezTo>
                  <a:cubicBezTo>
                    <a:pt x="1421" y="253"/>
                    <a:pt x="1420" y="252"/>
                    <a:pt x="1419" y="251"/>
                  </a:cubicBezTo>
                  <a:lnTo>
                    <a:pt x="1420" y="251"/>
                  </a:lnTo>
                  <a:lnTo>
                    <a:pt x="1418" y="244"/>
                  </a:lnTo>
                  <a:close/>
                  <a:moveTo>
                    <a:pt x="59" y="243"/>
                  </a:moveTo>
                  <a:cubicBezTo>
                    <a:pt x="58" y="243"/>
                    <a:pt x="57" y="243"/>
                    <a:pt x="56" y="244"/>
                  </a:cubicBezTo>
                  <a:cubicBezTo>
                    <a:pt x="55" y="246"/>
                    <a:pt x="52" y="247"/>
                    <a:pt x="48" y="249"/>
                  </a:cubicBezTo>
                  <a:cubicBezTo>
                    <a:pt x="44" y="251"/>
                    <a:pt x="37" y="256"/>
                    <a:pt x="26" y="263"/>
                  </a:cubicBezTo>
                  <a:lnTo>
                    <a:pt x="27" y="265"/>
                  </a:lnTo>
                  <a:cubicBezTo>
                    <a:pt x="29" y="264"/>
                    <a:pt x="31" y="263"/>
                    <a:pt x="32" y="263"/>
                  </a:cubicBezTo>
                  <a:cubicBezTo>
                    <a:pt x="33" y="263"/>
                    <a:pt x="36" y="262"/>
                    <a:pt x="39" y="260"/>
                  </a:cubicBezTo>
                  <a:cubicBezTo>
                    <a:pt x="42" y="258"/>
                    <a:pt x="44" y="256"/>
                    <a:pt x="47" y="254"/>
                  </a:cubicBezTo>
                  <a:cubicBezTo>
                    <a:pt x="49" y="252"/>
                    <a:pt x="53" y="249"/>
                    <a:pt x="57" y="245"/>
                  </a:cubicBezTo>
                  <a:lnTo>
                    <a:pt x="59" y="243"/>
                  </a:lnTo>
                  <a:close/>
                  <a:moveTo>
                    <a:pt x="688" y="239"/>
                  </a:moveTo>
                  <a:cubicBezTo>
                    <a:pt x="690" y="241"/>
                    <a:pt x="693" y="243"/>
                    <a:pt x="697" y="242"/>
                  </a:cubicBezTo>
                  <a:lnTo>
                    <a:pt x="700" y="245"/>
                  </a:lnTo>
                  <a:lnTo>
                    <a:pt x="706" y="249"/>
                  </a:lnTo>
                  <a:cubicBezTo>
                    <a:pt x="707" y="251"/>
                    <a:pt x="708" y="253"/>
                    <a:pt x="709" y="254"/>
                  </a:cubicBezTo>
                  <a:cubicBezTo>
                    <a:pt x="709" y="256"/>
                    <a:pt x="711" y="258"/>
                    <a:pt x="715" y="262"/>
                  </a:cubicBezTo>
                  <a:cubicBezTo>
                    <a:pt x="718" y="267"/>
                    <a:pt x="720" y="270"/>
                    <a:pt x="720" y="273"/>
                  </a:cubicBezTo>
                  <a:cubicBezTo>
                    <a:pt x="721" y="276"/>
                    <a:pt x="722" y="279"/>
                    <a:pt x="725" y="284"/>
                  </a:cubicBezTo>
                  <a:cubicBezTo>
                    <a:pt x="729" y="288"/>
                    <a:pt x="732" y="295"/>
                    <a:pt x="737" y="305"/>
                  </a:cubicBezTo>
                  <a:cubicBezTo>
                    <a:pt x="742" y="315"/>
                    <a:pt x="743" y="322"/>
                    <a:pt x="742" y="326"/>
                  </a:cubicBezTo>
                  <a:cubicBezTo>
                    <a:pt x="741" y="330"/>
                    <a:pt x="740" y="333"/>
                    <a:pt x="741" y="335"/>
                  </a:cubicBezTo>
                  <a:cubicBezTo>
                    <a:pt x="741" y="337"/>
                    <a:pt x="741" y="339"/>
                    <a:pt x="741" y="342"/>
                  </a:cubicBezTo>
                  <a:lnTo>
                    <a:pt x="726" y="357"/>
                  </a:lnTo>
                  <a:lnTo>
                    <a:pt x="723" y="359"/>
                  </a:lnTo>
                  <a:lnTo>
                    <a:pt x="721" y="357"/>
                  </a:lnTo>
                  <a:cubicBezTo>
                    <a:pt x="715" y="355"/>
                    <a:pt x="710" y="353"/>
                    <a:pt x="707" y="352"/>
                  </a:cubicBezTo>
                  <a:cubicBezTo>
                    <a:pt x="704" y="351"/>
                    <a:pt x="701" y="349"/>
                    <a:pt x="699" y="347"/>
                  </a:cubicBezTo>
                  <a:cubicBezTo>
                    <a:pt x="696" y="344"/>
                    <a:pt x="693" y="343"/>
                    <a:pt x="691" y="342"/>
                  </a:cubicBezTo>
                  <a:cubicBezTo>
                    <a:pt x="689" y="340"/>
                    <a:pt x="686" y="339"/>
                    <a:pt x="682" y="336"/>
                  </a:cubicBezTo>
                  <a:cubicBezTo>
                    <a:pt x="677" y="327"/>
                    <a:pt x="673" y="318"/>
                    <a:pt x="671" y="307"/>
                  </a:cubicBezTo>
                  <a:lnTo>
                    <a:pt x="667" y="304"/>
                  </a:lnTo>
                  <a:lnTo>
                    <a:pt x="669" y="296"/>
                  </a:lnTo>
                  <a:lnTo>
                    <a:pt x="664" y="293"/>
                  </a:lnTo>
                  <a:lnTo>
                    <a:pt x="663" y="278"/>
                  </a:lnTo>
                  <a:lnTo>
                    <a:pt x="661" y="280"/>
                  </a:lnTo>
                  <a:cubicBezTo>
                    <a:pt x="661" y="277"/>
                    <a:pt x="660" y="275"/>
                    <a:pt x="660" y="273"/>
                  </a:cubicBezTo>
                  <a:cubicBezTo>
                    <a:pt x="660" y="272"/>
                    <a:pt x="659" y="271"/>
                    <a:pt x="658" y="270"/>
                  </a:cubicBezTo>
                  <a:cubicBezTo>
                    <a:pt x="657" y="269"/>
                    <a:pt x="655" y="268"/>
                    <a:pt x="653" y="265"/>
                  </a:cubicBezTo>
                  <a:lnTo>
                    <a:pt x="661" y="267"/>
                  </a:lnTo>
                  <a:lnTo>
                    <a:pt x="662" y="271"/>
                  </a:lnTo>
                  <a:cubicBezTo>
                    <a:pt x="664" y="274"/>
                    <a:pt x="667" y="275"/>
                    <a:pt x="670" y="275"/>
                  </a:cubicBezTo>
                  <a:cubicBezTo>
                    <a:pt x="671" y="269"/>
                    <a:pt x="671" y="265"/>
                    <a:pt x="672" y="263"/>
                  </a:cubicBezTo>
                  <a:cubicBezTo>
                    <a:pt x="672" y="261"/>
                    <a:pt x="672" y="259"/>
                    <a:pt x="671" y="258"/>
                  </a:cubicBezTo>
                  <a:cubicBezTo>
                    <a:pt x="671" y="256"/>
                    <a:pt x="670" y="255"/>
                    <a:pt x="670" y="254"/>
                  </a:cubicBezTo>
                  <a:cubicBezTo>
                    <a:pt x="669" y="253"/>
                    <a:pt x="669" y="252"/>
                    <a:pt x="669" y="249"/>
                  </a:cubicBezTo>
                  <a:cubicBezTo>
                    <a:pt x="669" y="250"/>
                    <a:pt x="669" y="250"/>
                    <a:pt x="670" y="251"/>
                  </a:cubicBezTo>
                  <a:cubicBezTo>
                    <a:pt x="671" y="251"/>
                    <a:pt x="671" y="252"/>
                    <a:pt x="671" y="252"/>
                  </a:cubicBezTo>
                  <a:cubicBezTo>
                    <a:pt x="671" y="253"/>
                    <a:pt x="671" y="254"/>
                    <a:pt x="672" y="255"/>
                  </a:cubicBezTo>
                  <a:lnTo>
                    <a:pt x="673" y="253"/>
                  </a:lnTo>
                  <a:lnTo>
                    <a:pt x="677" y="249"/>
                  </a:lnTo>
                  <a:lnTo>
                    <a:pt x="681" y="244"/>
                  </a:lnTo>
                  <a:lnTo>
                    <a:pt x="682" y="242"/>
                  </a:lnTo>
                  <a:lnTo>
                    <a:pt x="682" y="239"/>
                  </a:lnTo>
                  <a:lnTo>
                    <a:pt x="686" y="242"/>
                  </a:lnTo>
                  <a:lnTo>
                    <a:pt x="688" y="239"/>
                  </a:lnTo>
                  <a:close/>
                  <a:moveTo>
                    <a:pt x="622" y="205"/>
                  </a:moveTo>
                  <a:cubicBezTo>
                    <a:pt x="621" y="205"/>
                    <a:pt x="618" y="207"/>
                    <a:pt x="613" y="209"/>
                  </a:cubicBezTo>
                  <a:cubicBezTo>
                    <a:pt x="608" y="212"/>
                    <a:pt x="603" y="215"/>
                    <a:pt x="598" y="219"/>
                  </a:cubicBezTo>
                  <a:cubicBezTo>
                    <a:pt x="599" y="220"/>
                    <a:pt x="599" y="221"/>
                    <a:pt x="599" y="221"/>
                  </a:cubicBezTo>
                  <a:cubicBezTo>
                    <a:pt x="599" y="221"/>
                    <a:pt x="599" y="222"/>
                    <a:pt x="599" y="224"/>
                  </a:cubicBezTo>
                  <a:cubicBezTo>
                    <a:pt x="599" y="225"/>
                    <a:pt x="598" y="227"/>
                    <a:pt x="598" y="230"/>
                  </a:cubicBezTo>
                  <a:lnTo>
                    <a:pt x="603" y="226"/>
                  </a:lnTo>
                  <a:cubicBezTo>
                    <a:pt x="609" y="219"/>
                    <a:pt x="615" y="212"/>
                    <a:pt x="622" y="205"/>
                  </a:cubicBezTo>
                  <a:close/>
                  <a:moveTo>
                    <a:pt x="1429" y="199"/>
                  </a:moveTo>
                  <a:cubicBezTo>
                    <a:pt x="1428" y="200"/>
                    <a:pt x="1427" y="202"/>
                    <a:pt x="1427" y="203"/>
                  </a:cubicBezTo>
                  <a:cubicBezTo>
                    <a:pt x="1426" y="205"/>
                    <a:pt x="1426" y="207"/>
                    <a:pt x="1426" y="207"/>
                  </a:cubicBezTo>
                  <a:lnTo>
                    <a:pt x="1424" y="207"/>
                  </a:lnTo>
                  <a:cubicBezTo>
                    <a:pt x="1423" y="210"/>
                    <a:pt x="1422" y="213"/>
                    <a:pt x="1422" y="216"/>
                  </a:cubicBezTo>
                  <a:cubicBezTo>
                    <a:pt x="1425" y="211"/>
                    <a:pt x="1427" y="207"/>
                    <a:pt x="1428" y="205"/>
                  </a:cubicBezTo>
                  <a:cubicBezTo>
                    <a:pt x="1429" y="203"/>
                    <a:pt x="1430" y="202"/>
                    <a:pt x="1430" y="201"/>
                  </a:cubicBezTo>
                  <a:cubicBezTo>
                    <a:pt x="1430" y="200"/>
                    <a:pt x="1430" y="200"/>
                    <a:pt x="1429" y="199"/>
                  </a:cubicBezTo>
                  <a:close/>
                  <a:moveTo>
                    <a:pt x="135" y="197"/>
                  </a:moveTo>
                  <a:lnTo>
                    <a:pt x="130" y="199"/>
                  </a:lnTo>
                  <a:lnTo>
                    <a:pt x="128" y="201"/>
                  </a:lnTo>
                  <a:cubicBezTo>
                    <a:pt x="127" y="201"/>
                    <a:pt x="126" y="202"/>
                    <a:pt x="125" y="202"/>
                  </a:cubicBezTo>
                  <a:cubicBezTo>
                    <a:pt x="124" y="202"/>
                    <a:pt x="123" y="203"/>
                    <a:pt x="121" y="204"/>
                  </a:cubicBezTo>
                  <a:cubicBezTo>
                    <a:pt x="120" y="205"/>
                    <a:pt x="117" y="207"/>
                    <a:pt x="114" y="209"/>
                  </a:cubicBezTo>
                  <a:cubicBezTo>
                    <a:pt x="115" y="209"/>
                    <a:pt x="115" y="209"/>
                    <a:pt x="116" y="209"/>
                  </a:cubicBezTo>
                  <a:cubicBezTo>
                    <a:pt x="116" y="209"/>
                    <a:pt x="118" y="208"/>
                    <a:pt x="120" y="207"/>
                  </a:cubicBezTo>
                  <a:cubicBezTo>
                    <a:pt x="122" y="206"/>
                    <a:pt x="124" y="204"/>
                    <a:pt x="128" y="201"/>
                  </a:cubicBezTo>
                  <a:cubicBezTo>
                    <a:pt x="130" y="201"/>
                    <a:pt x="132" y="200"/>
                    <a:pt x="134" y="199"/>
                  </a:cubicBezTo>
                  <a:lnTo>
                    <a:pt x="135" y="197"/>
                  </a:lnTo>
                  <a:close/>
                  <a:moveTo>
                    <a:pt x="141" y="194"/>
                  </a:moveTo>
                  <a:cubicBezTo>
                    <a:pt x="140" y="194"/>
                    <a:pt x="140" y="194"/>
                    <a:pt x="139" y="195"/>
                  </a:cubicBezTo>
                  <a:cubicBezTo>
                    <a:pt x="138" y="195"/>
                    <a:pt x="137" y="196"/>
                    <a:pt x="135" y="197"/>
                  </a:cubicBezTo>
                  <a:lnTo>
                    <a:pt x="135" y="197"/>
                  </a:lnTo>
                  <a:lnTo>
                    <a:pt x="140" y="196"/>
                  </a:lnTo>
                  <a:lnTo>
                    <a:pt x="140" y="196"/>
                  </a:lnTo>
                  <a:lnTo>
                    <a:pt x="140" y="197"/>
                  </a:lnTo>
                  <a:lnTo>
                    <a:pt x="140" y="197"/>
                  </a:lnTo>
                  <a:lnTo>
                    <a:pt x="142" y="194"/>
                  </a:lnTo>
                  <a:cubicBezTo>
                    <a:pt x="141" y="194"/>
                    <a:pt x="141" y="194"/>
                    <a:pt x="141" y="194"/>
                  </a:cubicBezTo>
                  <a:close/>
                  <a:moveTo>
                    <a:pt x="145" y="185"/>
                  </a:moveTo>
                  <a:lnTo>
                    <a:pt x="144" y="185"/>
                  </a:lnTo>
                  <a:lnTo>
                    <a:pt x="144" y="187"/>
                  </a:lnTo>
                  <a:cubicBezTo>
                    <a:pt x="143" y="187"/>
                    <a:pt x="142" y="186"/>
                    <a:pt x="142" y="186"/>
                  </a:cubicBezTo>
                  <a:lnTo>
                    <a:pt x="142" y="186"/>
                  </a:lnTo>
                  <a:cubicBezTo>
                    <a:pt x="141" y="186"/>
                    <a:pt x="140" y="187"/>
                    <a:pt x="139" y="188"/>
                  </a:cubicBezTo>
                  <a:lnTo>
                    <a:pt x="136" y="189"/>
                  </a:lnTo>
                  <a:lnTo>
                    <a:pt x="136" y="193"/>
                  </a:lnTo>
                  <a:lnTo>
                    <a:pt x="135" y="192"/>
                  </a:lnTo>
                  <a:lnTo>
                    <a:pt x="135" y="190"/>
                  </a:lnTo>
                  <a:lnTo>
                    <a:pt x="132" y="192"/>
                  </a:lnTo>
                  <a:lnTo>
                    <a:pt x="130" y="195"/>
                  </a:lnTo>
                  <a:lnTo>
                    <a:pt x="130" y="193"/>
                  </a:lnTo>
                  <a:lnTo>
                    <a:pt x="127" y="195"/>
                  </a:lnTo>
                  <a:lnTo>
                    <a:pt x="127" y="194"/>
                  </a:lnTo>
                  <a:lnTo>
                    <a:pt x="130" y="192"/>
                  </a:lnTo>
                  <a:cubicBezTo>
                    <a:pt x="128" y="192"/>
                    <a:pt x="125" y="194"/>
                    <a:pt x="120" y="197"/>
                  </a:cubicBezTo>
                  <a:cubicBezTo>
                    <a:pt x="116" y="200"/>
                    <a:pt x="113" y="202"/>
                    <a:pt x="112" y="202"/>
                  </a:cubicBezTo>
                  <a:lnTo>
                    <a:pt x="111" y="204"/>
                  </a:lnTo>
                  <a:cubicBezTo>
                    <a:pt x="112" y="204"/>
                    <a:pt x="113" y="203"/>
                    <a:pt x="115" y="203"/>
                  </a:cubicBezTo>
                  <a:cubicBezTo>
                    <a:pt x="116" y="202"/>
                    <a:pt x="118" y="201"/>
                    <a:pt x="119" y="201"/>
                  </a:cubicBezTo>
                  <a:cubicBezTo>
                    <a:pt x="120" y="200"/>
                    <a:pt x="121" y="199"/>
                    <a:pt x="124" y="198"/>
                  </a:cubicBezTo>
                  <a:cubicBezTo>
                    <a:pt x="127" y="196"/>
                    <a:pt x="129" y="195"/>
                    <a:pt x="130" y="195"/>
                  </a:cubicBezTo>
                  <a:cubicBezTo>
                    <a:pt x="132" y="194"/>
                    <a:pt x="134" y="194"/>
                    <a:pt x="136" y="193"/>
                  </a:cubicBezTo>
                  <a:lnTo>
                    <a:pt x="144" y="189"/>
                  </a:lnTo>
                  <a:lnTo>
                    <a:pt x="147" y="186"/>
                  </a:lnTo>
                  <a:lnTo>
                    <a:pt x="145" y="185"/>
                  </a:lnTo>
                  <a:close/>
                  <a:moveTo>
                    <a:pt x="173" y="182"/>
                  </a:moveTo>
                  <a:lnTo>
                    <a:pt x="170" y="184"/>
                  </a:lnTo>
                  <a:lnTo>
                    <a:pt x="170" y="183"/>
                  </a:lnTo>
                  <a:lnTo>
                    <a:pt x="173" y="182"/>
                  </a:lnTo>
                  <a:close/>
                  <a:moveTo>
                    <a:pt x="185" y="172"/>
                  </a:moveTo>
                  <a:lnTo>
                    <a:pt x="180" y="175"/>
                  </a:lnTo>
                  <a:lnTo>
                    <a:pt x="179" y="177"/>
                  </a:lnTo>
                  <a:lnTo>
                    <a:pt x="187" y="175"/>
                  </a:lnTo>
                  <a:lnTo>
                    <a:pt x="187" y="173"/>
                  </a:lnTo>
                  <a:lnTo>
                    <a:pt x="186" y="172"/>
                  </a:lnTo>
                  <a:lnTo>
                    <a:pt x="185" y="172"/>
                  </a:lnTo>
                  <a:close/>
                  <a:moveTo>
                    <a:pt x="193" y="170"/>
                  </a:moveTo>
                  <a:lnTo>
                    <a:pt x="187" y="172"/>
                  </a:lnTo>
                  <a:lnTo>
                    <a:pt x="187" y="173"/>
                  </a:lnTo>
                  <a:lnTo>
                    <a:pt x="191" y="172"/>
                  </a:lnTo>
                  <a:lnTo>
                    <a:pt x="193" y="170"/>
                  </a:lnTo>
                  <a:close/>
                  <a:moveTo>
                    <a:pt x="1454" y="164"/>
                  </a:moveTo>
                  <a:cubicBezTo>
                    <a:pt x="1453" y="164"/>
                    <a:pt x="1453" y="164"/>
                    <a:pt x="1452" y="164"/>
                  </a:cubicBezTo>
                  <a:cubicBezTo>
                    <a:pt x="1451" y="165"/>
                    <a:pt x="1450" y="165"/>
                    <a:pt x="1449" y="165"/>
                  </a:cubicBezTo>
                  <a:cubicBezTo>
                    <a:pt x="1443" y="186"/>
                    <a:pt x="1438" y="199"/>
                    <a:pt x="1435" y="206"/>
                  </a:cubicBezTo>
                  <a:cubicBezTo>
                    <a:pt x="1431" y="212"/>
                    <a:pt x="1429" y="216"/>
                    <a:pt x="1429" y="218"/>
                  </a:cubicBezTo>
                  <a:cubicBezTo>
                    <a:pt x="1429" y="219"/>
                    <a:pt x="1428" y="220"/>
                    <a:pt x="1428" y="221"/>
                  </a:cubicBezTo>
                  <a:cubicBezTo>
                    <a:pt x="1427" y="222"/>
                    <a:pt x="1426" y="223"/>
                    <a:pt x="1426" y="225"/>
                  </a:cubicBezTo>
                  <a:cubicBezTo>
                    <a:pt x="1425" y="226"/>
                    <a:pt x="1424" y="227"/>
                    <a:pt x="1424" y="227"/>
                  </a:cubicBezTo>
                  <a:cubicBezTo>
                    <a:pt x="1424" y="228"/>
                    <a:pt x="1424" y="229"/>
                    <a:pt x="1424" y="230"/>
                  </a:cubicBezTo>
                  <a:lnTo>
                    <a:pt x="1428" y="234"/>
                  </a:lnTo>
                  <a:lnTo>
                    <a:pt x="1431" y="235"/>
                  </a:lnTo>
                  <a:lnTo>
                    <a:pt x="1432" y="237"/>
                  </a:lnTo>
                  <a:cubicBezTo>
                    <a:pt x="1433" y="237"/>
                    <a:pt x="1434" y="238"/>
                    <a:pt x="1435" y="238"/>
                  </a:cubicBezTo>
                  <a:cubicBezTo>
                    <a:pt x="1436" y="238"/>
                    <a:pt x="1447" y="239"/>
                    <a:pt x="1469" y="241"/>
                  </a:cubicBezTo>
                  <a:lnTo>
                    <a:pt x="1475" y="167"/>
                  </a:lnTo>
                  <a:cubicBezTo>
                    <a:pt x="1474" y="166"/>
                    <a:pt x="1473" y="166"/>
                    <a:pt x="1472" y="165"/>
                  </a:cubicBezTo>
                  <a:cubicBezTo>
                    <a:pt x="1471" y="165"/>
                    <a:pt x="1470" y="165"/>
                    <a:pt x="1467" y="165"/>
                  </a:cubicBezTo>
                  <a:cubicBezTo>
                    <a:pt x="1465" y="165"/>
                    <a:pt x="1462" y="164"/>
                    <a:pt x="1457" y="164"/>
                  </a:cubicBezTo>
                  <a:cubicBezTo>
                    <a:pt x="1455" y="164"/>
                    <a:pt x="1455" y="164"/>
                    <a:pt x="1454" y="164"/>
                  </a:cubicBezTo>
                  <a:close/>
                  <a:moveTo>
                    <a:pt x="1426" y="164"/>
                  </a:moveTo>
                  <a:cubicBezTo>
                    <a:pt x="1422" y="165"/>
                    <a:pt x="1420" y="166"/>
                    <a:pt x="1418" y="167"/>
                  </a:cubicBezTo>
                  <a:cubicBezTo>
                    <a:pt x="1416" y="167"/>
                    <a:pt x="1414" y="168"/>
                    <a:pt x="1410" y="170"/>
                  </a:cubicBezTo>
                  <a:cubicBezTo>
                    <a:pt x="1407" y="172"/>
                    <a:pt x="1400" y="174"/>
                    <a:pt x="1388" y="178"/>
                  </a:cubicBezTo>
                  <a:cubicBezTo>
                    <a:pt x="1377" y="182"/>
                    <a:pt x="1370" y="185"/>
                    <a:pt x="1368" y="186"/>
                  </a:cubicBezTo>
                  <a:cubicBezTo>
                    <a:pt x="1366" y="188"/>
                    <a:pt x="1364" y="189"/>
                    <a:pt x="1363" y="190"/>
                  </a:cubicBezTo>
                  <a:cubicBezTo>
                    <a:pt x="1362" y="190"/>
                    <a:pt x="1361" y="191"/>
                    <a:pt x="1360" y="191"/>
                  </a:cubicBezTo>
                  <a:cubicBezTo>
                    <a:pt x="1360" y="192"/>
                    <a:pt x="1359" y="193"/>
                    <a:pt x="1358" y="194"/>
                  </a:cubicBezTo>
                  <a:cubicBezTo>
                    <a:pt x="1356" y="193"/>
                    <a:pt x="1355" y="193"/>
                    <a:pt x="1354" y="192"/>
                  </a:cubicBezTo>
                  <a:cubicBezTo>
                    <a:pt x="1353" y="192"/>
                    <a:pt x="1353" y="192"/>
                    <a:pt x="1353" y="192"/>
                  </a:cubicBezTo>
                  <a:cubicBezTo>
                    <a:pt x="1353" y="192"/>
                    <a:pt x="1352" y="192"/>
                    <a:pt x="1352" y="192"/>
                  </a:cubicBezTo>
                  <a:lnTo>
                    <a:pt x="1351" y="191"/>
                  </a:lnTo>
                  <a:cubicBezTo>
                    <a:pt x="1348" y="191"/>
                    <a:pt x="1346" y="191"/>
                    <a:pt x="1345" y="191"/>
                  </a:cubicBezTo>
                  <a:cubicBezTo>
                    <a:pt x="1344" y="191"/>
                    <a:pt x="1343" y="190"/>
                    <a:pt x="1343" y="190"/>
                  </a:cubicBezTo>
                  <a:cubicBezTo>
                    <a:pt x="1342" y="190"/>
                    <a:pt x="1342" y="190"/>
                    <a:pt x="1340" y="190"/>
                  </a:cubicBezTo>
                  <a:cubicBezTo>
                    <a:pt x="1340" y="186"/>
                    <a:pt x="1339" y="184"/>
                    <a:pt x="1339" y="182"/>
                  </a:cubicBezTo>
                  <a:cubicBezTo>
                    <a:pt x="1339" y="181"/>
                    <a:pt x="1338" y="179"/>
                    <a:pt x="1337" y="178"/>
                  </a:cubicBezTo>
                  <a:cubicBezTo>
                    <a:pt x="1337" y="177"/>
                    <a:pt x="1335" y="175"/>
                    <a:pt x="1334" y="172"/>
                  </a:cubicBezTo>
                  <a:lnTo>
                    <a:pt x="1333" y="172"/>
                  </a:lnTo>
                  <a:cubicBezTo>
                    <a:pt x="1333" y="174"/>
                    <a:pt x="1334" y="176"/>
                    <a:pt x="1334" y="177"/>
                  </a:cubicBezTo>
                  <a:cubicBezTo>
                    <a:pt x="1334" y="178"/>
                    <a:pt x="1334" y="181"/>
                    <a:pt x="1335" y="184"/>
                  </a:cubicBezTo>
                  <a:cubicBezTo>
                    <a:pt x="1335" y="188"/>
                    <a:pt x="1335" y="191"/>
                    <a:pt x="1336" y="191"/>
                  </a:cubicBezTo>
                  <a:cubicBezTo>
                    <a:pt x="1336" y="192"/>
                    <a:pt x="1336" y="193"/>
                    <a:pt x="1336" y="195"/>
                  </a:cubicBezTo>
                  <a:cubicBezTo>
                    <a:pt x="1336" y="196"/>
                    <a:pt x="1336" y="198"/>
                    <a:pt x="1336" y="199"/>
                  </a:cubicBezTo>
                  <a:cubicBezTo>
                    <a:pt x="1336" y="201"/>
                    <a:pt x="1336" y="203"/>
                    <a:pt x="1336" y="206"/>
                  </a:cubicBezTo>
                  <a:cubicBezTo>
                    <a:pt x="1336" y="209"/>
                    <a:pt x="1336" y="212"/>
                    <a:pt x="1337" y="217"/>
                  </a:cubicBezTo>
                  <a:cubicBezTo>
                    <a:pt x="1338" y="221"/>
                    <a:pt x="1338" y="229"/>
                    <a:pt x="1338" y="240"/>
                  </a:cubicBezTo>
                  <a:cubicBezTo>
                    <a:pt x="1339" y="250"/>
                    <a:pt x="1338" y="258"/>
                    <a:pt x="1338" y="264"/>
                  </a:cubicBezTo>
                  <a:cubicBezTo>
                    <a:pt x="1338" y="269"/>
                    <a:pt x="1337" y="274"/>
                    <a:pt x="1337" y="278"/>
                  </a:cubicBezTo>
                  <a:cubicBezTo>
                    <a:pt x="1337" y="282"/>
                    <a:pt x="1337" y="287"/>
                    <a:pt x="1337" y="292"/>
                  </a:cubicBezTo>
                  <a:cubicBezTo>
                    <a:pt x="1336" y="298"/>
                    <a:pt x="1336" y="301"/>
                    <a:pt x="1337" y="302"/>
                  </a:cubicBezTo>
                  <a:cubicBezTo>
                    <a:pt x="1338" y="304"/>
                    <a:pt x="1339" y="305"/>
                    <a:pt x="1340" y="307"/>
                  </a:cubicBezTo>
                  <a:lnTo>
                    <a:pt x="1341" y="306"/>
                  </a:lnTo>
                  <a:lnTo>
                    <a:pt x="1339" y="299"/>
                  </a:lnTo>
                  <a:cubicBezTo>
                    <a:pt x="1339" y="298"/>
                    <a:pt x="1340" y="298"/>
                    <a:pt x="1340" y="297"/>
                  </a:cubicBezTo>
                  <a:cubicBezTo>
                    <a:pt x="1340" y="297"/>
                    <a:pt x="1340" y="297"/>
                    <a:pt x="1340" y="296"/>
                  </a:cubicBezTo>
                  <a:cubicBezTo>
                    <a:pt x="1340" y="295"/>
                    <a:pt x="1340" y="294"/>
                    <a:pt x="1340" y="292"/>
                  </a:cubicBezTo>
                  <a:lnTo>
                    <a:pt x="1340" y="294"/>
                  </a:lnTo>
                  <a:lnTo>
                    <a:pt x="1343" y="296"/>
                  </a:lnTo>
                  <a:lnTo>
                    <a:pt x="1343" y="296"/>
                  </a:lnTo>
                  <a:lnTo>
                    <a:pt x="1343" y="292"/>
                  </a:lnTo>
                  <a:lnTo>
                    <a:pt x="1343" y="292"/>
                  </a:lnTo>
                  <a:lnTo>
                    <a:pt x="1343" y="289"/>
                  </a:lnTo>
                  <a:lnTo>
                    <a:pt x="1344" y="289"/>
                  </a:lnTo>
                  <a:lnTo>
                    <a:pt x="1343" y="283"/>
                  </a:lnTo>
                  <a:cubicBezTo>
                    <a:pt x="1344" y="285"/>
                    <a:pt x="1345" y="287"/>
                    <a:pt x="1346" y="289"/>
                  </a:cubicBezTo>
                  <a:lnTo>
                    <a:pt x="1345" y="284"/>
                  </a:lnTo>
                  <a:lnTo>
                    <a:pt x="1346" y="283"/>
                  </a:lnTo>
                  <a:lnTo>
                    <a:pt x="1347" y="283"/>
                  </a:lnTo>
                  <a:lnTo>
                    <a:pt x="1350" y="283"/>
                  </a:lnTo>
                  <a:lnTo>
                    <a:pt x="1350" y="283"/>
                  </a:lnTo>
                  <a:lnTo>
                    <a:pt x="1350" y="283"/>
                  </a:lnTo>
                  <a:lnTo>
                    <a:pt x="1351" y="282"/>
                  </a:lnTo>
                  <a:lnTo>
                    <a:pt x="1348" y="273"/>
                  </a:lnTo>
                  <a:lnTo>
                    <a:pt x="1352" y="280"/>
                  </a:lnTo>
                  <a:lnTo>
                    <a:pt x="1357" y="284"/>
                  </a:lnTo>
                  <a:lnTo>
                    <a:pt x="1358" y="283"/>
                  </a:lnTo>
                  <a:cubicBezTo>
                    <a:pt x="1362" y="278"/>
                    <a:pt x="1366" y="273"/>
                    <a:pt x="1369" y="268"/>
                  </a:cubicBezTo>
                  <a:cubicBezTo>
                    <a:pt x="1372" y="264"/>
                    <a:pt x="1381" y="248"/>
                    <a:pt x="1397" y="219"/>
                  </a:cubicBezTo>
                  <a:cubicBezTo>
                    <a:pt x="1413" y="191"/>
                    <a:pt x="1421" y="175"/>
                    <a:pt x="1422" y="172"/>
                  </a:cubicBezTo>
                  <a:cubicBezTo>
                    <a:pt x="1424" y="170"/>
                    <a:pt x="1425" y="167"/>
                    <a:pt x="1426" y="164"/>
                  </a:cubicBezTo>
                  <a:close/>
                  <a:moveTo>
                    <a:pt x="218" y="158"/>
                  </a:moveTo>
                  <a:cubicBezTo>
                    <a:pt x="214" y="158"/>
                    <a:pt x="210" y="159"/>
                    <a:pt x="206" y="159"/>
                  </a:cubicBezTo>
                  <a:cubicBezTo>
                    <a:pt x="202" y="160"/>
                    <a:pt x="199" y="161"/>
                    <a:pt x="198" y="161"/>
                  </a:cubicBezTo>
                  <a:cubicBezTo>
                    <a:pt x="197" y="161"/>
                    <a:pt x="196" y="162"/>
                    <a:pt x="196" y="162"/>
                  </a:cubicBezTo>
                  <a:cubicBezTo>
                    <a:pt x="195" y="162"/>
                    <a:pt x="194" y="162"/>
                    <a:pt x="193" y="163"/>
                  </a:cubicBezTo>
                  <a:cubicBezTo>
                    <a:pt x="192" y="163"/>
                    <a:pt x="191" y="164"/>
                    <a:pt x="190" y="164"/>
                  </a:cubicBezTo>
                  <a:cubicBezTo>
                    <a:pt x="189" y="164"/>
                    <a:pt x="188" y="165"/>
                    <a:pt x="187" y="165"/>
                  </a:cubicBezTo>
                  <a:cubicBezTo>
                    <a:pt x="185" y="166"/>
                    <a:pt x="184" y="166"/>
                    <a:pt x="184" y="166"/>
                  </a:cubicBezTo>
                  <a:cubicBezTo>
                    <a:pt x="183" y="166"/>
                    <a:pt x="182" y="166"/>
                    <a:pt x="181" y="167"/>
                  </a:cubicBezTo>
                  <a:lnTo>
                    <a:pt x="182" y="166"/>
                  </a:lnTo>
                  <a:lnTo>
                    <a:pt x="183" y="166"/>
                  </a:lnTo>
                  <a:lnTo>
                    <a:pt x="183" y="165"/>
                  </a:lnTo>
                  <a:lnTo>
                    <a:pt x="179" y="166"/>
                  </a:lnTo>
                  <a:lnTo>
                    <a:pt x="178" y="165"/>
                  </a:lnTo>
                  <a:lnTo>
                    <a:pt x="178" y="166"/>
                  </a:lnTo>
                  <a:lnTo>
                    <a:pt x="175" y="168"/>
                  </a:lnTo>
                  <a:lnTo>
                    <a:pt x="174" y="168"/>
                  </a:lnTo>
                  <a:lnTo>
                    <a:pt x="174" y="168"/>
                  </a:lnTo>
                  <a:cubicBezTo>
                    <a:pt x="166" y="172"/>
                    <a:pt x="159" y="177"/>
                    <a:pt x="152" y="181"/>
                  </a:cubicBezTo>
                  <a:lnTo>
                    <a:pt x="151" y="180"/>
                  </a:lnTo>
                  <a:cubicBezTo>
                    <a:pt x="151" y="181"/>
                    <a:pt x="150" y="182"/>
                    <a:pt x="149" y="183"/>
                  </a:cubicBezTo>
                  <a:lnTo>
                    <a:pt x="149" y="182"/>
                  </a:lnTo>
                  <a:lnTo>
                    <a:pt x="147" y="184"/>
                  </a:lnTo>
                  <a:lnTo>
                    <a:pt x="147" y="186"/>
                  </a:lnTo>
                  <a:lnTo>
                    <a:pt x="152" y="183"/>
                  </a:lnTo>
                  <a:lnTo>
                    <a:pt x="153" y="182"/>
                  </a:lnTo>
                  <a:lnTo>
                    <a:pt x="154" y="183"/>
                  </a:lnTo>
                  <a:lnTo>
                    <a:pt x="154" y="182"/>
                  </a:lnTo>
                  <a:cubicBezTo>
                    <a:pt x="154" y="182"/>
                    <a:pt x="155" y="182"/>
                    <a:pt x="156" y="181"/>
                  </a:cubicBezTo>
                  <a:cubicBezTo>
                    <a:pt x="157" y="180"/>
                    <a:pt x="158" y="180"/>
                    <a:pt x="158" y="180"/>
                  </a:cubicBezTo>
                  <a:lnTo>
                    <a:pt x="159" y="179"/>
                  </a:lnTo>
                  <a:lnTo>
                    <a:pt x="161" y="179"/>
                  </a:lnTo>
                  <a:lnTo>
                    <a:pt x="162" y="178"/>
                  </a:lnTo>
                  <a:lnTo>
                    <a:pt x="163" y="177"/>
                  </a:lnTo>
                  <a:lnTo>
                    <a:pt x="165" y="178"/>
                  </a:lnTo>
                  <a:lnTo>
                    <a:pt x="167" y="175"/>
                  </a:lnTo>
                  <a:lnTo>
                    <a:pt x="167" y="178"/>
                  </a:lnTo>
                  <a:lnTo>
                    <a:pt x="187" y="169"/>
                  </a:lnTo>
                  <a:lnTo>
                    <a:pt x="188" y="168"/>
                  </a:lnTo>
                  <a:cubicBezTo>
                    <a:pt x="190" y="168"/>
                    <a:pt x="191" y="167"/>
                    <a:pt x="191" y="167"/>
                  </a:cubicBezTo>
                  <a:cubicBezTo>
                    <a:pt x="192" y="166"/>
                    <a:pt x="193" y="166"/>
                    <a:pt x="193" y="166"/>
                  </a:cubicBezTo>
                  <a:cubicBezTo>
                    <a:pt x="194" y="166"/>
                    <a:pt x="195" y="165"/>
                    <a:pt x="196" y="164"/>
                  </a:cubicBezTo>
                  <a:cubicBezTo>
                    <a:pt x="198" y="163"/>
                    <a:pt x="199" y="163"/>
                    <a:pt x="200" y="163"/>
                  </a:cubicBezTo>
                  <a:cubicBezTo>
                    <a:pt x="200" y="163"/>
                    <a:pt x="201" y="163"/>
                    <a:pt x="202" y="162"/>
                  </a:cubicBezTo>
                  <a:cubicBezTo>
                    <a:pt x="203" y="162"/>
                    <a:pt x="204" y="162"/>
                    <a:pt x="205" y="162"/>
                  </a:cubicBezTo>
                  <a:cubicBezTo>
                    <a:pt x="206" y="162"/>
                    <a:pt x="207" y="161"/>
                    <a:pt x="208" y="161"/>
                  </a:cubicBezTo>
                  <a:cubicBezTo>
                    <a:pt x="208" y="161"/>
                    <a:pt x="209" y="160"/>
                    <a:pt x="210" y="160"/>
                  </a:cubicBezTo>
                  <a:lnTo>
                    <a:pt x="211" y="161"/>
                  </a:lnTo>
                  <a:lnTo>
                    <a:pt x="212" y="160"/>
                  </a:lnTo>
                  <a:lnTo>
                    <a:pt x="218" y="158"/>
                  </a:lnTo>
                  <a:close/>
                  <a:moveTo>
                    <a:pt x="1476" y="143"/>
                  </a:moveTo>
                  <a:lnTo>
                    <a:pt x="1459" y="150"/>
                  </a:lnTo>
                  <a:cubicBezTo>
                    <a:pt x="1461" y="150"/>
                    <a:pt x="1462" y="150"/>
                    <a:pt x="1464" y="150"/>
                  </a:cubicBezTo>
                  <a:cubicBezTo>
                    <a:pt x="1465" y="150"/>
                    <a:pt x="1466" y="150"/>
                    <a:pt x="1468" y="150"/>
                  </a:cubicBezTo>
                  <a:cubicBezTo>
                    <a:pt x="1470" y="151"/>
                    <a:pt x="1472" y="151"/>
                    <a:pt x="1476" y="151"/>
                  </a:cubicBezTo>
                  <a:lnTo>
                    <a:pt x="1477" y="143"/>
                  </a:lnTo>
                  <a:lnTo>
                    <a:pt x="1476" y="143"/>
                  </a:lnTo>
                  <a:close/>
                  <a:moveTo>
                    <a:pt x="1336" y="130"/>
                  </a:moveTo>
                  <a:lnTo>
                    <a:pt x="1331" y="135"/>
                  </a:lnTo>
                  <a:lnTo>
                    <a:pt x="1332" y="136"/>
                  </a:lnTo>
                  <a:lnTo>
                    <a:pt x="1330" y="136"/>
                  </a:lnTo>
                  <a:lnTo>
                    <a:pt x="1322" y="147"/>
                  </a:lnTo>
                  <a:lnTo>
                    <a:pt x="1324" y="146"/>
                  </a:lnTo>
                  <a:lnTo>
                    <a:pt x="1323" y="148"/>
                  </a:lnTo>
                  <a:lnTo>
                    <a:pt x="1324" y="150"/>
                  </a:lnTo>
                  <a:lnTo>
                    <a:pt x="1326" y="146"/>
                  </a:lnTo>
                  <a:lnTo>
                    <a:pt x="1333" y="140"/>
                  </a:lnTo>
                  <a:lnTo>
                    <a:pt x="1336" y="130"/>
                  </a:lnTo>
                  <a:close/>
                  <a:moveTo>
                    <a:pt x="455" y="130"/>
                  </a:moveTo>
                  <a:cubicBezTo>
                    <a:pt x="463" y="131"/>
                    <a:pt x="469" y="131"/>
                    <a:pt x="474" y="131"/>
                  </a:cubicBezTo>
                  <a:cubicBezTo>
                    <a:pt x="478" y="131"/>
                    <a:pt x="481" y="132"/>
                    <a:pt x="484" y="133"/>
                  </a:cubicBezTo>
                  <a:cubicBezTo>
                    <a:pt x="486" y="134"/>
                    <a:pt x="489" y="135"/>
                    <a:pt x="494" y="137"/>
                  </a:cubicBezTo>
                  <a:lnTo>
                    <a:pt x="497" y="142"/>
                  </a:lnTo>
                  <a:lnTo>
                    <a:pt x="494" y="142"/>
                  </a:lnTo>
                  <a:lnTo>
                    <a:pt x="496" y="145"/>
                  </a:lnTo>
                  <a:lnTo>
                    <a:pt x="490" y="148"/>
                  </a:lnTo>
                  <a:lnTo>
                    <a:pt x="488" y="152"/>
                  </a:lnTo>
                  <a:lnTo>
                    <a:pt x="498" y="158"/>
                  </a:lnTo>
                  <a:cubicBezTo>
                    <a:pt x="492" y="159"/>
                    <a:pt x="487" y="162"/>
                    <a:pt x="482" y="166"/>
                  </a:cubicBezTo>
                  <a:lnTo>
                    <a:pt x="480" y="169"/>
                  </a:lnTo>
                  <a:cubicBezTo>
                    <a:pt x="478" y="170"/>
                    <a:pt x="476" y="170"/>
                    <a:pt x="474" y="170"/>
                  </a:cubicBezTo>
                  <a:cubicBezTo>
                    <a:pt x="473" y="170"/>
                    <a:pt x="471" y="171"/>
                    <a:pt x="470" y="172"/>
                  </a:cubicBezTo>
                  <a:cubicBezTo>
                    <a:pt x="469" y="174"/>
                    <a:pt x="467" y="176"/>
                    <a:pt x="463" y="178"/>
                  </a:cubicBezTo>
                  <a:lnTo>
                    <a:pt x="466" y="172"/>
                  </a:lnTo>
                  <a:cubicBezTo>
                    <a:pt x="445" y="173"/>
                    <a:pt x="430" y="173"/>
                    <a:pt x="422" y="173"/>
                  </a:cubicBezTo>
                  <a:cubicBezTo>
                    <a:pt x="413" y="172"/>
                    <a:pt x="408" y="172"/>
                    <a:pt x="406" y="172"/>
                  </a:cubicBezTo>
                  <a:lnTo>
                    <a:pt x="410" y="170"/>
                  </a:lnTo>
                  <a:cubicBezTo>
                    <a:pt x="403" y="168"/>
                    <a:pt x="398" y="164"/>
                    <a:pt x="393" y="159"/>
                  </a:cubicBezTo>
                  <a:cubicBezTo>
                    <a:pt x="391" y="156"/>
                    <a:pt x="389" y="154"/>
                    <a:pt x="388" y="152"/>
                  </a:cubicBezTo>
                  <a:cubicBezTo>
                    <a:pt x="387" y="151"/>
                    <a:pt x="387" y="149"/>
                    <a:pt x="387" y="148"/>
                  </a:cubicBezTo>
                  <a:cubicBezTo>
                    <a:pt x="387" y="146"/>
                    <a:pt x="387" y="145"/>
                    <a:pt x="388" y="144"/>
                  </a:cubicBezTo>
                  <a:cubicBezTo>
                    <a:pt x="388" y="143"/>
                    <a:pt x="389" y="141"/>
                    <a:pt x="390" y="139"/>
                  </a:cubicBezTo>
                  <a:cubicBezTo>
                    <a:pt x="392" y="140"/>
                    <a:pt x="394" y="140"/>
                    <a:pt x="397" y="140"/>
                  </a:cubicBezTo>
                  <a:cubicBezTo>
                    <a:pt x="399" y="140"/>
                    <a:pt x="418" y="137"/>
                    <a:pt x="455" y="130"/>
                  </a:cubicBezTo>
                  <a:close/>
                  <a:moveTo>
                    <a:pt x="1341" y="124"/>
                  </a:moveTo>
                  <a:lnTo>
                    <a:pt x="1338" y="129"/>
                  </a:lnTo>
                  <a:lnTo>
                    <a:pt x="1340" y="129"/>
                  </a:lnTo>
                  <a:lnTo>
                    <a:pt x="1343" y="124"/>
                  </a:lnTo>
                  <a:lnTo>
                    <a:pt x="1341" y="124"/>
                  </a:lnTo>
                  <a:close/>
                  <a:moveTo>
                    <a:pt x="152" y="94"/>
                  </a:moveTo>
                  <a:cubicBezTo>
                    <a:pt x="150" y="94"/>
                    <a:pt x="149" y="95"/>
                    <a:pt x="148" y="95"/>
                  </a:cubicBezTo>
                  <a:cubicBezTo>
                    <a:pt x="147" y="95"/>
                    <a:pt x="136" y="100"/>
                    <a:pt x="117" y="110"/>
                  </a:cubicBezTo>
                  <a:lnTo>
                    <a:pt x="117" y="112"/>
                  </a:lnTo>
                  <a:lnTo>
                    <a:pt x="136" y="103"/>
                  </a:lnTo>
                  <a:lnTo>
                    <a:pt x="135" y="105"/>
                  </a:lnTo>
                  <a:lnTo>
                    <a:pt x="117" y="113"/>
                  </a:lnTo>
                  <a:cubicBezTo>
                    <a:pt x="117" y="118"/>
                    <a:pt x="116" y="121"/>
                    <a:pt x="116" y="123"/>
                  </a:cubicBezTo>
                  <a:cubicBezTo>
                    <a:pt x="116" y="125"/>
                    <a:pt x="116" y="126"/>
                    <a:pt x="116" y="127"/>
                  </a:cubicBezTo>
                  <a:cubicBezTo>
                    <a:pt x="116" y="129"/>
                    <a:pt x="116" y="130"/>
                    <a:pt x="116" y="133"/>
                  </a:cubicBezTo>
                  <a:lnTo>
                    <a:pt x="139" y="110"/>
                  </a:lnTo>
                  <a:lnTo>
                    <a:pt x="148" y="99"/>
                  </a:lnTo>
                  <a:cubicBezTo>
                    <a:pt x="148" y="99"/>
                    <a:pt x="148" y="99"/>
                    <a:pt x="147" y="99"/>
                  </a:cubicBezTo>
                  <a:cubicBezTo>
                    <a:pt x="147" y="99"/>
                    <a:pt x="146" y="99"/>
                    <a:pt x="145" y="100"/>
                  </a:cubicBezTo>
                  <a:cubicBezTo>
                    <a:pt x="143" y="101"/>
                    <a:pt x="140" y="102"/>
                    <a:pt x="137" y="104"/>
                  </a:cubicBezTo>
                  <a:lnTo>
                    <a:pt x="137" y="103"/>
                  </a:lnTo>
                  <a:lnTo>
                    <a:pt x="149" y="97"/>
                  </a:lnTo>
                  <a:lnTo>
                    <a:pt x="152" y="94"/>
                  </a:lnTo>
                  <a:close/>
                  <a:moveTo>
                    <a:pt x="448" y="36"/>
                  </a:moveTo>
                  <a:cubicBezTo>
                    <a:pt x="449" y="36"/>
                    <a:pt x="456" y="39"/>
                    <a:pt x="470" y="45"/>
                  </a:cubicBezTo>
                  <a:cubicBezTo>
                    <a:pt x="483" y="52"/>
                    <a:pt x="494" y="58"/>
                    <a:pt x="502" y="64"/>
                  </a:cubicBezTo>
                  <a:cubicBezTo>
                    <a:pt x="506" y="69"/>
                    <a:pt x="509" y="72"/>
                    <a:pt x="512" y="74"/>
                  </a:cubicBezTo>
                  <a:cubicBezTo>
                    <a:pt x="514" y="76"/>
                    <a:pt x="516" y="79"/>
                    <a:pt x="517" y="83"/>
                  </a:cubicBezTo>
                  <a:cubicBezTo>
                    <a:pt x="518" y="88"/>
                    <a:pt x="518" y="91"/>
                    <a:pt x="517" y="93"/>
                  </a:cubicBezTo>
                  <a:cubicBezTo>
                    <a:pt x="516" y="95"/>
                    <a:pt x="514" y="99"/>
                    <a:pt x="512" y="103"/>
                  </a:cubicBezTo>
                  <a:cubicBezTo>
                    <a:pt x="512" y="103"/>
                    <a:pt x="512" y="103"/>
                    <a:pt x="511" y="103"/>
                  </a:cubicBezTo>
                  <a:cubicBezTo>
                    <a:pt x="511" y="103"/>
                    <a:pt x="509" y="104"/>
                    <a:pt x="506" y="105"/>
                  </a:cubicBezTo>
                  <a:cubicBezTo>
                    <a:pt x="503" y="107"/>
                    <a:pt x="500" y="107"/>
                    <a:pt x="497" y="107"/>
                  </a:cubicBezTo>
                  <a:cubicBezTo>
                    <a:pt x="495" y="106"/>
                    <a:pt x="491" y="105"/>
                    <a:pt x="487" y="104"/>
                  </a:cubicBezTo>
                  <a:lnTo>
                    <a:pt x="479" y="93"/>
                  </a:lnTo>
                  <a:lnTo>
                    <a:pt x="473" y="91"/>
                  </a:lnTo>
                  <a:cubicBezTo>
                    <a:pt x="471" y="92"/>
                    <a:pt x="468" y="93"/>
                    <a:pt x="466" y="94"/>
                  </a:cubicBezTo>
                  <a:cubicBezTo>
                    <a:pt x="464" y="94"/>
                    <a:pt x="461" y="96"/>
                    <a:pt x="457" y="99"/>
                  </a:cubicBezTo>
                  <a:cubicBezTo>
                    <a:pt x="454" y="101"/>
                    <a:pt x="448" y="106"/>
                    <a:pt x="440" y="112"/>
                  </a:cubicBezTo>
                  <a:lnTo>
                    <a:pt x="437" y="110"/>
                  </a:lnTo>
                  <a:cubicBezTo>
                    <a:pt x="438" y="109"/>
                    <a:pt x="439" y="107"/>
                    <a:pt x="441" y="104"/>
                  </a:cubicBezTo>
                  <a:cubicBezTo>
                    <a:pt x="443" y="101"/>
                    <a:pt x="446" y="98"/>
                    <a:pt x="449" y="95"/>
                  </a:cubicBezTo>
                  <a:cubicBezTo>
                    <a:pt x="452" y="91"/>
                    <a:pt x="457" y="85"/>
                    <a:pt x="466" y="76"/>
                  </a:cubicBezTo>
                  <a:cubicBezTo>
                    <a:pt x="457" y="64"/>
                    <a:pt x="450" y="51"/>
                    <a:pt x="446" y="38"/>
                  </a:cubicBezTo>
                  <a:lnTo>
                    <a:pt x="448" y="36"/>
                  </a:lnTo>
                  <a:close/>
                  <a:moveTo>
                    <a:pt x="966" y="15"/>
                  </a:moveTo>
                  <a:cubicBezTo>
                    <a:pt x="970" y="16"/>
                    <a:pt x="973" y="16"/>
                    <a:pt x="975" y="16"/>
                  </a:cubicBezTo>
                  <a:cubicBezTo>
                    <a:pt x="977" y="16"/>
                    <a:pt x="982" y="18"/>
                    <a:pt x="989" y="20"/>
                  </a:cubicBezTo>
                  <a:cubicBezTo>
                    <a:pt x="996" y="22"/>
                    <a:pt x="1003" y="24"/>
                    <a:pt x="1009" y="26"/>
                  </a:cubicBezTo>
                  <a:cubicBezTo>
                    <a:pt x="1016" y="29"/>
                    <a:pt x="1021" y="31"/>
                    <a:pt x="1024" y="34"/>
                  </a:cubicBezTo>
                  <a:cubicBezTo>
                    <a:pt x="1027" y="37"/>
                    <a:pt x="1031" y="40"/>
                    <a:pt x="1037" y="44"/>
                  </a:cubicBezTo>
                  <a:cubicBezTo>
                    <a:pt x="1040" y="48"/>
                    <a:pt x="1042" y="50"/>
                    <a:pt x="1043" y="52"/>
                  </a:cubicBezTo>
                  <a:cubicBezTo>
                    <a:pt x="1044" y="53"/>
                    <a:pt x="1044" y="54"/>
                    <a:pt x="1045" y="56"/>
                  </a:cubicBezTo>
                  <a:cubicBezTo>
                    <a:pt x="1045" y="58"/>
                    <a:pt x="1046" y="60"/>
                    <a:pt x="1047" y="63"/>
                  </a:cubicBezTo>
                  <a:lnTo>
                    <a:pt x="1039" y="70"/>
                  </a:lnTo>
                  <a:cubicBezTo>
                    <a:pt x="1070" y="70"/>
                    <a:pt x="1090" y="71"/>
                    <a:pt x="1098" y="73"/>
                  </a:cubicBezTo>
                  <a:cubicBezTo>
                    <a:pt x="1106" y="75"/>
                    <a:pt x="1111" y="75"/>
                    <a:pt x="1114" y="74"/>
                  </a:cubicBezTo>
                  <a:cubicBezTo>
                    <a:pt x="1117" y="73"/>
                    <a:pt x="1119" y="72"/>
                    <a:pt x="1120" y="73"/>
                  </a:cubicBezTo>
                  <a:cubicBezTo>
                    <a:pt x="1122" y="73"/>
                    <a:pt x="1124" y="74"/>
                    <a:pt x="1127" y="74"/>
                  </a:cubicBezTo>
                  <a:lnTo>
                    <a:pt x="1131" y="81"/>
                  </a:lnTo>
                  <a:lnTo>
                    <a:pt x="1142" y="89"/>
                  </a:lnTo>
                  <a:cubicBezTo>
                    <a:pt x="1145" y="93"/>
                    <a:pt x="1148" y="95"/>
                    <a:pt x="1149" y="97"/>
                  </a:cubicBezTo>
                  <a:cubicBezTo>
                    <a:pt x="1151" y="98"/>
                    <a:pt x="1153" y="100"/>
                    <a:pt x="1154" y="103"/>
                  </a:cubicBezTo>
                  <a:cubicBezTo>
                    <a:pt x="1155" y="106"/>
                    <a:pt x="1156" y="109"/>
                    <a:pt x="1156" y="113"/>
                  </a:cubicBezTo>
                  <a:cubicBezTo>
                    <a:pt x="1156" y="117"/>
                    <a:pt x="1155" y="119"/>
                    <a:pt x="1154" y="121"/>
                  </a:cubicBezTo>
                  <a:cubicBezTo>
                    <a:pt x="1153" y="122"/>
                    <a:pt x="1151" y="123"/>
                    <a:pt x="1149" y="126"/>
                  </a:cubicBezTo>
                  <a:lnTo>
                    <a:pt x="1138" y="132"/>
                  </a:lnTo>
                  <a:lnTo>
                    <a:pt x="1137" y="130"/>
                  </a:lnTo>
                  <a:cubicBezTo>
                    <a:pt x="1134" y="130"/>
                    <a:pt x="1131" y="130"/>
                    <a:pt x="1129" y="130"/>
                  </a:cubicBezTo>
                  <a:cubicBezTo>
                    <a:pt x="1127" y="130"/>
                    <a:pt x="1125" y="131"/>
                    <a:pt x="1123" y="132"/>
                  </a:cubicBezTo>
                  <a:cubicBezTo>
                    <a:pt x="1121" y="133"/>
                    <a:pt x="1119" y="133"/>
                    <a:pt x="1118" y="132"/>
                  </a:cubicBezTo>
                  <a:cubicBezTo>
                    <a:pt x="1116" y="131"/>
                    <a:pt x="1114" y="131"/>
                    <a:pt x="1110" y="131"/>
                  </a:cubicBezTo>
                  <a:cubicBezTo>
                    <a:pt x="1107" y="131"/>
                    <a:pt x="1105" y="131"/>
                    <a:pt x="1103" y="131"/>
                  </a:cubicBezTo>
                  <a:cubicBezTo>
                    <a:pt x="1101" y="131"/>
                    <a:pt x="1099" y="131"/>
                    <a:pt x="1097" y="131"/>
                  </a:cubicBezTo>
                  <a:cubicBezTo>
                    <a:pt x="1096" y="133"/>
                    <a:pt x="1096" y="134"/>
                    <a:pt x="1097" y="135"/>
                  </a:cubicBezTo>
                  <a:cubicBezTo>
                    <a:pt x="1097" y="136"/>
                    <a:pt x="1096" y="137"/>
                    <a:pt x="1095" y="139"/>
                  </a:cubicBezTo>
                  <a:cubicBezTo>
                    <a:pt x="1094" y="140"/>
                    <a:pt x="1092" y="143"/>
                    <a:pt x="1089" y="147"/>
                  </a:cubicBezTo>
                  <a:cubicBezTo>
                    <a:pt x="1080" y="153"/>
                    <a:pt x="1073" y="156"/>
                    <a:pt x="1069" y="159"/>
                  </a:cubicBezTo>
                  <a:cubicBezTo>
                    <a:pt x="1065" y="161"/>
                    <a:pt x="1061" y="162"/>
                    <a:pt x="1056" y="163"/>
                  </a:cubicBezTo>
                  <a:cubicBezTo>
                    <a:pt x="1052" y="163"/>
                    <a:pt x="1046" y="165"/>
                    <a:pt x="1041" y="168"/>
                  </a:cubicBezTo>
                  <a:cubicBezTo>
                    <a:pt x="1035" y="171"/>
                    <a:pt x="1030" y="174"/>
                    <a:pt x="1026" y="178"/>
                  </a:cubicBezTo>
                  <a:cubicBezTo>
                    <a:pt x="1022" y="182"/>
                    <a:pt x="1018" y="184"/>
                    <a:pt x="1014" y="186"/>
                  </a:cubicBezTo>
                  <a:cubicBezTo>
                    <a:pt x="1011" y="188"/>
                    <a:pt x="1009" y="189"/>
                    <a:pt x="1007" y="190"/>
                  </a:cubicBezTo>
                  <a:cubicBezTo>
                    <a:pt x="1011" y="192"/>
                    <a:pt x="1013" y="193"/>
                    <a:pt x="1014" y="194"/>
                  </a:cubicBezTo>
                  <a:cubicBezTo>
                    <a:pt x="1016" y="195"/>
                    <a:pt x="1018" y="196"/>
                    <a:pt x="1020" y="199"/>
                  </a:cubicBezTo>
                  <a:cubicBezTo>
                    <a:pt x="1022" y="201"/>
                    <a:pt x="1026" y="204"/>
                    <a:pt x="1031" y="209"/>
                  </a:cubicBezTo>
                  <a:lnTo>
                    <a:pt x="1032" y="207"/>
                  </a:lnTo>
                  <a:lnTo>
                    <a:pt x="1034" y="210"/>
                  </a:lnTo>
                  <a:cubicBezTo>
                    <a:pt x="1066" y="206"/>
                    <a:pt x="1085" y="202"/>
                    <a:pt x="1093" y="198"/>
                  </a:cubicBezTo>
                  <a:cubicBezTo>
                    <a:pt x="1101" y="194"/>
                    <a:pt x="1105" y="192"/>
                    <a:pt x="1107" y="192"/>
                  </a:cubicBezTo>
                  <a:cubicBezTo>
                    <a:pt x="1108" y="191"/>
                    <a:pt x="1109" y="191"/>
                    <a:pt x="1111" y="190"/>
                  </a:cubicBezTo>
                  <a:lnTo>
                    <a:pt x="1112" y="192"/>
                  </a:lnTo>
                  <a:lnTo>
                    <a:pt x="1111" y="189"/>
                  </a:lnTo>
                  <a:lnTo>
                    <a:pt x="1112" y="189"/>
                  </a:lnTo>
                  <a:lnTo>
                    <a:pt x="1114" y="195"/>
                  </a:lnTo>
                  <a:cubicBezTo>
                    <a:pt x="1117" y="198"/>
                    <a:pt x="1120" y="199"/>
                    <a:pt x="1122" y="201"/>
                  </a:cubicBezTo>
                  <a:cubicBezTo>
                    <a:pt x="1123" y="202"/>
                    <a:pt x="1127" y="204"/>
                    <a:pt x="1132" y="206"/>
                  </a:cubicBezTo>
                  <a:cubicBezTo>
                    <a:pt x="1137" y="208"/>
                    <a:pt x="1145" y="213"/>
                    <a:pt x="1156" y="219"/>
                  </a:cubicBezTo>
                  <a:cubicBezTo>
                    <a:pt x="1160" y="225"/>
                    <a:pt x="1163" y="228"/>
                    <a:pt x="1165" y="230"/>
                  </a:cubicBezTo>
                  <a:cubicBezTo>
                    <a:pt x="1167" y="232"/>
                    <a:pt x="1168" y="234"/>
                    <a:pt x="1168" y="237"/>
                  </a:cubicBezTo>
                  <a:cubicBezTo>
                    <a:pt x="1168" y="241"/>
                    <a:pt x="1167" y="243"/>
                    <a:pt x="1167" y="245"/>
                  </a:cubicBezTo>
                  <a:cubicBezTo>
                    <a:pt x="1166" y="247"/>
                    <a:pt x="1166" y="248"/>
                    <a:pt x="1166" y="249"/>
                  </a:cubicBezTo>
                  <a:cubicBezTo>
                    <a:pt x="1166" y="250"/>
                    <a:pt x="1166" y="253"/>
                    <a:pt x="1166" y="256"/>
                  </a:cubicBezTo>
                  <a:cubicBezTo>
                    <a:pt x="1163" y="258"/>
                    <a:pt x="1160" y="261"/>
                    <a:pt x="1159" y="262"/>
                  </a:cubicBezTo>
                  <a:cubicBezTo>
                    <a:pt x="1158" y="264"/>
                    <a:pt x="1155" y="265"/>
                    <a:pt x="1153" y="265"/>
                  </a:cubicBezTo>
                  <a:cubicBezTo>
                    <a:pt x="1150" y="265"/>
                    <a:pt x="1146" y="264"/>
                    <a:pt x="1140" y="263"/>
                  </a:cubicBezTo>
                  <a:cubicBezTo>
                    <a:pt x="1135" y="262"/>
                    <a:pt x="1129" y="259"/>
                    <a:pt x="1121" y="253"/>
                  </a:cubicBezTo>
                  <a:cubicBezTo>
                    <a:pt x="1114" y="248"/>
                    <a:pt x="1106" y="245"/>
                    <a:pt x="1100" y="244"/>
                  </a:cubicBezTo>
                  <a:cubicBezTo>
                    <a:pt x="1093" y="243"/>
                    <a:pt x="1087" y="242"/>
                    <a:pt x="1081" y="242"/>
                  </a:cubicBezTo>
                  <a:cubicBezTo>
                    <a:pt x="1074" y="242"/>
                    <a:pt x="1065" y="242"/>
                    <a:pt x="1052" y="241"/>
                  </a:cubicBezTo>
                  <a:cubicBezTo>
                    <a:pt x="1053" y="245"/>
                    <a:pt x="1054" y="248"/>
                    <a:pt x="1055" y="251"/>
                  </a:cubicBezTo>
                  <a:cubicBezTo>
                    <a:pt x="1056" y="253"/>
                    <a:pt x="1057" y="258"/>
                    <a:pt x="1057" y="265"/>
                  </a:cubicBezTo>
                  <a:cubicBezTo>
                    <a:pt x="1058" y="272"/>
                    <a:pt x="1059" y="279"/>
                    <a:pt x="1058" y="286"/>
                  </a:cubicBezTo>
                  <a:cubicBezTo>
                    <a:pt x="1058" y="294"/>
                    <a:pt x="1057" y="300"/>
                    <a:pt x="1055" y="303"/>
                  </a:cubicBezTo>
                  <a:cubicBezTo>
                    <a:pt x="1054" y="307"/>
                    <a:pt x="1052" y="313"/>
                    <a:pt x="1050" y="320"/>
                  </a:cubicBezTo>
                  <a:lnTo>
                    <a:pt x="1048" y="321"/>
                  </a:lnTo>
                  <a:lnTo>
                    <a:pt x="1037" y="355"/>
                  </a:lnTo>
                  <a:lnTo>
                    <a:pt x="1040" y="353"/>
                  </a:lnTo>
                  <a:lnTo>
                    <a:pt x="1040" y="355"/>
                  </a:lnTo>
                  <a:lnTo>
                    <a:pt x="1036" y="357"/>
                  </a:lnTo>
                  <a:cubicBezTo>
                    <a:pt x="1035" y="360"/>
                    <a:pt x="1035" y="363"/>
                    <a:pt x="1034" y="365"/>
                  </a:cubicBezTo>
                  <a:cubicBezTo>
                    <a:pt x="1034" y="366"/>
                    <a:pt x="1033" y="368"/>
                    <a:pt x="1031" y="370"/>
                  </a:cubicBezTo>
                  <a:cubicBezTo>
                    <a:pt x="1030" y="371"/>
                    <a:pt x="1027" y="374"/>
                    <a:pt x="1024" y="378"/>
                  </a:cubicBezTo>
                  <a:cubicBezTo>
                    <a:pt x="1021" y="380"/>
                    <a:pt x="1019" y="382"/>
                    <a:pt x="1018" y="383"/>
                  </a:cubicBezTo>
                  <a:cubicBezTo>
                    <a:pt x="1016" y="384"/>
                    <a:pt x="1012" y="386"/>
                    <a:pt x="1005" y="390"/>
                  </a:cubicBezTo>
                  <a:cubicBezTo>
                    <a:pt x="999" y="394"/>
                    <a:pt x="994" y="397"/>
                    <a:pt x="992" y="399"/>
                  </a:cubicBezTo>
                  <a:cubicBezTo>
                    <a:pt x="990" y="400"/>
                    <a:pt x="988" y="402"/>
                    <a:pt x="987" y="402"/>
                  </a:cubicBezTo>
                  <a:cubicBezTo>
                    <a:pt x="986" y="402"/>
                    <a:pt x="985" y="403"/>
                    <a:pt x="984" y="404"/>
                  </a:cubicBezTo>
                  <a:lnTo>
                    <a:pt x="980" y="400"/>
                  </a:lnTo>
                  <a:lnTo>
                    <a:pt x="981" y="399"/>
                  </a:lnTo>
                  <a:lnTo>
                    <a:pt x="979" y="397"/>
                  </a:lnTo>
                  <a:cubicBezTo>
                    <a:pt x="976" y="397"/>
                    <a:pt x="974" y="396"/>
                    <a:pt x="972" y="394"/>
                  </a:cubicBezTo>
                  <a:lnTo>
                    <a:pt x="968" y="387"/>
                  </a:lnTo>
                  <a:lnTo>
                    <a:pt x="969" y="384"/>
                  </a:lnTo>
                  <a:lnTo>
                    <a:pt x="965" y="378"/>
                  </a:lnTo>
                  <a:lnTo>
                    <a:pt x="969" y="377"/>
                  </a:lnTo>
                  <a:lnTo>
                    <a:pt x="968" y="371"/>
                  </a:lnTo>
                  <a:lnTo>
                    <a:pt x="970" y="371"/>
                  </a:lnTo>
                  <a:lnTo>
                    <a:pt x="972" y="374"/>
                  </a:lnTo>
                  <a:lnTo>
                    <a:pt x="973" y="371"/>
                  </a:lnTo>
                  <a:lnTo>
                    <a:pt x="976" y="371"/>
                  </a:lnTo>
                  <a:lnTo>
                    <a:pt x="972" y="353"/>
                  </a:lnTo>
                  <a:lnTo>
                    <a:pt x="974" y="352"/>
                  </a:lnTo>
                  <a:cubicBezTo>
                    <a:pt x="972" y="348"/>
                    <a:pt x="970" y="345"/>
                    <a:pt x="969" y="343"/>
                  </a:cubicBezTo>
                  <a:cubicBezTo>
                    <a:pt x="968" y="341"/>
                    <a:pt x="966" y="338"/>
                    <a:pt x="962" y="335"/>
                  </a:cubicBezTo>
                  <a:cubicBezTo>
                    <a:pt x="959" y="331"/>
                    <a:pt x="955" y="325"/>
                    <a:pt x="948" y="316"/>
                  </a:cubicBezTo>
                  <a:lnTo>
                    <a:pt x="954" y="324"/>
                  </a:lnTo>
                  <a:lnTo>
                    <a:pt x="959" y="327"/>
                  </a:lnTo>
                  <a:lnTo>
                    <a:pt x="949" y="315"/>
                  </a:lnTo>
                  <a:cubicBezTo>
                    <a:pt x="954" y="319"/>
                    <a:pt x="958" y="324"/>
                    <a:pt x="962" y="329"/>
                  </a:cubicBezTo>
                  <a:lnTo>
                    <a:pt x="967" y="334"/>
                  </a:lnTo>
                  <a:cubicBezTo>
                    <a:pt x="967" y="333"/>
                    <a:pt x="967" y="332"/>
                    <a:pt x="967" y="331"/>
                  </a:cubicBezTo>
                  <a:cubicBezTo>
                    <a:pt x="966" y="330"/>
                    <a:pt x="965" y="328"/>
                    <a:pt x="961" y="324"/>
                  </a:cubicBezTo>
                  <a:cubicBezTo>
                    <a:pt x="957" y="321"/>
                    <a:pt x="952" y="314"/>
                    <a:pt x="945" y="304"/>
                  </a:cubicBezTo>
                  <a:lnTo>
                    <a:pt x="971" y="330"/>
                  </a:lnTo>
                  <a:lnTo>
                    <a:pt x="987" y="342"/>
                  </a:lnTo>
                  <a:lnTo>
                    <a:pt x="988" y="341"/>
                  </a:lnTo>
                  <a:lnTo>
                    <a:pt x="987" y="338"/>
                  </a:lnTo>
                  <a:lnTo>
                    <a:pt x="984" y="337"/>
                  </a:lnTo>
                  <a:lnTo>
                    <a:pt x="983" y="335"/>
                  </a:lnTo>
                  <a:lnTo>
                    <a:pt x="987" y="337"/>
                  </a:lnTo>
                  <a:lnTo>
                    <a:pt x="984" y="333"/>
                  </a:lnTo>
                  <a:lnTo>
                    <a:pt x="987" y="334"/>
                  </a:lnTo>
                  <a:lnTo>
                    <a:pt x="956" y="297"/>
                  </a:lnTo>
                  <a:cubicBezTo>
                    <a:pt x="963" y="305"/>
                    <a:pt x="968" y="310"/>
                    <a:pt x="972" y="313"/>
                  </a:cubicBezTo>
                  <a:cubicBezTo>
                    <a:pt x="975" y="316"/>
                    <a:pt x="978" y="318"/>
                    <a:pt x="980" y="319"/>
                  </a:cubicBezTo>
                  <a:cubicBezTo>
                    <a:pt x="982" y="320"/>
                    <a:pt x="985" y="322"/>
                    <a:pt x="988" y="325"/>
                  </a:cubicBezTo>
                  <a:cubicBezTo>
                    <a:pt x="983" y="319"/>
                    <a:pt x="978" y="313"/>
                    <a:pt x="974" y="307"/>
                  </a:cubicBezTo>
                  <a:cubicBezTo>
                    <a:pt x="984" y="316"/>
                    <a:pt x="994" y="324"/>
                    <a:pt x="1005" y="331"/>
                  </a:cubicBezTo>
                  <a:cubicBezTo>
                    <a:pt x="1017" y="299"/>
                    <a:pt x="1023" y="279"/>
                    <a:pt x="1025" y="270"/>
                  </a:cubicBezTo>
                  <a:cubicBezTo>
                    <a:pt x="1026" y="261"/>
                    <a:pt x="1027" y="255"/>
                    <a:pt x="1026" y="252"/>
                  </a:cubicBezTo>
                  <a:cubicBezTo>
                    <a:pt x="1026" y="250"/>
                    <a:pt x="1025" y="246"/>
                    <a:pt x="1025" y="241"/>
                  </a:cubicBezTo>
                  <a:lnTo>
                    <a:pt x="1018" y="242"/>
                  </a:lnTo>
                  <a:lnTo>
                    <a:pt x="1022" y="241"/>
                  </a:lnTo>
                  <a:cubicBezTo>
                    <a:pt x="1019" y="241"/>
                    <a:pt x="1017" y="241"/>
                    <a:pt x="1016" y="241"/>
                  </a:cubicBezTo>
                  <a:cubicBezTo>
                    <a:pt x="1015" y="241"/>
                    <a:pt x="1014" y="241"/>
                    <a:pt x="1013" y="241"/>
                  </a:cubicBezTo>
                  <a:cubicBezTo>
                    <a:pt x="1012" y="241"/>
                    <a:pt x="1011" y="242"/>
                    <a:pt x="1010" y="242"/>
                  </a:cubicBezTo>
                  <a:lnTo>
                    <a:pt x="1009" y="238"/>
                  </a:lnTo>
                  <a:lnTo>
                    <a:pt x="1006" y="243"/>
                  </a:lnTo>
                  <a:cubicBezTo>
                    <a:pt x="1005" y="243"/>
                    <a:pt x="1004" y="244"/>
                    <a:pt x="1003" y="244"/>
                  </a:cubicBezTo>
                  <a:cubicBezTo>
                    <a:pt x="1003" y="244"/>
                    <a:pt x="1000" y="245"/>
                    <a:pt x="997" y="245"/>
                  </a:cubicBezTo>
                  <a:cubicBezTo>
                    <a:pt x="993" y="246"/>
                    <a:pt x="990" y="246"/>
                    <a:pt x="988" y="246"/>
                  </a:cubicBezTo>
                  <a:lnTo>
                    <a:pt x="987" y="248"/>
                  </a:lnTo>
                  <a:cubicBezTo>
                    <a:pt x="985" y="247"/>
                    <a:pt x="985" y="247"/>
                    <a:pt x="984" y="248"/>
                  </a:cubicBezTo>
                  <a:cubicBezTo>
                    <a:pt x="983" y="248"/>
                    <a:pt x="983" y="248"/>
                    <a:pt x="982" y="248"/>
                  </a:cubicBezTo>
                  <a:cubicBezTo>
                    <a:pt x="981" y="248"/>
                    <a:pt x="979" y="249"/>
                    <a:pt x="976" y="250"/>
                  </a:cubicBezTo>
                  <a:cubicBezTo>
                    <a:pt x="974" y="251"/>
                    <a:pt x="972" y="251"/>
                    <a:pt x="970" y="252"/>
                  </a:cubicBezTo>
                  <a:lnTo>
                    <a:pt x="970" y="251"/>
                  </a:lnTo>
                  <a:lnTo>
                    <a:pt x="968" y="253"/>
                  </a:lnTo>
                  <a:cubicBezTo>
                    <a:pt x="967" y="253"/>
                    <a:pt x="967" y="253"/>
                    <a:pt x="967" y="253"/>
                  </a:cubicBezTo>
                  <a:cubicBezTo>
                    <a:pt x="966" y="252"/>
                    <a:pt x="941" y="264"/>
                    <a:pt x="890" y="286"/>
                  </a:cubicBezTo>
                  <a:lnTo>
                    <a:pt x="886" y="283"/>
                  </a:lnTo>
                  <a:lnTo>
                    <a:pt x="885" y="280"/>
                  </a:lnTo>
                  <a:lnTo>
                    <a:pt x="887" y="276"/>
                  </a:lnTo>
                  <a:lnTo>
                    <a:pt x="889" y="275"/>
                  </a:lnTo>
                  <a:lnTo>
                    <a:pt x="887" y="272"/>
                  </a:lnTo>
                  <a:lnTo>
                    <a:pt x="891" y="270"/>
                  </a:lnTo>
                  <a:lnTo>
                    <a:pt x="889" y="267"/>
                  </a:lnTo>
                  <a:cubicBezTo>
                    <a:pt x="900" y="262"/>
                    <a:pt x="916" y="254"/>
                    <a:pt x="940" y="243"/>
                  </a:cubicBezTo>
                  <a:cubicBezTo>
                    <a:pt x="963" y="232"/>
                    <a:pt x="978" y="225"/>
                    <a:pt x="986" y="224"/>
                  </a:cubicBezTo>
                  <a:cubicBezTo>
                    <a:pt x="993" y="222"/>
                    <a:pt x="1001" y="219"/>
                    <a:pt x="1011" y="216"/>
                  </a:cubicBezTo>
                  <a:lnTo>
                    <a:pt x="1009" y="212"/>
                  </a:lnTo>
                  <a:cubicBezTo>
                    <a:pt x="1005" y="209"/>
                    <a:pt x="1002" y="207"/>
                    <a:pt x="1000" y="205"/>
                  </a:cubicBezTo>
                  <a:cubicBezTo>
                    <a:pt x="998" y="204"/>
                    <a:pt x="995" y="203"/>
                    <a:pt x="991" y="203"/>
                  </a:cubicBezTo>
                  <a:cubicBezTo>
                    <a:pt x="986" y="203"/>
                    <a:pt x="980" y="202"/>
                    <a:pt x="972" y="200"/>
                  </a:cubicBezTo>
                  <a:cubicBezTo>
                    <a:pt x="973" y="200"/>
                    <a:pt x="974" y="198"/>
                    <a:pt x="975" y="196"/>
                  </a:cubicBezTo>
                  <a:lnTo>
                    <a:pt x="972" y="195"/>
                  </a:lnTo>
                  <a:cubicBezTo>
                    <a:pt x="974" y="194"/>
                    <a:pt x="976" y="193"/>
                    <a:pt x="978" y="191"/>
                  </a:cubicBezTo>
                  <a:cubicBezTo>
                    <a:pt x="976" y="191"/>
                    <a:pt x="974" y="190"/>
                    <a:pt x="973" y="189"/>
                  </a:cubicBezTo>
                  <a:lnTo>
                    <a:pt x="973" y="187"/>
                  </a:lnTo>
                  <a:cubicBezTo>
                    <a:pt x="978" y="186"/>
                    <a:pt x="981" y="186"/>
                    <a:pt x="983" y="186"/>
                  </a:cubicBezTo>
                  <a:cubicBezTo>
                    <a:pt x="984" y="186"/>
                    <a:pt x="987" y="185"/>
                    <a:pt x="991" y="183"/>
                  </a:cubicBezTo>
                  <a:cubicBezTo>
                    <a:pt x="995" y="182"/>
                    <a:pt x="999" y="179"/>
                    <a:pt x="1005" y="176"/>
                  </a:cubicBezTo>
                  <a:cubicBezTo>
                    <a:pt x="1010" y="172"/>
                    <a:pt x="1015" y="169"/>
                    <a:pt x="1020" y="165"/>
                  </a:cubicBezTo>
                  <a:cubicBezTo>
                    <a:pt x="1025" y="162"/>
                    <a:pt x="1032" y="157"/>
                    <a:pt x="1042" y="149"/>
                  </a:cubicBezTo>
                  <a:lnTo>
                    <a:pt x="1048" y="143"/>
                  </a:lnTo>
                  <a:cubicBezTo>
                    <a:pt x="1039" y="145"/>
                    <a:pt x="1031" y="147"/>
                    <a:pt x="1022" y="148"/>
                  </a:cubicBezTo>
                  <a:cubicBezTo>
                    <a:pt x="1025" y="146"/>
                    <a:pt x="1028" y="144"/>
                    <a:pt x="1032" y="142"/>
                  </a:cubicBezTo>
                  <a:cubicBezTo>
                    <a:pt x="1028" y="143"/>
                    <a:pt x="1025" y="144"/>
                    <a:pt x="1023" y="144"/>
                  </a:cubicBezTo>
                  <a:cubicBezTo>
                    <a:pt x="1020" y="144"/>
                    <a:pt x="1018" y="144"/>
                    <a:pt x="1017" y="145"/>
                  </a:cubicBezTo>
                  <a:cubicBezTo>
                    <a:pt x="1016" y="145"/>
                    <a:pt x="1014" y="146"/>
                    <a:pt x="1011" y="147"/>
                  </a:cubicBezTo>
                  <a:lnTo>
                    <a:pt x="1009" y="145"/>
                  </a:lnTo>
                  <a:lnTo>
                    <a:pt x="1009" y="149"/>
                  </a:lnTo>
                  <a:lnTo>
                    <a:pt x="1006" y="146"/>
                  </a:lnTo>
                  <a:lnTo>
                    <a:pt x="1005" y="147"/>
                  </a:lnTo>
                  <a:lnTo>
                    <a:pt x="1006" y="149"/>
                  </a:lnTo>
                  <a:cubicBezTo>
                    <a:pt x="1003" y="151"/>
                    <a:pt x="1000" y="152"/>
                    <a:pt x="997" y="153"/>
                  </a:cubicBezTo>
                  <a:lnTo>
                    <a:pt x="997" y="151"/>
                  </a:lnTo>
                  <a:lnTo>
                    <a:pt x="992" y="155"/>
                  </a:lnTo>
                  <a:lnTo>
                    <a:pt x="990" y="154"/>
                  </a:lnTo>
                  <a:lnTo>
                    <a:pt x="986" y="158"/>
                  </a:lnTo>
                  <a:cubicBezTo>
                    <a:pt x="980" y="160"/>
                    <a:pt x="975" y="162"/>
                    <a:pt x="970" y="164"/>
                  </a:cubicBezTo>
                  <a:lnTo>
                    <a:pt x="969" y="162"/>
                  </a:lnTo>
                  <a:lnTo>
                    <a:pt x="968" y="164"/>
                  </a:lnTo>
                  <a:lnTo>
                    <a:pt x="953" y="170"/>
                  </a:lnTo>
                  <a:lnTo>
                    <a:pt x="949" y="175"/>
                  </a:lnTo>
                  <a:cubicBezTo>
                    <a:pt x="945" y="173"/>
                    <a:pt x="941" y="171"/>
                    <a:pt x="938" y="168"/>
                  </a:cubicBezTo>
                  <a:lnTo>
                    <a:pt x="939" y="166"/>
                  </a:lnTo>
                  <a:lnTo>
                    <a:pt x="935" y="162"/>
                  </a:lnTo>
                  <a:lnTo>
                    <a:pt x="938" y="155"/>
                  </a:lnTo>
                  <a:cubicBezTo>
                    <a:pt x="974" y="137"/>
                    <a:pt x="999" y="126"/>
                    <a:pt x="1013" y="121"/>
                  </a:cubicBezTo>
                  <a:cubicBezTo>
                    <a:pt x="1026" y="116"/>
                    <a:pt x="1036" y="114"/>
                    <a:pt x="1043" y="114"/>
                  </a:cubicBezTo>
                  <a:cubicBezTo>
                    <a:pt x="1050" y="114"/>
                    <a:pt x="1055" y="113"/>
                    <a:pt x="1057" y="112"/>
                  </a:cubicBezTo>
                  <a:cubicBezTo>
                    <a:pt x="1060" y="111"/>
                    <a:pt x="1065" y="110"/>
                    <a:pt x="1071" y="108"/>
                  </a:cubicBezTo>
                  <a:lnTo>
                    <a:pt x="1072" y="112"/>
                  </a:lnTo>
                  <a:cubicBezTo>
                    <a:pt x="1075" y="114"/>
                    <a:pt x="1077" y="116"/>
                    <a:pt x="1078" y="116"/>
                  </a:cubicBezTo>
                  <a:cubicBezTo>
                    <a:pt x="1079" y="117"/>
                    <a:pt x="1080" y="117"/>
                    <a:pt x="1082" y="117"/>
                  </a:cubicBezTo>
                  <a:cubicBezTo>
                    <a:pt x="1084" y="117"/>
                    <a:pt x="1086" y="116"/>
                    <a:pt x="1089" y="114"/>
                  </a:cubicBezTo>
                  <a:cubicBezTo>
                    <a:pt x="1091" y="111"/>
                    <a:pt x="1095" y="108"/>
                    <a:pt x="1101" y="104"/>
                  </a:cubicBezTo>
                  <a:lnTo>
                    <a:pt x="1100" y="101"/>
                  </a:lnTo>
                  <a:cubicBezTo>
                    <a:pt x="1094" y="98"/>
                    <a:pt x="1089" y="95"/>
                    <a:pt x="1085" y="94"/>
                  </a:cubicBezTo>
                  <a:cubicBezTo>
                    <a:pt x="1081" y="92"/>
                    <a:pt x="1074" y="90"/>
                    <a:pt x="1064" y="89"/>
                  </a:cubicBezTo>
                  <a:cubicBezTo>
                    <a:pt x="1055" y="88"/>
                    <a:pt x="1045" y="88"/>
                    <a:pt x="1034" y="88"/>
                  </a:cubicBezTo>
                  <a:cubicBezTo>
                    <a:pt x="1023" y="88"/>
                    <a:pt x="1012" y="90"/>
                    <a:pt x="1000" y="91"/>
                  </a:cubicBezTo>
                  <a:cubicBezTo>
                    <a:pt x="989" y="93"/>
                    <a:pt x="978" y="96"/>
                    <a:pt x="967" y="100"/>
                  </a:cubicBezTo>
                  <a:cubicBezTo>
                    <a:pt x="957" y="103"/>
                    <a:pt x="949" y="106"/>
                    <a:pt x="943" y="109"/>
                  </a:cubicBezTo>
                  <a:cubicBezTo>
                    <a:pt x="937" y="112"/>
                    <a:pt x="930" y="116"/>
                    <a:pt x="921" y="121"/>
                  </a:cubicBezTo>
                  <a:lnTo>
                    <a:pt x="918" y="126"/>
                  </a:lnTo>
                  <a:cubicBezTo>
                    <a:pt x="918" y="128"/>
                    <a:pt x="918" y="129"/>
                    <a:pt x="919" y="130"/>
                  </a:cubicBezTo>
                  <a:cubicBezTo>
                    <a:pt x="919" y="132"/>
                    <a:pt x="919" y="134"/>
                    <a:pt x="918" y="136"/>
                  </a:cubicBezTo>
                  <a:cubicBezTo>
                    <a:pt x="917" y="139"/>
                    <a:pt x="917" y="144"/>
                    <a:pt x="916" y="153"/>
                  </a:cubicBezTo>
                  <a:cubicBezTo>
                    <a:pt x="915" y="161"/>
                    <a:pt x="914" y="166"/>
                    <a:pt x="914" y="169"/>
                  </a:cubicBezTo>
                  <a:cubicBezTo>
                    <a:pt x="914" y="172"/>
                    <a:pt x="914" y="174"/>
                    <a:pt x="914" y="176"/>
                  </a:cubicBezTo>
                  <a:cubicBezTo>
                    <a:pt x="914" y="178"/>
                    <a:pt x="913" y="181"/>
                    <a:pt x="913" y="186"/>
                  </a:cubicBezTo>
                  <a:lnTo>
                    <a:pt x="914" y="184"/>
                  </a:lnTo>
                  <a:cubicBezTo>
                    <a:pt x="914" y="185"/>
                    <a:pt x="914" y="185"/>
                    <a:pt x="914" y="186"/>
                  </a:cubicBezTo>
                  <a:cubicBezTo>
                    <a:pt x="914" y="186"/>
                    <a:pt x="913" y="189"/>
                    <a:pt x="913" y="193"/>
                  </a:cubicBezTo>
                  <a:cubicBezTo>
                    <a:pt x="912" y="197"/>
                    <a:pt x="911" y="200"/>
                    <a:pt x="911" y="202"/>
                  </a:cubicBezTo>
                  <a:cubicBezTo>
                    <a:pt x="910" y="203"/>
                    <a:pt x="910" y="205"/>
                    <a:pt x="909" y="205"/>
                  </a:cubicBezTo>
                  <a:cubicBezTo>
                    <a:pt x="909" y="206"/>
                    <a:pt x="908" y="207"/>
                    <a:pt x="908" y="209"/>
                  </a:cubicBezTo>
                  <a:lnTo>
                    <a:pt x="911" y="209"/>
                  </a:lnTo>
                  <a:cubicBezTo>
                    <a:pt x="910" y="211"/>
                    <a:pt x="910" y="212"/>
                    <a:pt x="910" y="213"/>
                  </a:cubicBezTo>
                  <a:cubicBezTo>
                    <a:pt x="909" y="214"/>
                    <a:pt x="909" y="218"/>
                    <a:pt x="909" y="224"/>
                  </a:cubicBezTo>
                  <a:cubicBezTo>
                    <a:pt x="910" y="231"/>
                    <a:pt x="909" y="235"/>
                    <a:pt x="908" y="237"/>
                  </a:cubicBezTo>
                  <a:lnTo>
                    <a:pt x="905" y="238"/>
                  </a:lnTo>
                  <a:cubicBezTo>
                    <a:pt x="905" y="243"/>
                    <a:pt x="903" y="247"/>
                    <a:pt x="900" y="251"/>
                  </a:cubicBezTo>
                  <a:cubicBezTo>
                    <a:pt x="892" y="251"/>
                    <a:pt x="885" y="249"/>
                    <a:pt x="879" y="243"/>
                  </a:cubicBezTo>
                  <a:cubicBezTo>
                    <a:pt x="879" y="239"/>
                    <a:pt x="878" y="237"/>
                    <a:pt x="877" y="235"/>
                  </a:cubicBezTo>
                  <a:cubicBezTo>
                    <a:pt x="877" y="233"/>
                    <a:pt x="876" y="231"/>
                    <a:pt x="874" y="229"/>
                  </a:cubicBezTo>
                  <a:cubicBezTo>
                    <a:pt x="872" y="227"/>
                    <a:pt x="869" y="222"/>
                    <a:pt x="865" y="216"/>
                  </a:cubicBezTo>
                  <a:cubicBezTo>
                    <a:pt x="861" y="216"/>
                    <a:pt x="858" y="215"/>
                    <a:pt x="856" y="213"/>
                  </a:cubicBezTo>
                  <a:lnTo>
                    <a:pt x="857" y="211"/>
                  </a:lnTo>
                  <a:lnTo>
                    <a:pt x="859" y="211"/>
                  </a:lnTo>
                  <a:lnTo>
                    <a:pt x="855" y="209"/>
                  </a:lnTo>
                  <a:lnTo>
                    <a:pt x="857" y="204"/>
                  </a:lnTo>
                  <a:cubicBezTo>
                    <a:pt x="858" y="205"/>
                    <a:pt x="860" y="205"/>
                    <a:pt x="863" y="204"/>
                  </a:cubicBezTo>
                  <a:lnTo>
                    <a:pt x="858" y="201"/>
                  </a:lnTo>
                  <a:lnTo>
                    <a:pt x="861" y="200"/>
                  </a:lnTo>
                  <a:lnTo>
                    <a:pt x="858" y="197"/>
                  </a:lnTo>
                  <a:lnTo>
                    <a:pt x="863" y="194"/>
                  </a:lnTo>
                  <a:lnTo>
                    <a:pt x="862" y="191"/>
                  </a:lnTo>
                  <a:lnTo>
                    <a:pt x="858" y="190"/>
                  </a:lnTo>
                  <a:lnTo>
                    <a:pt x="857" y="187"/>
                  </a:lnTo>
                  <a:cubicBezTo>
                    <a:pt x="859" y="188"/>
                    <a:pt x="861" y="187"/>
                    <a:pt x="863" y="186"/>
                  </a:cubicBezTo>
                  <a:lnTo>
                    <a:pt x="862" y="184"/>
                  </a:lnTo>
                  <a:lnTo>
                    <a:pt x="859" y="181"/>
                  </a:lnTo>
                  <a:lnTo>
                    <a:pt x="859" y="179"/>
                  </a:lnTo>
                  <a:cubicBezTo>
                    <a:pt x="861" y="179"/>
                    <a:pt x="863" y="179"/>
                    <a:pt x="865" y="179"/>
                  </a:cubicBezTo>
                  <a:lnTo>
                    <a:pt x="863" y="176"/>
                  </a:lnTo>
                  <a:lnTo>
                    <a:pt x="868" y="175"/>
                  </a:lnTo>
                  <a:lnTo>
                    <a:pt x="866" y="172"/>
                  </a:lnTo>
                  <a:lnTo>
                    <a:pt x="873" y="168"/>
                  </a:lnTo>
                  <a:cubicBezTo>
                    <a:pt x="875" y="166"/>
                    <a:pt x="877" y="165"/>
                    <a:pt x="878" y="163"/>
                  </a:cubicBezTo>
                  <a:cubicBezTo>
                    <a:pt x="880" y="162"/>
                    <a:pt x="882" y="157"/>
                    <a:pt x="887" y="149"/>
                  </a:cubicBezTo>
                  <a:cubicBezTo>
                    <a:pt x="891" y="142"/>
                    <a:pt x="894" y="132"/>
                    <a:pt x="897" y="121"/>
                  </a:cubicBezTo>
                  <a:cubicBezTo>
                    <a:pt x="900" y="109"/>
                    <a:pt x="901" y="101"/>
                    <a:pt x="900" y="96"/>
                  </a:cubicBezTo>
                  <a:cubicBezTo>
                    <a:pt x="900" y="91"/>
                    <a:pt x="900" y="88"/>
                    <a:pt x="900" y="87"/>
                  </a:cubicBezTo>
                  <a:cubicBezTo>
                    <a:pt x="900" y="86"/>
                    <a:pt x="901" y="85"/>
                    <a:pt x="901" y="85"/>
                  </a:cubicBezTo>
                  <a:cubicBezTo>
                    <a:pt x="905" y="87"/>
                    <a:pt x="910" y="89"/>
                    <a:pt x="914" y="90"/>
                  </a:cubicBezTo>
                  <a:lnTo>
                    <a:pt x="917" y="107"/>
                  </a:lnTo>
                  <a:cubicBezTo>
                    <a:pt x="941" y="94"/>
                    <a:pt x="955" y="88"/>
                    <a:pt x="958" y="87"/>
                  </a:cubicBezTo>
                  <a:cubicBezTo>
                    <a:pt x="961" y="87"/>
                    <a:pt x="962" y="87"/>
                    <a:pt x="963" y="85"/>
                  </a:cubicBezTo>
                  <a:cubicBezTo>
                    <a:pt x="964" y="84"/>
                    <a:pt x="966" y="82"/>
                    <a:pt x="970" y="79"/>
                  </a:cubicBezTo>
                  <a:lnTo>
                    <a:pt x="963" y="83"/>
                  </a:lnTo>
                  <a:lnTo>
                    <a:pt x="983" y="64"/>
                  </a:lnTo>
                  <a:lnTo>
                    <a:pt x="994" y="50"/>
                  </a:lnTo>
                  <a:lnTo>
                    <a:pt x="983" y="40"/>
                  </a:lnTo>
                  <a:cubicBezTo>
                    <a:pt x="978" y="33"/>
                    <a:pt x="975" y="29"/>
                    <a:pt x="972" y="27"/>
                  </a:cubicBezTo>
                  <a:cubicBezTo>
                    <a:pt x="969" y="24"/>
                    <a:pt x="968" y="22"/>
                    <a:pt x="968" y="21"/>
                  </a:cubicBezTo>
                  <a:cubicBezTo>
                    <a:pt x="967" y="19"/>
                    <a:pt x="967" y="18"/>
                    <a:pt x="967" y="17"/>
                  </a:cubicBezTo>
                  <a:cubicBezTo>
                    <a:pt x="967" y="17"/>
                    <a:pt x="967" y="16"/>
                    <a:pt x="966" y="15"/>
                  </a:cubicBezTo>
                  <a:close/>
                  <a:moveTo>
                    <a:pt x="603" y="9"/>
                  </a:moveTo>
                  <a:cubicBezTo>
                    <a:pt x="607" y="10"/>
                    <a:pt x="610" y="10"/>
                    <a:pt x="612" y="10"/>
                  </a:cubicBezTo>
                  <a:cubicBezTo>
                    <a:pt x="614" y="10"/>
                    <a:pt x="616" y="11"/>
                    <a:pt x="617" y="12"/>
                  </a:cubicBezTo>
                  <a:cubicBezTo>
                    <a:pt x="618" y="13"/>
                    <a:pt x="620" y="14"/>
                    <a:pt x="622" y="16"/>
                  </a:cubicBezTo>
                  <a:lnTo>
                    <a:pt x="624" y="19"/>
                  </a:lnTo>
                  <a:lnTo>
                    <a:pt x="622" y="25"/>
                  </a:lnTo>
                  <a:lnTo>
                    <a:pt x="620" y="25"/>
                  </a:lnTo>
                  <a:cubicBezTo>
                    <a:pt x="621" y="34"/>
                    <a:pt x="621" y="41"/>
                    <a:pt x="622" y="46"/>
                  </a:cubicBezTo>
                  <a:cubicBezTo>
                    <a:pt x="623" y="52"/>
                    <a:pt x="621" y="73"/>
                    <a:pt x="617" y="110"/>
                  </a:cubicBezTo>
                  <a:lnTo>
                    <a:pt x="637" y="100"/>
                  </a:lnTo>
                  <a:cubicBezTo>
                    <a:pt x="636" y="94"/>
                    <a:pt x="635" y="91"/>
                    <a:pt x="635" y="88"/>
                  </a:cubicBezTo>
                  <a:cubicBezTo>
                    <a:pt x="634" y="86"/>
                    <a:pt x="634" y="85"/>
                    <a:pt x="634" y="83"/>
                  </a:cubicBezTo>
                  <a:cubicBezTo>
                    <a:pt x="634" y="82"/>
                    <a:pt x="635" y="81"/>
                    <a:pt x="635" y="79"/>
                  </a:cubicBezTo>
                  <a:lnTo>
                    <a:pt x="637" y="78"/>
                  </a:lnTo>
                  <a:lnTo>
                    <a:pt x="640" y="80"/>
                  </a:lnTo>
                  <a:lnTo>
                    <a:pt x="638" y="76"/>
                  </a:lnTo>
                  <a:lnTo>
                    <a:pt x="640" y="77"/>
                  </a:lnTo>
                  <a:lnTo>
                    <a:pt x="640" y="75"/>
                  </a:lnTo>
                  <a:lnTo>
                    <a:pt x="644" y="77"/>
                  </a:lnTo>
                  <a:lnTo>
                    <a:pt x="644" y="73"/>
                  </a:lnTo>
                  <a:cubicBezTo>
                    <a:pt x="647" y="75"/>
                    <a:pt x="650" y="77"/>
                    <a:pt x="653" y="78"/>
                  </a:cubicBezTo>
                  <a:cubicBezTo>
                    <a:pt x="655" y="79"/>
                    <a:pt x="658" y="81"/>
                    <a:pt x="660" y="85"/>
                  </a:cubicBezTo>
                  <a:cubicBezTo>
                    <a:pt x="663" y="89"/>
                    <a:pt x="666" y="90"/>
                    <a:pt x="670" y="90"/>
                  </a:cubicBezTo>
                  <a:cubicBezTo>
                    <a:pt x="673" y="89"/>
                    <a:pt x="676" y="90"/>
                    <a:pt x="679" y="92"/>
                  </a:cubicBezTo>
                  <a:cubicBezTo>
                    <a:pt x="682" y="93"/>
                    <a:pt x="686" y="96"/>
                    <a:pt x="692" y="99"/>
                  </a:cubicBezTo>
                  <a:cubicBezTo>
                    <a:pt x="692" y="104"/>
                    <a:pt x="694" y="108"/>
                    <a:pt x="696" y="111"/>
                  </a:cubicBezTo>
                  <a:cubicBezTo>
                    <a:pt x="693" y="112"/>
                    <a:pt x="691" y="112"/>
                    <a:pt x="690" y="113"/>
                  </a:cubicBezTo>
                  <a:cubicBezTo>
                    <a:pt x="688" y="113"/>
                    <a:pt x="687" y="113"/>
                    <a:pt x="686" y="113"/>
                  </a:cubicBezTo>
                  <a:cubicBezTo>
                    <a:pt x="685" y="112"/>
                    <a:pt x="684" y="112"/>
                    <a:pt x="682" y="112"/>
                  </a:cubicBezTo>
                  <a:cubicBezTo>
                    <a:pt x="681" y="112"/>
                    <a:pt x="680" y="112"/>
                    <a:pt x="678" y="111"/>
                  </a:cubicBezTo>
                  <a:cubicBezTo>
                    <a:pt x="679" y="112"/>
                    <a:pt x="679" y="113"/>
                    <a:pt x="680" y="113"/>
                  </a:cubicBezTo>
                  <a:cubicBezTo>
                    <a:pt x="680" y="113"/>
                    <a:pt x="681" y="114"/>
                    <a:pt x="680" y="114"/>
                  </a:cubicBezTo>
                  <a:cubicBezTo>
                    <a:pt x="680" y="115"/>
                    <a:pt x="680" y="116"/>
                    <a:pt x="680" y="117"/>
                  </a:cubicBezTo>
                  <a:lnTo>
                    <a:pt x="676" y="116"/>
                  </a:lnTo>
                  <a:lnTo>
                    <a:pt x="674" y="120"/>
                  </a:lnTo>
                  <a:cubicBezTo>
                    <a:pt x="668" y="120"/>
                    <a:pt x="663" y="120"/>
                    <a:pt x="658" y="121"/>
                  </a:cubicBezTo>
                  <a:lnTo>
                    <a:pt x="658" y="119"/>
                  </a:lnTo>
                  <a:lnTo>
                    <a:pt x="651" y="119"/>
                  </a:lnTo>
                  <a:lnTo>
                    <a:pt x="651" y="116"/>
                  </a:lnTo>
                  <a:lnTo>
                    <a:pt x="647" y="118"/>
                  </a:lnTo>
                  <a:lnTo>
                    <a:pt x="648" y="119"/>
                  </a:lnTo>
                  <a:cubicBezTo>
                    <a:pt x="646" y="120"/>
                    <a:pt x="641" y="123"/>
                    <a:pt x="635" y="127"/>
                  </a:cubicBezTo>
                  <a:cubicBezTo>
                    <a:pt x="628" y="131"/>
                    <a:pt x="624" y="133"/>
                    <a:pt x="623" y="133"/>
                  </a:cubicBezTo>
                  <a:lnTo>
                    <a:pt x="622" y="136"/>
                  </a:lnTo>
                  <a:lnTo>
                    <a:pt x="619" y="136"/>
                  </a:lnTo>
                  <a:cubicBezTo>
                    <a:pt x="619" y="139"/>
                    <a:pt x="618" y="141"/>
                    <a:pt x="616" y="142"/>
                  </a:cubicBezTo>
                  <a:lnTo>
                    <a:pt x="619" y="141"/>
                  </a:lnTo>
                  <a:lnTo>
                    <a:pt x="617" y="145"/>
                  </a:lnTo>
                  <a:lnTo>
                    <a:pt x="611" y="150"/>
                  </a:lnTo>
                  <a:lnTo>
                    <a:pt x="604" y="185"/>
                  </a:lnTo>
                  <a:cubicBezTo>
                    <a:pt x="608" y="183"/>
                    <a:pt x="613" y="182"/>
                    <a:pt x="616" y="181"/>
                  </a:cubicBezTo>
                  <a:cubicBezTo>
                    <a:pt x="619" y="179"/>
                    <a:pt x="628" y="176"/>
                    <a:pt x="641" y="172"/>
                  </a:cubicBezTo>
                  <a:cubicBezTo>
                    <a:pt x="655" y="168"/>
                    <a:pt x="663" y="166"/>
                    <a:pt x="665" y="164"/>
                  </a:cubicBezTo>
                  <a:cubicBezTo>
                    <a:pt x="667" y="162"/>
                    <a:pt x="670" y="160"/>
                    <a:pt x="672" y="158"/>
                  </a:cubicBezTo>
                  <a:lnTo>
                    <a:pt x="676" y="159"/>
                  </a:lnTo>
                  <a:lnTo>
                    <a:pt x="681" y="155"/>
                  </a:lnTo>
                  <a:lnTo>
                    <a:pt x="682" y="149"/>
                  </a:lnTo>
                  <a:cubicBezTo>
                    <a:pt x="684" y="150"/>
                    <a:pt x="686" y="150"/>
                    <a:pt x="689" y="149"/>
                  </a:cubicBezTo>
                  <a:lnTo>
                    <a:pt x="690" y="147"/>
                  </a:lnTo>
                  <a:lnTo>
                    <a:pt x="694" y="150"/>
                  </a:lnTo>
                  <a:lnTo>
                    <a:pt x="696" y="149"/>
                  </a:lnTo>
                  <a:cubicBezTo>
                    <a:pt x="698" y="147"/>
                    <a:pt x="700" y="147"/>
                    <a:pt x="703" y="147"/>
                  </a:cubicBezTo>
                  <a:lnTo>
                    <a:pt x="704" y="145"/>
                  </a:lnTo>
                  <a:cubicBezTo>
                    <a:pt x="708" y="147"/>
                    <a:pt x="713" y="150"/>
                    <a:pt x="718" y="154"/>
                  </a:cubicBezTo>
                  <a:cubicBezTo>
                    <a:pt x="724" y="157"/>
                    <a:pt x="729" y="160"/>
                    <a:pt x="733" y="163"/>
                  </a:cubicBezTo>
                  <a:lnTo>
                    <a:pt x="734" y="168"/>
                  </a:lnTo>
                  <a:lnTo>
                    <a:pt x="731" y="171"/>
                  </a:lnTo>
                  <a:cubicBezTo>
                    <a:pt x="731" y="172"/>
                    <a:pt x="732" y="172"/>
                    <a:pt x="732" y="172"/>
                  </a:cubicBezTo>
                  <a:cubicBezTo>
                    <a:pt x="733" y="173"/>
                    <a:pt x="733" y="173"/>
                    <a:pt x="733" y="174"/>
                  </a:cubicBezTo>
                  <a:cubicBezTo>
                    <a:pt x="733" y="175"/>
                    <a:pt x="733" y="176"/>
                    <a:pt x="733" y="177"/>
                  </a:cubicBezTo>
                  <a:lnTo>
                    <a:pt x="721" y="178"/>
                  </a:lnTo>
                  <a:lnTo>
                    <a:pt x="718" y="181"/>
                  </a:lnTo>
                  <a:lnTo>
                    <a:pt x="708" y="181"/>
                  </a:lnTo>
                  <a:lnTo>
                    <a:pt x="709" y="183"/>
                  </a:lnTo>
                  <a:cubicBezTo>
                    <a:pt x="709" y="183"/>
                    <a:pt x="708" y="183"/>
                    <a:pt x="706" y="183"/>
                  </a:cubicBezTo>
                  <a:cubicBezTo>
                    <a:pt x="704" y="183"/>
                    <a:pt x="702" y="182"/>
                    <a:pt x="700" y="183"/>
                  </a:cubicBezTo>
                  <a:cubicBezTo>
                    <a:pt x="697" y="183"/>
                    <a:pt x="694" y="184"/>
                    <a:pt x="690" y="185"/>
                  </a:cubicBezTo>
                  <a:cubicBezTo>
                    <a:pt x="687" y="186"/>
                    <a:pt x="681" y="189"/>
                    <a:pt x="674" y="194"/>
                  </a:cubicBezTo>
                  <a:cubicBezTo>
                    <a:pt x="666" y="199"/>
                    <a:pt x="660" y="203"/>
                    <a:pt x="655" y="208"/>
                  </a:cubicBezTo>
                  <a:cubicBezTo>
                    <a:pt x="650" y="212"/>
                    <a:pt x="643" y="218"/>
                    <a:pt x="635" y="227"/>
                  </a:cubicBezTo>
                  <a:cubicBezTo>
                    <a:pt x="614" y="249"/>
                    <a:pt x="603" y="261"/>
                    <a:pt x="602" y="262"/>
                  </a:cubicBezTo>
                  <a:cubicBezTo>
                    <a:pt x="601" y="264"/>
                    <a:pt x="600" y="265"/>
                    <a:pt x="599" y="267"/>
                  </a:cubicBezTo>
                  <a:lnTo>
                    <a:pt x="665" y="226"/>
                  </a:lnTo>
                  <a:lnTo>
                    <a:pt x="665" y="227"/>
                  </a:lnTo>
                  <a:lnTo>
                    <a:pt x="661" y="232"/>
                  </a:lnTo>
                  <a:lnTo>
                    <a:pt x="658" y="234"/>
                  </a:lnTo>
                  <a:lnTo>
                    <a:pt x="661" y="235"/>
                  </a:lnTo>
                  <a:lnTo>
                    <a:pt x="663" y="232"/>
                  </a:lnTo>
                  <a:lnTo>
                    <a:pt x="667" y="231"/>
                  </a:lnTo>
                  <a:lnTo>
                    <a:pt x="669" y="229"/>
                  </a:lnTo>
                  <a:lnTo>
                    <a:pt x="667" y="226"/>
                  </a:lnTo>
                  <a:cubicBezTo>
                    <a:pt x="668" y="225"/>
                    <a:pt x="670" y="223"/>
                    <a:pt x="672" y="222"/>
                  </a:cubicBezTo>
                  <a:lnTo>
                    <a:pt x="673" y="224"/>
                  </a:lnTo>
                  <a:lnTo>
                    <a:pt x="672" y="225"/>
                  </a:lnTo>
                  <a:lnTo>
                    <a:pt x="674" y="226"/>
                  </a:lnTo>
                  <a:lnTo>
                    <a:pt x="674" y="222"/>
                  </a:lnTo>
                  <a:lnTo>
                    <a:pt x="676" y="221"/>
                  </a:lnTo>
                  <a:lnTo>
                    <a:pt x="679" y="218"/>
                  </a:lnTo>
                  <a:cubicBezTo>
                    <a:pt x="682" y="218"/>
                    <a:pt x="685" y="216"/>
                    <a:pt x="688" y="214"/>
                  </a:cubicBezTo>
                  <a:lnTo>
                    <a:pt x="686" y="217"/>
                  </a:lnTo>
                  <a:lnTo>
                    <a:pt x="692" y="215"/>
                  </a:lnTo>
                  <a:lnTo>
                    <a:pt x="691" y="218"/>
                  </a:lnTo>
                  <a:cubicBezTo>
                    <a:pt x="689" y="219"/>
                    <a:pt x="683" y="223"/>
                    <a:pt x="673" y="230"/>
                  </a:cubicBezTo>
                  <a:cubicBezTo>
                    <a:pt x="663" y="237"/>
                    <a:pt x="654" y="244"/>
                    <a:pt x="648" y="249"/>
                  </a:cubicBezTo>
                  <a:cubicBezTo>
                    <a:pt x="641" y="255"/>
                    <a:pt x="637" y="258"/>
                    <a:pt x="636" y="259"/>
                  </a:cubicBezTo>
                  <a:cubicBezTo>
                    <a:pt x="635" y="260"/>
                    <a:pt x="633" y="261"/>
                    <a:pt x="631" y="262"/>
                  </a:cubicBezTo>
                  <a:lnTo>
                    <a:pt x="628" y="267"/>
                  </a:lnTo>
                  <a:lnTo>
                    <a:pt x="624" y="270"/>
                  </a:lnTo>
                  <a:lnTo>
                    <a:pt x="621" y="270"/>
                  </a:lnTo>
                  <a:lnTo>
                    <a:pt x="623" y="272"/>
                  </a:lnTo>
                  <a:cubicBezTo>
                    <a:pt x="621" y="274"/>
                    <a:pt x="620" y="276"/>
                    <a:pt x="619" y="278"/>
                  </a:cubicBezTo>
                  <a:lnTo>
                    <a:pt x="616" y="279"/>
                  </a:lnTo>
                  <a:cubicBezTo>
                    <a:pt x="616" y="280"/>
                    <a:pt x="616" y="281"/>
                    <a:pt x="616" y="283"/>
                  </a:cubicBezTo>
                  <a:lnTo>
                    <a:pt x="619" y="283"/>
                  </a:lnTo>
                  <a:lnTo>
                    <a:pt x="613" y="288"/>
                  </a:lnTo>
                  <a:lnTo>
                    <a:pt x="619" y="285"/>
                  </a:lnTo>
                  <a:cubicBezTo>
                    <a:pt x="617" y="287"/>
                    <a:pt x="615" y="289"/>
                    <a:pt x="615" y="292"/>
                  </a:cubicBezTo>
                  <a:lnTo>
                    <a:pt x="618" y="292"/>
                  </a:lnTo>
                  <a:lnTo>
                    <a:pt x="616" y="295"/>
                  </a:lnTo>
                  <a:lnTo>
                    <a:pt x="609" y="298"/>
                  </a:lnTo>
                  <a:lnTo>
                    <a:pt x="606" y="303"/>
                  </a:lnTo>
                  <a:lnTo>
                    <a:pt x="600" y="309"/>
                  </a:lnTo>
                  <a:lnTo>
                    <a:pt x="600" y="307"/>
                  </a:lnTo>
                  <a:lnTo>
                    <a:pt x="592" y="313"/>
                  </a:lnTo>
                  <a:lnTo>
                    <a:pt x="591" y="316"/>
                  </a:lnTo>
                  <a:cubicBezTo>
                    <a:pt x="591" y="317"/>
                    <a:pt x="590" y="317"/>
                    <a:pt x="590" y="317"/>
                  </a:cubicBezTo>
                  <a:cubicBezTo>
                    <a:pt x="589" y="317"/>
                    <a:pt x="585" y="321"/>
                    <a:pt x="578" y="327"/>
                  </a:cubicBezTo>
                  <a:cubicBezTo>
                    <a:pt x="571" y="333"/>
                    <a:pt x="566" y="337"/>
                    <a:pt x="562" y="338"/>
                  </a:cubicBezTo>
                  <a:cubicBezTo>
                    <a:pt x="558" y="340"/>
                    <a:pt x="552" y="343"/>
                    <a:pt x="545" y="346"/>
                  </a:cubicBezTo>
                  <a:lnTo>
                    <a:pt x="535" y="343"/>
                  </a:lnTo>
                  <a:lnTo>
                    <a:pt x="533" y="338"/>
                  </a:lnTo>
                  <a:lnTo>
                    <a:pt x="526" y="336"/>
                  </a:lnTo>
                  <a:cubicBezTo>
                    <a:pt x="525" y="334"/>
                    <a:pt x="525" y="332"/>
                    <a:pt x="525" y="331"/>
                  </a:cubicBezTo>
                  <a:cubicBezTo>
                    <a:pt x="525" y="330"/>
                    <a:pt x="525" y="328"/>
                    <a:pt x="526" y="326"/>
                  </a:cubicBezTo>
                  <a:cubicBezTo>
                    <a:pt x="526" y="324"/>
                    <a:pt x="527" y="320"/>
                    <a:pt x="528" y="315"/>
                  </a:cubicBezTo>
                  <a:lnTo>
                    <a:pt x="525" y="312"/>
                  </a:lnTo>
                  <a:cubicBezTo>
                    <a:pt x="525" y="308"/>
                    <a:pt x="526" y="304"/>
                    <a:pt x="528" y="300"/>
                  </a:cubicBezTo>
                  <a:lnTo>
                    <a:pt x="531" y="299"/>
                  </a:lnTo>
                  <a:lnTo>
                    <a:pt x="529" y="295"/>
                  </a:lnTo>
                  <a:lnTo>
                    <a:pt x="531" y="293"/>
                  </a:lnTo>
                  <a:lnTo>
                    <a:pt x="531" y="290"/>
                  </a:lnTo>
                  <a:cubicBezTo>
                    <a:pt x="534" y="287"/>
                    <a:pt x="537" y="284"/>
                    <a:pt x="541" y="281"/>
                  </a:cubicBezTo>
                  <a:cubicBezTo>
                    <a:pt x="544" y="278"/>
                    <a:pt x="547" y="277"/>
                    <a:pt x="549" y="277"/>
                  </a:cubicBezTo>
                  <a:cubicBezTo>
                    <a:pt x="551" y="277"/>
                    <a:pt x="553" y="276"/>
                    <a:pt x="556" y="275"/>
                  </a:cubicBezTo>
                  <a:cubicBezTo>
                    <a:pt x="559" y="274"/>
                    <a:pt x="560" y="273"/>
                    <a:pt x="561" y="272"/>
                  </a:cubicBezTo>
                  <a:cubicBezTo>
                    <a:pt x="564" y="269"/>
                    <a:pt x="566" y="267"/>
                    <a:pt x="567" y="266"/>
                  </a:cubicBezTo>
                  <a:cubicBezTo>
                    <a:pt x="568" y="265"/>
                    <a:pt x="569" y="264"/>
                    <a:pt x="570" y="262"/>
                  </a:cubicBezTo>
                  <a:cubicBezTo>
                    <a:pt x="571" y="261"/>
                    <a:pt x="574" y="257"/>
                    <a:pt x="580" y="250"/>
                  </a:cubicBezTo>
                  <a:cubicBezTo>
                    <a:pt x="586" y="243"/>
                    <a:pt x="589" y="239"/>
                    <a:pt x="589" y="237"/>
                  </a:cubicBezTo>
                  <a:lnTo>
                    <a:pt x="586" y="239"/>
                  </a:lnTo>
                  <a:lnTo>
                    <a:pt x="584" y="236"/>
                  </a:lnTo>
                  <a:lnTo>
                    <a:pt x="581" y="239"/>
                  </a:lnTo>
                  <a:lnTo>
                    <a:pt x="577" y="232"/>
                  </a:lnTo>
                  <a:lnTo>
                    <a:pt x="570" y="238"/>
                  </a:lnTo>
                  <a:lnTo>
                    <a:pt x="566" y="227"/>
                  </a:lnTo>
                  <a:cubicBezTo>
                    <a:pt x="565" y="228"/>
                    <a:pt x="561" y="229"/>
                    <a:pt x="554" y="232"/>
                  </a:cubicBezTo>
                  <a:cubicBezTo>
                    <a:pt x="547" y="235"/>
                    <a:pt x="543" y="236"/>
                    <a:pt x="542" y="235"/>
                  </a:cubicBezTo>
                  <a:cubicBezTo>
                    <a:pt x="539" y="237"/>
                    <a:pt x="537" y="239"/>
                    <a:pt x="536" y="240"/>
                  </a:cubicBezTo>
                  <a:cubicBezTo>
                    <a:pt x="534" y="241"/>
                    <a:pt x="533" y="241"/>
                    <a:pt x="533" y="241"/>
                  </a:cubicBezTo>
                  <a:cubicBezTo>
                    <a:pt x="532" y="241"/>
                    <a:pt x="531" y="241"/>
                    <a:pt x="531" y="241"/>
                  </a:cubicBezTo>
                  <a:lnTo>
                    <a:pt x="526" y="245"/>
                  </a:lnTo>
                  <a:cubicBezTo>
                    <a:pt x="517" y="248"/>
                    <a:pt x="509" y="251"/>
                    <a:pt x="501" y="255"/>
                  </a:cubicBezTo>
                  <a:lnTo>
                    <a:pt x="501" y="256"/>
                  </a:lnTo>
                  <a:lnTo>
                    <a:pt x="504" y="255"/>
                  </a:lnTo>
                  <a:lnTo>
                    <a:pt x="487" y="264"/>
                  </a:lnTo>
                  <a:lnTo>
                    <a:pt x="486" y="266"/>
                  </a:lnTo>
                  <a:lnTo>
                    <a:pt x="483" y="264"/>
                  </a:lnTo>
                  <a:lnTo>
                    <a:pt x="486" y="265"/>
                  </a:lnTo>
                  <a:lnTo>
                    <a:pt x="482" y="259"/>
                  </a:lnTo>
                  <a:lnTo>
                    <a:pt x="473" y="250"/>
                  </a:lnTo>
                  <a:lnTo>
                    <a:pt x="472" y="246"/>
                  </a:lnTo>
                  <a:cubicBezTo>
                    <a:pt x="472" y="249"/>
                    <a:pt x="471" y="252"/>
                    <a:pt x="471" y="254"/>
                  </a:cubicBezTo>
                  <a:cubicBezTo>
                    <a:pt x="470" y="255"/>
                    <a:pt x="469" y="258"/>
                    <a:pt x="468" y="261"/>
                  </a:cubicBezTo>
                  <a:cubicBezTo>
                    <a:pt x="467" y="265"/>
                    <a:pt x="466" y="268"/>
                    <a:pt x="466" y="270"/>
                  </a:cubicBezTo>
                  <a:cubicBezTo>
                    <a:pt x="466" y="273"/>
                    <a:pt x="466" y="276"/>
                    <a:pt x="466" y="281"/>
                  </a:cubicBezTo>
                  <a:lnTo>
                    <a:pt x="469" y="282"/>
                  </a:lnTo>
                  <a:cubicBezTo>
                    <a:pt x="470" y="283"/>
                    <a:pt x="470" y="285"/>
                    <a:pt x="471" y="285"/>
                  </a:cubicBezTo>
                  <a:cubicBezTo>
                    <a:pt x="472" y="286"/>
                    <a:pt x="472" y="287"/>
                    <a:pt x="472" y="289"/>
                  </a:cubicBezTo>
                  <a:cubicBezTo>
                    <a:pt x="472" y="290"/>
                    <a:pt x="473" y="293"/>
                    <a:pt x="474" y="296"/>
                  </a:cubicBezTo>
                  <a:lnTo>
                    <a:pt x="477" y="297"/>
                  </a:lnTo>
                  <a:cubicBezTo>
                    <a:pt x="479" y="301"/>
                    <a:pt x="481" y="305"/>
                    <a:pt x="482" y="307"/>
                  </a:cubicBezTo>
                  <a:cubicBezTo>
                    <a:pt x="483" y="309"/>
                    <a:pt x="484" y="312"/>
                    <a:pt x="484" y="315"/>
                  </a:cubicBezTo>
                  <a:cubicBezTo>
                    <a:pt x="484" y="318"/>
                    <a:pt x="484" y="321"/>
                    <a:pt x="483" y="324"/>
                  </a:cubicBezTo>
                  <a:cubicBezTo>
                    <a:pt x="482" y="327"/>
                    <a:pt x="481" y="330"/>
                    <a:pt x="480" y="336"/>
                  </a:cubicBezTo>
                  <a:cubicBezTo>
                    <a:pt x="477" y="339"/>
                    <a:pt x="474" y="341"/>
                    <a:pt x="473" y="343"/>
                  </a:cubicBezTo>
                  <a:cubicBezTo>
                    <a:pt x="471" y="344"/>
                    <a:pt x="469" y="345"/>
                    <a:pt x="467" y="345"/>
                  </a:cubicBezTo>
                  <a:cubicBezTo>
                    <a:pt x="465" y="345"/>
                    <a:pt x="461" y="345"/>
                    <a:pt x="457" y="346"/>
                  </a:cubicBezTo>
                  <a:cubicBezTo>
                    <a:pt x="455" y="343"/>
                    <a:pt x="453" y="342"/>
                    <a:pt x="452" y="340"/>
                  </a:cubicBezTo>
                  <a:cubicBezTo>
                    <a:pt x="451" y="339"/>
                    <a:pt x="450" y="338"/>
                    <a:pt x="449" y="338"/>
                  </a:cubicBezTo>
                  <a:cubicBezTo>
                    <a:pt x="448" y="338"/>
                    <a:pt x="446" y="337"/>
                    <a:pt x="444" y="336"/>
                  </a:cubicBezTo>
                  <a:lnTo>
                    <a:pt x="435" y="320"/>
                  </a:lnTo>
                  <a:lnTo>
                    <a:pt x="422" y="313"/>
                  </a:lnTo>
                  <a:cubicBezTo>
                    <a:pt x="421" y="312"/>
                    <a:pt x="419" y="309"/>
                    <a:pt x="417" y="303"/>
                  </a:cubicBezTo>
                  <a:cubicBezTo>
                    <a:pt x="415" y="297"/>
                    <a:pt x="414" y="291"/>
                    <a:pt x="416" y="286"/>
                  </a:cubicBezTo>
                  <a:cubicBezTo>
                    <a:pt x="418" y="280"/>
                    <a:pt x="421" y="275"/>
                    <a:pt x="426" y="270"/>
                  </a:cubicBezTo>
                  <a:cubicBezTo>
                    <a:pt x="431" y="266"/>
                    <a:pt x="433" y="259"/>
                    <a:pt x="433" y="249"/>
                  </a:cubicBezTo>
                  <a:cubicBezTo>
                    <a:pt x="432" y="239"/>
                    <a:pt x="432" y="233"/>
                    <a:pt x="433" y="231"/>
                  </a:cubicBezTo>
                  <a:cubicBezTo>
                    <a:pt x="434" y="229"/>
                    <a:pt x="435" y="227"/>
                    <a:pt x="437" y="225"/>
                  </a:cubicBezTo>
                  <a:lnTo>
                    <a:pt x="441" y="229"/>
                  </a:lnTo>
                  <a:lnTo>
                    <a:pt x="454" y="261"/>
                  </a:lnTo>
                  <a:lnTo>
                    <a:pt x="468" y="238"/>
                  </a:lnTo>
                  <a:lnTo>
                    <a:pt x="461" y="229"/>
                  </a:lnTo>
                  <a:lnTo>
                    <a:pt x="463" y="224"/>
                  </a:lnTo>
                  <a:lnTo>
                    <a:pt x="475" y="225"/>
                  </a:lnTo>
                  <a:lnTo>
                    <a:pt x="490" y="199"/>
                  </a:lnTo>
                  <a:cubicBezTo>
                    <a:pt x="490" y="199"/>
                    <a:pt x="490" y="200"/>
                    <a:pt x="490" y="201"/>
                  </a:cubicBezTo>
                  <a:cubicBezTo>
                    <a:pt x="490" y="202"/>
                    <a:pt x="489" y="204"/>
                    <a:pt x="487" y="208"/>
                  </a:cubicBezTo>
                  <a:cubicBezTo>
                    <a:pt x="485" y="211"/>
                    <a:pt x="482" y="218"/>
                    <a:pt x="479" y="227"/>
                  </a:cubicBezTo>
                  <a:cubicBezTo>
                    <a:pt x="480" y="227"/>
                    <a:pt x="481" y="227"/>
                    <a:pt x="482" y="227"/>
                  </a:cubicBezTo>
                  <a:cubicBezTo>
                    <a:pt x="483" y="228"/>
                    <a:pt x="487" y="227"/>
                    <a:pt x="492" y="226"/>
                  </a:cubicBezTo>
                  <a:cubicBezTo>
                    <a:pt x="497" y="224"/>
                    <a:pt x="509" y="221"/>
                    <a:pt x="525" y="214"/>
                  </a:cubicBezTo>
                  <a:cubicBezTo>
                    <a:pt x="542" y="208"/>
                    <a:pt x="552" y="204"/>
                    <a:pt x="554" y="203"/>
                  </a:cubicBezTo>
                  <a:cubicBezTo>
                    <a:pt x="556" y="202"/>
                    <a:pt x="559" y="201"/>
                    <a:pt x="562" y="200"/>
                  </a:cubicBezTo>
                  <a:lnTo>
                    <a:pt x="559" y="195"/>
                  </a:lnTo>
                  <a:cubicBezTo>
                    <a:pt x="559" y="193"/>
                    <a:pt x="560" y="191"/>
                    <a:pt x="561" y="191"/>
                  </a:cubicBezTo>
                  <a:cubicBezTo>
                    <a:pt x="562" y="190"/>
                    <a:pt x="563" y="187"/>
                    <a:pt x="565" y="183"/>
                  </a:cubicBezTo>
                  <a:cubicBezTo>
                    <a:pt x="567" y="178"/>
                    <a:pt x="569" y="172"/>
                    <a:pt x="571" y="165"/>
                  </a:cubicBezTo>
                  <a:lnTo>
                    <a:pt x="561" y="168"/>
                  </a:lnTo>
                  <a:cubicBezTo>
                    <a:pt x="555" y="157"/>
                    <a:pt x="550" y="150"/>
                    <a:pt x="547" y="146"/>
                  </a:cubicBezTo>
                  <a:cubicBezTo>
                    <a:pt x="545" y="142"/>
                    <a:pt x="543" y="139"/>
                    <a:pt x="541" y="138"/>
                  </a:cubicBezTo>
                  <a:cubicBezTo>
                    <a:pt x="540" y="137"/>
                    <a:pt x="539" y="136"/>
                    <a:pt x="538" y="133"/>
                  </a:cubicBezTo>
                  <a:lnTo>
                    <a:pt x="539" y="130"/>
                  </a:lnTo>
                  <a:cubicBezTo>
                    <a:pt x="541" y="130"/>
                    <a:pt x="542" y="130"/>
                    <a:pt x="544" y="129"/>
                  </a:cubicBezTo>
                  <a:cubicBezTo>
                    <a:pt x="546" y="129"/>
                    <a:pt x="548" y="129"/>
                    <a:pt x="550" y="131"/>
                  </a:cubicBezTo>
                  <a:cubicBezTo>
                    <a:pt x="553" y="133"/>
                    <a:pt x="556" y="134"/>
                    <a:pt x="559" y="134"/>
                  </a:cubicBezTo>
                  <a:cubicBezTo>
                    <a:pt x="561" y="134"/>
                    <a:pt x="565" y="133"/>
                    <a:pt x="568" y="132"/>
                  </a:cubicBezTo>
                  <a:cubicBezTo>
                    <a:pt x="571" y="131"/>
                    <a:pt x="577" y="129"/>
                    <a:pt x="584" y="127"/>
                  </a:cubicBezTo>
                  <a:cubicBezTo>
                    <a:pt x="593" y="85"/>
                    <a:pt x="599" y="57"/>
                    <a:pt x="602" y="43"/>
                  </a:cubicBezTo>
                  <a:cubicBezTo>
                    <a:pt x="604" y="29"/>
                    <a:pt x="605" y="21"/>
                    <a:pt x="604" y="19"/>
                  </a:cubicBezTo>
                  <a:cubicBezTo>
                    <a:pt x="603" y="17"/>
                    <a:pt x="601" y="15"/>
                    <a:pt x="600" y="13"/>
                  </a:cubicBezTo>
                  <a:lnTo>
                    <a:pt x="602" y="11"/>
                  </a:lnTo>
                  <a:lnTo>
                    <a:pt x="603" y="9"/>
                  </a:lnTo>
                  <a:close/>
                  <a:moveTo>
                    <a:pt x="83" y="3"/>
                  </a:moveTo>
                  <a:cubicBezTo>
                    <a:pt x="83" y="3"/>
                    <a:pt x="84" y="3"/>
                    <a:pt x="84" y="3"/>
                  </a:cubicBezTo>
                  <a:cubicBezTo>
                    <a:pt x="84" y="3"/>
                    <a:pt x="86" y="4"/>
                    <a:pt x="88" y="5"/>
                  </a:cubicBezTo>
                  <a:cubicBezTo>
                    <a:pt x="90" y="5"/>
                    <a:pt x="93" y="6"/>
                    <a:pt x="95" y="5"/>
                  </a:cubicBezTo>
                  <a:cubicBezTo>
                    <a:pt x="97" y="5"/>
                    <a:pt x="99" y="6"/>
                    <a:pt x="100" y="8"/>
                  </a:cubicBezTo>
                  <a:cubicBezTo>
                    <a:pt x="101" y="10"/>
                    <a:pt x="103" y="12"/>
                    <a:pt x="105" y="13"/>
                  </a:cubicBezTo>
                  <a:cubicBezTo>
                    <a:pt x="107" y="14"/>
                    <a:pt x="109" y="15"/>
                    <a:pt x="111" y="16"/>
                  </a:cubicBezTo>
                  <a:cubicBezTo>
                    <a:pt x="113" y="18"/>
                    <a:pt x="115" y="20"/>
                    <a:pt x="119" y="23"/>
                  </a:cubicBezTo>
                  <a:lnTo>
                    <a:pt x="120" y="28"/>
                  </a:lnTo>
                  <a:lnTo>
                    <a:pt x="126" y="32"/>
                  </a:lnTo>
                  <a:cubicBezTo>
                    <a:pt x="125" y="33"/>
                    <a:pt x="124" y="33"/>
                    <a:pt x="124" y="34"/>
                  </a:cubicBezTo>
                  <a:cubicBezTo>
                    <a:pt x="124" y="35"/>
                    <a:pt x="123" y="36"/>
                    <a:pt x="122" y="38"/>
                  </a:cubicBezTo>
                  <a:cubicBezTo>
                    <a:pt x="121" y="40"/>
                    <a:pt x="120" y="48"/>
                    <a:pt x="119" y="61"/>
                  </a:cubicBezTo>
                  <a:cubicBezTo>
                    <a:pt x="136" y="54"/>
                    <a:pt x="147" y="50"/>
                    <a:pt x="153" y="49"/>
                  </a:cubicBezTo>
                  <a:cubicBezTo>
                    <a:pt x="159" y="48"/>
                    <a:pt x="164" y="47"/>
                    <a:pt x="167" y="46"/>
                  </a:cubicBezTo>
                  <a:cubicBezTo>
                    <a:pt x="170" y="45"/>
                    <a:pt x="173" y="45"/>
                    <a:pt x="175" y="45"/>
                  </a:cubicBezTo>
                  <a:cubicBezTo>
                    <a:pt x="178" y="46"/>
                    <a:pt x="179" y="45"/>
                    <a:pt x="180" y="45"/>
                  </a:cubicBezTo>
                  <a:cubicBezTo>
                    <a:pt x="181" y="44"/>
                    <a:pt x="182" y="43"/>
                    <a:pt x="182" y="43"/>
                  </a:cubicBezTo>
                  <a:cubicBezTo>
                    <a:pt x="183" y="43"/>
                    <a:pt x="184" y="43"/>
                    <a:pt x="186" y="42"/>
                  </a:cubicBezTo>
                  <a:cubicBezTo>
                    <a:pt x="187" y="43"/>
                    <a:pt x="189" y="44"/>
                    <a:pt x="189" y="45"/>
                  </a:cubicBezTo>
                  <a:cubicBezTo>
                    <a:pt x="190" y="45"/>
                    <a:pt x="191" y="45"/>
                    <a:pt x="192" y="45"/>
                  </a:cubicBezTo>
                  <a:cubicBezTo>
                    <a:pt x="194" y="44"/>
                    <a:pt x="196" y="45"/>
                    <a:pt x="197" y="46"/>
                  </a:cubicBezTo>
                  <a:cubicBezTo>
                    <a:pt x="199" y="48"/>
                    <a:pt x="200" y="49"/>
                    <a:pt x="202" y="49"/>
                  </a:cubicBezTo>
                  <a:cubicBezTo>
                    <a:pt x="203" y="50"/>
                    <a:pt x="205" y="51"/>
                    <a:pt x="206" y="51"/>
                  </a:cubicBezTo>
                  <a:cubicBezTo>
                    <a:pt x="208" y="52"/>
                    <a:pt x="210" y="54"/>
                    <a:pt x="214" y="56"/>
                  </a:cubicBezTo>
                  <a:lnTo>
                    <a:pt x="214" y="54"/>
                  </a:lnTo>
                  <a:lnTo>
                    <a:pt x="216" y="54"/>
                  </a:lnTo>
                  <a:cubicBezTo>
                    <a:pt x="208" y="48"/>
                    <a:pt x="201" y="43"/>
                    <a:pt x="193" y="37"/>
                  </a:cubicBezTo>
                  <a:lnTo>
                    <a:pt x="193" y="35"/>
                  </a:lnTo>
                  <a:lnTo>
                    <a:pt x="194" y="34"/>
                  </a:lnTo>
                  <a:lnTo>
                    <a:pt x="193" y="32"/>
                  </a:lnTo>
                  <a:lnTo>
                    <a:pt x="195" y="31"/>
                  </a:lnTo>
                  <a:cubicBezTo>
                    <a:pt x="194" y="30"/>
                    <a:pt x="194" y="29"/>
                    <a:pt x="194" y="28"/>
                  </a:cubicBezTo>
                  <a:lnTo>
                    <a:pt x="195" y="27"/>
                  </a:lnTo>
                  <a:lnTo>
                    <a:pt x="200" y="29"/>
                  </a:lnTo>
                  <a:lnTo>
                    <a:pt x="201" y="27"/>
                  </a:lnTo>
                  <a:cubicBezTo>
                    <a:pt x="202" y="27"/>
                    <a:pt x="203" y="27"/>
                    <a:pt x="203" y="27"/>
                  </a:cubicBezTo>
                  <a:cubicBezTo>
                    <a:pt x="204" y="26"/>
                    <a:pt x="207" y="27"/>
                    <a:pt x="213" y="28"/>
                  </a:cubicBezTo>
                  <a:cubicBezTo>
                    <a:pt x="219" y="29"/>
                    <a:pt x="226" y="31"/>
                    <a:pt x="234" y="34"/>
                  </a:cubicBezTo>
                  <a:cubicBezTo>
                    <a:pt x="241" y="37"/>
                    <a:pt x="246" y="38"/>
                    <a:pt x="247" y="38"/>
                  </a:cubicBezTo>
                  <a:cubicBezTo>
                    <a:pt x="249" y="38"/>
                    <a:pt x="250" y="38"/>
                    <a:pt x="251" y="38"/>
                  </a:cubicBezTo>
                  <a:cubicBezTo>
                    <a:pt x="251" y="37"/>
                    <a:pt x="252" y="37"/>
                    <a:pt x="252" y="37"/>
                  </a:cubicBezTo>
                  <a:cubicBezTo>
                    <a:pt x="254" y="38"/>
                    <a:pt x="256" y="39"/>
                    <a:pt x="257" y="38"/>
                  </a:cubicBezTo>
                  <a:lnTo>
                    <a:pt x="259" y="42"/>
                  </a:lnTo>
                  <a:cubicBezTo>
                    <a:pt x="264" y="45"/>
                    <a:pt x="268" y="47"/>
                    <a:pt x="270" y="48"/>
                  </a:cubicBezTo>
                  <a:cubicBezTo>
                    <a:pt x="273" y="48"/>
                    <a:pt x="274" y="49"/>
                    <a:pt x="275" y="50"/>
                  </a:cubicBezTo>
                  <a:cubicBezTo>
                    <a:pt x="276" y="51"/>
                    <a:pt x="277" y="52"/>
                    <a:pt x="278" y="53"/>
                  </a:cubicBezTo>
                  <a:cubicBezTo>
                    <a:pt x="279" y="54"/>
                    <a:pt x="279" y="56"/>
                    <a:pt x="279" y="56"/>
                  </a:cubicBezTo>
                  <a:cubicBezTo>
                    <a:pt x="279" y="57"/>
                    <a:pt x="279" y="57"/>
                    <a:pt x="280" y="58"/>
                  </a:cubicBezTo>
                  <a:cubicBezTo>
                    <a:pt x="280" y="59"/>
                    <a:pt x="281" y="60"/>
                    <a:pt x="283" y="61"/>
                  </a:cubicBezTo>
                  <a:lnTo>
                    <a:pt x="282" y="64"/>
                  </a:lnTo>
                  <a:lnTo>
                    <a:pt x="276" y="68"/>
                  </a:lnTo>
                  <a:cubicBezTo>
                    <a:pt x="276" y="68"/>
                    <a:pt x="275" y="68"/>
                    <a:pt x="274" y="67"/>
                  </a:cubicBezTo>
                  <a:cubicBezTo>
                    <a:pt x="273" y="67"/>
                    <a:pt x="272" y="67"/>
                    <a:pt x="271" y="67"/>
                  </a:cubicBezTo>
                  <a:cubicBezTo>
                    <a:pt x="271" y="67"/>
                    <a:pt x="270" y="67"/>
                    <a:pt x="269" y="67"/>
                  </a:cubicBezTo>
                  <a:cubicBezTo>
                    <a:pt x="268" y="66"/>
                    <a:pt x="267" y="66"/>
                    <a:pt x="267" y="65"/>
                  </a:cubicBezTo>
                  <a:lnTo>
                    <a:pt x="265" y="66"/>
                  </a:lnTo>
                  <a:lnTo>
                    <a:pt x="267" y="68"/>
                  </a:lnTo>
                  <a:lnTo>
                    <a:pt x="280" y="77"/>
                  </a:lnTo>
                  <a:lnTo>
                    <a:pt x="279" y="78"/>
                  </a:lnTo>
                  <a:cubicBezTo>
                    <a:pt x="279" y="78"/>
                    <a:pt x="279" y="78"/>
                    <a:pt x="278" y="78"/>
                  </a:cubicBezTo>
                  <a:cubicBezTo>
                    <a:pt x="278" y="77"/>
                    <a:pt x="277" y="77"/>
                    <a:pt x="277" y="78"/>
                  </a:cubicBezTo>
                  <a:cubicBezTo>
                    <a:pt x="276" y="78"/>
                    <a:pt x="275" y="78"/>
                    <a:pt x="274" y="78"/>
                  </a:cubicBezTo>
                  <a:cubicBezTo>
                    <a:pt x="273" y="77"/>
                    <a:pt x="272" y="76"/>
                    <a:pt x="271" y="76"/>
                  </a:cubicBezTo>
                  <a:cubicBezTo>
                    <a:pt x="270" y="75"/>
                    <a:pt x="268" y="74"/>
                    <a:pt x="267" y="75"/>
                  </a:cubicBezTo>
                  <a:cubicBezTo>
                    <a:pt x="266" y="75"/>
                    <a:pt x="265" y="74"/>
                    <a:pt x="263" y="73"/>
                  </a:cubicBezTo>
                  <a:cubicBezTo>
                    <a:pt x="262" y="73"/>
                    <a:pt x="259" y="71"/>
                    <a:pt x="256" y="70"/>
                  </a:cubicBezTo>
                  <a:lnTo>
                    <a:pt x="255" y="70"/>
                  </a:lnTo>
                  <a:lnTo>
                    <a:pt x="262" y="78"/>
                  </a:lnTo>
                  <a:cubicBezTo>
                    <a:pt x="261" y="78"/>
                    <a:pt x="260" y="78"/>
                    <a:pt x="260" y="78"/>
                  </a:cubicBezTo>
                  <a:cubicBezTo>
                    <a:pt x="260" y="77"/>
                    <a:pt x="259" y="78"/>
                    <a:pt x="259" y="78"/>
                  </a:cubicBezTo>
                  <a:cubicBezTo>
                    <a:pt x="259" y="78"/>
                    <a:pt x="258" y="78"/>
                    <a:pt x="257" y="78"/>
                  </a:cubicBezTo>
                  <a:cubicBezTo>
                    <a:pt x="256" y="78"/>
                    <a:pt x="251" y="75"/>
                    <a:pt x="243" y="70"/>
                  </a:cubicBezTo>
                  <a:cubicBezTo>
                    <a:pt x="235" y="64"/>
                    <a:pt x="230" y="62"/>
                    <a:pt x="229" y="62"/>
                  </a:cubicBezTo>
                  <a:cubicBezTo>
                    <a:pt x="227" y="62"/>
                    <a:pt x="226" y="62"/>
                    <a:pt x="224" y="61"/>
                  </a:cubicBezTo>
                  <a:lnTo>
                    <a:pt x="225" y="60"/>
                  </a:lnTo>
                  <a:lnTo>
                    <a:pt x="217" y="58"/>
                  </a:lnTo>
                  <a:lnTo>
                    <a:pt x="221" y="64"/>
                  </a:lnTo>
                  <a:lnTo>
                    <a:pt x="224" y="66"/>
                  </a:lnTo>
                  <a:cubicBezTo>
                    <a:pt x="223" y="70"/>
                    <a:pt x="222" y="74"/>
                    <a:pt x="221" y="78"/>
                  </a:cubicBezTo>
                  <a:lnTo>
                    <a:pt x="217" y="82"/>
                  </a:lnTo>
                  <a:lnTo>
                    <a:pt x="218" y="84"/>
                  </a:lnTo>
                  <a:cubicBezTo>
                    <a:pt x="217" y="84"/>
                    <a:pt x="217" y="84"/>
                    <a:pt x="216" y="84"/>
                  </a:cubicBezTo>
                  <a:cubicBezTo>
                    <a:pt x="215" y="84"/>
                    <a:pt x="214" y="84"/>
                    <a:pt x="212" y="85"/>
                  </a:cubicBezTo>
                  <a:cubicBezTo>
                    <a:pt x="211" y="86"/>
                    <a:pt x="209" y="87"/>
                    <a:pt x="206" y="89"/>
                  </a:cubicBezTo>
                  <a:cubicBezTo>
                    <a:pt x="204" y="91"/>
                    <a:pt x="200" y="94"/>
                    <a:pt x="194" y="99"/>
                  </a:cubicBezTo>
                  <a:cubicBezTo>
                    <a:pt x="191" y="103"/>
                    <a:pt x="188" y="107"/>
                    <a:pt x="185" y="110"/>
                  </a:cubicBezTo>
                  <a:cubicBezTo>
                    <a:pt x="182" y="112"/>
                    <a:pt x="179" y="116"/>
                    <a:pt x="175" y="120"/>
                  </a:cubicBezTo>
                  <a:cubicBezTo>
                    <a:pt x="171" y="124"/>
                    <a:pt x="168" y="127"/>
                    <a:pt x="165" y="129"/>
                  </a:cubicBezTo>
                  <a:cubicBezTo>
                    <a:pt x="163" y="131"/>
                    <a:pt x="161" y="134"/>
                    <a:pt x="158" y="137"/>
                  </a:cubicBezTo>
                  <a:cubicBezTo>
                    <a:pt x="175" y="130"/>
                    <a:pt x="186" y="126"/>
                    <a:pt x="194" y="125"/>
                  </a:cubicBezTo>
                  <a:cubicBezTo>
                    <a:pt x="201" y="124"/>
                    <a:pt x="206" y="122"/>
                    <a:pt x="208" y="120"/>
                  </a:cubicBezTo>
                  <a:cubicBezTo>
                    <a:pt x="211" y="118"/>
                    <a:pt x="212" y="117"/>
                    <a:pt x="214" y="116"/>
                  </a:cubicBezTo>
                  <a:cubicBezTo>
                    <a:pt x="215" y="116"/>
                    <a:pt x="217" y="115"/>
                    <a:pt x="220" y="114"/>
                  </a:cubicBezTo>
                  <a:cubicBezTo>
                    <a:pt x="223" y="114"/>
                    <a:pt x="226" y="113"/>
                    <a:pt x="229" y="111"/>
                  </a:cubicBezTo>
                  <a:cubicBezTo>
                    <a:pt x="231" y="109"/>
                    <a:pt x="234" y="108"/>
                    <a:pt x="236" y="108"/>
                  </a:cubicBezTo>
                  <a:cubicBezTo>
                    <a:pt x="238" y="108"/>
                    <a:pt x="240" y="108"/>
                    <a:pt x="241" y="108"/>
                  </a:cubicBezTo>
                  <a:cubicBezTo>
                    <a:pt x="241" y="109"/>
                    <a:pt x="242" y="109"/>
                    <a:pt x="243" y="109"/>
                  </a:cubicBezTo>
                  <a:cubicBezTo>
                    <a:pt x="244" y="109"/>
                    <a:pt x="246" y="109"/>
                    <a:pt x="247" y="109"/>
                  </a:cubicBezTo>
                  <a:cubicBezTo>
                    <a:pt x="249" y="109"/>
                    <a:pt x="251" y="110"/>
                    <a:pt x="253" y="111"/>
                  </a:cubicBezTo>
                  <a:cubicBezTo>
                    <a:pt x="255" y="113"/>
                    <a:pt x="258" y="115"/>
                    <a:pt x="261" y="116"/>
                  </a:cubicBezTo>
                  <a:cubicBezTo>
                    <a:pt x="264" y="118"/>
                    <a:pt x="268" y="119"/>
                    <a:pt x="271" y="120"/>
                  </a:cubicBezTo>
                  <a:cubicBezTo>
                    <a:pt x="275" y="120"/>
                    <a:pt x="278" y="122"/>
                    <a:pt x="281" y="124"/>
                  </a:cubicBezTo>
                  <a:cubicBezTo>
                    <a:pt x="283" y="126"/>
                    <a:pt x="285" y="128"/>
                    <a:pt x="287" y="129"/>
                  </a:cubicBezTo>
                  <a:cubicBezTo>
                    <a:pt x="290" y="133"/>
                    <a:pt x="291" y="135"/>
                    <a:pt x="292" y="136"/>
                  </a:cubicBezTo>
                  <a:cubicBezTo>
                    <a:pt x="294" y="137"/>
                    <a:pt x="294" y="138"/>
                    <a:pt x="294" y="139"/>
                  </a:cubicBezTo>
                  <a:cubicBezTo>
                    <a:pt x="294" y="140"/>
                    <a:pt x="294" y="141"/>
                    <a:pt x="295" y="142"/>
                  </a:cubicBezTo>
                  <a:cubicBezTo>
                    <a:pt x="295" y="144"/>
                    <a:pt x="295" y="146"/>
                    <a:pt x="295" y="149"/>
                  </a:cubicBezTo>
                  <a:cubicBezTo>
                    <a:pt x="295" y="151"/>
                    <a:pt x="294" y="155"/>
                    <a:pt x="290" y="160"/>
                  </a:cubicBezTo>
                  <a:cubicBezTo>
                    <a:pt x="287" y="165"/>
                    <a:pt x="285" y="168"/>
                    <a:pt x="285" y="171"/>
                  </a:cubicBezTo>
                  <a:cubicBezTo>
                    <a:pt x="284" y="173"/>
                    <a:pt x="284" y="175"/>
                    <a:pt x="283" y="176"/>
                  </a:cubicBezTo>
                  <a:cubicBezTo>
                    <a:pt x="282" y="176"/>
                    <a:pt x="280" y="179"/>
                    <a:pt x="278" y="183"/>
                  </a:cubicBezTo>
                  <a:cubicBezTo>
                    <a:pt x="276" y="186"/>
                    <a:pt x="274" y="193"/>
                    <a:pt x="271" y="201"/>
                  </a:cubicBezTo>
                  <a:cubicBezTo>
                    <a:pt x="268" y="210"/>
                    <a:pt x="266" y="216"/>
                    <a:pt x="263" y="221"/>
                  </a:cubicBezTo>
                  <a:cubicBezTo>
                    <a:pt x="260" y="225"/>
                    <a:pt x="259" y="228"/>
                    <a:pt x="259" y="230"/>
                  </a:cubicBezTo>
                  <a:cubicBezTo>
                    <a:pt x="259" y="232"/>
                    <a:pt x="258" y="233"/>
                    <a:pt x="257" y="235"/>
                  </a:cubicBezTo>
                  <a:cubicBezTo>
                    <a:pt x="256" y="236"/>
                    <a:pt x="256" y="237"/>
                    <a:pt x="255" y="238"/>
                  </a:cubicBezTo>
                  <a:cubicBezTo>
                    <a:pt x="255" y="239"/>
                    <a:pt x="255" y="240"/>
                    <a:pt x="254" y="242"/>
                  </a:cubicBezTo>
                  <a:lnTo>
                    <a:pt x="257" y="235"/>
                  </a:lnTo>
                  <a:cubicBezTo>
                    <a:pt x="257" y="236"/>
                    <a:pt x="257" y="237"/>
                    <a:pt x="257" y="237"/>
                  </a:cubicBezTo>
                  <a:cubicBezTo>
                    <a:pt x="257" y="237"/>
                    <a:pt x="257" y="238"/>
                    <a:pt x="257" y="239"/>
                  </a:cubicBezTo>
                  <a:cubicBezTo>
                    <a:pt x="257" y="240"/>
                    <a:pt x="257" y="241"/>
                    <a:pt x="256" y="242"/>
                  </a:cubicBezTo>
                  <a:cubicBezTo>
                    <a:pt x="256" y="243"/>
                    <a:pt x="255" y="243"/>
                    <a:pt x="255" y="244"/>
                  </a:cubicBezTo>
                  <a:cubicBezTo>
                    <a:pt x="255" y="245"/>
                    <a:pt x="255" y="246"/>
                    <a:pt x="254" y="247"/>
                  </a:cubicBezTo>
                  <a:cubicBezTo>
                    <a:pt x="253" y="248"/>
                    <a:pt x="253" y="251"/>
                    <a:pt x="251" y="254"/>
                  </a:cubicBezTo>
                  <a:lnTo>
                    <a:pt x="250" y="255"/>
                  </a:lnTo>
                  <a:lnTo>
                    <a:pt x="250" y="257"/>
                  </a:lnTo>
                  <a:lnTo>
                    <a:pt x="247" y="258"/>
                  </a:lnTo>
                  <a:lnTo>
                    <a:pt x="245" y="266"/>
                  </a:lnTo>
                  <a:lnTo>
                    <a:pt x="246" y="266"/>
                  </a:lnTo>
                  <a:lnTo>
                    <a:pt x="245" y="267"/>
                  </a:lnTo>
                  <a:cubicBezTo>
                    <a:pt x="245" y="268"/>
                    <a:pt x="245" y="268"/>
                    <a:pt x="246" y="268"/>
                  </a:cubicBezTo>
                  <a:cubicBezTo>
                    <a:pt x="246" y="269"/>
                    <a:pt x="246" y="269"/>
                    <a:pt x="246" y="270"/>
                  </a:cubicBezTo>
                  <a:cubicBezTo>
                    <a:pt x="246" y="271"/>
                    <a:pt x="246" y="272"/>
                    <a:pt x="246" y="275"/>
                  </a:cubicBezTo>
                  <a:cubicBezTo>
                    <a:pt x="246" y="277"/>
                    <a:pt x="246" y="278"/>
                    <a:pt x="246" y="278"/>
                  </a:cubicBezTo>
                  <a:cubicBezTo>
                    <a:pt x="246" y="279"/>
                    <a:pt x="246" y="279"/>
                    <a:pt x="246" y="279"/>
                  </a:cubicBezTo>
                  <a:lnTo>
                    <a:pt x="247" y="281"/>
                  </a:lnTo>
                  <a:cubicBezTo>
                    <a:pt x="246" y="282"/>
                    <a:pt x="245" y="283"/>
                    <a:pt x="245" y="283"/>
                  </a:cubicBezTo>
                  <a:cubicBezTo>
                    <a:pt x="244" y="283"/>
                    <a:pt x="244" y="284"/>
                    <a:pt x="244" y="284"/>
                  </a:cubicBezTo>
                  <a:cubicBezTo>
                    <a:pt x="244" y="284"/>
                    <a:pt x="244" y="285"/>
                    <a:pt x="244" y="286"/>
                  </a:cubicBezTo>
                  <a:lnTo>
                    <a:pt x="241" y="287"/>
                  </a:lnTo>
                  <a:lnTo>
                    <a:pt x="241" y="289"/>
                  </a:lnTo>
                  <a:cubicBezTo>
                    <a:pt x="239" y="290"/>
                    <a:pt x="237" y="291"/>
                    <a:pt x="236" y="293"/>
                  </a:cubicBezTo>
                  <a:cubicBezTo>
                    <a:pt x="235" y="295"/>
                    <a:pt x="234" y="298"/>
                    <a:pt x="234" y="299"/>
                  </a:cubicBezTo>
                  <a:cubicBezTo>
                    <a:pt x="234" y="300"/>
                    <a:pt x="233" y="302"/>
                    <a:pt x="231" y="304"/>
                  </a:cubicBezTo>
                  <a:cubicBezTo>
                    <a:pt x="230" y="307"/>
                    <a:pt x="229" y="308"/>
                    <a:pt x="228" y="310"/>
                  </a:cubicBezTo>
                  <a:cubicBezTo>
                    <a:pt x="227" y="312"/>
                    <a:pt x="226" y="314"/>
                    <a:pt x="224" y="318"/>
                  </a:cubicBezTo>
                  <a:cubicBezTo>
                    <a:pt x="222" y="316"/>
                    <a:pt x="221" y="316"/>
                    <a:pt x="220" y="315"/>
                  </a:cubicBezTo>
                  <a:cubicBezTo>
                    <a:pt x="219" y="315"/>
                    <a:pt x="218" y="315"/>
                    <a:pt x="218" y="315"/>
                  </a:cubicBezTo>
                  <a:cubicBezTo>
                    <a:pt x="218" y="315"/>
                    <a:pt x="218" y="315"/>
                    <a:pt x="217" y="315"/>
                  </a:cubicBezTo>
                  <a:lnTo>
                    <a:pt x="216" y="321"/>
                  </a:lnTo>
                  <a:cubicBezTo>
                    <a:pt x="214" y="322"/>
                    <a:pt x="212" y="322"/>
                    <a:pt x="211" y="322"/>
                  </a:cubicBezTo>
                  <a:cubicBezTo>
                    <a:pt x="210" y="322"/>
                    <a:pt x="210" y="323"/>
                    <a:pt x="209" y="323"/>
                  </a:cubicBezTo>
                  <a:cubicBezTo>
                    <a:pt x="208" y="324"/>
                    <a:pt x="208" y="324"/>
                    <a:pt x="206" y="323"/>
                  </a:cubicBezTo>
                  <a:cubicBezTo>
                    <a:pt x="205" y="323"/>
                    <a:pt x="204" y="323"/>
                    <a:pt x="203" y="323"/>
                  </a:cubicBezTo>
                  <a:lnTo>
                    <a:pt x="202" y="321"/>
                  </a:lnTo>
                  <a:lnTo>
                    <a:pt x="203" y="320"/>
                  </a:lnTo>
                  <a:lnTo>
                    <a:pt x="203" y="318"/>
                  </a:lnTo>
                  <a:lnTo>
                    <a:pt x="201" y="318"/>
                  </a:lnTo>
                  <a:lnTo>
                    <a:pt x="200" y="317"/>
                  </a:lnTo>
                  <a:cubicBezTo>
                    <a:pt x="198" y="317"/>
                    <a:pt x="196" y="316"/>
                    <a:pt x="195" y="315"/>
                  </a:cubicBezTo>
                  <a:cubicBezTo>
                    <a:pt x="193" y="320"/>
                    <a:pt x="192" y="324"/>
                    <a:pt x="192" y="328"/>
                  </a:cubicBezTo>
                  <a:lnTo>
                    <a:pt x="191" y="328"/>
                  </a:lnTo>
                  <a:cubicBezTo>
                    <a:pt x="191" y="328"/>
                    <a:pt x="190" y="327"/>
                    <a:pt x="190" y="327"/>
                  </a:cubicBezTo>
                  <a:cubicBezTo>
                    <a:pt x="190" y="327"/>
                    <a:pt x="190" y="327"/>
                    <a:pt x="189" y="326"/>
                  </a:cubicBezTo>
                  <a:cubicBezTo>
                    <a:pt x="189" y="325"/>
                    <a:pt x="189" y="324"/>
                    <a:pt x="190" y="324"/>
                  </a:cubicBezTo>
                  <a:cubicBezTo>
                    <a:pt x="190" y="323"/>
                    <a:pt x="191" y="321"/>
                    <a:pt x="191" y="319"/>
                  </a:cubicBezTo>
                  <a:lnTo>
                    <a:pt x="190" y="318"/>
                  </a:lnTo>
                  <a:lnTo>
                    <a:pt x="190" y="321"/>
                  </a:lnTo>
                  <a:lnTo>
                    <a:pt x="185" y="318"/>
                  </a:lnTo>
                  <a:lnTo>
                    <a:pt x="181" y="311"/>
                  </a:lnTo>
                  <a:lnTo>
                    <a:pt x="173" y="304"/>
                  </a:lnTo>
                  <a:lnTo>
                    <a:pt x="174" y="303"/>
                  </a:lnTo>
                  <a:lnTo>
                    <a:pt x="171" y="300"/>
                  </a:lnTo>
                  <a:cubicBezTo>
                    <a:pt x="171" y="298"/>
                    <a:pt x="171" y="297"/>
                    <a:pt x="172" y="296"/>
                  </a:cubicBezTo>
                  <a:lnTo>
                    <a:pt x="175" y="295"/>
                  </a:lnTo>
                  <a:lnTo>
                    <a:pt x="169" y="282"/>
                  </a:lnTo>
                  <a:lnTo>
                    <a:pt x="168" y="279"/>
                  </a:lnTo>
                  <a:lnTo>
                    <a:pt x="169" y="278"/>
                  </a:lnTo>
                  <a:cubicBezTo>
                    <a:pt x="168" y="277"/>
                    <a:pt x="168" y="275"/>
                    <a:pt x="168" y="274"/>
                  </a:cubicBezTo>
                  <a:lnTo>
                    <a:pt x="170" y="275"/>
                  </a:lnTo>
                  <a:lnTo>
                    <a:pt x="171" y="274"/>
                  </a:lnTo>
                  <a:lnTo>
                    <a:pt x="168" y="270"/>
                  </a:lnTo>
                  <a:lnTo>
                    <a:pt x="168" y="273"/>
                  </a:lnTo>
                  <a:lnTo>
                    <a:pt x="167" y="268"/>
                  </a:lnTo>
                  <a:lnTo>
                    <a:pt x="171" y="273"/>
                  </a:lnTo>
                  <a:cubicBezTo>
                    <a:pt x="171" y="272"/>
                    <a:pt x="171" y="271"/>
                    <a:pt x="171" y="270"/>
                  </a:cubicBezTo>
                  <a:cubicBezTo>
                    <a:pt x="171" y="269"/>
                    <a:pt x="171" y="267"/>
                    <a:pt x="170" y="265"/>
                  </a:cubicBezTo>
                  <a:cubicBezTo>
                    <a:pt x="169" y="263"/>
                    <a:pt x="168" y="261"/>
                    <a:pt x="168" y="260"/>
                  </a:cubicBezTo>
                  <a:cubicBezTo>
                    <a:pt x="168" y="258"/>
                    <a:pt x="168" y="257"/>
                    <a:pt x="167" y="257"/>
                  </a:cubicBezTo>
                  <a:cubicBezTo>
                    <a:pt x="166" y="256"/>
                    <a:pt x="165" y="254"/>
                    <a:pt x="163" y="251"/>
                  </a:cubicBezTo>
                  <a:cubicBezTo>
                    <a:pt x="162" y="247"/>
                    <a:pt x="161" y="246"/>
                    <a:pt x="161" y="245"/>
                  </a:cubicBezTo>
                  <a:cubicBezTo>
                    <a:pt x="161" y="244"/>
                    <a:pt x="161" y="244"/>
                    <a:pt x="161" y="243"/>
                  </a:cubicBezTo>
                  <a:cubicBezTo>
                    <a:pt x="161" y="243"/>
                    <a:pt x="160" y="243"/>
                    <a:pt x="160" y="242"/>
                  </a:cubicBezTo>
                  <a:lnTo>
                    <a:pt x="159" y="242"/>
                  </a:lnTo>
                  <a:cubicBezTo>
                    <a:pt x="159" y="241"/>
                    <a:pt x="158" y="240"/>
                    <a:pt x="158" y="239"/>
                  </a:cubicBezTo>
                  <a:cubicBezTo>
                    <a:pt x="158" y="239"/>
                    <a:pt x="157" y="238"/>
                    <a:pt x="157" y="238"/>
                  </a:cubicBezTo>
                  <a:cubicBezTo>
                    <a:pt x="157" y="237"/>
                    <a:pt x="156" y="236"/>
                    <a:pt x="155" y="235"/>
                  </a:cubicBezTo>
                  <a:cubicBezTo>
                    <a:pt x="155" y="234"/>
                    <a:pt x="154" y="233"/>
                    <a:pt x="154" y="232"/>
                  </a:cubicBezTo>
                  <a:lnTo>
                    <a:pt x="153" y="231"/>
                  </a:lnTo>
                  <a:lnTo>
                    <a:pt x="152" y="230"/>
                  </a:lnTo>
                  <a:lnTo>
                    <a:pt x="152" y="229"/>
                  </a:lnTo>
                  <a:cubicBezTo>
                    <a:pt x="150" y="227"/>
                    <a:pt x="149" y="226"/>
                    <a:pt x="149" y="224"/>
                  </a:cubicBezTo>
                  <a:lnTo>
                    <a:pt x="148" y="224"/>
                  </a:lnTo>
                  <a:cubicBezTo>
                    <a:pt x="148" y="223"/>
                    <a:pt x="148" y="223"/>
                    <a:pt x="148" y="223"/>
                  </a:cubicBezTo>
                  <a:cubicBezTo>
                    <a:pt x="148" y="222"/>
                    <a:pt x="148" y="222"/>
                    <a:pt x="148" y="221"/>
                  </a:cubicBezTo>
                  <a:cubicBezTo>
                    <a:pt x="147" y="221"/>
                    <a:pt x="147" y="220"/>
                    <a:pt x="147" y="219"/>
                  </a:cubicBezTo>
                  <a:lnTo>
                    <a:pt x="148" y="219"/>
                  </a:lnTo>
                  <a:lnTo>
                    <a:pt x="145" y="214"/>
                  </a:lnTo>
                  <a:lnTo>
                    <a:pt x="148" y="217"/>
                  </a:lnTo>
                  <a:lnTo>
                    <a:pt x="149" y="218"/>
                  </a:lnTo>
                  <a:lnTo>
                    <a:pt x="146" y="213"/>
                  </a:lnTo>
                  <a:cubicBezTo>
                    <a:pt x="147" y="214"/>
                    <a:pt x="148" y="215"/>
                    <a:pt x="148" y="216"/>
                  </a:cubicBezTo>
                  <a:cubicBezTo>
                    <a:pt x="149" y="218"/>
                    <a:pt x="150" y="219"/>
                    <a:pt x="151" y="220"/>
                  </a:cubicBezTo>
                  <a:lnTo>
                    <a:pt x="152" y="220"/>
                  </a:lnTo>
                  <a:cubicBezTo>
                    <a:pt x="153" y="223"/>
                    <a:pt x="155" y="226"/>
                    <a:pt x="156" y="229"/>
                  </a:cubicBezTo>
                  <a:lnTo>
                    <a:pt x="158" y="228"/>
                  </a:lnTo>
                  <a:cubicBezTo>
                    <a:pt x="156" y="226"/>
                    <a:pt x="155" y="224"/>
                    <a:pt x="155" y="222"/>
                  </a:cubicBezTo>
                  <a:lnTo>
                    <a:pt x="164" y="235"/>
                  </a:lnTo>
                  <a:lnTo>
                    <a:pt x="165" y="235"/>
                  </a:lnTo>
                  <a:cubicBezTo>
                    <a:pt x="165" y="234"/>
                    <a:pt x="165" y="233"/>
                    <a:pt x="165" y="232"/>
                  </a:cubicBezTo>
                  <a:lnTo>
                    <a:pt x="163" y="232"/>
                  </a:lnTo>
                  <a:cubicBezTo>
                    <a:pt x="163" y="230"/>
                    <a:pt x="163" y="229"/>
                    <a:pt x="162" y="229"/>
                  </a:cubicBezTo>
                  <a:cubicBezTo>
                    <a:pt x="162" y="228"/>
                    <a:pt x="159" y="224"/>
                    <a:pt x="155" y="218"/>
                  </a:cubicBezTo>
                  <a:cubicBezTo>
                    <a:pt x="150" y="211"/>
                    <a:pt x="148" y="207"/>
                    <a:pt x="147" y="205"/>
                  </a:cubicBezTo>
                  <a:cubicBezTo>
                    <a:pt x="146" y="203"/>
                    <a:pt x="146" y="202"/>
                    <a:pt x="146" y="202"/>
                  </a:cubicBezTo>
                  <a:cubicBezTo>
                    <a:pt x="147" y="202"/>
                    <a:pt x="147" y="202"/>
                    <a:pt x="147" y="202"/>
                  </a:cubicBezTo>
                  <a:lnTo>
                    <a:pt x="162" y="223"/>
                  </a:lnTo>
                  <a:lnTo>
                    <a:pt x="164" y="223"/>
                  </a:lnTo>
                  <a:lnTo>
                    <a:pt x="177" y="238"/>
                  </a:lnTo>
                  <a:lnTo>
                    <a:pt x="179" y="238"/>
                  </a:lnTo>
                  <a:lnTo>
                    <a:pt x="180" y="239"/>
                  </a:lnTo>
                  <a:lnTo>
                    <a:pt x="181" y="240"/>
                  </a:lnTo>
                  <a:lnTo>
                    <a:pt x="177" y="234"/>
                  </a:lnTo>
                  <a:lnTo>
                    <a:pt x="179" y="237"/>
                  </a:lnTo>
                  <a:lnTo>
                    <a:pt x="188" y="245"/>
                  </a:lnTo>
                  <a:lnTo>
                    <a:pt x="190" y="244"/>
                  </a:lnTo>
                  <a:lnTo>
                    <a:pt x="190" y="242"/>
                  </a:lnTo>
                  <a:lnTo>
                    <a:pt x="191" y="242"/>
                  </a:lnTo>
                  <a:lnTo>
                    <a:pt x="193" y="238"/>
                  </a:lnTo>
                  <a:lnTo>
                    <a:pt x="182" y="224"/>
                  </a:lnTo>
                  <a:lnTo>
                    <a:pt x="186" y="229"/>
                  </a:lnTo>
                  <a:lnTo>
                    <a:pt x="193" y="235"/>
                  </a:lnTo>
                  <a:cubicBezTo>
                    <a:pt x="200" y="216"/>
                    <a:pt x="205" y="201"/>
                    <a:pt x="209" y="189"/>
                  </a:cubicBezTo>
                  <a:cubicBezTo>
                    <a:pt x="212" y="177"/>
                    <a:pt x="214" y="171"/>
                    <a:pt x="214" y="170"/>
                  </a:cubicBezTo>
                  <a:cubicBezTo>
                    <a:pt x="215" y="169"/>
                    <a:pt x="215" y="169"/>
                    <a:pt x="215" y="168"/>
                  </a:cubicBezTo>
                  <a:cubicBezTo>
                    <a:pt x="214" y="168"/>
                    <a:pt x="213" y="168"/>
                    <a:pt x="211" y="169"/>
                  </a:cubicBezTo>
                  <a:cubicBezTo>
                    <a:pt x="209" y="169"/>
                    <a:pt x="206" y="170"/>
                    <a:pt x="200" y="172"/>
                  </a:cubicBezTo>
                  <a:cubicBezTo>
                    <a:pt x="195" y="173"/>
                    <a:pt x="192" y="174"/>
                    <a:pt x="191" y="174"/>
                  </a:cubicBezTo>
                  <a:lnTo>
                    <a:pt x="190" y="175"/>
                  </a:lnTo>
                  <a:cubicBezTo>
                    <a:pt x="189" y="175"/>
                    <a:pt x="188" y="176"/>
                    <a:pt x="187" y="176"/>
                  </a:cubicBezTo>
                  <a:cubicBezTo>
                    <a:pt x="186" y="176"/>
                    <a:pt x="183" y="178"/>
                    <a:pt x="178" y="180"/>
                  </a:cubicBezTo>
                  <a:lnTo>
                    <a:pt x="173" y="182"/>
                  </a:lnTo>
                  <a:lnTo>
                    <a:pt x="181" y="178"/>
                  </a:lnTo>
                  <a:lnTo>
                    <a:pt x="183" y="176"/>
                  </a:lnTo>
                  <a:cubicBezTo>
                    <a:pt x="183" y="176"/>
                    <a:pt x="183" y="176"/>
                    <a:pt x="182" y="176"/>
                  </a:cubicBezTo>
                  <a:cubicBezTo>
                    <a:pt x="182" y="176"/>
                    <a:pt x="182" y="176"/>
                    <a:pt x="181" y="176"/>
                  </a:cubicBezTo>
                  <a:cubicBezTo>
                    <a:pt x="180" y="177"/>
                    <a:pt x="180" y="177"/>
                    <a:pt x="179" y="178"/>
                  </a:cubicBezTo>
                  <a:cubicBezTo>
                    <a:pt x="178" y="178"/>
                    <a:pt x="177" y="179"/>
                    <a:pt x="174" y="180"/>
                  </a:cubicBezTo>
                  <a:cubicBezTo>
                    <a:pt x="171" y="181"/>
                    <a:pt x="170" y="182"/>
                    <a:pt x="170" y="182"/>
                  </a:cubicBezTo>
                  <a:lnTo>
                    <a:pt x="171" y="180"/>
                  </a:lnTo>
                  <a:lnTo>
                    <a:pt x="172" y="178"/>
                  </a:lnTo>
                  <a:lnTo>
                    <a:pt x="168" y="180"/>
                  </a:lnTo>
                  <a:cubicBezTo>
                    <a:pt x="168" y="181"/>
                    <a:pt x="168" y="182"/>
                    <a:pt x="168" y="182"/>
                  </a:cubicBezTo>
                  <a:cubicBezTo>
                    <a:pt x="168" y="182"/>
                    <a:pt x="168" y="182"/>
                    <a:pt x="168" y="183"/>
                  </a:cubicBezTo>
                  <a:cubicBezTo>
                    <a:pt x="168" y="183"/>
                    <a:pt x="168" y="183"/>
                    <a:pt x="168" y="183"/>
                  </a:cubicBezTo>
                  <a:lnTo>
                    <a:pt x="168" y="181"/>
                  </a:lnTo>
                  <a:lnTo>
                    <a:pt x="166" y="181"/>
                  </a:lnTo>
                  <a:lnTo>
                    <a:pt x="166" y="182"/>
                  </a:lnTo>
                  <a:lnTo>
                    <a:pt x="165" y="184"/>
                  </a:lnTo>
                  <a:lnTo>
                    <a:pt x="165" y="182"/>
                  </a:lnTo>
                  <a:lnTo>
                    <a:pt x="162" y="183"/>
                  </a:lnTo>
                  <a:lnTo>
                    <a:pt x="161" y="185"/>
                  </a:lnTo>
                  <a:lnTo>
                    <a:pt x="162" y="184"/>
                  </a:lnTo>
                  <a:lnTo>
                    <a:pt x="162" y="185"/>
                  </a:lnTo>
                  <a:cubicBezTo>
                    <a:pt x="162" y="185"/>
                    <a:pt x="162" y="185"/>
                    <a:pt x="162" y="185"/>
                  </a:cubicBezTo>
                  <a:cubicBezTo>
                    <a:pt x="162" y="185"/>
                    <a:pt x="161" y="185"/>
                    <a:pt x="161" y="185"/>
                  </a:cubicBezTo>
                  <a:cubicBezTo>
                    <a:pt x="161" y="186"/>
                    <a:pt x="160" y="186"/>
                    <a:pt x="159" y="187"/>
                  </a:cubicBezTo>
                  <a:lnTo>
                    <a:pt x="158" y="188"/>
                  </a:lnTo>
                  <a:cubicBezTo>
                    <a:pt x="157" y="189"/>
                    <a:pt x="155" y="189"/>
                    <a:pt x="155" y="189"/>
                  </a:cubicBezTo>
                  <a:lnTo>
                    <a:pt x="156" y="186"/>
                  </a:lnTo>
                  <a:cubicBezTo>
                    <a:pt x="155" y="187"/>
                    <a:pt x="153" y="188"/>
                    <a:pt x="151" y="189"/>
                  </a:cubicBezTo>
                  <a:cubicBezTo>
                    <a:pt x="149" y="189"/>
                    <a:pt x="148" y="190"/>
                    <a:pt x="147" y="191"/>
                  </a:cubicBezTo>
                  <a:cubicBezTo>
                    <a:pt x="146" y="191"/>
                    <a:pt x="144" y="192"/>
                    <a:pt x="142" y="194"/>
                  </a:cubicBezTo>
                  <a:lnTo>
                    <a:pt x="142" y="195"/>
                  </a:lnTo>
                  <a:cubicBezTo>
                    <a:pt x="146" y="193"/>
                    <a:pt x="149" y="191"/>
                    <a:pt x="153" y="189"/>
                  </a:cubicBezTo>
                  <a:lnTo>
                    <a:pt x="154" y="190"/>
                  </a:lnTo>
                  <a:cubicBezTo>
                    <a:pt x="151" y="191"/>
                    <a:pt x="149" y="193"/>
                    <a:pt x="147" y="195"/>
                  </a:cubicBezTo>
                  <a:lnTo>
                    <a:pt x="170" y="184"/>
                  </a:lnTo>
                  <a:lnTo>
                    <a:pt x="168" y="185"/>
                  </a:lnTo>
                  <a:lnTo>
                    <a:pt x="167" y="185"/>
                  </a:lnTo>
                  <a:lnTo>
                    <a:pt x="166" y="186"/>
                  </a:lnTo>
                  <a:cubicBezTo>
                    <a:pt x="147" y="196"/>
                    <a:pt x="129" y="206"/>
                    <a:pt x="110" y="216"/>
                  </a:cubicBezTo>
                  <a:lnTo>
                    <a:pt x="108" y="241"/>
                  </a:lnTo>
                  <a:lnTo>
                    <a:pt x="107" y="239"/>
                  </a:lnTo>
                  <a:cubicBezTo>
                    <a:pt x="108" y="238"/>
                    <a:pt x="108" y="236"/>
                    <a:pt x="107" y="235"/>
                  </a:cubicBezTo>
                  <a:cubicBezTo>
                    <a:pt x="106" y="237"/>
                    <a:pt x="106" y="239"/>
                    <a:pt x="106" y="240"/>
                  </a:cubicBezTo>
                  <a:cubicBezTo>
                    <a:pt x="106" y="241"/>
                    <a:pt x="106" y="243"/>
                    <a:pt x="106" y="245"/>
                  </a:cubicBezTo>
                  <a:cubicBezTo>
                    <a:pt x="105" y="247"/>
                    <a:pt x="105" y="248"/>
                    <a:pt x="105" y="248"/>
                  </a:cubicBezTo>
                  <a:cubicBezTo>
                    <a:pt x="105" y="249"/>
                    <a:pt x="105" y="249"/>
                    <a:pt x="105" y="249"/>
                  </a:cubicBezTo>
                  <a:cubicBezTo>
                    <a:pt x="105" y="250"/>
                    <a:pt x="105" y="250"/>
                    <a:pt x="104" y="251"/>
                  </a:cubicBezTo>
                  <a:lnTo>
                    <a:pt x="106" y="253"/>
                  </a:lnTo>
                  <a:lnTo>
                    <a:pt x="107" y="252"/>
                  </a:lnTo>
                  <a:cubicBezTo>
                    <a:pt x="107" y="250"/>
                    <a:pt x="107" y="248"/>
                    <a:pt x="107" y="247"/>
                  </a:cubicBezTo>
                  <a:cubicBezTo>
                    <a:pt x="107" y="246"/>
                    <a:pt x="107" y="246"/>
                    <a:pt x="107" y="245"/>
                  </a:cubicBezTo>
                  <a:cubicBezTo>
                    <a:pt x="107" y="245"/>
                    <a:pt x="107" y="244"/>
                    <a:pt x="108" y="244"/>
                  </a:cubicBezTo>
                  <a:cubicBezTo>
                    <a:pt x="106" y="259"/>
                    <a:pt x="105" y="268"/>
                    <a:pt x="106" y="271"/>
                  </a:cubicBezTo>
                  <a:cubicBezTo>
                    <a:pt x="106" y="274"/>
                    <a:pt x="106" y="276"/>
                    <a:pt x="105" y="278"/>
                  </a:cubicBezTo>
                  <a:cubicBezTo>
                    <a:pt x="105" y="280"/>
                    <a:pt x="105" y="282"/>
                    <a:pt x="105" y="285"/>
                  </a:cubicBezTo>
                  <a:cubicBezTo>
                    <a:pt x="105" y="288"/>
                    <a:pt x="105" y="292"/>
                    <a:pt x="104" y="298"/>
                  </a:cubicBezTo>
                  <a:cubicBezTo>
                    <a:pt x="103" y="303"/>
                    <a:pt x="103" y="307"/>
                    <a:pt x="103" y="310"/>
                  </a:cubicBezTo>
                  <a:cubicBezTo>
                    <a:pt x="103" y="312"/>
                    <a:pt x="103" y="314"/>
                    <a:pt x="103" y="315"/>
                  </a:cubicBezTo>
                  <a:cubicBezTo>
                    <a:pt x="102" y="315"/>
                    <a:pt x="102" y="316"/>
                    <a:pt x="102" y="317"/>
                  </a:cubicBezTo>
                  <a:cubicBezTo>
                    <a:pt x="102" y="318"/>
                    <a:pt x="102" y="319"/>
                    <a:pt x="102" y="321"/>
                  </a:cubicBezTo>
                  <a:cubicBezTo>
                    <a:pt x="103" y="322"/>
                    <a:pt x="103" y="324"/>
                    <a:pt x="102" y="325"/>
                  </a:cubicBezTo>
                  <a:cubicBezTo>
                    <a:pt x="102" y="327"/>
                    <a:pt x="101" y="328"/>
                    <a:pt x="101" y="330"/>
                  </a:cubicBezTo>
                  <a:cubicBezTo>
                    <a:pt x="101" y="333"/>
                    <a:pt x="101" y="335"/>
                    <a:pt x="101" y="338"/>
                  </a:cubicBezTo>
                  <a:cubicBezTo>
                    <a:pt x="101" y="340"/>
                    <a:pt x="100" y="343"/>
                    <a:pt x="100" y="346"/>
                  </a:cubicBezTo>
                  <a:cubicBezTo>
                    <a:pt x="100" y="348"/>
                    <a:pt x="99" y="351"/>
                    <a:pt x="99" y="354"/>
                  </a:cubicBezTo>
                  <a:cubicBezTo>
                    <a:pt x="99" y="357"/>
                    <a:pt x="100" y="361"/>
                    <a:pt x="103" y="364"/>
                  </a:cubicBezTo>
                  <a:cubicBezTo>
                    <a:pt x="106" y="368"/>
                    <a:pt x="107" y="373"/>
                    <a:pt x="105" y="378"/>
                  </a:cubicBezTo>
                  <a:cubicBezTo>
                    <a:pt x="104" y="382"/>
                    <a:pt x="102" y="386"/>
                    <a:pt x="100" y="388"/>
                  </a:cubicBezTo>
                  <a:cubicBezTo>
                    <a:pt x="98" y="390"/>
                    <a:pt x="97" y="392"/>
                    <a:pt x="96" y="392"/>
                  </a:cubicBezTo>
                  <a:cubicBezTo>
                    <a:pt x="96" y="393"/>
                    <a:pt x="96" y="394"/>
                    <a:pt x="95" y="396"/>
                  </a:cubicBezTo>
                  <a:lnTo>
                    <a:pt x="96" y="399"/>
                  </a:lnTo>
                  <a:lnTo>
                    <a:pt x="95" y="398"/>
                  </a:lnTo>
                  <a:lnTo>
                    <a:pt x="93" y="400"/>
                  </a:lnTo>
                  <a:lnTo>
                    <a:pt x="93" y="399"/>
                  </a:lnTo>
                  <a:lnTo>
                    <a:pt x="88" y="401"/>
                  </a:lnTo>
                  <a:lnTo>
                    <a:pt x="85" y="398"/>
                  </a:lnTo>
                  <a:lnTo>
                    <a:pt x="80" y="400"/>
                  </a:lnTo>
                  <a:cubicBezTo>
                    <a:pt x="80" y="401"/>
                    <a:pt x="80" y="401"/>
                    <a:pt x="80" y="402"/>
                  </a:cubicBezTo>
                  <a:cubicBezTo>
                    <a:pt x="80" y="402"/>
                    <a:pt x="80" y="402"/>
                    <a:pt x="80" y="403"/>
                  </a:cubicBezTo>
                  <a:cubicBezTo>
                    <a:pt x="79" y="404"/>
                    <a:pt x="78" y="404"/>
                    <a:pt x="77" y="405"/>
                  </a:cubicBezTo>
                  <a:lnTo>
                    <a:pt x="74" y="402"/>
                  </a:lnTo>
                  <a:cubicBezTo>
                    <a:pt x="73" y="402"/>
                    <a:pt x="72" y="402"/>
                    <a:pt x="72" y="401"/>
                  </a:cubicBezTo>
                  <a:cubicBezTo>
                    <a:pt x="71" y="401"/>
                    <a:pt x="70" y="400"/>
                    <a:pt x="68" y="399"/>
                  </a:cubicBezTo>
                  <a:cubicBezTo>
                    <a:pt x="66" y="398"/>
                    <a:pt x="64" y="396"/>
                    <a:pt x="60" y="393"/>
                  </a:cubicBezTo>
                  <a:lnTo>
                    <a:pt x="57" y="389"/>
                  </a:lnTo>
                  <a:lnTo>
                    <a:pt x="53" y="388"/>
                  </a:lnTo>
                  <a:lnTo>
                    <a:pt x="57" y="388"/>
                  </a:lnTo>
                  <a:cubicBezTo>
                    <a:pt x="55" y="384"/>
                    <a:pt x="53" y="382"/>
                    <a:pt x="52" y="381"/>
                  </a:cubicBezTo>
                  <a:cubicBezTo>
                    <a:pt x="51" y="380"/>
                    <a:pt x="50" y="379"/>
                    <a:pt x="50" y="377"/>
                  </a:cubicBezTo>
                  <a:cubicBezTo>
                    <a:pt x="49" y="375"/>
                    <a:pt x="48" y="374"/>
                    <a:pt x="48" y="374"/>
                  </a:cubicBezTo>
                  <a:lnTo>
                    <a:pt x="45" y="372"/>
                  </a:lnTo>
                  <a:lnTo>
                    <a:pt x="45" y="371"/>
                  </a:lnTo>
                  <a:lnTo>
                    <a:pt x="44" y="371"/>
                  </a:lnTo>
                  <a:lnTo>
                    <a:pt x="43" y="369"/>
                  </a:lnTo>
                  <a:lnTo>
                    <a:pt x="41" y="368"/>
                  </a:lnTo>
                  <a:lnTo>
                    <a:pt x="41" y="369"/>
                  </a:lnTo>
                  <a:lnTo>
                    <a:pt x="40" y="369"/>
                  </a:lnTo>
                  <a:lnTo>
                    <a:pt x="41" y="369"/>
                  </a:lnTo>
                  <a:cubicBezTo>
                    <a:pt x="40" y="368"/>
                    <a:pt x="40" y="367"/>
                    <a:pt x="39" y="367"/>
                  </a:cubicBezTo>
                  <a:cubicBezTo>
                    <a:pt x="39" y="367"/>
                    <a:pt x="39" y="367"/>
                    <a:pt x="38" y="367"/>
                  </a:cubicBezTo>
                  <a:cubicBezTo>
                    <a:pt x="38" y="367"/>
                    <a:pt x="37" y="367"/>
                    <a:pt x="36" y="366"/>
                  </a:cubicBezTo>
                  <a:lnTo>
                    <a:pt x="38" y="368"/>
                  </a:lnTo>
                  <a:cubicBezTo>
                    <a:pt x="38" y="368"/>
                    <a:pt x="37" y="367"/>
                    <a:pt x="36" y="367"/>
                  </a:cubicBezTo>
                  <a:cubicBezTo>
                    <a:pt x="36" y="367"/>
                    <a:pt x="35" y="367"/>
                    <a:pt x="34" y="367"/>
                  </a:cubicBezTo>
                  <a:lnTo>
                    <a:pt x="34" y="366"/>
                  </a:lnTo>
                  <a:lnTo>
                    <a:pt x="29" y="363"/>
                  </a:lnTo>
                  <a:lnTo>
                    <a:pt x="27" y="360"/>
                  </a:lnTo>
                  <a:lnTo>
                    <a:pt x="30" y="360"/>
                  </a:lnTo>
                  <a:lnTo>
                    <a:pt x="30" y="362"/>
                  </a:lnTo>
                  <a:lnTo>
                    <a:pt x="31" y="362"/>
                  </a:lnTo>
                  <a:lnTo>
                    <a:pt x="32" y="363"/>
                  </a:lnTo>
                  <a:lnTo>
                    <a:pt x="34" y="363"/>
                  </a:lnTo>
                  <a:lnTo>
                    <a:pt x="34" y="364"/>
                  </a:lnTo>
                  <a:cubicBezTo>
                    <a:pt x="35" y="364"/>
                    <a:pt x="36" y="364"/>
                    <a:pt x="36" y="365"/>
                  </a:cubicBezTo>
                  <a:cubicBezTo>
                    <a:pt x="37" y="365"/>
                    <a:pt x="38" y="366"/>
                    <a:pt x="39" y="366"/>
                  </a:cubicBezTo>
                  <a:cubicBezTo>
                    <a:pt x="40" y="366"/>
                    <a:pt x="40" y="366"/>
                    <a:pt x="41" y="365"/>
                  </a:cubicBezTo>
                  <a:lnTo>
                    <a:pt x="40" y="364"/>
                  </a:lnTo>
                  <a:lnTo>
                    <a:pt x="41" y="363"/>
                  </a:lnTo>
                  <a:lnTo>
                    <a:pt x="41" y="362"/>
                  </a:lnTo>
                  <a:lnTo>
                    <a:pt x="43" y="362"/>
                  </a:lnTo>
                  <a:lnTo>
                    <a:pt x="40" y="359"/>
                  </a:lnTo>
                  <a:lnTo>
                    <a:pt x="36" y="356"/>
                  </a:lnTo>
                  <a:lnTo>
                    <a:pt x="34" y="355"/>
                  </a:lnTo>
                  <a:lnTo>
                    <a:pt x="38" y="356"/>
                  </a:lnTo>
                  <a:lnTo>
                    <a:pt x="34" y="353"/>
                  </a:lnTo>
                  <a:lnTo>
                    <a:pt x="29" y="348"/>
                  </a:lnTo>
                  <a:lnTo>
                    <a:pt x="20" y="339"/>
                  </a:lnTo>
                  <a:lnTo>
                    <a:pt x="19" y="338"/>
                  </a:lnTo>
                  <a:cubicBezTo>
                    <a:pt x="23" y="341"/>
                    <a:pt x="26" y="343"/>
                    <a:pt x="29" y="344"/>
                  </a:cubicBezTo>
                  <a:cubicBezTo>
                    <a:pt x="31" y="346"/>
                    <a:pt x="33" y="347"/>
                    <a:pt x="34" y="347"/>
                  </a:cubicBezTo>
                  <a:lnTo>
                    <a:pt x="34" y="346"/>
                  </a:lnTo>
                  <a:lnTo>
                    <a:pt x="33" y="345"/>
                  </a:lnTo>
                  <a:lnTo>
                    <a:pt x="32" y="345"/>
                  </a:lnTo>
                  <a:lnTo>
                    <a:pt x="30" y="342"/>
                  </a:lnTo>
                  <a:cubicBezTo>
                    <a:pt x="30" y="342"/>
                    <a:pt x="30" y="342"/>
                    <a:pt x="29" y="342"/>
                  </a:cubicBezTo>
                  <a:cubicBezTo>
                    <a:pt x="29" y="342"/>
                    <a:pt x="28" y="341"/>
                    <a:pt x="25" y="340"/>
                  </a:cubicBezTo>
                  <a:cubicBezTo>
                    <a:pt x="23" y="339"/>
                    <a:pt x="20" y="336"/>
                    <a:pt x="15" y="332"/>
                  </a:cubicBezTo>
                  <a:cubicBezTo>
                    <a:pt x="20" y="336"/>
                    <a:pt x="24" y="339"/>
                    <a:pt x="27" y="340"/>
                  </a:cubicBezTo>
                  <a:cubicBezTo>
                    <a:pt x="29" y="342"/>
                    <a:pt x="32" y="343"/>
                    <a:pt x="33" y="344"/>
                  </a:cubicBezTo>
                  <a:cubicBezTo>
                    <a:pt x="35" y="344"/>
                    <a:pt x="38" y="345"/>
                    <a:pt x="40" y="346"/>
                  </a:cubicBezTo>
                  <a:lnTo>
                    <a:pt x="40" y="345"/>
                  </a:lnTo>
                  <a:lnTo>
                    <a:pt x="39" y="344"/>
                  </a:lnTo>
                  <a:lnTo>
                    <a:pt x="38" y="343"/>
                  </a:lnTo>
                  <a:cubicBezTo>
                    <a:pt x="34" y="341"/>
                    <a:pt x="31" y="339"/>
                    <a:pt x="27" y="336"/>
                  </a:cubicBezTo>
                  <a:cubicBezTo>
                    <a:pt x="28" y="336"/>
                    <a:pt x="29" y="336"/>
                    <a:pt x="29" y="336"/>
                  </a:cubicBezTo>
                  <a:cubicBezTo>
                    <a:pt x="30" y="336"/>
                    <a:pt x="30" y="337"/>
                    <a:pt x="32" y="337"/>
                  </a:cubicBezTo>
                  <a:cubicBezTo>
                    <a:pt x="33" y="338"/>
                    <a:pt x="35" y="340"/>
                    <a:pt x="38" y="341"/>
                  </a:cubicBezTo>
                  <a:lnTo>
                    <a:pt x="38" y="340"/>
                  </a:lnTo>
                  <a:lnTo>
                    <a:pt x="28" y="335"/>
                  </a:lnTo>
                  <a:cubicBezTo>
                    <a:pt x="30" y="335"/>
                    <a:pt x="32" y="335"/>
                    <a:pt x="34" y="335"/>
                  </a:cubicBezTo>
                  <a:lnTo>
                    <a:pt x="34" y="334"/>
                  </a:lnTo>
                  <a:cubicBezTo>
                    <a:pt x="34" y="334"/>
                    <a:pt x="33" y="334"/>
                    <a:pt x="33" y="334"/>
                  </a:cubicBezTo>
                  <a:cubicBezTo>
                    <a:pt x="33" y="334"/>
                    <a:pt x="32" y="333"/>
                    <a:pt x="31" y="333"/>
                  </a:cubicBezTo>
                  <a:cubicBezTo>
                    <a:pt x="31" y="332"/>
                    <a:pt x="30" y="332"/>
                    <a:pt x="29" y="331"/>
                  </a:cubicBezTo>
                  <a:lnTo>
                    <a:pt x="28" y="330"/>
                  </a:lnTo>
                  <a:cubicBezTo>
                    <a:pt x="31" y="331"/>
                    <a:pt x="32" y="332"/>
                    <a:pt x="33" y="332"/>
                  </a:cubicBezTo>
                  <a:cubicBezTo>
                    <a:pt x="34" y="333"/>
                    <a:pt x="35" y="333"/>
                    <a:pt x="36" y="333"/>
                  </a:cubicBezTo>
                  <a:cubicBezTo>
                    <a:pt x="36" y="333"/>
                    <a:pt x="37" y="334"/>
                    <a:pt x="39" y="334"/>
                  </a:cubicBezTo>
                  <a:cubicBezTo>
                    <a:pt x="37" y="333"/>
                    <a:pt x="36" y="332"/>
                    <a:pt x="35" y="331"/>
                  </a:cubicBezTo>
                  <a:cubicBezTo>
                    <a:pt x="34" y="330"/>
                    <a:pt x="34" y="330"/>
                    <a:pt x="33" y="330"/>
                  </a:cubicBezTo>
                  <a:cubicBezTo>
                    <a:pt x="33" y="330"/>
                    <a:pt x="31" y="329"/>
                    <a:pt x="30" y="328"/>
                  </a:cubicBezTo>
                  <a:lnTo>
                    <a:pt x="30" y="328"/>
                  </a:lnTo>
                  <a:lnTo>
                    <a:pt x="29" y="328"/>
                  </a:lnTo>
                  <a:lnTo>
                    <a:pt x="28" y="327"/>
                  </a:lnTo>
                  <a:lnTo>
                    <a:pt x="25" y="324"/>
                  </a:lnTo>
                  <a:cubicBezTo>
                    <a:pt x="26" y="325"/>
                    <a:pt x="27" y="326"/>
                    <a:pt x="28" y="325"/>
                  </a:cubicBezTo>
                  <a:lnTo>
                    <a:pt x="31" y="327"/>
                  </a:lnTo>
                  <a:cubicBezTo>
                    <a:pt x="34" y="329"/>
                    <a:pt x="37" y="330"/>
                    <a:pt x="38" y="331"/>
                  </a:cubicBezTo>
                  <a:cubicBezTo>
                    <a:pt x="40" y="332"/>
                    <a:pt x="41" y="332"/>
                    <a:pt x="42" y="332"/>
                  </a:cubicBezTo>
                  <a:cubicBezTo>
                    <a:pt x="44" y="333"/>
                    <a:pt x="46" y="333"/>
                    <a:pt x="48" y="334"/>
                  </a:cubicBezTo>
                  <a:cubicBezTo>
                    <a:pt x="49" y="332"/>
                    <a:pt x="50" y="331"/>
                    <a:pt x="51" y="330"/>
                  </a:cubicBezTo>
                  <a:cubicBezTo>
                    <a:pt x="51" y="329"/>
                    <a:pt x="51" y="328"/>
                    <a:pt x="51" y="328"/>
                  </a:cubicBezTo>
                  <a:cubicBezTo>
                    <a:pt x="51" y="327"/>
                    <a:pt x="51" y="327"/>
                    <a:pt x="52" y="326"/>
                  </a:cubicBezTo>
                  <a:lnTo>
                    <a:pt x="50" y="324"/>
                  </a:lnTo>
                  <a:lnTo>
                    <a:pt x="51" y="325"/>
                  </a:lnTo>
                  <a:lnTo>
                    <a:pt x="54" y="323"/>
                  </a:lnTo>
                  <a:lnTo>
                    <a:pt x="30" y="310"/>
                  </a:lnTo>
                  <a:cubicBezTo>
                    <a:pt x="30" y="310"/>
                    <a:pt x="30" y="310"/>
                    <a:pt x="30" y="310"/>
                  </a:cubicBezTo>
                  <a:cubicBezTo>
                    <a:pt x="31" y="310"/>
                    <a:pt x="31" y="310"/>
                    <a:pt x="31" y="310"/>
                  </a:cubicBezTo>
                  <a:cubicBezTo>
                    <a:pt x="32" y="310"/>
                    <a:pt x="33" y="311"/>
                    <a:pt x="33" y="311"/>
                  </a:cubicBezTo>
                  <a:lnTo>
                    <a:pt x="34" y="311"/>
                  </a:lnTo>
                  <a:cubicBezTo>
                    <a:pt x="35" y="312"/>
                    <a:pt x="36" y="312"/>
                    <a:pt x="38" y="313"/>
                  </a:cubicBezTo>
                  <a:cubicBezTo>
                    <a:pt x="40" y="314"/>
                    <a:pt x="42" y="315"/>
                    <a:pt x="45" y="316"/>
                  </a:cubicBezTo>
                  <a:cubicBezTo>
                    <a:pt x="47" y="317"/>
                    <a:pt x="50" y="319"/>
                    <a:pt x="54" y="321"/>
                  </a:cubicBezTo>
                  <a:cubicBezTo>
                    <a:pt x="55" y="319"/>
                    <a:pt x="55" y="319"/>
                    <a:pt x="55" y="318"/>
                  </a:cubicBezTo>
                  <a:cubicBezTo>
                    <a:pt x="56" y="318"/>
                    <a:pt x="56" y="317"/>
                    <a:pt x="56" y="317"/>
                  </a:cubicBezTo>
                  <a:cubicBezTo>
                    <a:pt x="55" y="317"/>
                    <a:pt x="55" y="317"/>
                    <a:pt x="55" y="317"/>
                  </a:cubicBezTo>
                  <a:lnTo>
                    <a:pt x="57" y="315"/>
                  </a:lnTo>
                  <a:cubicBezTo>
                    <a:pt x="61" y="294"/>
                    <a:pt x="64" y="280"/>
                    <a:pt x="66" y="274"/>
                  </a:cubicBezTo>
                  <a:cubicBezTo>
                    <a:pt x="67" y="268"/>
                    <a:pt x="68" y="257"/>
                    <a:pt x="69" y="241"/>
                  </a:cubicBezTo>
                  <a:lnTo>
                    <a:pt x="68" y="241"/>
                  </a:lnTo>
                  <a:lnTo>
                    <a:pt x="59" y="248"/>
                  </a:lnTo>
                  <a:lnTo>
                    <a:pt x="57" y="249"/>
                  </a:lnTo>
                  <a:cubicBezTo>
                    <a:pt x="56" y="250"/>
                    <a:pt x="55" y="251"/>
                    <a:pt x="55" y="252"/>
                  </a:cubicBezTo>
                  <a:cubicBezTo>
                    <a:pt x="54" y="252"/>
                    <a:pt x="53" y="252"/>
                    <a:pt x="52" y="253"/>
                  </a:cubicBezTo>
                  <a:cubicBezTo>
                    <a:pt x="51" y="253"/>
                    <a:pt x="50" y="254"/>
                    <a:pt x="48" y="256"/>
                  </a:cubicBezTo>
                  <a:cubicBezTo>
                    <a:pt x="47" y="258"/>
                    <a:pt x="44" y="260"/>
                    <a:pt x="40" y="262"/>
                  </a:cubicBezTo>
                  <a:cubicBezTo>
                    <a:pt x="36" y="265"/>
                    <a:pt x="32" y="266"/>
                    <a:pt x="29" y="267"/>
                  </a:cubicBezTo>
                  <a:cubicBezTo>
                    <a:pt x="25" y="268"/>
                    <a:pt x="23" y="269"/>
                    <a:pt x="22" y="269"/>
                  </a:cubicBezTo>
                  <a:cubicBezTo>
                    <a:pt x="21" y="269"/>
                    <a:pt x="19" y="269"/>
                    <a:pt x="18" y="269"/>
                  </a:cubicBezTo>
                  <a:lnTo>
                    <a:pt x="16" y="267"/>
                  </a:lnTo>
                  <a:lnTo>
                    <a:pt x="14" y="267"/>
                  </a:lnTo>
                  <a:cubicBezTo>
                    <a:pt x="14" y="265"/>
                    <a:pt x="13" y="265"/>
                    <a:pt x="13" y="264"/>
                  </a:cubicBezTo>
                  <a:cubicBezTo>
                    <a:pt x="13" y="263"/>
                    <a:pt x="13" y="262"/>
                    <a:pt x="12" y="261"/>
                  </a:cubicBezTo>
                  <a:cubicBezTo>
                    <a:pt x="11" y="260"/>
                    <a:pt x="10" y="258"/>
                    <a:pt x="8" y="254"/>
                  </a:cubicBezTo>
                  <a:cubicBezTo>
                    <a:pt x="6" y="251"/>
                    <a:pt x="6" y="248"/>
                    <a:pt x="6" y="244"/>
                  </a:cubicBezTo>
                  <a:cubicBezTo>
                    <a:pt x="6" y="240"/>
                    <a:pt x="6" y="238"/>
                    <a:pt x="7" y="237"/>
                  </a:cubicBezTo>
                  <a:cubicBezTo>
                    <a:pt x="7" y="236"/>
                    <a:pt x="8" y="234"/>
                    <a:pt x="8" y="233"/>
                  </a:cubicBezTo>
                  <a:cubicBezTo>
                    <a:pt x="8" y="232"/>
                    <a:pt x="8" y="231"/>
                    <a:pt x="8" y="229"/>
                  </a:cubicBezTo>
                  <a:cubicBezTo>
                    <a:pt x="7" y="228"/>
                    <a:pt x="7" y="227"/>
                    <a:pt x="8" y="226"/>
                  </a:cubicBezTo>
                  <a:cubicBezTo>
                    <a:pt x="8" y="224"/>
                    <a:pt x="8" y="222"/>
                    <a:pt x="9" y="219"/>
                  </a:cubicBezTo>
                  <a:lnTo>
                    <a:pt x="11" y="218"/>
                  </a:lnTo>
                  <a:cubicBezTo>
                    <a:pt x="10" y="218"/>
                    <a:pt x="10" y="217"/>
                    <a:pt x="9" y="216"/>
                  </a:cubicBezTo>
                  <a:cubicBezTo>
                    <a:pt x="8" y="214"/>
                    <a:pt x="7" y="213"/>
                    <a:pt x="6" y="211"/>
                  </a:cubicBezTo>
                  <a:lnTo>
                    <a:pt x="0" y="209"/>
                  </a:lnTo>
                  <a:lnTo>
                    <a:pt x="1" y="208"/>
                  </a:lnTo>
                  <a:lnTo>
                    <a:pt x="2" y="209"/>
                  </a:lnTo>
                  <a:cubicBezTo>
                    <a:pt x="2" y="207"/>
                    <a:pt x="2" y="206"/>
                    <a:pt x="2" y="205"/>
                  </a:cubicBezTo>
                  <a:cubicBezTo>
                    <a:pt x="2" y="203"/>
                    <a:pt x="2" y="202"/>
                    <a:pt x="2" y="202"/>
                  </a:cubicBezTo>
                  <a:lnTo>
                    <a:pt x="4" y="201"/>
                  </a:lnTo>
                  <a:lnTo>
                    <a:pt x="2" y="197"/>
                  </a:lnTo>
                  <a:lnTo>
                    <a:pt x="6" y="192"/>
                  </a:lnTo>
                  <a:lnTo>
                    <a:pt x="8" y="194"/>
                  </a:lnTo>
                  <a:lnTo>
                    <a:pt x="11" y="194"/>
                  </a:lnTo>
                  <a:lnTo>
                    <a:pt x="11" y="191"/>
                  </a:lnTo>
                  <a:cubicBezTo>
                    <a:pt x="12" y="191"/>
                    <a:pt x="13" y="190"/>
                    <a:pt x="14" y="190"/>
                  </a:cubicBezTo>
                  <a:lnTo>
                    <a:pt x="13" y="189"/>
                  </a:lnTo>
                  <a:lnTo>
                    <a:pt x="15" y="188"/>
                  </a:lnTo>
                  <a:lnTo>
                    <a:pt x="16" y="186"/>
                  </a:lnTo>
                  <a:lnTo>
                    <a:pt x="17" y="185"/>
                  </a:lnTo>
                  <a:cubicBezTo>
                    <a:pt x="17" y="186"/>
                    <a:pt x="18" y="186"/>
                    <a:pt x="18" y="186"/>
                  </a:cubicBezTo>
                  <a:cubicBezTo>
                    <a:pt x="19" y="186"/>
                    <a:pt x="19" y="186"/>
                    <a:pt x="20" y="186"/>
                  </a:cubicBezTo>
                  <a:cubicBezTo>
                    <a:pt x="21" y="186"/>
                    <a:pt x="21" y="186"/>
                    <a:pt x="22" y="187"/>
                  </a:cubicBezTo>
                  <a:cubicBezTo>
                    <a:pt x="23" y="187"/>
                    <a:pt x="24" y="187"/>
                    <a:pt x="25" y="186"/>
                  </a:cubicBezTo>
                  <a:cubicBezTo>
                    <a:pt x="26" y="185"/>
                    <a:pt x="27" y="185"/>
                    <a:pt x="28" y="185"/>
                  </a:cubicBezTo>
                  <a:cubicBezTo>
                    <a:pt x="29" y="185"/>
                    <a:pt x="29" y="185"/>
                    <a:pt x="29" y="185"/>
                  </a:cubicBezTo>
                  <a:cubicBezTo>
                    <a:pt x="30" y="185"/>
                    <a:pt x="30" y="184"/>
                    <a:pt x="31" y="184"/>
                  </a:cubicBezTo>
                  <a:lnTo>
                    <a:pt x="33" y="181"/>
                  </a:lnTo>
                  <a:lnTo>
                    <a:pt x="33" y="182"/>
                  </a:lnTo>
                  <a:cubicBezTo>
                    <a:pt x="33" y="182"/>
                    <a:pt x="33" y="182"/>
                    <a:pt x="34" y="182"/>
                  </a:cubicBezTo>
                  <a:cubicBezTo>
                    <a:pt x="34" y="182"/>
                    <a:pt x="35" y="182"/>
                    <a:pt x="36" y="182"/>
                  </a:cubicBezTo>
                  <a:cubicBezTo>
                    <a:pt x="37" y="182"/>
                    <a:pt x="38" y="181"/>
                    <a:pt x="40" y="179"/>
                  </a:cubicBezTo>
                  <a:cubicBezTo>
                    <a:pt x="42" y="177"/>
                    <a:pt x="44" y="176"/>
                    <a:pt x="45" y="176"/>
                  </a:cubicBezTo>
                  <a:cubicBezTo>
                    <a:pt x="46" y="176"/>
                    <a:pt x="47" y="177"/>
                    <a:pt x="49" y="178"/>
                  </a:cubicBezTo>
                  <a:cubicBezTo>
                    <a:pt x="50" y="178"/>
                    <a:pt x="51" y="179"/>
                    <a:pt x="52" y="180"/>
                  </a:cubicBezTo>
                  <a:cubicBezTo>
                    <a:pt x="53" y="181"/>
                    <a:pt x="54" y="182"/>
                    <a:pt x="56" y="183"/>
                  </a:cubicBezTo>
                  <a:cubicBezTo>
                    <a:pt x="58" y="182"/>
                    <a:pt x="60" y="180"/>
                    <a:pt x="64" y="177"/>
                  </a:cubicBezTo>
                  <a:cubicBezTo>
                    <a:pt x="68" y="174"/>
                    <a:pt x="72" y="171"/>
                    <a:pt x="75" y="168"/>
                  </a:cubicBezTo>
                  <a:lnTo>
                    <a:pt x="79" y="129"/>
                  </a:lnTo>
                  <a:cubicBezTo>
                    <a:pt x="78" y="129"/>
                    <a:pt x="75" y="130"/>
                    <a:pt x="71" y="132"/>
                  </a:cubicBezTo>
                  <a:cubicBezTo>
                    <a:pt x="67" y="133"/>
                    <a:pt x="63" y="133"/>
                    <a:pt x="61" y="132"/>
                  </a:cubicBezTo>
                  <a:cubicBezTo>
                    <a:pt x="59" y="131"/>
                    <a:pt x="56" y="131"/>
                    <a:pt x="54" y="131"/>
                  </a:cubicBezTo>
                  <a:cubicBezTo>
                    <a:pt x="52" y="131"/>
                    <a:pt x="50" y="131"/>
                    <a:pt x="48" y="131"/>
                  </a:cubicBezTo>
                  <a:cubicBezTo>
                    <a:pt x="46" y="131"/>
                    <a:pt x="44" y="130"/>
                    <a:pt x="42" y="129"/>
                  </a:cubicBezTo>
                  <a:cubicBezTo>
                    <a:pt x="41" y="128"/>
                    <a:pt x="40" y="127"/>
                    <a:pt x="38" y="126"/>
                  </a:cubicBezTo>
                  <a:cubicBezTo>
                    <a:pt x="34" y="121"/>
                    <a:pt x="31" y="118"/>
                    <a:pt x="29" y="116"/>
                  </a:cubicBezTo>
                  <a:cubicBezTo>
                    <a:pt x="28" y="114"/>
                    <a:pt x="26" y="112"/>
                    <a:pt x="25" y="110"/>
                  </a:cubicBezTo>
                  <a:cubicBezTo>
                    <a:pt x="24" y="107"/>
                    <a:pt x="23" y="105"/>
                    <a:pt x="23" y="103"/>
                  </a:cubicBezTo>
                  <a:cubicBezTo>
                    <a:pt x="24" y="101"/>
                    <a:pt x="23" y="99"/>
                    <a:pt x="22" y="98"/>
                  </a:cubicBezTo>
                  <a:cubicBezTo>
                    <a:pt x="22" y="97"/>
                    <a:pt x="21" y="95"/>
                    <a:pt x="20" y="93"/>
                  </a:cubicBezTo>
                  <a:cubicBezTo>
                    <a:pt x="19" y="91"/>
                    <a:pt x="19" y="89"/>
                    <a:pt x="19" y="87"/>
                  </a:cubicBezTo>
                  <a:cubicBezTo>
                    <a:pt x="19" y="85"/>
                    <a:pt x="20" y="83"/>
                    <a:pt x="21" y="82"/>
                  </a:cubicBezTo>
                  <a:cubicBezTo>
                    <a:pt x="22" y="81"/>
                    <a:pt x="23" y="79"/>
                    <a:pt x="23" y="79"/>
                  </a:cubicBezTo>
                  <a:cubicBezTo>
                    <a:pt x="24" y="78"/>
                    <a:pt x="24" y="77"/>
                    <a:pt x="24" y="76"/>
                  </a:cubicBezTo>
                  <a:cubicBezTo>
                    <a:pt x="25" y="76"/>
                    <a:pt x="25" y="75"/>
                    <a:pt x="26" y="74"/>
                  </a:cubicBezTo>
                  <a:lnTo>
                    <a:pt x="26" y="75"/>
                  </a:lnTo>
                  <a:cubicBezTo>
                    <a:pt x="27" y="75"/>
                    <a:pt x="28" y="76"/>
                    <a:pt x="30" y="76"/>
                  </a:cubicBezTo>
                  <a:cubicBezTo>
                    <a:pt x="31" y="77"/>
                    <a:pt x="32" y="77"/>
                    <a:pt x="33" y="77"/>
                  </a:cubicBezTo>
                  <a:lnTo>
                    <a:pt x="33" y="76"/>
                  </a:lnTo>
                  <a:cubicBezTo>
                    <a:pt x="33" y="76"/>
                    <a:pt x="33" y="77"/>
                    <a:pt x="34" y="78"/>
                  </a:cubicBezTo>
                  <a:cubicBezTo>
                    <a:pt x="34" y="78"/>
                    <a:pt x="35" y="79"/>
                    <a:pt x="37" y="81"/>
                  </a:cubicBezTo>
                  <a:cubicBezTo>
                    <a:pt x="38" y="83"/>
                    <a:pt x="41" y="85"/>
                    <a:pt x="44" y="89"/>
                  </a:cubicBezTo>
                  <a:cubicBezTo>
                    <a:pt x="46" y="89"/>
                    <a:pt x="48" y="89"/>
                    <a:pt x="49" y="89"/>
                  </a:cubicBezTo>
                  <a:cubicBezTo>
                    <a:pt x="51" y="89"/>
                    <a:pt x="54" y="89"/>
                    <a:pt x="58" y="87"/>
                  </a:cubicBezTo>
                  <a:cubicBezTo>
                    <a:pt x="63" y="86"/>
                    <a:pt x="72" y="83"/>
                    <a:pt x="85" y="77"/>
                  </a:cubicBezTo>
                  <a:lnTo>
                    <a:pt x="85" y="32"/>
                  </a:lnTo>
                  <a:lnTo>
                    <a:pt x="73" y="19"/>
                  </a:lnTo>
                  <a:cubicBezTo>
                    <a:pt x="73" y="17"/>
                    <a:pt x="72" y="16"/>
                    <a:pt x="71" y="14"/>
                  </a:cubicBezTo>
                  <a:lnTo>
                    <a:pt x="71" y="14"/>
                  </a:lnTo>
                  <a:lnTo>
                    <a:pt x="78" y="16"/>
                  </a:lnTo>
                  <a:cubicBezTo>
                    <a:pt x="76" y="14"/>
                    <a:pt x="75" y="13"/>
                    <a:pt x="74" y="12"/>
                  </a:cubicBezTo>
                  <a:cubicBezTo>
                    <a:pt x="74" y="12"/>
                    <a:pt x="73" y="11"/>
                    <a:pt x="74" y="11"/>
                  </a:cubicBezTo>
                  <a:cubicBezTo>
                    <a:pt x="74" y="10"/>
                    <a:pt x="74" y="9"/>
                    <a:pt x="73" y="9"/>
                  </a:cubicBezTo>
                  <a:cubicBezTo>
                    <a:pt x="72" y="9"/>
                    <a:pt x="72" y="8"/>
                    <a:pt x="72" y="7"/>
                  </a:cubicBezTo>
                  <a:lnTo>
                    <a:pt x="72" y="7"/>
                  </a:lnTo>
                  <a:lnTo>
                    <a:pt x="72" y="5"/>
                  </a:lnTo>
                  <a:lnTo>
                    <a:pt x="80" y="5"/>
                  </a:lnTo>
                  <a:lnTo>
                    <a:pt x="81" y="4"/>
                  </a:lnTo>
                  <a:lnTo>
                    <a:pt x="83" y="3"/>
                  </a:lnTo>
                  <a:close/>
                  <a:moveTo>
                    <a:pt x="1485" y="0"/>
                  </a:moveTo>
                  <a:cubicBezTo>
                    <a:pt x="1485" y="0"/>
                    <a:pt x="1486" y="1"/>
                    <a:pt x="1486" y="1"/>
                  </a:cubicBezTo>
                  <a:cubicBezTo>
                    <a:pt x="1487" y="1"/>
                    <a:pt x="1488" y="1"/>
                    <a:pt x="1489" y="3"/>
                  </a:cubicBezTo>
                  <a:cubicBezTo>
                    <a:pt x="1490" y="4"/>
                    <a:pt x="1492" y="4"/>
                    <a:pt x="1494" y="4"/>
                  </a:cubicBezTo>
                  <a:cubicBezTo>
                    <a:pt x="1495" y="4"/>
                    <a:pt x="1497" y="5"/>
                    <a:pt x="1500" y="6"/>
                  </a:cubicBezTo>
                  <a:cubicBezTo>
                    <a:pt x="1502" y="7"/>
                    <a:pt x="1503" y="8"/>
                    <a:pt x="1504" y="8"/>
                  </a:cubicBezTo>
                  <a:cubicBezTo>
                    <a:pt x="1505" y="8"/>
                    <a:pt x="1506" y="8"/>
                    <a:pt x="1507" y="8"/>
                  </a:cubicBezTo>
                  <a:lnTo>
                    <a:pt x="1508" y="10"/>
                  </a:lnTo>
                  <a:cubicBezTo>
                    <a:pt x="1508" y="10"/>
                    <a:pt x="1509" y="9"/>
                    <a:pt x="1510" y="9"/>
                  </a:cubicBezTo>
                  <a:cubicBezTo>
                    <a:pt x="1510" y="9"/>
                    <a:pt x="1511" y="10"/>
                    <a:pt x="1513" y="11"/>
                  </a:cubicBezTo>
                  <a:cubicBezTo>
                    <a:pt x="1516" y="12"/>
                    <a:pt x="1519" y="14"/>
                    <a:pt x="1524" y="17"/>
                  </a:cubicBezTo>
                  <a:lnTo>
                    <a:pt x="1525" y="19"/>
                  </a:lnTo>
                  <a:cubicBezTo>
                    <a:pt x="1526" y="20"/>
                    <a:pt x="1527" y="21"/>
                    <a:pt x="1528" y="21"/>
                  </a:cubicBezTo>
                  <a:cubicBezTo>
                    <a:pt x="1529" y="21"/>
                    <a:pt x="1530" y="22"/>
                    <a:pt x="1532" y="23"/>
                  </a:cubicBezTo>
                  <a:cubicBezTo>
                    <a:pt x="1533" y="24"/>
                    <a:pt x="1536" y="27"/>
                    <a:pt x="1539" y="29"/>
                  </a:cubicBezTo>
                  <a:cubicBezTo>
                    <a:pt x="1539" y="31"/>
                    <a:pt x="1539" y="31"/>
                    <a:pt x="1540" y="32"/>
                  </a:cubicBezTo>
                  <a:cubicBezTo>
                    <a:pt x="1540" y="32"/>
                    <a:pt x="1540" y="33"/>
                    <a:pt x="1541" y="35"/>
                  </a:cubicBezTo>
                  <a:cubicBezTo>
                    <a:pt x="1542" y="36"/>
                    <a:pt x="1543" y="38"/>
                    <a:pt x="1544" y="39"/>
                  </a:cubicBezTo>
                  <a:cubicBezTo>
                    <a:pt x="1544" y="41"/>
                    <a:pt x="1545" y="43"/>
                    <a:pt x="1545" y="44"/>
                  </a:cubicBezTo>
                  <a:cubicBezTo>
                    <a:pt x="1545" y="45"/>
                    <a:pt x="1545" y="46"/>
                    <a:pt x="1544" y="47"/>
                  </a:cubicBezTo>
                  <a:cubicBezTo>
                    <a:pt x="1543" y="48"/>
                    <a:pt x="1543" y="49"/>
                    <a:pt x="1542" y="51"/>
                  </a:cubicBezTo>
                  <a:lnTo>
                    <a:pt x="1531" y="62"/>
                  </a:lnTo>
                  <a:cubicBezTo>
                    <a:pt x="1530" y="64"/>
                    <a:pt x="1529" y="65"/>
                    <a:pt x="1529" y="66"/>
                  </a:cubicBezTo>
                  <a:cubicBezTo>
                    <a:pt x="1528" y="67"/>
                    <a:pt x="1528" y="68"/>
                    <a:pt x="1527" y="69"/>
                  </a:cubicBezTo>
                  <a:cubicBezTo>
                    <a:pt x="1527" y="71"/>
                    <a:pt x="1527" y="72"/>
                    <a:pt x="1527" y="72"/>
                  </a:cubicBezTo>
                  <a:cubicBezTo>
                    <a:pt x="1528" y="73"/>
                    <a:pt x="1528" y="73"/>
                    <a:pt x="1529" y="74"/>
                  </a:cubicBezTo>
                  <a:cubicBezTo>
                    <a:pt x="1529" y="73"/>
                    <a:pt x="1530" y="71"/>
                    <a:pt x="1531" y="70"/>
                  </a:cubicBezTo>
                  <a:cubicBezTo>
                    <a:pt x="1532" y="71"/>
                    <a:pt x="1532" y="73"/>
                    <a:pt x="1533" y="74"/>
                  </a:cubicBezTo>
                  <a:cubicBezTo>
                    <a:pt x="1534" y="76"/>
                    <a:pt x="1535" y="77"/>
                    <a:pt x="1535" y="77"/>
                  </a:cubicBezTo>
                  <a:cubicBezTo>
                    <a:pt x="1539" y="80"/>
                    <a:pt x="1541" y="81"/>
                    <a:pt x="1542" y="82"/>
                  </a:cubicBezTo>
                  <a:cubicBezTo>
                    <a:pt x="1543" y="83"/>
                    <a:pt x="1544" y="84"/>
                    <a:pt x="1545" y="84"/>
                  </a:cubicBezTo>
                  <a:cubicBezTo>
                    <a:pt x="1547" y="84"/>
                    <a:pt x="1549" y="85"/>
                    <a:pt x="1552" y="86"/>
                  </a:cubicBezTo>
                  <a:cubicBezTo>
                    <a:pt x="1554" y="87"/>
                    <a:pt x="1558" y="89"/>
                    <a:pt x="1564" y="91"/>
                  </a:cubicBezTo>
                  <a:cubicBezTo>
                    <a:pt x="1570" y="92"/>
                    <a:pt x="1574" y="93"/>
                    <a:pt x="1575" y="94"/>
                  </a:cubicBezTo>
                  <a:cubicBezTo>
                    <a:pt x="1577" y="95"/>
                    <a:pt x="1579" y="97"/>
                    <a:pt x="1581" y="98"/>
                  </a:cubicBezTo>
                  <a:cubicBezTo>
                    <a:pt x="1584" y="101"/>
                    <a:pt x="1586" y="103"/>
                    <a:pt x="1587" y="104"/>
                  </a:cubicBezTo>
                  <a:cubicBezTo>
                    <a:pt x="1588" y="105"/>
                    <a:pt x="1589" y="106"/>
                    <a:pt x="1590" y="108"/>
                  </a:cubicBezTo>
                  <a:cubicBezTo>
                    <a:pt x="1591" y="109"/>
                    <a:pt x="1591" y="110"/>
                    <a:pt x="1591" y="111"/>
                  </a:cubicBezTo>
                  <a:cubicBezTo>
                    <a:pt x="1591" y="113"/>
                    <a:pt x="1590" y="114"/>
                    <a:pt x="1589" y="115"/>
                  </a:cubicBezTo>
                  <a:cubicBezTo>
                    <a:pt x="1588" y="116"/>
                    <a:pt x="1587" y="118"/>
                    <a:pt x="1586" y="121"/>
                  </a:cubicBezTo>
                  <a:cubicBezTo>
                    <a:pt x="1581" y="123"/>
                    <a:pt x="1578" y="124"/>
                    <a:pt x="1576" y="125"/>
                  </a:cubicBezTo>
                  <a:cubicBezTo>
                    <a:pt x="1574" y="125"/>
                    <a:pt x="1573" y="126"/>
                    <a:pt x="1571" y="128"/>
                  </a:cubicBezTo>
                  <a:cubicBezTo>
                    <a:pt x="1570" y="129"/>
                    <a:pt x="1568" y="130"/>
                    <a:pt x="1567" y="130"/>
                  </a:cubicBezTo>
                  <a:cubicBezTo>
                    <a:pt x="1565" y="130"/>
                    <a:pt x="1563" y="130"/>
                    <a:pt x="1561" y="130"/>
                  </a:cubicBezTo>
                  <a:cubicBezTo>
                    <a:pt x="1560" y="129"/>
                    <a:pt x="1557" y="129"/>
                    <a:pt x="1554" y="129"/>
                  </a:cubicBezTo>
                  <a:cubicBezTo>
                    <a:pt x="1551" y="129"/>
                    <a:pt x="1548" y="129"/>
                    <a:pt x="1545" y="128"/>
                  </a:cubicBezTo>
                  <a:cubicBezTo>
                    <a:pt x="1542" y="127"/>
                    <a:pt x="1539" y="127"/>
                    <a:pt x="1536" y="127"/>
                  </a:cubicBezTo>
                  <a:cubicBezTo>
                    <a:pt x="1534" y="127"/>
                    <a:pt x="1531" y="127"/>
                    <a:pt x="1530" y="127"/>
                  </a:cubicBezTo>
                  <a:cubicBezTo>
                    <a:pt x="1528" y="127"/>
                    <a:pt x="1526" y="128"/>
                    <a:pt x="1523" y="129"/>
                  </a:cubicBezTo>
                  <a:cubicBezTo>
                    <a:pt x="1523" y="130"/>
                    <a:pt x="1523" y="132"/>
                    <a:pt x="1522" y="132"/>
                  </a:cubicBezTo>
                  <a:cubicBezTo>
                    <a:pt x="1522" y="133"/>
                    <a:pt x="1522" y="134"/>
                    <a:pt x="1521" y="135"/>
                  </a:cubicBezTo>
                  <a:cubicBezTo>
                    <a:pt x="1521" y="136"/>
                    <a:pt x="1520" y="140"/>
                    <a:pt x="1519" y="147"/>
                  </a:cubicBezTo>
                  <a:cubicBezTo>
                    <a:pt x="1518" y="153"/>
                    <a:pt x="1518" y="158"/>
                    <a:pt x="1518" y="160"/>
                  </a:cubicBezTo>
                  <a:cubicBezTo>
                    <a:pt x="1518" y="162"/>
                    <a:pt x="1517" y="165"/>
                    <a:pt x="1517" y="169"/>
                  </a:cubicBezTo>
                  <a:cubicBezTo>
                    <a:pt x="1540" y="186"/>
                    <a:pt x="1556" y="198"/>
                    <a:pt x="1563" y="203"/>
                  </a:cubicBezTo>
                  <a:cubicBezTo>
                    <a:pt x="1571" y="208"/>
                    <a:pt x="1577" y="213"/>
                    <a:pt x="1582" y="218"/>
                  </a:cubicBezTo>
                  <a:cubicBezTo>
                    <a:pt x="1587" y="223"/>
                    <a:pt x="1590" y="226"/>
                    <a:pt x="1591" y="227"/>
                  </a:cubicBezTo>
                  <a:cubicBezTo>
                    <a:pt x="1592" y="228"/>
                    <a:pt x="1593" y="229"/>
                    <a:pt x="1594" y="230"/>
                  </a:cubicBezTo>
                  <a:cubicBezTo>
                    <a:pt x="1596" y="233"/>
                    <a:pt x="1598" y="235"/>
                    <a:pt x="1599" y="236"/>
                  </a:cubicBezTo>
                  <a:cubicBezTo>
                    <a:pt x="1600" y="237"/>
                    <a:pt x="1600" y="239"/>
                    <a:pt x="1601" y="241"/>
                  </a:cubicBezTo>
                  <a:cubicBezTo>
                    <a:pt x="1601" y="244"/>
                    <a:pt x="1602" y="246"/>
                    <a:pt x="1603" y="247"/>
                  </a:cubicBezTo>
                  <a:cubicBezTo>
                    <a:pt x="1604" y="248"/>
                    <a:pt x="1606" y="250"/>
                    <a:pt x="1608" y="252"/>
                  </a:cubicBezTo>
                  <a:cubicBezTo>
                    <a:pt x="1612" y="255"/>
                    <a:pt x="1615" y="257"/>
                    <a:pt x="1616" y="258"/>
                  </a:cubicBezTo>
                  <a:cubicBezTo>
                    <a:pt x="1617" y="259"/>
                    <a:pt x="1619" y="260"/>
                    <a:pt x="1620" y="261"/>
                  </a:cubicBezTo>
                  <a:cubicBezTo>
                    <a:pt x="1622" y="261"/>
                    <a:pt x="1623" y="262"/>
                    <a:pt x="1624" y="262"/>
                  </a:cubicBezTo>
                  <a:cubicBezTo>
                    <a:pt x="1625" y="262"/>
                    <a:pt x="1626" y="261"/>
                    <a:pt x="1628" y="261"/>
                  </a:cubicBezTo>
                  <a:cubicBezTo>
                    <a:pt x="1628" y="262"/>
                    <a:pt x="1628" y="262"/>
                    <a:pt x="1628" y="263"/>
                  </a:cubicBezTo>
                  <a:cubicBezTo>
                    <a:pt x="1629" y="263"/>
                    <a:pt x="1629" y="264"/>
                    <a:pt x="1630" y="265"/>
                  </a:cubicBezTo>
                  <a:cubicBezTo>
                    <a:pt x="1630" y="265"/>
                    <a:pt x="1631" y="267"/>
                    <a:pt x="1632" y="269"/>
                  </a:cubicBezTo>
                  <a:cubicBezTo>
                    <a:pt x="1636" y="271"/>
                    <a:pt x="1638" y="273"/>
                    <a:pt x="1640" y="274"/>
                  </a:cubicBezTo>
                  <a:cubicBezTo>
                    <a:pt x="1641" y="275"/>
                    <a:pt x="1642" y="275"/>
                    <a:pt x="1643" y="276"/>
                  </a:cubicBezTo>
                  <a:cubicBezTo>
                    <a:pt x="1643" y="277"/>
                    <a:pt x="1644" y="277"/>
                    <a:pt x="1646" y="279"/>
                  </a:cubicBezTo>
                  <a:lnTo>
                    <a:pt x="1650" y="285"/>
                  </a:lnTo>
                  <a:cubicBezTo>
                    <a:pt x="1649" y="286"/>
                    <a:pt x="1649" y="287"/>
                    <a:pt x="1649" y="288"/>
                  </a:cubicBezTo>
                  <a:lnTo>
                    <a:pt x="1656" y="292"/>
                  </a:lnTo>
                  <a:lnTo>
                    <a:pt x="1656" y="295"/>
                  </a:lnTo>
                  <a:lnTo>
                    <a:pt x="1653" y="298"/>
                  </a:lnTo>
                  <a:lnTo>
                    <a:pt x="1657" y="300"/>
                  </a:lnTo>
                  <a:lnTo>
                    <a:pt x="1658" y="303"/>
                  </a:lnTo>
                  <a:lnTo>
                    <a:pt x="1657" y="305"/>
                  </a:lnTo>
                  <a:lnTo>
                    <a:pt x="1651" y="307"/>
                  </a:lnTo>
                  <a:cubicBezTo>
                    <a:pt x="1650" y="307"/>
                    <a:pt x="1650" y="307"/>
                    <a:pt x="1650" y="307"/>
                  </a:cubicBezTo>
                  <a:cubicBezTo>
                    <a:pt x="1649" y="306"/>
                    <a:pt x="1649" y="306"/>
                    <a:pt x="1649" y="307"/>
                  </a:cubicBezTo>
                  <a:cubicBezTo>
                    <a:pt x="1649" y="307"/>
                    <a:pt x="1648" y="307"/>
                    <a:pt x="1647" y="307"/>
                  </a:cubicBezTo>
                  <a:lnTo>
                    <a:pt x="1645" y="305"/>
                  </a:lnTo>
                  <a:cubicBezTo>
                    <a:pt x="1645" y="305"/>
                    <a:pt x="1644" y="305"/>
                    <a:pt x="1644" y="305"/>
                  </a:cubicBezTo>
                  <a:cubicBezTo>
                    <a:pt x="1643" y="305"/>
                    <a:pt x="1642" y="304"/>
                    <a:pt x="1641" y="303"/>
                  </a:cubicBezTo>
                  <a:cubicBezTo>
                    <a:pt x="1640" y="302"/>
                    <a:pt x="1638" y="303"/>
                    <a:pt x="1635" y="304"/>
                  </a:cubicBezTo>
                  <a:cubicBezTo>
                    <a:pt x="1632" y="305"/>
                    <a:pt x="1626" y="303"/>
                    <a:pt x="1617" y="299"/>
                  </a:cubicBezTo>
                  <a:cubicBezTo>
                    <a:pt x="1608" y="295"/>
                    <a:pt x="1600" y="291"/>
                    <a:pt x="1595" y="288"/>
                  </a:cubicBezTo>
                  <a:cubicBezTo>
                    <a:pt x="1589" y="284"/>
                    <a:pt x="1585" y="281"/>
                    <a:pt x="1582" y="278"/>
                  </a:cubicBezTo>
                  <a:cubicBezTo>
                    <a:pt x="1580" y="275"/>
                    <a:pt x="1578" y="273"/>
                    <a:pt x="1576" y="273"/>
                  </a:cubicBezTo>
                  <a:cubicBezTo>
                    <a:pt x="1575" y="273"/>
                    <a:pt x="1573" y="272"/>
                    <a:pt x="1571" y="270"/>
                  </a:cubicBezTo>
                  <a:lnTo>
                    <a:pt x="1575" y="271"/>
                  </a:lnTo>
                  <a:cubicBezTo>
                    <a:pt x="1574" y="270"/>
                    <a:pt x="1573" y="268"/>
                    <a:pt x="1572" y="267"/>
                  </a:cubicBezTo>
                  <a:cubicBezTo>
                    <a:pt x="1572" y="265"/>
                    <a:pt x="1566" y="258"/>
                    <a:pt x="1556" y="244"/>
                  </a:cubicBezTo>
                  <a:cubicBezTo>
                    <a:pt x="1546" y="230"/>
                    <a:pt x="1533" y="214"/>
                    <a:pt x="1517" y="195"/>
                  </a:cubicBezTo>
                  <a:lnTo>
                    <a:pt x="1517" y="200"/>
                  </a:lnTo>
                  <a:lnTo>
                    <a:pt x="1519" y="198"/>
                  </a:lnTo>
                  <a:cubicBezTo>
                    <a:pt x="1519" y="199"/>
                    <a:pt x="1519" y="199"/>
                    <a:pt x="1519" y="199"/>
                  </a:cubicBezTo>
                  <a:cubicBezTo>
                    <a:pt x="1519" y="199"/>
                    <a:pt x="1519" y="200"/>
                    <a:pt x="1518" y="200"/>
                  </a:cubicBezTo>
                  <a:cubicBezTo>
                    <a:pt x="1517" y="201"/>
                    <a:pt x="1517" y="203"/>
                    <a:pt x="1517" y="204"/>
                  </a:cubicBezTo>
                  <a:cubicBezTo>
                    <a:pt x="1518" y="206"/>
                    <a:pt x="1518" y="208"/>
                    <a:pt x="1518" y="210"/>
                  </a:cubicBezTo>
                  <a:cubicBezTo>
                    <a:pt x="1517" y="212"/>
                    <a:pt x="1517" y="213"/>
                    <a:pt x="1517" y="213"/>
                  </a:cubicBezTo>
                  <a:cubicBezTo>
                    <a:pt x="1517" y="214"/>
                    <a:pt x="1517" y="214"/>
                    <a:pt x="1518" y="214"/>
                  </a:cubicBezTo>
                  <a:lnTo>
                    <a:pt x="1520" y="209"/>
                  </a:lnTo>
                  <a:cubicBezTo>
                    <a:pt x="1520" y="210"/>
                    <a:pt x="1520" y="210"/>
                    <a:pt x="1520" y="211"/>
                  </a:cubicBezTo>
                  <a:cubicBezTo>
                    <a:pt x="1520" y="212"/>
                    <a:pt x="1520" y="213"/>
                    <a:pt x="1520" y="214"/>
                  </a:cubicBezTo>
                  <a:cubicBezTo>
                    <a:pt x="1520" y="216"/>
                    <a:pt x="1520" y="217"/>
                    <a:pt x="1520" y="218"/>
                  </a:cubicBezTo>
                  <a:cubicBezTo>
                    <a:pt x="1521" y="219"/>
                    <a:pt x="1521" y="221"/>
                    <a:pt x="1521" y="222"/>
                  </a:cubicBezTo>
                  <a:cubicBezTo>
                    <a:pt x="1520" y="224"/>
                    <a:pt x="1520" y="226"/>
                    <a:pt x="1520" y="229"/>
                  </a:cubicBezTo>
                  <a:cubicBezTo>
                    <a:pt x="1521" y="231"/>
                    <a:pt x="1521" y="233"/>
                    <a:pt x="1520" y="235"/>
                  </a:cubicBezTo>
                  <a:cubicBezTo>
                    <a:pt x="1520" y="237"/>
                    <a:pt x="1520" y="238"/>
                    <a:pt x="1521" y="239"/>
                  </a:cubicBezTo>
                  <a:cubicBezTo>
                    <a:pt x="1522" y="240"/>
                    <a:pt x="1523" y="240"/>
                    <a:pt x="1524" y="240"/>
                  </a:cubicBezTo>
                  <a:cubicBezTo>
                    <a:pt x="1525" y="240"/>
                    <a:pt x="1525" y="240"/>
                    <a:pt x="1526" y="241"/>
                  </a:cubicBezTo>
                  <a:cubicBezTo>
                    <a:pt x="1527" y="241"/>
                    <a:pt x="1528" y="241"/>
                    <a:pt x="1529" y="241"/>
                  </a:cubicBezTo>
                  <a:cubicBezTo>
                    <a:pt x="1530" y="241"/>
                    <a:pt x="1531" y="241"/>
                    <a:pt x="1532" y="241"/>
                  </a:cubicBezTo>
                  <a:cubicBezTo>
                    <a:pt x="1534" y="242"/>
                    <a:pt x="1537" y="242"/>
                    <a:pt x="1541" y="242"/>
                  </a:cubicBezTo>
                  <a:cubicBezTo>
                    <a:pt x="1546" y="242"/>
                    <a:pt x="1549" y="243"/>
                    <a:pt x="1550" y="244"/>
                  </a:cubicBezTo>
                  <a:cubicBezTo>
                    <a:pt x="1551" y="245"/>
                    <a:pt x="1553" y="246"/>
                    <a:pt x="1556" y="248"/>
                  </a:cubicBezTo>
                  <a:lnTo>
                    <a:pt x="1556" y="250"/>
                  </a:lnTo>
                  <a:lnTo>
                    <a:pt x="1555" y="249"/>
                  </a:lnTo>
                  <a:lnTo>
                    <a:pt x="1551" y="251"/>
                  </a:lnTo>
                  <a:lnTo>
                    <a:pt x="1551" y="252"/>
                  </a:lnTo>
                  <a:cubicBezTo>
                    <a:pt x="1554" y="253"/>
                    <a:pt x="1557" y="254"/>
                    <a:pt x="1559" y="254"/>
                  </a:cubicBezTo>
                  <a:lnTo>
                    <a:pt x="1560" y="256"/>
                  </a:lnTo>
                  <a:lnTo>
                    <a:pt x="1559" y="257"/>
                  </a:lnTo>
                  <a:lnTo>
                    <a:pt x="1556" y="260"/>
                  </a:lnTo>
                  <a:cubicBezTo>
                    <a:pt x="1554" y="261"/>
                    <a:pt x="1553" y="261"/>
                    <a:pt x="1552" y="261"/>
                  </a:cubicBezTo>
                  <a:cubicBezTo>
                    <a:pt x="1551" y="261"/>
                    <a:pt x="1549" y="260"/>
                    <a:pt x="1547" y="259"/>
                  </a:cubicBezTo>
                  <a:cubicBezTo>
                    <a:pt x="1545" y="258"/>
                    <a:pt x="1544" y="258"/>
                    <a:pt x="1542" y="258"/>
                  </a:cubicBezTo>
                  <a:cubicBezTo>
                    <a:pt x="1541" y="259"/>
                    <a:pt x="1540" y="259"/>
                    <a:pt x="1538" y="259"/>
                  </a:cubicBezTo>
                  <a:lnTo>
                    <a:pt x="1537" y="262"/>
                  </a:lnTo>
                  <a:cubicBezTo>
                    <a:pt x="1535" y="262"/>
                    <a:pt x="1534" y="263"/>
                    <a:pt x="1533" y="263"/>
                  </a:cubicBezTo>
                  <a:cubicBezTo>
                    <a:pt x="1532" y="263"/>
                    <a:pt x="1530" y="263"/>
                    <a:pt x="1528" y="263"/>
                  </a:cubicBezTo>
                  <a:cubicBezTo>
                    <a:pt x="1526" y="263"/>
                    <a:pt x="1523" y="263"/>
                    <a:pt x="1520" y="262"/>
                  </a:cubicBezTo>
                  <a:lnTo>
                    <a:pt x="1518" y="265"/>
                  </a:lnTo>
                  <a:lnTo>
                    <a:pt x="1517" y="262"/>
                  </a:lnTo>
                  <a:cubicBezTo>
                    <a:pt x="1517" y="265"/>
                    <a:pt x="1516" y="267"/>
                    <a:pt x="1517" y="269"/>
                  </a:cubicBezTo>
                  <a:lnTo>
                    <a:pt x="1516" y="270"/>
                  </a:lnTo>
                  <a:cubicBezTo>
                    <a:pt x="1516" y="271"/>
                    <a:pt x="1516" y="273"/>
                    <a:pt x="1517" y="274"/>
                  </a:cubicBezTo>
                  <a:cubicBezTo>
                    <a:pt x="1517" y="275"/>
                    <a:pt x="1517" y="276"/>
                    <a:pt x="1516" y="279"/>
                  </a:cubicBezTo>
                  <a:cubicBezTo>
                    <a:pt x="1515" y="281"/>
                    <a:pt x="1515" y="283"/>
                    <a:pt x="1516" y="284"/>
                  </a:cubicBezTo>
                  <a:cubicBezTo>
                    <a:pt x="1517" y="285"/>
                    <a:pt x="1518" y="288"/>
                    <a:pt x="1517" y="291"/>
                  </a:cubicBezTo>
                  <a:cubicBezTo>
                    <a:pt x="1517" y="295"/>
                    <a:pt x="1517" y="298"/>
                    <a:pt x="1517" y="300"/>
                  </a:cubicBezTo>
                  <a:cubicBezTo>
                    <a:pt x="1518" y="303"/>
                    <a:pt x="1519" y="308"/>
                    <a:pt x="1520" y="314"/>
                  </a:cubicBezTo>
                  <a:lnTo>
                    <a:pt x="1521" y="312"/>
                  </a:lnTo>
                  <a:cubicBezTo>
                    <a:pt x="1521" y="313"/>
                    <a:pt x="1520" y="315"/>
                    <a:pt x="1520" y="317"/>
                  </a:cubicBezTo>
                  <a:cubicBezTo>
                    <a:pt x="1520" y="318"/>
                    <a:pt x="1520" y="321"/>
                    <a:pt x="1519" y="325"/>
                  </a:cubicBezTo>
                  <a:cubicBezTo>
                    <a:pt x="1519" y="328"/>
                    <a:pt x="1519" y="332"/>
                    <a:pt x="1518" y="335"/>
                  </a:cubicBezTo>
                  <a:cubicBezTo>
                    <a:pt x="1518" y="339"/>
                    <a:pt x="1518" y="341"/>
                    <a:pt x="1518" y="343"/>
                  </a:cubicBezTo>
                  <a:lnTo>
                    <a:pt x="1519" y="344"/>
                  </a:lnTo>
                  <a:cubicBezTo>
                    <a:pt x="1518" y="345"/>
                    <a:pt x="1518" y="345"/>
                    <a:pt x="1517" y="346"/>
                  </a:cubicBezTo>
                  <a:cubicBezTo>
                    <a:pt x="1517" y="346"/>
                    <a:pt x="1516" y="348"/>
                    <a:pt x="1515" y="351"/>
                  </a:cubicBezTo>
                  <a:cubicBezTo>
                    <a:pt x="1514" y="355"/>
                    <a:pt x="1513" y="357"/>
                    <a:pt x="1513" y="357"/>
                  </a:cubicBezTo>
                  <a:cubicBezTo>
                    <a:pt x="1513" y="358"/>
                    <a:pt x="1513" y="359"/>
                    <a:pt x="1513" y="359"/>
                  </a:cubicBezTo>
                  <a:lnTo>
                    <a:pt x="1517" y="353"/>
                  </a:lnTo>
                  <a:cubicBezTo>
                    <a:pt x="1517" y="354"/>
                    <a:pt x="1516" y="356"/>
                    <a:pt x="1515" y="359"/>
                  </a:cubicBezTo>
                  <a:cubicBezTo>
                    <a:pt x="1513" y="361"/>
                    <a:pt x="1512" y="363"/>
                    <a:pt x="1512" y="365"/>
                  </a:cubicBezTo>
                  <a:lnTo>
                    <a:pt x="1509" y="366"/>
                  </a:lnTo>
                  <a:cubicBezTo>
                    <a:pt x="1506" y="370"/>
                    <a:pt x="1503" y="375"/>
                    <a:pt x="1502" y="379"/>
                  </a:cubicBezTo>
                  <a:cubicBezTo>
                    <a:pt x="1501" y="380"/>
                    <a:pt x="1499" y="380"/>
                    <a:pt x="1498" y="380"/>
                  </a:cubicBezTo>
                  <a:cubicBezTo>
                    <a:pt x="1497" y="380"/>
                    <a:pt x="1496" y="381"/>
                    <a:pt x="1495" y="382"/>
                  </a:cubicBezTo>
                  <a:cubicBezTo>
                    <a:pt x="1494" y="383"/>
                    <a:pt x="1492" y="383"/>
                    <a:pt x="1490" y="383"/>
                  </a:cubicBezTo>
                  <a:cubicBezTo>
                    <a:pt x="1488" y="383"/>
                    <a:pt x="1486" y="383"/>
                    <a:pt x="1482" y="383"/>
                  </a:cubicBezTo>
                  <a:lnTo>
                    <a:pt x="1479" y="379"/>
                  </a:lnTo>
                  <a:cubicBezTo>
                    <a:pt x="1475" y="378"/>
                    <a:pt x="1471" y="376"/>
                    <a:pt x="1468" y="373"/>
                  </a:cubicBezTo>
                  <a:lnTo>
                    <a:pt x="1463" y="368"/>
                  </a:lnTo>
                  <a:lnTo>
                    <a:pt x="1459" y="365"/>
                  </a:lnTo>
                  <a:lnTo>
                    <a:pt x="1458" y="362"/>
                  </a:lnTo>
                  <a:lnTo>
                    <a:pt x="1459" y="361"/>
                  </a:lnTo>
                  <a:lnTo>
                    <a:pt x="1459" y="359"/>
                  </a:lnTo>
                  <a:lnTo>
                    <a:pt x="1461" y="359"/>
                  </a:lnTo>
                  <a:lnTo>
                    <a:pt x="1460" y="359"/>
                  </a:lnTo>
                  <a:lnTo>
                    <a:pt x="1459" y="358"/>
                  </a:lnTo>
                  <a:lnTo>
                    <a:pt x="1455" y="353"/>
                  </a:lnTo>
                  <a:lnTo>
                    <a:pt x="1461" y="357"/>
                  </a:lnTo>
                  <a:lnTo>
                    <a:pt x="1461" y="356"/>
                  </a:lnTo>
                  <a:lnTo>
                    <a:pt x="1457" y="350"/>
                  </a:lnTo>
                  <a:lnTo>
                    <a:pt x="1452" y="347"/>
                  </a:lnTo>
                  <a:cubicBezTo>
                    <a:pt x="1449" y="341"/>
                    <a:pt x="1447" y="338"/>
                    <a:pt x="1445" y="336"/>
                  </a:cubicBezTo>
                  <a:cubicBezTo>
                    <a:pt x="1444" y="334"/>
                    <a:pt x="1443" y="332"/>
                    <a:pt x="1443" y="331"/>
                  </a:cubicBezTo>
                  <a:cubicBezTo>
                    <a:pt x="1442" y="330"/>
                    <a:pt x="1441" y="329"/>
                    <a:pt x="1441" y="329"/>
                  </a:cubicBezTo>
                  <a:cubicBezTo>
                    <a:pt x="1441" y="328"/>
                    <a:pt x="1441" y="328"/>
                    <a:pt x="1441" y="327"/>
                  </a:cubicBezTo>
                  <a:cubicBezTo>
                    <a:pt x="1440" y="327"/>
                    <a:pt x="1440" y="327"/>
                    <a:pt x="1440" y="326"/>
                  </a:cubicBezTo>
                  <a:lnTo>
                    <a:pt x="1441" y="326"/>
                  </a:lnTo>
                  <a:lnTo>
                    <a:pt x="1439" y="321"/>
                  </a:lnTo>
                  <a:lnTo>
                    <a:pt x="1438" y="322"/>
                  </a:lnTo>
                  <a:lnTo>
                    <a:pt x="1438" y="322"/>
                  </a:lnTo>
                  <a:cubicBezTo>
                    <a:pt x="1438" y="321"/>
                    <a:pt x="1438" y="320"/>
                    <a:pt x="1438" y="318"/>
                  </a:cubicBezTo>
                  <a:lnTo>
                    <a:pt x="1441" y="321"/>
                  </a:lnTo>
                  <a:lnTo>
                    <a:pt x="1440" y="321"/>
                  </a:lnTo>
                  <a:cubicBezTo>
                    <a:pt x="1442" y="328"/>
                    <a:pt x="1445" y="335"/>
                    <a:pt x="1450" y="342"/>
                  </a:cubicBezTo>
                  <a:lnTo>
                    <a:pt x="1452" y="342"/>
                  </a:lnTo>
                  <a:cubicBezTo>
                    <a:pt x="1451" y="340"/>
                    <a:pt x="1451" y="339"/>
                    <a:pt x="1451" y="337"/>
                  </a:cubicBezTo>
                  <a:lnTo>
                    <a:pt x="1445" y="323"/>
                  </a:lnTo>
                  <a:cubicBezTo>
                    <a:pt x="1446" y="322"/>
                    <a:pt x="1446" y="321"/>
                    <a:pt x="1445" y="320"/>
                  </a:cubicBezTo>
                  <a:lnTo>
                    <a:pt x="1447" y="321"/>
                  </a:lnTo>
                  <a:cubicBezTo>
                    <a:pt x="1447" y="321"/>
                    <a:pt x="1447" y="322"/>
                    <a:pt x="1447" y="323"/>
                  </a:cubicBezTo>
                  <a:cubicBezTo>
                    <a:pt x="1447" y="324"/>
                    <a:pt x="1447" y="325"/>
                    <a:pt x="1447" y="326"/>
                  </a:cubicBezTo>
                  <a:cubicBezTo>
                    <a:pt x="1448" y="327"/>
                    <a:pt x="1449" y="329"/>
                    <a:pt x="1451" y="331"/>
                  </a:cubicBezTo>
                  <a:lnTo>
                    <a:pt x="1451" y="330"/>
                  </a:lnTo>
                  <a:lnTo>
                    <a:pt x="1450" y="329"/>
                  </a:lnTo>
                  <a:cubicBezTo>
                    <a:pt x="1450" y="329"/>
                    <a:pt x="1451" y="328"/>
                    <a:pt x="1451" y="328"/>
                  </a:cubicBezTo>
                  <a:cubicBezTo>
                    <a:pt x="1451" y="328"/>
                    <a:pt x="1450" y="327"/>
                    <a:pt x="1450" y="327"/>
                  </a:cubicBezTo>
                  <a:cubicBezTo>
                    <a:pt x="1450" y="326"/>
                    <a:pt x="1449" y="325"/>
                    <a:pt x="1448" y="324"/>
                  </a:cubicBezTo>
                  <a:lnTo>
                    <a:pt x="1449" y="323"/>
                  </a:lnTo>
                  <a:lnTo>
                    <a:pt x="1448" y="323"/>
                  </a:lnTo>
                  <a:cubicBezTo>
                    <a:pt x="1448" y="322"/>
                    <a:pt x="1448" y="322"/>
                    <a:pt x="1448" y="321"/>
                  </a:cubicBezTo>
                  <a:cubicBezTo>
                    <a:pt x="1448" y="321"/>
                    <a:pt x="1448" y="321"/>
                    <a:pt x="1447" y="320"/>
                  </a:cubicBezTo>
                  <a:cubicBezTo>
                    <a:pt x="1447" y="319"/>
                    <a:pt x="1446" y="317"/>
                    <a:pt x="1444" y="315"/>
                  </a:cubicBezTo>
                  <a:lnTo>
                    <a:pt x="1444" y="317"/>
                  </a:lnTo>
                  <a:cubicBezTo>
                    <a:pt x="1444" y="316"/>
                    <a:pt x="1444" y="315"/>
                    <a:pt x="1443" y="314"/>
                  </a:cubicBezTo>
                  <a:cubicBezTo>
                    <a:pt x="1443" y="313"/>
                    <a:pt x="1441" y="310"/>
                    <a:pt x="1438" y="305"/>
                  </a:cubicBezTo>
                  <a:cubicBezTo>
                    <a:pt x="1434" y="299"/>
                    <a:pt x="1431" y="294"/>
                    <a:pt x="1429" y="288"/>
                  </a:cubicBezTo>
                  <a:lnTo>
                    <a:pt x="1426" y="287"/>
                  </a:lnTo>
                  <a:lnTo>
                    <a:pt x="1426" y="284"/>
                  </a:lnTo>
                  <a:lnTo>
                    <a:pt x="1425" y="284"/>
                  </a:lnTo>
                  <a:lnTo>
                    <a:pt x="1425" y="282"/>
                  </a:lnTo>
                  <a:lnTo>
                    <a:pt x="1424" y="281"/>
                  </a:lnTo>
                  <a:lnTo>
                    <a:pt x="1423" y="278"/>
                  </a:lnTo>
                  <a:lnTo>
                    <a:pt x="1423" y="277"/>
                  </a:lnTo>
                  <a:lnTo>
                    <a:pt x="1427" y="283"/>
                  </a:lnTo>
                  <a:lnTo>
                    <a:pt x="1423" y="276"/>
                  </a:lnTo>
                  <a:lnTo>
                    <a:pt x="1422" y="275"/>
                  </a:lnTo>
                  <a:cubicBezTo>
                    <a:pt x="1421" y="273"/>
                    <a:pt x="1420" y="272"/>
                    <a:pt x="1420" y="272"/>
                  </a:cubicBezTo>
                  <a:cubicBezTo>
                    <a:pt x="1419" y="271"/>
                    <a:pt x="1419" y="270"/>
                    <a:pt x="1419" y="270"/>
                  </a:cubicBezTo>
                  <a:cubicBezTo>
                    <a:pt x="1419" y="269"/>
                    <a:pt x="1419" y="268"/>
                    <a:pt x="1418" y="268"/>
                  </a:cubicBezTo>
                  <a:cubicBezTo>
                    <a:pt x="1418" y="267"/>
                    <a:pt x="1417" y="267"/>
                    <a:pt x="1417" y="266"/>
                  </a:cubicBezTo>
                  <a:cubicBezTo>
                    <a:pt x="1417" y="266"/>
                    <a:pt x="1417" y="265"/>
                    <a:pt x="1417" y="265"/>
                  </a:cubicBezTo>
                  <a:lnTo>
                    <a:pt x="1416" y="265"/>
                  </a:lnTo>
                  <a:lnTo>
                    <a:pt x="1413" y="257"/>
                  </a:lnTo>
                  <a:lnTo>
                    <a:pt x="1411" y="259"/>
                  </a:lnTo>
                  <a:cubicBezTo>
                    <a:pt x="1409" y="263"/>
                    <a:pt x="1408" y="266"/>
                    <a:pt x="1407" y="268"/>
                  </a:cubicBezTo>
                  <a:cubicBezTo>
                    <a:pt x="1405" y="270"/>
                    <a:pt x="1405" y="272"/>
                    <a:pt x="1405" y="272"/>
                  </a:cubicBezTo>
                  <a:cubicBezTo>
                    <a:pt x="1404" y="273"/>
                    <a:pt x="1404" y="274"/>
                    <a:pt x="1404" y="274"/>
                  </a:cubicBezTo>
                  <a:lnTo>
                    <a:pt x="1403" y="276"/>
                  </a:lnTo>
                  <a:lnTo>
                    <a:pt x="1405" y="274"/>
                  </a:lnTo>
                  <a:lnTo>
                    <a:pt x="1410" y="270"/>
                  </a:lnTo>
                  <a:lnTo>
                    <a:pt x="1411" y="269"/>
                  </a:lnTo>
                  <a:lnTo>
                    <a:pt x="1410" y="272"/>
                  </a:lnTo>
                  <a:cubicBezTo>
                    <a:pt x="1407" y="274"/>
                    <a:pt x="1405" y="275"/>
                    <a:pt x="1404" y="276"/>
                  </a:cubicBezTo>
                  <a:cubicBezTo>
                    <a:pt x="1403" y="277"/>
                    <a:pt x="1402" y="278"/>
                    <a:pt x="1402" y="278"/>
                  </a:cubicBezTo>
                  <a:cubicBezTo>
                    <a:pt x="1401" y="280"/>
                    <a:pt x="1400" y="281"/>
                    <a:pt x="1399" y="283"/>
                  </a:cubicBezTo>
                  <a:cubicBezTo>
                    <a:pt x="1398" y="285"/>
                    <a:pt x="1398" y="286"/>
                    <a:pt x="1398" y="287"/>
                  </a:cubicBezTo>
                  <a:lnTo>
                    <a:pt x="1399" y="284"/>
                  </a:lnTo>
                  <a:lnTo>
                    <a:pt x="1402" y="283"/>
                  </a:lnTo>
                  <a:lnTo>
                    <a:pt x="1402" y="284"/>
                  </a:lnTo>
                  <a:lnTo>
                    <a:pt x="1396" y="289"/>
                  </a:lnTo>
                  <a:lnTo>
                    <a:pt x="1399" y="289"/>
                  </a:lnTo>
                  <a:cubicBezTo>
                    <a:pt x="1396" y="295"/>
                    <a:pt x="1393" y="300"/>
                    <a:pt x="1391" y="305"/>
                  </a:cubicBezTo>
                  <a:lnTo>
                    <a:pt x="1391" y="305"/>
                  </a:lnTo>
                  <a:lnTo>
                    <a:pt x="1390" y="308"/>
                  </a:lnTo>
                  <a:lnTo>
                    <a:pt x="1388" y="309"/>
                  </a:lnTo>
                  <a:cubicBezTo>
                    <a:pt x="1386" y="314"/>
                    <a:pt x="1384" y="319"/>
                    <a:pt x="1381" y="324"/>
                  </a:cubicBezTo>
                  <a:cubicBezTo>
                    <a:pt x="1376" y="329"/>
                    <a:pt x="1370" y="334"/>
                    <a:pt x="1364" y="338"/>
                  </a:cubicBezTo>
                  <a:lnTo>
                    <a:pt x="1362" y="340"/>
                  </a:lnTo>
                  <a:cubicBezTo>
                    <a:pt x="1360" y="341"/>
                    <a:pt x="1358" y="342"/>
                    <a:pt x="1356" y="343"/>
                  </a:cubicBezTo>
                  <a:lnTo>
                    <a:pt x="1355" y="340"/>
                  </a:lnTo>
                  <a:lnTo>
                    <a:pt x="1351" y="342"/>
                  </a:lnTo>
                  <a:lnTo>
                    <a:pt x="1347" y="346"/>
                  </a:lnTo>
                  <a:cubicBezTo>
                    <a:pt x="1346" y="346"/>
                    <a:pt x="1345" y="346"/>
                    <a:pt x="1345" y="346"/>
                  </a:cubicBezTo>
                  <a:cubicBezTo>
                    <a:pt x="1344" y="346"/>
                    <a:pt x="1344" y="347"/>
                    <a:pt x="1343" y="347"/>
                  </a:cubicBezTo>
                  <a:cubicBezTo>
                    <a:pt x="1342" y="348"/>
                    <a:pt x="1341" y="348"/>
                    <a:pt x="1340" y="349"/>
                  </a:cubicBezTo>
                  <a:lnTo>
                    <a:pt x="1338" y="352"/>
                  </a:lnTo>
                  <a:lnTo>
                    <a:pt x="1337" y="352"/>
                  </a:lnTo>
                  <a:cubicBezTo>
                    <a:pt x="1337" y="349"/>
                    <a:pt x="1337" y="347"/>
                    <a:pt x="1337" y="345"/>
                  </a:cubicBezTo>
                  <a:cubicBezTo>
                    <a:pt x="1337" y="343"/>
                    <a:pt x="1337" y="342"/>
                    <a:pt x="1337" y="341"/>
                  </a:cubicBezTo>
                  <a:cubicBezTo>
                    <a:pt x="1337" y="341"/>
                    <a:pt x="1336" y="340"/>
                    <a:pt x="1336" y="340"/>
                  </a:cubicBezTo>
                  <a:cubicBezTo>
                    <a:pt x="1336" y="339"/>
                    <a:pt x="1337" y="339"/>
                    <a:pt x="1337" y="339"/>
                  </a:cubicBezTo>
                  <a:cubicBezTo>
                    <a:pt x="1337" y="338"/>
                    <a:pt x="1337" y="338"/>
                    <a:pt x="1337" y="337"/>
                  </a:cubicBezTo>
                  <a:cubicBezTo>
                    <a:pt x="1337" y="337"/>
                    <a:pt x="1337" y="336"/>
                    <a:pt x="1337" y="335"/>
                  </a:cubicBezTo>
                  <a:lnTo>
                    <a:pt x="1334" y="334"/>
                  </a:lnTo>
                  <a:lnTo>
                    <a:pt x="1333" y="332"/>
                  </a:lnTo>
                  <a:lnTo>
                    <a:pt x="1331" y="335"/>
                  </a:lnTo>
                  <a:cubicBezTo>
                    <a:pt x="1330" y="335"/>
                    <a:pt x="1329" y="336"/>
                    <a:pt x="1328" y="336"/>
                  </a:cubicBezTo>
                  <a:cubicBezTo>
                    <a:pt x="1327" y="337"/>
                    <a:pt x="1325" y="337"/>
                    <a:pt x="1323" y="337"/>
                  </a:cubicBezTo>
                  <a:cubicBezTo>
                    <a:pt x="1321" y="338"/>
                    <a:pt x="1319" y="338"/>
                    <a:pt x="1317" y="337"/>
                  </a:cubicBezTo>
                  <a:cubicBezTo>
                    <a:pt x="1315" y="337"/>
                    <a:pt x="1313" y="337"/>
                    <a:pt x="1311" y="336"/>
                  </a:cubicBezTo>
                  <a:cubicBezTo>
                    <a:pt x="1310" y="335"/>
                    <a:pt x="1307" y="334"/>
                    <a:pt x="1304" y="332"/>
                  </a:cubicBezTo>
                  <a:cubicBezTo>
                    <a:pt x="1302" y="329"/>
                    <a:pt x="1301" y="326"/>
                    <a:pt x="1301" y="325"/>
                  </a:cubicBezTo>
                  <a:cubicBezTo>
                    <a:pt x="1300" y="323"/>
                    <a:pt x="1299" y="322"/>
                    <a:pt x="1298" y="320"/>
                  </a:cubicBezTo>
                  <a:cubicBezTo>
                    <a:pt x="1297" y="319"/>
                    <a:pt x="1296" y="317"/>
                    <a:pt x="1295" y="315"/>
                  </a:cubicBezTo>
                  <a:cubicBezTo>
                    <a:pt x="1295" y="312"/>
                    <a:pt x="1293" y="308"/>
                    <a:pt x="1291" y="302"/>
                  </a:cubicBezTo>
                  <a:lnTo>
                    <a:pt x="1290" y="301"/>
                  </a:lnTo>
                  <a:cubicBezTo>
                    <a:pt x="1290" y="299"/>
                    <a:pt x="1290" y="298"/>
                    <a:pt x="1289" y="297"/>
                  </a:cubicBezTo>
                  <a:cubicBezTo>
                    <a:pt x="1288" y="296"/>
                    <a:pt x="1288" y="295"/>
                    <a:pt x="1287" y="294"/>
                  </a:cubicBezTo>
                  <a:cubicBezTo>
                    <a:pt x="1287" y="294"/>
                    <a:pt x="1287" y="293"/>
                    <a:pt x="1287" y="293"/>
                  </a:cubicBezTo>
                  <a:lnTo>
                    <a:pt x="1284" y="290"/>
                  </a:lnTo>
                  <a:lnTo>
                    <a:pt x="1284" y="288"/>
                  </a:lnTo>
                  <a:lnTo>
                    <a:pt x="1286" y="288"/>
                  </a:lnTo>
                  <a:cubicBezTo>
                    <a:pt x="1285" y="286"/>
                    <a:pt x="1286" y="284"/>
                    <a:pt x="1287" y="283"/>
                  </a:cubicBezTo>
                  <a:lnTo>
                    <a:pt x="1290" y="281"/>
                  </a:lnTo>
                  <a:lnTo>
                    <a:pt x="1288" y="280"/>
                  </a:lnTo>
                  <a:lnTo>
                    <a:pt x="1289" y="277"/>
                  </a:lnTo>
                  <a:cubicBezTo>
                    <a:pt x="1291" y="276"/>
                    <a:pt x="1292" y="275"/>
                    <a:pt x="1294" y="273"/>
                  </a:cubicBezTo>
                  <a:lnTo>
                    <a:pt x="1294" y="273"/>
                  </a:lnTo>
                  <a:cubicBezTo>
                    <a:pt x="1294" y="272"/>
                    <a:pt x="1294" y="272"/>
                    <a:pt x="1294" y="271"/>
                  </a:cubicBezTo>
                  <a:cubicBezTo>
                    <a:pt x="1294" y="271"/>
                    <a:pt x="1295" y="270"/>
                    <a:pt x="1295" y="269"/>
                  </a:cubicBezTo>
                  <a:cubicBezTo>
                    <a:pt x="1295" y="268"/>
                    <a:pt x="1295" y="267"/>
                    <a:pt x="1296" y="266"/>
                  </a:cubicBezTo>
                  <a:cubicBezTo>
                    <a:pt x="1297" y="265"/>
                    <a:pt x="1297" y="264"/>
                    <a:pt x="1297" y="262"/>
                  </a:cubicBezTo>
                  <a:cubicBezTo>
                    <a:pt x="1298" y="259"/>
                    <a:pt x="1298" y="256"/>
                    <a:pt x="1299" y="251"/>
                  </a:cubicBezTo>
                  <a:cubicBezTo>
                    <a:pt x="1299" y="247"/>
                    <a:pt x="1300" y="242"/>
                    <a:pt x="1302" y="238"/>
                  </a:cubicBezTo>
                  <a:cubicBezTo>
                    <a:pt x="1304" y="234"/>
                    <a:pt x="1305" y="228"/>
                    <a:pt x="1305" y="221"/>
                  </a:cubicBezTo>
                  <a:cubicBezTo>
                    <a:pt x="1305" y="213"/>
                    <a:pt x="1305" y="205"/>
                    <a:pt x="1305" y="196"/>
                  </a:cubicBezTo>
                  <a:cubicBezTo>
                    <a:pt x="1305" y="188"/>
                    <a:pt x="1305" y="182"/>
                    <a:pt x="1305" y="181"/>
                  </a:cubicBezTo>
                  <a:cubicBezTo>
                    <a:pt x="1305" y="180"/>
                    <a:pt x="1305" y="178"/>
                    <a:pt x="1305" y="176"/>
                  </a:cubicBezTo>
                  <a:cubicBezTo>
                    <a:pt x="1299" y="182"/>
                    <a:pt x="1294" y="189"/>
                    <a:pt x="1290" y="195"/>
                  </a:cubicBezTo>
                  <a:lnTo>
                    <a:pt x="1276" y="207"/>
                  </a:lnTo>
                  <a:lnTo>
                    <a:pt x="1270" y="214"/>
                  </a:lnTo>
                  <a:cubicBezTo>
                    <a:pt x="1267" y="217"/>
                    <a:pt x="1265" y="219"/>
                    <a:pt x="1264" y="220"/>
                  </a:cubicBezTo>
                  <a:cubicBezTo>
                    <a:pt x="1262" y="221"/>
                    <a:pt x="1259" y="223"/>
                    <a:pt x="1255" y="226"/>
                  </a:cubicBezTo>
                  <a:cubicBezTo>
                    <a:pt x="1250" y="228"/>
                    <a:pt x="1247" y="231"/>
                    <a:pt x="1246" y="232"/>
                  </a:cubicBezTo>
                  <a:lnTo>
                    <a:pt x="1245" y="235"/>
                  </a:lnTo>
                  <a:cubicBezTo>
                    <a:pt x="1243" y="235"/>
                    <a:pt x="1242" y="235"/>
                    <a:pt x="1242" y="235"/>
                  </a:cubicBezTo>
                  <a:cubicBezTo>
                    <a:pt x="1241" y="235"/>
                    <a:pt x="1240" y="235"/>
                    <a:pt x="1238" y="236"/>
                  </a:cubicBezTo>
                  <a:cubicBezTo>
                    <a:pt x="1236" y="237"/>
                    <a:pt x="1234" y="238"/>
                    <a:pt x="1232" y="238"/>
                  </a:cubicBezTo>
                  <a:cubicBezTo>
                    <a:pt x="1230" y="237"/>
                    <a:pt x="1228" y="237"/>
                    <a:pt x="1227" y="236"/>
                  </a:cubicBezTo>
                  <a:cubicBezTo>
                    <a:pt x="1226" y="235"/>
                    <a:pt x="1225" y="233"/>
                    <a:pt x="1222" y="231"/>
                  </a:cubicBezTo>
                  <a:cubicBezTo>
                    <a:pt x="1222" y="229"/>
                    <a:pt x="1222" y="227"/>
                    <a:pt x="1222" y="226"/>
                  </a:cubicBezTo>
                  <a:cubicBezTo>
                    <a:pt x="1222" y="224"/>
                    <a:pt x="1222" y="223"/>
                    <a:pt x="1221" y="220"/>
                  </a:cubicBezTo>
                  <a:cubicBezTo>
                    <a:pt x="1221" y="218"/>
                    <a:pt x="1220" y="214"/>
                    <a:pt x="1221" y="210"/>
                  </a:cubicBezTo>
                  <a:cubicBezTo>
                    <a:pt x="1221" y="205"/>
                    <a:pt x="1221" y="201"/>
                    <a:pt x="1222" y="198"/>
                  </a:cubicBezTo>
                  <a:cubicBezTo>
                    <a:pt x="1222" y="195"/>
                    <a:pt x="1222" y="192"/>
                    <a:pt x="1222" y="191"/>
                  </a:cubicBezTo>
                  <a:cubicBezTo>
                    <a:pt x="1221" y="190"/>
                    <a:pt x="1221" y="189"/>
                    <a:pt x="1221" y="188"/>
                  </a:cubicBezTo>
                  <a:lnTo>
                    <a:pt x="1223" y="187"/>
                  </a:lnTo>
                  <a:lnTo>
                    <a:pt x="1223" y="185"/>
                  </a:lnTo>
                  <a:lnTo>
                    <a:pt x="1225" y="184"/>
                  </a:lnTo>
                  <a:cubicBezTo>
                    <a:pt x="1225" y="182"/>
                    <a:pt x="1225" y="182"/>
                    <a:pt x="1225" y="181"/>
                  </a:cubicBezTo>
                  <a:cubicBezTo>
                    <a:pt x="1225" y="180"/>
                    <a:pt x="1226" y="180"/>
                    <a:pt x="1226" y="180"/>
                  </a:cubicBezTo>
                  <a:cubicBezTo>
                    <a:pt x="1226" y="179"/>
                    <a:pt x="1226" y="179"/>
                    <a:pt x="1226" y="178"/>
                  </a:cubicBezTo>
                  <a:cubicBezTo>
                    <a:pt x="1226" y="178"/>
                    <a:pt x="1226" y="177"/>
                    <a:pt x="1226" y="176"/>
                  </a:cubicBezTo>
                  <a:lnTo>
                    <a:pt x="1229" y="173"/>
                  </a:lnTo>
                  <a:lnTo>
                    <a:pt x="1231" y="174"/>
                  </a:lnTo>
                  <a:lnTo>
                    <a:pt x="1232" y="172"/>
                  </a:lnTo>
                  <a:lnTo>
                    <a:pt x="1232" y="173"/>
                  </a:lnTo>
                  <a:cubicBezTo>
                    <a:pt x="1234" y="172"/>
                    <a:pt x="1237" y="171"/>
                    <a:pt x="1240" y="169"/>
                  </a:cubicBezTo>
                  <a:cubicBezTo>
                    <a:pt x="1243" y="167"/>
                    <a:pt x="1252" y="159"/>
                    <a:pt x="1266" y="146"/>
                  </a:cubicBezTo>
                  <a:cubicBezTo>
                    <a:pt x="1293" y="116"/>
                    <a:pt x="1311" y="96"/>
                    <a:pt x="1320" y="86"/>
                  </a:cubicBezTo>
                  <a:cubicBezTo>
                    <a:pt x="1329" y="77"/>
                    <a:pt x="1336" y="69"/>
                    <a:pt x="1341" y="63"/>
                  </a:cubicBezTo>
                  <a:cubicBezTo>
                    <a:pt x="1346" y="57"/>
                    <a:pt x="1349" y="52"/>
                    <a:pt x="1349" y="50"/>
                  </a:cubicBezTo>
                  <a:cubicBezTo>
                    <a:pt x="1349" y="48"/>
                    <a:pt x="1349" y="47"/>
                    <a:pt x="1348" y="46"/>
                  </a:cubicBezTo>
                  <a:cubicBezTo>
                    <a:pt x="1347" y="45"/>
                    <a:pt x="1346" y="44"/>
                    <a:pt x="1346" y="43"/>
                  </a:cubicBezTo>
                  <a:cubicBezTo>
                    <a:pt x="1345" y="43"/>
                    <a:pt x="1345" y="42"/>
                    <a:pt x="1344" y="41"/>
                  </a:cubicBezTo>
                  <a:cubicBezTo>
                    <a:pt x="1345" y="40"/>
                    <a:pt x="1345" y="40"/>
                    <a:pt x="1345" y="40"/>
                  </a:cubicBezTo>
                  <a:cubicBezTo>
                    <a:pt x="1346" y="40"/>
                    <a:pt x="1346" y="40"/>
                    <a:pt x="1346" y="40"/>
                  </a:cubicBezTo>
                  <a:cubicBezTo>
                    <a:pt x="1347" y="40"/>
                    <a:pt x="1348" y="39"/>
                    <a:pt x="1349" y="39"/>
                  </a:cubicBezTo>
                  <a:cubicBezTo>
                    <a:pt x="1351" y="38"/>
                    <a:pt x="1352" y="38"/>
                    <a:pt x="1354" y="38"/>
                  </a:cubicBezTo>
                  <a:cubicBezTo>
                    <a:pt x="1356" y="38"/>
                    <a:pt x="1357" y="38"/>
                    <a:pt x="1359" y="37"/>
                  </a:cubicBezTo>
                  <a:cubicBezTo>
                    <a:pt x="1360" y="37"/>
                    <a:pt x="1363" y="37"/>
                    <a:pt x="1366" y="37"/>
                  </a:cubicBezTo>
                  <a:cubicBezTo>
                    <a:pt x="1369" y="38"/>
                    <a:pt x="1372" y="39"/>
                    <a:pt x="1376" y="42"/>
                  </a:cubicBezTo>
                  <a:cubicBezTo>
                    <a:pt x="1380" y="45"/>
                    <a:pt x="1383" y="47"/>
                    <a:pt x="1385" y="49"/>
                  </a:cubicBezTo>
                  <a:cubicBezTo>
                    <a:pt x="1387" y="50"/>
                    <a:pt x="1389" y="52"/>
                    <a:pt x="1391" y="54"/>
                  </a:cubicBezTo>
                  <a:cubicBezTo>
                    <a:pt x="1394" y="58"/>
                    <a:pt x="1396" y="61"/>
                    <a:pt x="1397" y="62"/>
                  </a:cubicBezTo>
                  <a:cubicBezTo>
                    <a:pt x="1399" y="64"/>
                    <a:pt x="1400" y="66"/>
                    <a:pt x="1401" y="69"/>
                  </a:cubicBezTo>
                  <a:cubicBezTo>
                    <a:pt x="1402" y="72"/>
                    <a:pt x="1402" y="75"/>
                    <a:pt x="1402" y="78"/>
                  </a:cubicBezTo>
                  <a:cubicBezTo>
                    <a:pt x="1402" y="80"/>
                    <a:pt x="1401" y="82"/>
                    <a:pt x="1400" y="83"/>
                  </a:cubicBezTo>
                  <a:cubicBezTo>
                    <a:pt x="1400" y="84"/>
                    <a:pt x="1398" y="85"/>
                    <a:pt x="1397" y="87"/>
                  </a:cubicBezTo>
                  <a:cubicBezTo>
                    <a:pt x="1393" y="89"/>
                    <a:pt x="1391" y="90"/>
                    <a:pt x="1389" y="91"/>
                  </a:cubicBezTo>
                  <a:cubicBezTo>
                    <a:pt x="1386" y="92"/>
                    <a:pt x="1383" y="93"/>
                    <a:pt x="1379" y="96"/>
                  </a:cubicBezTo>
                  <a:cubicBezTo>
                    <a:pt x="1375" y="98"/>
                    <a:pt x="1367" y="105"/>
                    <a:pt x="1356" y="115"/>
                  </a:cubicBezTo>
                  <a:cubicBezTo>
                    <a:pt x="1346" y="127"/>
                    <a:pt x="1335" y="139"/>
                    <a:pt x="1325" y="151"/>
                  </a:cubicBezTo>
                  <a:cubicBezTo>
                    <a:pt x="1326" y="155"/>
                    <a:pt x="1328" y="159"/>
                    <a:pt x="1330" y="163"/>
                  </a:cubicBezTo>
                  <a:lnTo>
                    <a:pt x="1330" y="162"/>
                  </a:lnTo>
                  <a:lnTo>
                    <a:pt x="1330" y="164"/>
                  </a:lnTo>
                  <a:cubicBezTo>
                    <a:pt x="1332" y="163"/>
                    <a:pt x="1332" y="163"/>
                    <a:pt x="1333" y="162"/>
                  </a:cubicBezTo>
                  <a:cubicBezTo>
                    <a:pt x="1333" y="162"/>
                    <a:pt x="1334" y="162"/>
                    <a:pt x="1336" y="162"/>
                  </a:cubicBezTo>
                  <a:cubicBezTo>
                    <a:pt x="1338" y="162"/>
                    <a:pt x="1340" y="161"/>
                    <a:pt x="1341" y="161"/>
                  </a:cubicBezTo>
                  <a:cubicBezTo>
                    <a:pt x="1342" y="161"/>
                    <a:pt x="1343" y="161"/>
                    <a:pt x="1343" y="161"/>
                  </a:cubicBezTo>
                  <a:cubicBezTo>
                    <a:pt x="1344" y="162"/>
                    <a:pt x="1346" y="162"/>
                    <a:pt x="1348" y="163"/>
                  </a:cubicBezTo>
                  <a:cubicBezTo>
                    <a:pt x="1351" y="163"/>
                    <a:pt x="1367" y="158"/>
                    <a:pt x="1397" y="146"/>
                  </a:cubicBezTo>
                  <a:cubicBezTo>
                    <a:pt x="1427" y="135"/>
                    <a:pt x="1454" y="122"/>
                    <a:pt x="1480" y="109"/>
                  </a:cubicBezTo>
                  <a:cubicBezTo>
                    <a:pt x="1480" y="108"/>
                    <a:pt x="1480" y="107"/>
                    <a:pt x="1481" y="106"/>
                  </a:cubicBezTo>
                  <a:cubicBezTo>
                    <a:pt x="1481" y="106"/>
                    <a:pt x="1481" y="100"/>
                    <a:pt x="1482" y="88"/>
                  </a:cubicBezTo>
                  <a:cubicBezTo>
                    <a:pt x="1482" y="76"/>
                    <a:pt x="1483" y="65"/>
                    <a:pt x="1483" y="55"/>
                  </a:cubicBezTo>
                  <a:cubicBezTo>
                    <a:pt x="1483" y="45"/>
                    <a:pt x="1483" y="39"/>
                    <a:pt x="1482" y="37"/>
                  </a:cubicBezTo>
                  <a:cubicBezTo>
                    <a:pt x="1482" y="34"/>
                    <a:pt x="1481" y="32"/>
                    <a:pt x="1481" y="29"/>
                  </a:cubicBezTo>
                  <a:lnTo>
                    <a:pt x="1478" y="27"/>
                  </a:lnTo>
                  <a:lnTo>
                    <a:pt x="1477" y="23"/>
                  </a:lnTo>
                  <a:lnTo>
                    <a:pt x="1468" y="16"/>
                  </a:lnTo>
                  <a:lnTo>
                    <a:pt x="1466" y="11"/>
                  </a:lnTo>
                  <a:lnTo>
                    <a:pt x="1468" y="11"/>
                  </a:lnTo>
                  <a:cubicBezTo>
                    <a:pt x="1468" y="9"/>
                    <a:pt x="1467" y="8"/>
                    <a:pt x="1467" y="6"/>
                  </a:cubicBezTo>
                  <a:lnTo>
                    <a:pt x="1468" y="5"/>
                  </a:lnTo>
                  <a:lnTo>
                    <a:pt x="1468" y="4"/>
                  </a:lnTo>
                  <a:lnTo>
                    <a:pt x="1473" y="4"/>
                  </a:lnTo>
                  <a:lnTo>
                    <a:pt x="1473" y="3"/>
                  </a:lnTo>
                  <a:cubicBezTo>
                    <a:pt x="1473" y="2"/>
                    <a:pt x="1475" y="2"/>
                    <a:pt x="1476" y="2"/>
                  </a:cubicBezTo>
                  <a:cubicBezTo>
                    <a:pt x="1478" y="1"/>
                    <a:pt x="1479" y="1"/>
                    <a:pt x="1480" y="1"/>
                  </a:cubicBezTo>
                  <a:cubicBezTo>
                    <a:pt x="1482" y="1"/>
                    <a:pt x="1483" y="1"/>
                    <a:pt x="1485" y="0"/>
                  </a:cubicBezTo>
                  <a:close/>
                </a:path>
              </a:pathLst>
            </a:custGeom>
            <a:noFill/>
            <a:ln w="6350" cap="flat">
              <a:noFill/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303982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74627" y="3153883"/>
            <a:ext cx="3002745" cy="7176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16" dirty="0" smtClean="0">
                <a:gradFill>
                  <a:gsLst>
                    <a:gs pos="0">
                      <a:srgbClr val="DC2E2E"/>
                    </a:gs>
                    <a:gs pos="100000">
                      <a:srgbClr val="EAA92C"/>
                    </a:gs>
                  </a:gsLst>
                  <a:lin ang="5400000" scaled="1"/>
                </a:gradFill>
                <a:latin typeface="阿里巴巴普惠体 B"/>
                <a:ea typeface="阿里巴巴普惠体 B"/>
              </a:rPr>
              <a:t>二木 </a:t>
            </a:r>
            <a:r>
              <a:rPr lang="zh-CN" altLang="en-US" sz="1016" dirty="0" smtClean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</a:t>
            </a:r>
            <a:r>
              <a:rPr lang="zh-CN" altLang="en-US" sz="1016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品</a:t>
            </a:r>
            <a:endParaRPr lang="en-US" altLang="zh-CN" sz="1016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016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016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016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016" dirty="0">
                <a:solidFill>
                  <a:srgbClr val="FF0000"/>
                </a:solidFill>
                <a:ea typeface="汉仪雅酷黑 45W" panose="020B0404020202020204" pitchFamily="34" charset="-122"/>
                <a:hlinkClick r:id="rId2"/>
              </a:rPr>
              <a:t>www.51pptmoban.com</a:t>
            </a:r>
            <a:r>
              <a:rPr lang="en-US" altLang="zh-CN" sz="1016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016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016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016" dirty="0">
              <a:solidFill>
                <a:srgbClr val="FF0000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0263" y="2779256"/>
            <a:ext cx="1179395" cy="2700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1584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/>
            </a:gs>
            <a:gs pos="100000">
              <a:srgbClr val="FBFBFF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" name="组合 142"/>
          <p:cNvGrpSpPr/>
          <p:nvPr/>
        </p:nvGrpSpPr>
        <p:grpSpPr>
          <a:xfrm>
            <a:off x="-1850953" y="-1196978"/>
            <a:ext cx="15465062" cy="8944656"/>
            <a:chOff x="404958" y="622285"/>
            <a:chExt cx="8381848" cy="4847876"/>
          </a:xfrm>
          <a:solidFill>
            <a:srgbClr val="000058"/>
          </a:solidFill>
        </p:grpSpPr>
        <p:sp>
          <p:nvSpPr>
            <p:cNvPr id="145" name="任意多边形 144"/>
            <p:cNvSpPr/>
            <p:nvPr/>
          </p:nvSpPr>
          <p:spPr>
            <a:xfrm rot="17865496">
              <a:off x="1060958" y="3127113"/>
              <a:ext cx="1414575" cy="2726576"/>
            </a:xfrm>
            <a:custGeom>
              <a:avLst/>
              <a:gdLst>
                <a:gd name="connsiteX0" fmla="*/ 517816 w 517816"/>
                <a:gd name="connsiteY0" fmla="*/ 0 h 1312118"/>
                <a:gd name="connsiteX1" fmla="*/ 516499 w 517816"/>
                <a:gd name="connsiteY1" fmla="*/ 4385 h 1312118"/>
                <a:gd name="connsiteX2" fmla="*/ 487156 w 517816"/>
                <a:gd name="connsiteY2" fmla="*/ 243151 h 1312118"/>
                <a:gd name="connsiteX3" fmla="*/ 461915 w 517816"/>
                <a:gd name="connsiteY3" fmla="*/ 669729 h 1312118"/>
                <a:gd name="connsiteX4" fmla="*/ 446770 w 517816"/>
                <a:gd name="connsiteY4" fmla="*/ 947383 h 1312118"/>
                <a:gd name="connsiteX5" fmla="*/ 453081 w 517816"/>
                <a:gd name="connsiteY5" fmla="*/ 1095043 h 1312118"/>
                <a:gd name="connsiteX6" fmla="*/ 484632 w 517816"/>
                <a:gd name="connsiteY6" fmla="*/ 1182125 h 1312118"/>
                <a:gd name="connsiteX7" fmla="*/ 489681 w 517816"/>
                <a:gd name="connsiteY7" fmla="*/ 1233871 h 1312118"/>
                <a:gd name="connsiteX8" fmla="*/ 479584 w 517816"/>
                <a:gd name="connsiteY8" fmla="*/ 1266683 h 1312118"/>
                <a:gd name="connsiteX9" fmla="*/ 429101 w 517816"/>
                <a:gd name="connsiteY9" fmla="*/ 1312118 h 1312118"/>
                <a:gd name="connsiteX10" fmla="*/ 362212 w 517816"/>
                <a:gd name="connsiteY10" fmla="*/ 1310856 h 1312118"/>
                <a:gd name="connsiteX11" fmla="*/ 325612 w 517816"/>
                <a:gd name="connsiteY11" fmla="*/ 1303284 h 1312118"/>
                <a:gd name="connsiteX12" fmla="*/ 294061 w 517816"/>
                <a:gd name="connsiteY12" fmla="*/ 1295711 h 1312118"/>
                <a:gd name="connsiteX13" fmla="*/ 267558 w 517816"/>
                <a:gd name="connsiteY13" fmla="*/ 1281829 h 1312118"/>
                <a:gd name="connsiteX14" fmla="*/ 243578 w 517816"/>
                <a:gd name="connsiteY14" fmla="*/ 1260373 h 1312118"/>
                <a:gd name="connsiteX15" fmla="*/ 201930 w 517816"/>
                <a:gd name="connsiteY15" fmla="*/ 1241443 h 1312118"/>
                <a:gd name="connsiteX16" fmla="*/ 141351 w 517816"/>
                <a:gd name="connsiteY16" fmla="*/ 1134167 h 1312118"/>
                <a:gd name="connsiteX17" fmla="*/ 90868 w 517816"/>
                <a:gd name="connsiteY17" fmla="*/ 1047085 h 1312118"/>
                <a:gd name="connsiteX18" fmla="*/ 98441 w 517816"/>
                <a:gd name="connsiteY18" fmla="*/ 1034465 h 1312118"/>
                <a:gd name="connsiteX19" fmla="*/ 78248 w 517816"/>
                <a:gd name="connsiteY19" fmla="*/ 1021844 h 1312118"/>
                <a:gd name="connsiteX20" fmla="*/ 70675 w 517816"/>
                <a:gd name="connsiteY20" fmla="*/ 1004175 h 1312118"/>
                <a:gd name="connsiteX21" fmla="*/ 0 w 517816"/>
                <a:gd name="connsiteY21" fmla="*/ 963789 h 1312118"/>
                <a:gd name="connsiteX22" fmla="*/ 10097 w 517816"/>
                <a:gd name="connsiteY22" fmla="*/ 953693 h 1312118"/>
                <a:gd name="connsiteX23" fmla="*/ 93393 w 517816"/>
                <a:gd name="connsiteY23" fmla="*/ 991555 h 1312118"/>
                <a:gd name="connsiteX24" fmla="*/ 25241 w 517816"/>
                <a:gd name="connsiteY24" fmla="*/ 860300 h 1312118"/>
                <a:gd name="connsiteX25" fmla="*/ 80772 w 517816"/>
                <a:gd name="connsiteY25" fmla="*/ 943596 h 1312118"/>
                <a:gd name="connsiteX26" fmla="*/ 121158 w 517816"/>
                <a:gd name="connsiteY26" fmla="*/ 948645 h 1312118"/>
                <a:gd name="connsiteX27" fmla="*/ 109800 w 517816"/>
                <a:gd name="connsiteY27" fmla="*/ 918355 h 1312118"/>
                <a:gd name="connsiteX28" fmla="*/ 88345 w 517816"/>
                <a:gd name="connsiteY28" fmla="*/ 886803 h 1312118"/>
                <a:gd name="connsiteX29" fmla="*/ 30289 w 517816"/>
                <a:gd name="connsiteY29" fmla="*/ 804769 h 1312118"/>
                <a:gd name="connsiteX30" fmla="*/ 37862 w 517816"/>
                <a:gd name="connsiteY30" fmla="*/ 804769 h 1312118"/>
                <a:gd name="connsiteX31" fmla="*/ 95917 w 517816"/>
                <a:gd name="connsiteY31" fmla="*/ 872921 h 1312118"/>
                <a:gd name="connsiteX32" fmla="*/ 121158 w 517816"/>
                <a:gd name="connsiteY32" fmla="*/ 888065 h 1312118"/>
                <a:gd name="connsiteX33" fmla="*/ 136303 w 517816"/>
                <a:gd name="connsiteY33" fmla="*/ 880493 h 1312118"/>
                <a:gd name="connsiteX34" fmla="*/ 121158 w 517816"/>
                <a:gd name="connsiteY34" fmla="*/ 865349 h 1312118"/>
                <a:gd name="connsiteX35" fmla="*/ 37862 w 517816"/>
                <a:gd name="connsiteY35" fmla="*/ 764383 h 1312118"/>
                <a:gd name="connsiteX36" fmla="*/ 117372 w 517816"/>
                <a:gd name="connsiteY36" fmla="*/ 827486 h 1312118"/>
                <a:gd name="connsiteX37" fmla="*/ 153971 w 517816"/>
                <a:gd name="connsiteY37" fmla="*/ 847679 h 1312118"/>
                <a:gd name="connsiteX38" fmla="*/ 180475 w 517816"/>
                <a:gd name="connsiteY38" fmla="*/ 652059 h 1312118"/>
                <a:gd name="connsiteX39" fmla="*/ 214551 w 517816"/>
                <a:gd name="connsiteY39" fmla="*/ 450129 h 1312118"/>
                <a:gd name="connsiteX40" fmla="*/ 249888 w 517816"/>
                <a:gd name="connsiteY40" fmla="*/ 249461 h 1312118"/>
                <a:gd name="connsiteX41" fmla="*/ 264402 w 517816"/>
                <a:gd name="connsiteY41" fmla="*/ 169321 h 1312118"/>
                <a:gd name="connsiteX42" fmla="*/ 266782 w 517816"/>
                <a:gd name="connsiteY42" fmla="*/ 94627 h 1312118"/>
                <a:gd name="connsiteX43" fmla="*/ 270732 w 517816"/>
                <a:gd name="connsiteY43" fmla="*/ 93329 h 1312118"/>
                <a:gd name="connsiteX44" fmla="*/ 282924 w 517816"/>
                <a:gd name="connsiteY44" fmla="*/ 75041 h 1312118"/>
                <a:gd name="connsiteX45" fmla="*/ 319500 w 517816"/>
                <a:gd name="connsiteY45" fmla="*/ 56753 h 1312118"/>
                <a:gd name="connsiteX46" fmla="*/ 349980 w 517816"/>
                <a:gd name="connsiteY46" fmla="*/ 50657 h 1312118"/>
                <a:gd name="connsiteX47" fmla="*/ 404844 w 517816"/>
                <a:gd name="connsiteY47" fmla="*/ 32369 h 1312118"/>
                <a:gd name="connsiteX48" fmla="*/ 423132 w 517816"/>
                <a:gd name="connsiteY48" fmla="*/ 26273 h 1312118"/>
                <a:gd name="connsiteX49" fmla="*/ 471900 w 517816"/>
                <a:gd name="connsiteY49" fmla="*/ 20177 h 1312118"/>
                <a:gd name="connsiteX50" fmla="*/ 490188 w 517816"/>
                <a:gd name="connsiteY50" fmla="*/ 7985 h 1312118"/>
                <a:gd name="connsiteX51" fmla="*/ 517816 w 517816"/>
                <a:gd name="connsiteY51" fmla="*/ 0 h 1312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517816" h="1312118">
                  <a:moveTo>
                    <a:pt x="517816" y="0"/>
                  </a:moveTo>
                  <a:lnTo>
                    <a:pt x="516499" y="4385"/>
                  </a:lnTo>
                  <a:cubicBezTo>
                    <a:pt x="509558" y="39249"/>
                    <a:pt x="499777" y="118839"/>
                    <a:pt x="487156" y="243151"/>
                  </a:cubicBezTo>
                  <a:cubicBezTo>
                    <a:pt x="470329" y="408902"/>
                    <a:pt x="461915" y="551095"/>
                    <a:pt x="461915" y="669729"/>
                  </a:cubicBezTo>
                  <a:cubicBezTo>
                    <a:pt x="461915" y="788363"/>
                    <a:pt x="456866" y="880913"/>
                    <a:pt x="446770" y="947383"/>
                  </a:cubicBezTo>
                  <a:cubicBezTo>
                    <a:pt x="436674" y="1013851"/>
                    <a:pt x="438777" y="1063071"/>
                    <a:pt x="453081" y="1095043"/>
                  </a:cubicBezTo>
                  <a:cubicBezTo>
                    <a:pt x="467384" y="1127015"/>
                    <a:pt x="477902" y="1156043"/>
                    <a:pt x="484632" y="1182125"/>
                  </a:cubicBezTo>
                  <a:cubicBezTo>
                    <a:pt x="491363" y="1208208"/>
                    <a:pt x="493046" y="1225457"/>
                    <a:pt x="489681" y="1233871"/>
                  </a:cubicBezTo>
                  <a:cubicBezTo>
                    <a:pt x="486315" y="1242284"/>
                    <a:pt x="482949" y="1253222"/>
                    <a:pt x="479584" y="1266683"/>
                  </a:cubicBezTo>
                  <a:lnTo>
                    <a:pt x="429101" y="1312118"/>
                  </a:lnTo>
                  <a:cubicBezTo>
                    <a:pt x="398812" y="1310435"/>
                    <a:pt x="376515" y="1310015"/>
                    <a:pt x="362212" y="1310856"/>
                  </a:cubicBezTo>
                  <a:cubicBezTo>
                    <a:pt x="347908" y="1311697"/>
                    <a:pt x="335709" y="1309173"/>
                    <a:pt x="325612" y="1303284"/>
                  </a:cubicBezTo>
                  <a:cubicBezTo>
                    <a:pt x="315516" y="1297394"/>
                    <a:pt x="304998" y="1294870"/>
                    <a:pt x="294061" y="1295711"/>
                  </a:cubicBezTo>
                  <a:cubicBezTo>
                    <a:pt x="283123" y="1296553"/>
                    <a:pt x="274289" y="1291925"/>
                    <a:pt x="267558" y="1281829"/>
                  </a:cubicBezTo>
                  <a:cubicBezTo>
                    <a:pt x="260827" y="1271733"/>
                    <a:pt x="252833" y="1264581"/>
                    <a:pt x="243578" y="1260373"/>
                  </a:cubicBezTo>
                  <a:cubicBezTo>
                    <a:pt x="234323" y="1256167"/>
                    <a:pt x="220440" y="1249857"/>
                    <a:pt x="201930" y="1241443"/>
                  </a:cubicBezTo>
                  <a:cubicBezTo>
                    <a:pt x="185103" y="1206105"/>
                    <a:pt x="164910" y="1170347"/>
                    <a:pt x="141351" y="1134167"/>
                  </a:cubicBezTo>
                  <a:cubicBezTo>
                    <a:pt x="117793" y="1097988"/>
                    <a:pt x="100965" y="1068961"/>
                    <a:pt x="90868" y="1047085"/>
                  </a:cubicBezTo>
                  <a:lnTo>
                    <a:pt x="98441" y="1034465"/>
                  </a:lnTo>
                  <a:lnTo>
                    <a:pt x="78248" y="1021844"/>
                  </a:lnTo>
                  <a:lnTo>
                    <a:pt x="70675" y="1004175"/>
                  </a:lnTo>
                  <a:lnTo>
                    <a:pt x="0" y="963789"/>
                  </a:lnTo>
                  <a:lnTo>
                    <a:pt x="10097" y="953693"/>
                  </a:lnTo>
                  <a:cubicBezTo>
                    <a:pt x="31973" y="977251"/>
                    <a:pt x="59738" y="989871"/>
                    <a:pt x="93393" y="991555"/>
                  </a:cubicBezTo>
                  <a:lnTo>
                    <a:pt x="25241" y="860300"/>
                  </a:lnTo>
                  <a:lnTo>
                    <a:pt x="80772" y="943596"/>
                  </a:lnTo>
                  <a:lnTo>
                    <a:pt x="121158" y="948645"/>
                  </a:lnTo>
                  <a:cubicBezTo>
                    <a:pt x="116110" y="935183"/>
                    <a:pt x="112323" y="925086"/>
                    <a:pt x="109800" y="918355"/>
                  </a:cubicBezTo>
                  <a:cubicBezTo>
                    <a:pt x="107275" y="911624"/>
                    <a:pt x="100124" y="901107"/>
                    <a:pt x="88345" y="886803"/>
                  </a:cubicBezTo>
                  <a:cubicBezTo>
                    <a:pt x="76565" y="872499"/>
                    <a:pt x="57214" y="845155"/>
                    <a:pt x="30289" y="804769"/>
                  </a:cubicBezTo>
                  <a:lnTo>
                    <a:pt x="37862" y="804769"/>
                  </a:lnTo>
                  <a:lnTo>
                    <a:pt x="95917" y="872921"/>
                  </a:lnTo>
                  <a:lnTo>
                    <a:pt x="121158" y="888065"/>
                  </a:lnTo>
                  <a:lnTo>
                    <a:pt x="136303" y="880493"/>
                  </a:lnTo>
                  <a:lnTo>
                    <a:pt x="121158" y="865349"/>
                  </a:lnTo>
                  <a:lnTo>
                    <a:pt x="37862" y="764383"/>
                  </a:lnTo>
                  <a:cubicBezTo>
                    <a:pt x="73200" y="792990"/>
                    <a:pt x="99703" y="814024"/>
                    <a:pt x="117372" y="827486"/>
                  </a:cubicBezTo>
                  <a:cubicBezTo>
                    <a:pt x="135041" y="840948"/>
                    <a:pt x="147240" y="847679"/>
                    <a:pt x="153971" y="847679"/>
                  </a:cubicBezTo>
                  <a:cubicBezTo>
                    <a:pt x="159020" y="765224"/>
                    <a:pt x="167854" y="700018"/>
                    <a:pt x="180475" y="652059"/>
                  </a:cubicBezTo>
                  <a:cubicBezTo>
                    <a:pt x="193096" y="604101"/>
                    <a:pt x="204455" y="536791"/>
                    <a:pt x="214551" y="450129"/>
                  </a:cubicBezTo>
                  <a:cubicBezTo>
                    <a:pt x="224648" y="363468"/>
                    <a:pt x="236426" y="296579"/>
                    <a:pt x="249888" y="249461"/>
                  </a:cubicBezTo>
                  <a:cubicBezTo>
                    <a:pt x="256619" y="225903"/>
                    <a:pt x="261457" y="199189"/>
                    <a:pt x="264402" y="169321"/>
                  </a:cubicBezTo>
                  <a:lnTo>
                    <a:pt x="266782" y="94627"/>
                  </a:lnTo>
                  <a:lnTo>
                    <a:pt x="270732" y="93329"/>
                  </a:lnTo>
                  <a:cubicBezTo>
                    <a:pt x="274796" y="87233"/>
                    <a:pt x="277743" y="80222"/>
                    <a:pt x="282924" y="75041"/>
                  </a:cubicBezTo>
                  <a:cubicBezTo>
                    <a:pt x="292857" y="65108"/>
                    <a:pt x="306279" y="60058"/>
                    <a:pt x="319500" y="56753"/>
                  </a:cubicBezTo>
                  <a:cubicBezTo>
                    <a:pt x="329552" y="54240"/>
                    <a:pt x="339984" y="53383"/>
                    <a:pt x="349980" y="50657"/>
                  </a:cubicBezTo>
                  <a:lnTo>
                    <a:pt x="404844" y="32369"/>
                  </a:lnTo>
                  <a:cubicBezTo>
                    <a:pt x="410940" y="30337"/>
                    <a:pt x="416756" y="27070"/>
                    <a:pt x="423132" y="26273"/>
                  </a:cubicBezTo>
                  <a:lnTo>
                    <a:pt x="471900" y="20177"/>
                  </a:lnTo>
                  <a:cubicBezTo>
                    <a:pt x="477996" y="16113"/>
                    <a:pt x="483635" y="11262"/>
                    <a:pt x="490188" y="7985"/>
                  </a:cubicBezTo>
                  <a:lnTo>
                    <a:pt x="517816" y="0"/>
                  </a:lnTo>
                  <a:close/>
                </a:path>
              </a:pathLst>
            </a:custGeom>
            <a:solidFill>
              <a:srgbClr val="000058">
                <a:alpha val="8000"/>
              </a:srgbClr>
            </a:solidFill>
            <a:ln>
              <a:noFill/>
            </a:ln>
            <a:effectLst>
              <a:softEdge rad="1524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000058"/>
                </a:solidFill>
              </a:endParaRPr>
            </a:p>
          </p:txBody>
        </p:sp>
        <p:sp>
          <p:nvSpPr>
            <p:cNvPr id="146" name="任意多边形 145"/>
            <p:cNvSpPr/>
            <p:nvPr/>
          </p:nvSpPr>
          <p:spPr>
            <a:xfrm rot="19945585">
              <a:off x="7435652" y="1464906"/>
              <a:ext cx="861506" cy="871525"/>
            </a:xfrm>
            <a:custGeom>
              <a:avLst/>
              <a:gdLst/>
              <a:ahLst/>
              <a:cxnLst/>
              <a:rect l="l" t="t" r="r" b="b"/>
              <a:pathLst>
                <a:path w="434149" h="439198">
                  <a:moveTo>
                    <a:pt x="58055" y="0"/>
                  </a:moveTo>
                  <a:cubicBezTo>
                    <a:pt x="66468" y="3365"/>
                    <a:pt x="92130" y="13041"/>
                    <a:pt x="135041" y="29027"/>
                  </a:cubicBezTo>
                  <a:cubicBezTo>
                    <a:pt x="177951" y="45014"/>
                    <a:pt x="208661" y="58055"/>
                    <a:pt x="227171" y="68151"/>
                  </a:cubicBezTo>
                  <a:cubicBezTo>
                    <a:pt x="245681" y="78248"/>
                    <a:pt x="266716" y="93393"/>
                    <a:pt x="290274" y="113586"/>
                  </a:cubicBezTo>
                  <a:cubicBezTo>
                    <a:pt x="313833" y="133778"/>
                    <a:pt x="352536" y="166592"/>
                    <a:pt x="406384" y="212026"/>
                  </a:cubicBezTo>
                  <a:cubicBezTo>
                    <a:pt x="403018" y="237268"/>
                    <a:pt x="412273" y="256619"/>
                    <a:pt x="434149" y="270081"/>
                  </a:cubicBezTo>
                  <a:lnTo>
                    <a:pt x="411432" y="287750"/>
                  </a:lnTo>
                  <a:lnTo>
                    <a:pt x="416480" y="302895"/>
                  </a:lnTo>
                  <a:lnTo>
                    <a:pt x="401335" y="307943"/>
                  </a:lnTo>
                  <a:lnTo>
                    <a:pt x="401335" y="345805"/>
                  </a:lnTo>
                  <a:lnTo>
                    <a:pt x="381142" y="348329"/>
                  </a:lnTo>
                  <a:cubicBezTo>
                    <a:pt x="381142" y="370205"/>
                    <a:pt x="375253" y="388715"/>
                    <a:pt x="363474" y="403860"/>
                  </a:cubicBezTo>
                  <a:cubicBezTo>
                    <a:pt x="343281" y="419005"/>
                    <a:pt x="321405" y="430784"/>
                    <a:pt x="297846" y="439198"/>
                  </a:cubicBezTo>
                  <a:cubicBezTo>
                    <a:pt x="287750" y="429101"/>
                    <a:pt x="279757" y="420687"/>
                    <a:pt x="273867" y="413956"/>
                  </a:cubicBezTo>
                  <a:cubicBezTo>
                    <a:pt x="267978" y="407225"/>
                    <a:pt x="260406" y="405122"/>
                    <a:pt x="251150" y="407646"/>
                  </a:cubicBezTo>
                  <a:cubicBezTo>
                    <a:pt x="241895" y="410170"/>
                    <a:pt x="233902" y="408487"/>
                    <a:pt x="227171" y="402598"/>
                  </a:cubicBezTo>
                  <a:cubicBezTo>
                    <a:pt x="220440" y="396708"/>
                    <a:pt x="214971" y="393763"/>
                    <a:pt x="210764" y="393763"/>
                  </a:cubicBezTo>
                  <a:cubicBezTo>
                    <a:pt x="206557" y="393763"/>
                    <a:pt x="202771" y="393763"/>
                    <a:pt x="199406" y="393763"/>
                  </a:cubicBezTo>
                  <a:cubicBezTo>
                    <a:pt x="111902" y="270923"/>
                    <a:pt x="61841" y="198144"/>
                    <a:pt x="49220" y="175427"/>
                  </a:cubicBezTo>
                  <a:cubicBezTo>
                    <a:pt x="36599" y="152709"/>
                    <a:pt x="20193" y="121999"/>
                    <a:pt x="0" y="83296"/>
                  </a:cubicBezTo>
                  <a:cubicBezTo>
                    <a:pt x="8413" y="76565"/>
                    <a:pt x="18510" y="75724"/>
                    <a:pt x="30289" y="80772"/>
                  </a:cubicBezTo>
                  <a:lnTo>
                    <a:pt x="20193" y="65627"/>
                  </a:lnTo>
                  <a:lnTo>
                    <a:pt x="35337" y="68151"/>
                  </a:lnTo>
                  <a:lnTo>
                    <a:pt x="20193" y="53007"/>
                  </a:lnTo>
                  <a:lnTo>
                    <a:pt x="70675" y="68151"/>
                  </a:lnTo>
                  <a:lnTo>
                    <a:pt x="40386" y="37862"/>
                  </a:lnTo>
                  <a:cubicBezTo>
                    <a:pt x="60579" y="39545"/>
                    <a:pt x="79931" y="45434"/>
                    <a:pt x="98440" y="55531"/>
                  </a:cubicBezTo>
                  <a:lnTo>
                    <a:pt x="53006" y="12621"/>
                  </a:lnTo>
                  <a:lnTo>
                    <a:pt x="58055" y="0"/>
                  </a:lnTo>
                  <a:close/>
                </a:path>
              </a:pathLst>
            </a:custGeom>
            <a:solidFill>
              <a:srgbClr val="000058">
                <a:alpha val="9000"/>
              </a:srgbClr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0058"/>
                </a:solidFill>
              </a:endParaRPr>
            </a:p>
          </p:txBody>
        </p:sp>
        <p:sp>
          <p:nvSpPr>
            <p:cNvPr id="147" name="任意多边形 146"/>
            <p:cNvSpPr/>
            <p:nvPr/>
          </p:nvSpPr>
          <p:spPr>
            <a:xfrm>
              <a:off x="7280953" y="3806042"/>
              <a:ext cx="1092999" cy="982327"/>
            </a:xfrm>
            <a:custGeom>
              <a:avLst/>
              <a:gdLst>
                <a:gd name="connsiteX0" fmla="*/ 310187 w 1362296"/>
                <a:gd name="connsiteY0" fmla="*/ 451818 h 1224358"/>
                <a:gd name="connsiteX1" fmla="*/ 281160 w 1362296"/>
                <a:gd name="connsiteY1" fmla="*/ 543949 h 1224358"/>
                <a:gd name="connsiteX2" fmla="*/ 263491 w 1362296"/>
                <a:gd name="connsiteY2" fmla="*/ 604528 h 1224358"/>
                <a:gd name="connsiteX3" fmla="*/ 247084 w 1362296"/>
                <a:gd name="connsiteY3" fmla="*/ 668893 h 1224358"/>
                <a:gd name="connsiteX4" fmla="*/ 264752 w 1362296"/>
                <a:gd name="connsiteY4" fmla="*/ 653748 h 1224358"/>
                <a:gd name="connsiteX5" fmla="*/ 282421 w 1362296"/>
                <a:gd name="connsiteY5" fmla="*/ 578024 h 1224358"/>
                <a:gd name="connsiteX6" fmla="*/ 302614 w 1362296"/>
                <a:gd name="connsiteY6" fmla="*/ 516183 h 1224358"/>
                <a:gd name="connsiteX7" fmla="*/ 312711 w 1362296"/>
                <a:gd name="connsiteY7" fmla="*/ 451818 h 1224358"/>
                <a:gd name="connsiteX8" fmla="*/ 1034611 w 1362296"/>
                <a:gd name="connsiteY8" fmla="*/ 0 h 1224358"/>
                <a:gd name="connsiteX9" fmla="*/ 1029563 w 1362296"/>
                <a:gd name="connsiteY9" fmla="*/ 70676 h 1224358"/>
                <a:gd name="connsiteX10" fmla="*/ 1047231 w 1362296"/>
                <a:gd name="connsiteY10" fmla="*/ 50483 h 1224358"/>
                <a:gd name="connsiteX11" fmla="*/ 1043446 w 1362296"/>
                <a:gd name="connsiteY11" fmla="*/ 179213 h 1224358"/>
                <a:gd name="connsiteX12" fmla="*/ 1042183 w 1362296"/>
                <a:gd name="connsiteY12" fmla="*/ 246102 h 1224358"/>
                <a:gd name="connsiteX13" fmla="*/ 1040921 w 1362296"/>
                <a:gd name="connsiteY13" fmla="*/ 290274 h 1224358"/>
                <a:gd name="connsiteX14" fmla="*/ 1047231 w 1362296"/>
                <a:gd name="connsiteY14" fmla="*/ 348329 h 1224358"/>
                <a:gd name="connsiteX15" fmla="*/ 1064900 w 1362296"/>
                <a:gd name="connsiteY15" fmla="*/ 143875 h 1224358"/>
                <a:gd name="connsiteX16" fmla="*/ 1074997 w 1362296"/>
                <a:gd name="connsiteY16" fmla="*/ 141351 h 1224358"/>
                <a:gd name="connsiteX17" fmla="*/ 1082569 w 1362296"/>
                <a:gd name="connsiteY17" fmla="*/ 161544 h 1224358"/>
                <a:gd name="connsiteX18" fmla="*/ 1087617 w 1362296"/>
                <a:gd name="connsiteY18" fmla="*/ 234744 h 1224358"/>
                <a:gd name="connsiteX19" fmla="*/ 1092666 w 1362296"/>
                <a:gd name="connsiteY19" fmla="*/ 186785 h 1224358"/>
                <a:gd name="connsiteX20" fmla="*/ 1100239 w 1362296"/>
                <a:gd name="connsiteY20" fmla="*/ 439198 h 1224358"/>
                <a:gd name="connsiteX21" fmla="*/ 1105286 w 1362296"/>
                <a:gd name="connsiteY21" fmla="*/ 426577 h 1224358"/>
                <a:gd name="connsiteX22" fmla="*/ 1120432 w 1362296"/>
                <a:gd name="connsiteY22" fmla="*/ 439198 h 1224358"/>
                <a:gd name="connsiteX23" fmla="*/ 1133052 w 1362296"/>
                <a:gd name="connsiteY23" fmla="*/ 477059 h 1224358"/>
                <a:gd name="connsiteX24" fmla="*/ 1146935 w 1362296"/>
                <a:gd name="connsiteY24" fmla="*/ 362212 h 1224358"/>
                <a:gd name="connsiteX25" fmla="*/ 1146935 w 1362296"/>
                <a:gd name="connsiteY25" fmla="*/ 315516 h 1224358"/>
                <a:gd name="connsiteX26" fmla="*/ 1140625 w 1362296"/>
                <a:gd name="connsiteY26" fmla="*/ 265033 h 1224358"/>
                <a:gd name="connsiteX27" fmla="*/ 1148196 w 1362296"/>
                <a:gd name="connsiteY27" fmla="*/ 265033 h 1224358"/>
                <a:gd name="connsiteX28" fmla="*/ 1163342 w 1362296"/>
                <a:gd name="connsiteY28" fmla="*/ 436673 h 1224358"/>
                <a:gd name="connsiteX29" fmla="*/ 1165865 w 1362296"/>
                <a:gd name="connsiteY29" fmla="*/ 287750 h 1224358"/>
                <a:gd name="connsiteX30" fmla="*/ 1173438 w 1362296"/>
                <a:gd name="connsiteY30" fmla="*/ 431625 h 1224358"/>
                <a:gd name="connsiteX31" fmla="*/ 1188582 w 1362296"/>
                <a:gd name="connsiteY31" fmla="*/ 421529 h 1224358"/>
                <a:gd name="connsiteX32" fmla="*/ 1201203 w 1362296"/>
                <a:gd name="connsiteY32" fmla="*/ 525018 h 1224358"/>
                <a:gd name="connsiteX33" fmla="*/ 1213824 w 1362296"/>
                <a:gd name="connsiteY33" fmla="*/ 525018 h 1224358"/>
                <a:gd name="connsiteX34" fmla="*/ 1216348 w 1362296"/>
                <a:gd name="connsiteY34" fmla="*/ 571714 h 1224358"/>
                <a:gd name="connsiteX35" fmla="*/ 1220134 w 1362296"/>
                <a:gd name="connsiteY35" fmla="*/ 613362 h 1224358"/>
                <a:gd name="connsiteX36" fmla="*/ 1231492 w 1362296"/>
                <a:gd name="connsiteY36" fmla="*/ 678989 h 1224358"/>
                <a:gd name="connsiteX37" fmla="*/ 1241589 w 1362296"/>
                <a:gd name="connsiteY37" fmla="*/ 671417 h 1224358"/>
                <a:gd name="connsiteX38" fmla="*/ 1294595 w 1362296"/>
                <a:gd name="connsiteY38" fmla="*/ 787527 h 1224358"/>
                <a:gd name="connsiteX39" fmla="*/ 1327410 w 1362296"/>
                <a:gd name="connsiteY39" fmla="*/ 812768 h 1224358"/>
                <a:gd name="connsiteX40" fmla="*/ 1337506 w 1362296"/>
                <a:gd name="connsiteY40" fmla="*/ 787527 h 1224358"/>
                <a:gd name="connsiteX41" fmla="*/ 1340030 w 1362296"/>
                <a:gd name="connsiteY41" fmla="*/ 797623 h 1224358"/>
                <a:gd name="connsiteX42" fmla="*/ 1345078 w 1362296"/>
                <a:gd name="connsiteY42" fmla="*/ 787527 h 1224358"/>
                <a:gd name="connsiteX43" fmla="*/ 1355174 w 1362296"/>
                <a:gd name="connsiteY43" fmla="*/ 792575 h 1224358"/>
                <a:gd name="connsiteX44" fmla="*/ 1361486 w 1362296"/>
                <a:gd name="connsiteY44" fmla="*/ 887230 h 1224358"/>
                <a:gd name="connsiteX45" fmla="*/ 1351388 w 1362296"/>
                <a:gd name="connsiteY45" fmla="*/ 964216 h 1224358"/>
                <a:gd name="connsiteX46" fmla="*/ 1341293 w 1362296"/>
                <a:gd name="connsiteY46" fmla="*/ 1043725 h 1224358"/>
                <a:gd name="connsiteX47" fmla="*/ 1340030 w 1362296"/>
                <a:gd name="connsiteY47" fmla="*/ 1085373 h 1224358"/>
                <a:gd name="connsiteX48" fmla="*/ 1329934 w 1362296"/>
                <a:gd name="connsiteY48" fmla="*/ 1100519 h 1224358"/>
                <a:gd name="connsiteX49" fmla="*/ 1294595 w 1362296"/>
                <a:gd name="connsiteY49" fmla="*/ 1105567 h 1224358"/>
                <a:gd name="connsiteX50" fmla="*/ 1279451 w 1362296"/>
                <a:gd name="connsiteY50" fmla="*/ 1130808 h 1224358"/>
                <a:gd name="connsiteX51" fmla="*/ 1246638 w 1362296"/>
                <a:gd name="connsiteY51" fmla="*/ 1147215 h 1224358"/>
                <a:gd name="connsiteX52" fmla="*/ 1204989 w 1362296"/>
                <a:gd name="connsiteY52" fmla="*/ 1176242 h 1224358"/>
                <a:gd name="connsiteX53" fmla="*/ 1153245 w 1362296"/>
                <a:gd name="connsiteY53" fmla="*/ 1206531 h 1224358"/>
                <a:gd name="connsiteX54" fmla="*/ 1143148 w 1362296"/>
                <a:gd name="connsiteY54" fmla="*/ 1193911 h 1224358"/>
                <a:gd name="connsiteX55" fmla="*/ 1110335 w 1362296"/>
                <a:gd name="connsiteY55" fmla="*/ 1192649 h 1224358"/>
                <a:gd name="connsiteX56" fmla="*/ 1071210 w 1362296"/>
                <a:gd name="connsiteY56" fmla="*/ 1196435 h 1224358"/>
                <a:gd name="connsiteX57" fmla="*/ 1047231 w 1362296"/>
                <a:gd name="connsiteY57" fmla="*/ 1193911 h 1224358"/>
                <a:gd name="connsiteX58" fmla="*/ 1039659 w 1362296"/>
                <a:gd name="connsiteY58" fmla="*/ 1209056 h 1224358"/>
                <a:gd name="connsiteX59" fmla="*/ 1028300 w 1362296"/>
                <a:gd name="connsiteY59" fmla="*/ 1211580 h 1224358"/>
                <a:gd name="connsiteX60" fmla="*/ 992963 w 1362296"/>
                <a:gd name="connsiteY60" fmla="*/ 1191387 h 1224358"/>
                <a:gd name="connsiteX61" fmla="*/ 870542 w 1362296"/>
                <a:gd name="connsiteY61" fmla="*/ 1180028 h 1224358"/>
                <a:gd name="connsiteX62" fmla="*/ 722881 w 1362296"/>
                <a:gd name="connsiteY62" fmla="*/ 1204007 h 1224358"/>
                <a:gd name="connsiteX63" fmla="*/ 531048 w 1362296"/>
                <a:gd name="connsiteY63" fmla="*/ 1222939 h 1224358"/>
                <a:gd name="connsiteX64" fmla="*/ 315235 w 1362296"/>
                <a:gd name="connsiteY64" fmla="*/ 1220415 h 1224358"/>
                <a:gd name="connsiteX65" fmla="*/ 206698 w 1362296"/>
                <a:gd name="connsiteY65" fmla="*/ 1204007 h 1224358"/>
                <a:gd name="connsiteX66" fmla="*/ 163788 w 1362296"/>
                <a:gd name="connsiteY66" fmla="*/ 1176242 h 1224358"/>
                <a:gd name="connsiteX67" fmla="*/ 83016 w 1362296"/>
                <a:gd name="connsiteY67" fmla="*/ 1057608 h 1224358"/>
                <a:gd name="connsiteX68" fmla="*/ 4768 w 1362296"/>
                <a:gd name="connsiteY68" fmla="*/ 1007126 h 1224358"/>
                <a:gd name="connsiteX69" fmla="*/ 6030 w 1362296"/>
                <a:gd name="connsiteY69" fmla="*/ 966740 h 1224358"/>
                <a:gd name="connsiteX70" fmla="*/ 2244 w 1362296"/>
                <a:gd name="connsiteY70" fmla="*/ 932664 h 1224358"/>
                <a:gd name="connsiteX71" fmla="*/ 3506 w 1362296"/>
                <a:gd name="connsiteY71" fmla="*/ 904899 h 1224358"/>
                <a:gd name="connsiteX72" fmla="*/ 14864 w 1362296"/>
                <a:gd name="connsiteY72" fmla="*/ 888492 h 1224358"/>
                <a:gd name="connsiteX73" fmla="*/ 4768 w 1362296"/>
                <a:gd name="connsiteY73" fmla="*/ 873347 h 1224358"/>
                <a:gd name="connsiteX74" fmla="*/ 14864 w 1362296"/>
                <a:gd name="connsiteY74" fmla="*/ 844320 h 1224358"/>
                <a:gd name="connsiteX75" fmla="*/ 26223 w 1362296"/>
                <a:gd name="connsiteY75" fmla="*/ 810244 h 1224358"/>
                <a:gd name="connsiteX76" fmla="*/ 93112 w 1362296"/>
                <a:gd name="connsiteY76" fmla="*/ 737044 h 1224358"/>
                <a:gd name="connsiteX77" fmla="*/ 178932 w 1362296"/>
                <a:gd name="connsiteY77" fmla="*/ 542687 h 1224358"/>
                <a:gd name="connsiteX78" fmla="*/ 211746 w 1362296"/>
                <a:gd name="connsiteY78" fmla="*/ 331922 h 1224358"/>
                <a:gd name="connsiteX79" fmla="*/ 218687 w 1362296"/>
                <a:gd name="connsiteY79" fmla="*/ 253991 h 1224358"/>
                <a:gd name="connsiteX80" fmla="*/ 228911 w 1362296"/>
                <a:gd name="connsiteY80" fmla="*/ 158671 h 1224358"/>
                <a:gd name="connsiteX81" fmla="*/ 238607 w 1362296"/>
                <a:gd name="connsiteY81" fmla="*/ 144127 h 1224358"/>
                <a:gd name="connsiteX82" fmla="*/ 253847 w 1362296"/>
                <a:gd name="connsiteY82" fmla="*/ 133967 h 1224358"/>
                <a:gd name="connsiteX83" fmla="*/ 350367 w 1362296"/>
                <a:gd name="connsiteY83" fmla="*/ 128887 h 1224358"/>
                <a:gd name="connsiteX84" fmla="*/ 365607 w 1362296"/>
                <a:gd name="connsiteY84" fmla="*/ 133967 h 1224358"/>
                <a:gd name="connsiteX85" fmla="*/ 380847 w 1362296"/>
                <a:gd name="connsiteY85" fmla="*/ 144127 h 1224358"/>
                <a:gd name="connsiteX86" fmla="*/ 380979 w 1362296"/>
                <a:gd name="connsiteY86" fmla="*/ 144132 h 1224358"/>
                <a:gd name="connsiteX87" fmla="*/ 408627 w 1362296"/>
                <a:gd name="connsiteY87" fmla="*/ 159020 h 1224358"/>
                <a:gd name="connsiteX88" fmla="*/ 413676 w 1362296"/>
                <a:gd name="connsiteY88" fmla="*/ 179213 h 1224358"/>
                <a:gd name="connsiteX89" fmla="*/ 373290 w 1362296"/>
                <a:gd name="connsiteY89" fmla="*/ 204454 h 1224358"/>
                <a:gd name="connsiteX90" fmla="*/ 374553 w 1362296"/>
                <a:gd name="connsiteY90" fmla="*/ 234744 h 1224358"/>
                <a:gd name="connsiteX91" fmla="*/ 369504 w 1362296"/>
                <a:gd name="connsiteY91" fmla="*/ 263771 h 1224358"/>
                <a:gd name="connsiteX92" fmla="*/ 360670 w 1362296"/>
                <a:gd name="connsiteY92" fmla="*/ 335709 h 1224358"/>
                <a:gd name="connsiteX93" fmla="*/ 373290 w 1362296"/>
                <a:gd name="connsiteY93" fmla="*/ 307943 h 1224358"/>
                <a:gd name="connsiteX94" fmla="*/ 375814 w 1362296"/>
                <a:gd name="connsiteY94" fmla="*/ 312992 h 1224358"/>
                <a:gd name="connsiteX95" fmla="*/ 350573 w 1362296"/>
                <a:gd name="connsiteY95" fmla="*/ 472011 h 1224358"/>
                <a:gd name="connsiteX96" fmla="*/ 360670 w 1362296"/>
                <a:gd name="connsiteY96" fmla="*/ 464439 h 1224358"/>
                <a:gd name="connsiteX97" fmla="*/ 349311 w 1362296"/>
                <a:gd name="connsiteY97" fmla="*/ 509873 h 1224358"/>
                <a:gd name="connsiteX98" fmla="*/ 305138 w 1362296"/>
                <a:gd name="connsiteY98" fmla="*/ 676465 h 1224358"/>
                <a:gd name="connsiteX99" fmla="*/ 257181 w 1362296"/>
                <a:gd name="connsiteY99" fmla="*/ 878395 h 1224358"/>
                <a:gd name="connsiteX100" fmla="*/ 279898 w 1362296"/>
                <a:gd name="connsiteY100" fmla="*/ 888492 h 1224358"/>
                <a:gd name="connsiteX101" fmla="*/ 287470 w 1362296"/>
                <a:gd name="connsiteY101" fmla="*/ 864513 h 1224358"/>
                <a:gd name="connsiteX102" fmla="*/ 308925 w 1362296"/>
                <a:gd name="connsiteY102" fmla="*/ 821603 h 1224358"/>
                <a:gd name="connsiteX103" fmla="*/ 335428 w 1362296"/>
                <a:gd name="connsiteY103" fmla="*/ 747141 h 1224358"/>
                <a:gd name="connsiteX104" fmla="*/ 322807 w 1362296"/>
                <a:gd name="connsiteY104" fmla="*/ 747141 h 1224358"/>
                <a:gd name="connsiteX105" fmla="*/ 355621 w 1362296"/>
                <a:gd name="connsiteY105" fmla="*/ 588121 h 1224358"/>
                <a:gd name="connsiteX106" fmla="*/ 369504 w 1362296"/>
                <a:gd name="connsiteY106" fmla="*/ 533852 h 1224358"/>
                <a:gd name="connsiteX107" fmla="*/ 380863 w 1362296"/>
                <a:gd name="connsiteY107" fmla="*/ 507349 h 1224358"/>
                <a:gd name="connsiteX108" fmla="*/ 380863 w 1362296"/>
                <a:gd name="connsiteY108" fmla="*/ 525018 h 1224358"/>
                <a:gd name="connsiteX109" fmla="*/ 401056 w 1362296"/>
                <a:gd name="connsiteY109" fmla="*/ 512397 h 1224358"/>
                <a:gd name="connsiteX110" fmla="*/ 403580 w 1362296"/>
                <a:gd name="connsiteY110" fmla="*/ 522494 h 1224358"/>
                <a:gd name="connsiteX111" fmla="*/ 390959 w 1362296"/>
                <a:gd name="connsiteY111" fmla="*/ 540163 h 1224358"/>
                <a:gd name="connsiteX112" fmla="*/ 310187 w 1362296"/>
                <a:gd name="connsiteY112" fmla="*/ 891016 h 1224358"/>
                <a:gd name="connsiteX113" fmla="*/ 402317 w 1362296"/>
                <a:gd name="connsiteY113" fmla="*/ 892278 h 1224358"/>
                <a:gd name="connsiteX114" fmla="*/ 592889 w 1362296"/>
                <a:gd name="connsiteY114" fmla="*/ 872085 h 1224358"/>
                <a:gd name="connsiteX115" fmla="*/ 749385 w 1362296"/>
                <a:gd name="connsiteY115" fmla="*/ 846844 h 1224358"/>
                <a:gd name="connsiteX116" fmla="*/ 774626 w 1362296"/>
                <a:gd name="connsiteY116" fmla="*/ 835485 h 1224358"/>
                <a:gd name="connsiteX117" fmla="*/ 806178 w 1362296"/>
                <a:gd name="connsiteY117" fmla="*/ 777430 h 1224358"/>
                <a:gd name="connsiteX118" fmla="*/ 841515 w 1362296"/>
                <a:gd name="connsiteY118" fmla="*/ 697921 h 1224358"/>
                <a:gd name="connsiteX119" fmla="*/ 876853 w 1362296"/>
                <a:gd name="connsiteY119" fmla="*/ 622197 h 1224358"/>
                <a:gd name="connsiteX120" fmla="*/ 883164 w 1362296"/>
                <a:gd name="connsiteY120" fmla="*/ 590645 h 1224358"/>
                <a:gd name="connsiteX121" fmla="*/ 875591 w 1362296"/>
                <a:gd name="connsiteY121" fmla="*/ 603266 h 1224358"/>
                <a:gd name="connsiteX122" fmla="*/ 875591 w 1362296"/>
                <a:gd name="connsiteY122" fmla="*/ 590645 h 1224358"/>
                <a:gd name="connsiteX123" fmla="*/ 850349 w 1362296"/>
                <a:gd name="connsiteY123" fmla="*/ 620935 h 1224358"/>
                <a:gd name="connsiteX124" fmla="*/ 871805 w 1362296"/>
                <a:gd name="connsiteY124" fmla="*/ 574238 h 1224358"/>
                <a:gd name="connsiteX125" fmla="*/ 902094 w 1362296"/>
                <a:gd name="connsiteY125" fmla="*/ 466963 h 1224358"/>
                <a:gd name="connsiteX126" fmla="*/ 933645 w 1362296"/>
                <a:gd name="connsiteY126" fmla="*/ 347067 h 1224358"/>
                <a:gd name="connsiteX127" fmla="*/ 946267 w 1362296"/>
                <a:gd name="connsiteY127" fmla="*/ 301633 h 1224358"/>
                <a:gd name="connsiteX128" fmla="*/ 943742 w 1362296"/>
                <a:gd name="connsiteY128" fmla="*/ 278916 h 1224358"/>
                <a:gd name="connsiteX129" fmla="*/ 941218 w 1362296"/>
                <a:gd name="connsiteY129" fmla="*/ 257461 h 1224358"/>
                <a:gd name="connsiteX130" fmla="*/ 951315 w 1362296"/>
                <a:gd name="connsiteY130" fmla="*/ 254937 h 1224358"/>
                <a:gd name="connsiteX131" fmla="*/ 948791 w 1362296"/>
                <a:gd name="connsiteY131" fmla="*/ 201930 h 1224358"/>
                <a:gd name="connsiteX132" fmla="*/ 963935 w 1362296"/>
                <a:gd name="connsiteY132" fmla="*/ 247364 h 1224358"/>
                <a:gd name="connsiteX133" fmla="*/ 1006846 w 1362296"/>
                <a:gd name="connsiteY133" fmla="*/ 42910 h 1224358"/>
                <a:gd name="connsiteX134" fmla="*/ 1006846 w 1362296"/>
                <a:gd name="connsiteY134" fmla="*/ 113586 h 1224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</a:cxnLst>
              <a:rect l="l" t="t" r="r" b="b"/>
              <a:pathLst>
                <a:path w="1362296" h="1224358">
                  <a:moveTo>
                    <a:pt x="310187" y="451818"/>
                  </a:moveTo>
                  <a:cubicBezTo>
                    <a:pt x="295042" y="497253"/>
                    <a:pt x="285366" y="527963"/>
                    <a:pt x="281160" y="543949"/>
                  </a:cubicBezTo>
                  <a:cubicBezTo>
                    <a:pt x="276953" y="559935"/>
                    <a:pt x="271063" y="580128"/>
                    <a:pt x="263491" y="604528"/>
                  </a:cubicBezTo>
                  <a:cubicBezTo>
                    <a:pt x="255918" y="628928"/>
                    <a:pt x="250450" y="650383"/>
                    <a:pt x="247084" y="668893"/>
                  </a:cubicBezTo>
                  <a:lnTo>
                    <a:pt x="264752" y="653748"/>
                  </a:lnTo>
                  <a:cubicBezTo>
                    <a:pt x="268119" y="625141"/>
                    <a:pt x="274008" y="599900"/>
                    <a:pt x="282421" y="578024"/>
                  </a:cubicBezTo>
                  <a:cubicBezTo>
                    <a:pt x="290836" y="556149"/>
                    <a:pt x="297567" y="535535"/>
                    <a:pt x="302614" y="516183"/>
                  </a:cubicBezTo>
                  <a:cubicBezTo>
                    <a:pt x="307663" y="496832"/>
                    <a:pt x="311029" y="475377"/>
                    <a:pt x="312711" y="451818"/>
                  </a:cubicBezTo>
                  <a:close/>
                  <a:moveTo>
                    <a:pt x="1034611" y="0"/>
                  </a:moveTo>
                  <a:lnTo>
                    <a:pt x="1029563" y="70676"/>
                  </a:lnTo>
                  <a:lnTo>
                    <a:pt x="1047231" y="50483"/>
                  </a:lnTo>
                  <a:cubicBezTo>
                    <a:pt x="1043865" y="100965"/>
                    <a:pt x="1042604" y="143875"/>
                    <a:pt x="1043446" y="179213"/>
                  </a:cubicBezTo>
                  <a:cubicBezTo>
                    <a:pt x="1044287" y="214551"/>
                    <a:pt x="1043865" y="236847"/>
                    <a:pt x="1042183" y="246102"/>
                  </a:cubicBezTo>
                  <a:cubicBezTo>
                    <a:pt x="1040500" y="255357"/>
                    <a:pt x="1040080" y="270082"/>
                    <a:pt x="1040921" y="290274"/>
                  </a:cubicBezTo>
                  <a:cubicBezTo>
                    <a:pt x="1041763" y="310467"/>
                    <a:pt x="1043865" y="329819"/>
                    <a:pt x="1047231" y="348329"/>
                  </a:cubicBezTo>
                  <a:lnTo>
                    <a:pt x="1064900" y="143875"/>
                  </a:lnTo>
                  <a:lnTo>
                    <a:pt x="1074997" y="141351"/>
                  </a:lnTo>
                  <a:lnTo>
                    <a:pt x="1082569" y="161544"/>
                  </a:lnTo>
                  <a:cubicBezTo>
                    <a:pt x="1067424" y="186785"/>
                    <a:pt x="1069107" y="211185"/>
                    <a:pt x="1087617" y="234744"/>
                  </a:cubicBezTo>
                  <a:lnTo>
                    <a:pt x="1092666" y="186785"/>
                  </a:lnTo>
                  <a:cubicBezTo>
                    <a:pt x="1085935" y="272606"/>
                    <a:pt x="1088459" y="356743"/>
                    <a:pt x="1100239" y="439198"/>
                  </a:cubicBezTo>
                  <a:lnTo>
                    <a:pt x="1105286" y="426577"/>
                  </a:lnTo>
                  <a:lnTo>
                    <a:pt x="1120432" y="439198"/>
                  </a:lnTo>
                  <a:lnTo>
                    <a:pt x="1133052" y="477059"/>
                  </a:lnTo>
                  <a:cubicBezTo>
                    <a:pt x="1139783" y="419846"/>
                    <a:pt x="1144410" y="381564"/>
                    <a:pt x="1146935" y="362212"/>
                  </a:cubicBezTo>
                  <a:cubicBezTo>
                    <a:pt x="1149459" y="342860"/>
                    <a:pt x="1149459" y="327295"/>
                    <a:pt x="1146935" y="315516"/>
                  </a:cubicBezTo>
                  <a:cubicBezTo>
                    <a:pt x="1144410" y="303736"/>
                    <a:pt x="1142306" y="286909"/>
                    <a:pt x="1140625" y="265033"/>
                  </a:cubicBezTo>
                  <a:lnTo>
                    <a:pt x="1148196" y="265033"/>
                  </a:lnTo>
                  <a:lnTo>
                    <a:pt x="1163342" y="436673"/>
                  </a:lnTo>
                  <a:lnTo>
                    <a:pt x="1165865" y="287750"/>
                  </a:lnTo>
                  <a:lnTo>
                    <a:pt x="1173438" y="431625"/>
                  </a:lnTo>
                  <a:lnTo>
                    <a:pt x="1188582" y="421529"/>
                  </a:lnTo>
                  <a:cubicBezTo>
                    <a:pt x="1191948" y="455184"/>
                    <a:pt x="1196155" y="489680"/>
                    <a:pt x="1201203" y="525018"/>
                  </a:cubicBezTo>
                  <a:lnTo>
                    <a:pt x="1213824" y="525018"/>
                  </a:lnTo>
                  <a:cubicBezTo>
                    <a:pt x="1215506" y="546894"/>
                    <a:pt x="1216348" y="562459"/>
                    <a:pt x="1216348" y="571714"/>
                  </a:cubicBezTo>
                  <a:cubicBezTo>
                    <a:pt x="1216348" y="580969"/>
                    <a:pt x="1217609" y="594852"/>
                    <a:pt x="1220134" y="613362"/>
                  </a:cubicBezTo>
                  <a:cubicBezTo>
                    <a:pt x="1222658" y="631873"/>
                    <a:pt x="1226445" y="653748"/>
                    <a:pt x="1231492" y="678989"/>
                  </a:cubicBezTo>
                  <a:lnTo>
                    <a:pt x="1241589" y="671417"/>
                  </a:lnTo>
                  <a:cubicBezTo>
                    <a:pt x="1250003" y="715169"/>
                    <a:pt x="1267673" y="753872"/>
                    <a:pt x="1294595" y="787527"/>
                  </a:cubicBezTo>
                  <a:lnTo>
                    <a:pt x="1327410" y="812768"/>
                  </a:lnTo>
                  <a:lnTo>
                    <a:pt x="1337506" y="787527"/>
                  </a:lnTo>
                  <a:lnTo>
                    <a:pt x="1340030" y="797623"/>
                  </a:lnTo>
                  <a:lnTo>
                    <a:pt x="1345078" y="787527"/>
                  </a:lnTo>
                  <a:lnTo>
                    <a:pt x="1355174" y="792575"/>
                  </a:lnTo>
                  <a:cubicBezTo>
                    <a:pt x="1356857" y="834644"/>
                    <a:pt x="1358961" y="866195"/>
                    <a:pt x="1361486" y="887230"/>
                  </a:cubicBezTo>
                  <a:cubicBezTo>
                    <a:pt x="1364009" y="908264"/>
                    <a:pt x="1360644" y="933926"/>
                    <a:pt x="1351388" y="964216"/>
                  </a:cubicBezTo>
                  <a:cubicBezTo>
                    <a:pt x="1342134" y="994505"/>
                    <a:pt x="1338768" y="1021009"/>
                    <a:pt x="1341293" y="1043725"/>
                  </a:cubicBezTo>
                  <a:cubicBezTo>
                    <a:pt x="1343816" y="1066443"/>
                    <a:pt x="1343396" y="1080325"/>
                    <a:pt x="1340030" y="1085373"/>
                  </a:cubicBezTo>
                  <a:cubicBezTo>
                    <a:pt x="1336664" y="1090422"/>
                    <a:pt x="1333299" y="1095470"/>
                    <a:pt x="1329934" y="1100519"/>
                  </a:cubicBezTo>
                  <a:lnTo>
                    <a:pt x="1294595" y="1105567"/>
                  </a:lnTo>
                  <a:lnTo>
                    <a:pt x="1279451" y="1130808"/>
                  </a:lnTo>
                  <a:cubicBezTo>
                    <a:pt x="1265989" y="1134173"/>
                    <a:pt x="1255051" y="1139642"/>
                    <a:pt x="1246638" y="1147215"/>
                  </a:cubicBezTo>
                  <a:cubicBezTo>
                    <a:pt x="1238223" y="1154787"/>
                    <a:pt x="1224340" y="1164463"/>
                    <a:pt x="1204989" y="1176242"/>
                  </a:cubicBezTo>
                  <a:cubicBezTo>
                    <a:pt x="1185638" y="1188021"/>
                    <a:pt x="1168389" y="1198118"/>
                    <a:pt x="1153245" y="1206531"/>
                  </a:cubicBezTo>
                  <a:cubicBezTo>
                    <a:pt x="1148196" y="1201483"/>
                    <a:pt x="1144830" y="1197277"/>
                    <a:pt x="1143148" y="1193911"/>
                  </a:cubicBezTo>
                  <a:cubicBezTo>
                    <a:pt x="1141466" y="1190545"/>
                    <a:pt x="1130528" y="1190125"/>
                    <a:pt x="1110335" y="1192649"/>
                  </a:cubicBezTo>
                  <a:cubicBezTo>
                    <a:pt x="1090142" y="1195173"/>
                    <a:pt x="1077101" y="1196435"/>
                    <a:pt x="1071210" y="1196435"/>
                  </a:cubicBezTo>
                  <a:cubicBezTo>
                    <a:pt x="1065321" y="1196435"/>
                    <a:pt x="1057328" y="1195594"/>
                    <a:pt x="1047231" y="1193911"/>
                  </a:cubicBezTo>
                  <a:lnTo>
                    <a:pt x="1039659" y="1209056"/>
                  </a:lnTo>
                  <a:cubicBezTo>
                    <a:pt x="1034611" y="1210739"/>
                    <a:pt x="1030824" y="1211580"/>
                    <a:pt x="1028300" y="1211580"/>
                  </a:cubicBezTo>
                  <a:cubicBezTo>
                    <a:pt x="1025777" y="1211580"/>
                    <a:pt x="1013997" y="1204849"/>
                    <a:pt x="992963" y="1191387"/>
                  </a:cubicBezTo>
                  <a:cubicBezTo>
                    <a:pt x="971928" y="1177925"/>
                    <a:pt x="931122" y="1174139"/>
                    <a:pt x="870542" y="1180028"/>
                  </a:cubicBezTo>
                  <a:cubicBezTo>
                    <a:pt x="809963" y="1185918"/>
                    <a:pt x="760743" y="1193911"/>
                    <a:pt x="722881" y="1204007"/>
                  </a:cubicBezTo>
                  <a:cubicBezTo>
                    <a:pt x="685020" y="1214104"/>
                    <a:pt x="621075" y="1220415"/>
                    <a:pt x="531048" y="1222939"/>
                  </a:cubicBezTo>
                  <a:cubicBezTo>
                    <a:pt x="441021" y="1225463"/>
                    <a:pt x="369083" y="1224621"/>
                    <a:pt x="315235" y="1220415"/>
                  </a:cubicBezTo>
                  <a:cubicBezTo>
                    <a:pt x="261386" y="1216207"/>
                    <a:pt x="225208" y="1210739"/>
                    <a:pt x="206698" y="1204007"/>
                  </a:cubicBezTo>
                  <a:cubicBezTo>
                    <a:pt x="188187" y="1197277"/>
                    <a:pt x="173885" y="1188021"/>
                    <a:pt x="163788" y="1176242"/>
                  </a:cubicBezTo>
                  <a:cubicBezTo>
                    <a:pt x="128450" y="1139221"/>
                    <a:pt x="101526" y="1099677"/>
                    <a:pt x="83016" y="1057608"/>
                  </a:cubicBezTo>
                  <a:lnTo>
                    <a:pt x="4768" y="1007126"/>
                  </a:lnTo>
                  <a:cubicBezTo>
                    <a:pt x="4768" y="988615"/>
                    <a:pt x="5188" y="975153"/>
                    <a:pt x="6030" y="966740"/>
                  </a:cubicBezTo>
                  <a:cubicBezTo>
                    <a:pt x="6872" y="958326"/>
                    <a:pt x="5610" y="946967"/>
                    <a:pt x="2244" y="932664"/>
                  </a:cubicBezTo>
                  <a:cubicBezTo>
                    <a:pt x="-1122" y="918361"/>
                    <a:pt x="-701" y="909105"/>
                    <a:pt x="3506" y="904899"/>
                  </a:cubicBezTo>
                  <a:cubicBezTo>
                    <a:pt x="7712" y="900692"/>
                    <a:pt x="11498" y="895223"/>
                    <a:pt x="14864" y="888492"/>
                  </a:cubicBezTo>
                  <a:lnTo>
                    <a:pt x="4768" y="873347"/>
                  </a:lnTo>
                  <a:cubicBezTo>
                    <a:pt x="9816" y="861568"/>
                    <a:pt x="13182" y="851892"/>
                    <a:pt x="14864" y="844320"/>
                  </a:cubicBezTo>
                  <a:cubicBezTo>
                    <a:pt x="16547" y="836747"/>
                    <a:pt x="20332" y="825389"/>
                    <a:pt x="26223" y="810244"/>
                  </a:cubicBezTo>
                  <a:cubicBezTo>
                    <a:pt x="32113" y="795099"/>
                    <a:pt x="54408" y="770699"/>
                    <a:pt x="93112" y="737044"/>
                  </a:cubicBezTo>
                  <a:cubicBezTo>
                    <a:pt x="131816" y="703389"/>
                    <a:pt x="160422" y="638603"/>
                    <a:pt x="178932" y="542687"/>
                  </a:cubicBezTo>
                  <a:cubicBezTo>
                    <a:pt x="197443" y="446770"/>
                    <a:pt x="208380" y="376515"/>
                    <a:pt x="211746" y="331922"/>
                  </a:cubicBezTo>
                  <a:cubicBezTo>
                    <a:pt x="213429" y="309626"/>
                    <a:pt x="215743" y="283649"/>
                    <a:pt x="218687" y="253991"/>
                  </a:cubicBezTo>
                  <a:lnTo>
                    <a:pt x="228911" y="158671"/>
                  </a:lnTo>
                  <a:lnTo>
                    <a:pt x="238607" y="144127"/>
                  </a:lnTo>
                  <a:cubicBezTo>
                    <a:pt x="242627" y="139532"/>
                    <a:pt x="247798" y="134792"/>
                    <a:pt x="253847" y="133967"/>
                  </a:cubicBezTo>
                  <a:cubicBezTo>
                    <a:pt x="285769" y="129614"/>
                    <a:pt x="318194" y="130580"/>
                    <a:pt x="350367" y="128887"/>
                  </a:cubicBezTo>
                  <a:cubicBezTo>
                    <a:pt x="355447" y="130580"/>
                    <a:pt x="360818" y="131572"/>
                    <a:pt x="365607" y="133967"/>
                  </a:cubicBezTo>
                  <a:cubicBezTo>
                    <a:pt x="371068" y="136697"/>
                    <a:pt x="374759" y="143670"/>
                    <a:pt x="380847" y="144127"/>
                  </a:cubicBezTo>
                  <a:lnTo>
                    <a:pt x="380979" y="144132"/>
                  </a:lnTo>
                  <a:lnTo>
                    <a:pt x="408627" y="159020"/>
                  </a:lnTo>
                  <a:lnTo>
                    <a:pt x="413676" y="179213"/>
                  </a:lnTo>
                  <a:lnTo>
                    <a:pt x="373290" y="204454"/>
                  </a:lnTo>
                  <a:cubicBezTo>
                    <a:pt x="373290" y="217916"/>
                    <a:pt x="373711" y="228013"/>
                    <a:pt x="374553" y="234744"/>
                  </a:cubicBezTo>
                  <a:cubicBezTo>
                    <a:pt x="375395" y="241475"/>
                    <a:pt x="373711" y="251151"/>
                    <a:pt x="369504" y="263771"/>
                  </a:cubicBezTo>
                  <a:cubicBezTo>
                    <a:pt x="365297" y="276392"/>
                    <a:pt x="362352" y="300371"/>
                    <a:pt x="360670" y="335709"/>
                  </a:cubicBezTo>
                  <a:lnTo>
                    <a:pt x="373290" y="307943"/>
                  </a:lnTo>
                  <a:lnTo>
                    <a:pt x="375814" y="312992"/>
                  </a:lnTo>
                  <a:cubicBezTo>
                    <a:pt x="364036" y="365157"/>
                    <a:pt x="355621" y="418163"/>
                    <a:pt x="350573" y="472011"/>
                  </a:cubicBezTo>
                  <a:lnTo>
                    <a:pt x="360670" y="464439"/>
                  </a:lnTo>
                  <a:cubicBezTo>
                    <a:pt x="360670" y="472853"/>
                    <a:pt x="356883" y="487997"/>
                    <a:pt x="349311" y="509873"/>
                  </a:cubicBezTo>
                  <a:cubicBezTo>
                    <a:pt x="341738" y="531749"/>
                    <a:pt x="327014" y="587279"/>
                    <a:pt x="305138" y="676465"/>
                  </a:cubicBezTo>
                  <a:cubicBezTo>
                    <a:pt x="283263" y="765651"/>
                    <a:pt x="267277" y="832961"/>
                    <a:pt x="257181" y="878395"/>
                  </a:cubicBezTo>
                  <a:lnTo>
                    <a:pt x="279898" y="888492"/>
                  </a:lnTo>
                  <a:cubicBezTo>
                    <a:pt x="279898" y="878395"/>
                    <a:pt x="282421" y="870402"/>
                    <a:pt x="287470" y="864513"/>
                  </a:cubicBezTo>
                  <a:cubicBezTo>
                    <a:pt x="292518" y="858623"/>
                    <a:pt x="299670" y="844320"/>
                    <a:pt x="308925" y="821603"/>
                  </a:cubicBezTo>
                  <a:cubicBezTo>
                    <a:pt x="318179" y="798885"/>
                    <a:pt x="327014" y="774065"/>
                    <a:pt x="335428" y="747141"/>
                  </a:cubicBezTo>
                  <a:lnTo>
                    <a:pt x="322807" y="747141"/>
                  </a:lnTo>
                  <a:cubicBezTo>
                    <a:pt x="339635" y="669734"/>
                    <a:pt x="350573" y="616728"/>
                    <a:pt x="355621" y="588121"/>
                  </a:cubicBezTo>
                  <a:cubicBezTo>
                    <a:pt x="360670" y="559514"/>
                    <a:pt x="365297" y="541425"/>
                    <a:pt x="369504" y="533852"/>
                  </a:cubicBezTo>
                  <a:cubicBezTo>
                    <a:pt x="373711" y="526280"/>
                    <a:pt x="377497" y="517445"/>
                    <a:pt x="380863" y="507349"/>
                  </a:cubicBezTo>
                  <a:lnTo>
                    <a:pt x="380863" y="525018"/>
                  </a:lnTo>
                  <a:lnTo>
                    <a:pt x="401056" y="512397"/>
                  </a:lnTo>
                  <a:lnTo>
                    <a:pt x="403580" y="522494"/>
                  </a:lnTo>
                  <a:cubicBezTo>
                    <a:pt x="400214" y="527542"/>
                    <a:pt x="396007" y="533432"/>
                    <a:pt x="390959" y="540163"/>
                  </a:cubicBezTo>
                  <a:cubicBezTo>
                    <a:pt x="385910" y="546894"/>
                    <a:pt x="358987" y="663845"/>
                    <a:pt x="310187" y="891016"/>
                  </a:cubicBezTo>
                  <a:cubicBezTo>
                    <a:pt x="340477" y="891016"/>
                    <a:pt x="371187" y="891437"/>
                    <a:pt x="402317" y="892278"/>
                  </a:cubicBezTo>
                  <a:cubicBezTo>
                    <a:pt x="433449" y="893119"/>
                    <a:pt x="496972" y="886389"/>
                    <a:pt x="592889" y="872085"/>
                  </a:cubicBezTo>
                  <a:cubicBezTo>
                    <a:pt x="688806" y="857782"/>
                    <a:pt x="740971" y="849368"/>
                    <a:pt x="749385" y="846844"/>
                  </a:cubicBezTo>
                  <a:cubicBezTo>
                    <a:pt x="757799" y="844320"/>
                    <a:pt x="766211" y="840533"/>
                    <a:pt x="774626" y="835485"/>
                  </a:cubicBezTo>
                  <a:cubicBezTo>
                    <a:pt x="789770" y="806879"/>
                    <a:pt x="800287" y="787527"/>
                    <a:pt x="806178" y="777430"/>
                  </a:cubicBezTo>
                  <a:cubicBezTo>
                    <a:pt x="812068" y="767334"/>
                    <a:pt x="823846" y="740831"/>
                    <a:pt x="841515" y="697921"/>
                  </a:cubicBezTo>
                  <a:cubicBezTo>
                    <a:pt x="859184" y="655010"/>
                    <a:pt x="870963" y="629769"/>
                    <a:pt x="876853" y="622197"/>
                  </a:cubicBezTo>
                  <a:cubicBezTo>
                    <a:pt x="882743" y="614624"/>
                    <a:pt x="884846" y="604107"/>
                    <a:pt x="883164" y="590645"/>
                  </a:cubicBezTo>
                  <a:lnTo>
                    <a:pt x="875591" y="603266"/>
                  </a:lnTo>
                  <a:lnTo>
                    <a:pt x="875591" y="590645"/>
                  </a:lnTo>
                  <a:lnTo>
                    <a:pt x="850349" y="620935"/>
                  </a:lnTo>
                  <a:cubicBezTo>
                    <a:pt x="857080" y="600742"/>
                    <a:pt x="864232" y="585176"/>
                    <a:pt x="871805" y="574238"/>
                  </a:cubicBezTo>
                  <a:cubicBezTo>
                    <a:pt x="879378" y="563301"/>
                    <a:pt x="889474" y="527542"/>
                    <a:pt x="902094" y="466963"/>
                  </a:cubicBezTo>
                  <a:cubicBezTo>
                    <a:pt x="914715" y="406384"/>
                    <a:pt x="925232" y="366419"/>
                    <a:pt x="933645" y="347067"/>
                  </a:cubicBezTo>
                  <a:cubicBezTo>
                    <a:pt x="942060" y="327716"/>
                    <a:pt x="946267" y="312571"/>
                    <a:pt x="946267" y="301633"/>
                  </a:cubicBezTo>
                  <a:cubicBezTo>
                    <a:pt x="946267" y="290695"/>
                    <a:pt x="945425" y="283123"/>
                    <a:pt x="943742" y="278916"/>
                  </a:cubicBezTo>
                  <a:cubicBezTo>
                    <a:pt x="942060" y="274709"/>
                    <a:pt x="941218" y="267557"/>
                    <a:pt x="941218" y="257461"/>
                  </a:cubicBezTo>
                  <a:lnTo>
                    <a:pt x="951315" y="254937"/>
                  </a:lnTo>
                  <a:lnTo>
                    <a:pt x="948791" y="201930"/>
                  </a:lnTo>
                  <a:cubicBezTo>
                    <a:pt x="957204" y="217075"/>
                    <a:pt x="962253" y="232220"/>
                    <a:pt x="963935" y="247364"/>
                  </a:cubicBezTo>
                  <a:lnTo>
                    <a:pt x="1006846" y="42910"/>
                  </a:lnTo>
                  <a:lnTo>
                    <a:pt x="1006846" y="113586"/>
                  </a:lnTo>
                  <a:close/>
                </a:path>
              </a:pathLst>
            </a:custGeom>
            <a:solidFill>
              <a:srgbClr val="000058">
                <a:alpha val="4000"/>
              </a:srgbClr>
            </a:solidFill>
            <a:ln>
              <a:noFill/>
            </a:ln>
            <a:effectLst>
              <a:softEdge rad="508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0058"/>
                </a:solidFill>
              </a:endParaRPr>
            </a:p>
          </p:txBody>
        </p:sp>
        <p:sp>
          <p:nvSpPr>
            <p:cNvPr id="148" name="任意多边形 147"/>
            <p:cNvSpPr/>
            <p:nvPr/>
          </p:nvSpPr>
          <p:spPr>
            <a:xfrm>
              <a:off x="7279557" y="2752119"/>
              <a:ext cx="1507249" cy="418537"/>
            </a:xfrm>
            <a:custGeom>
              <a:avLst/>
              <a:gdLst/>
              <a:ahLst/>
              <a:cxnLst/>
              <a:rect l="l" t="t" r="r" b="b"/>
              <a:pathLst>
                <a:path w="1852077" h="514290">
                  <a:moveTo>
                    <a:pt x="1365552" y="75724"/>
                  </a:moveTo>
                  <a:cubicBezTo>
                    <a:pt x="1358821" y="79090"/>
                    <a:pt x="1352931" y="82455"/>
                    <a:pt x="1347883" y="85821"/>
                  </a:cubicBezTo>
                  <a:lnTo>
                    <a:pt x="1357979" y="100965"/>
                  </a:lnTo>
                  <a:cubicBezTo>
                    <a:pt x="1363028" y="97600"/>
                    <a:pt x="1366393" y="95496"/>
                    <a:pt x="1368076" y="94655"/>
                  </a:cubicBezTo>
                  <a:cubicBezTo>
                    <a:pt x="1369759" y="93814"/>
                    <a:pt x="1371862" y="93814"/>
                    <a:pt x="1374386" y="94655"/>
                  </a:cubicBezTo>
                  <a:cubicBezTo>
                    <a:pt x="1376911" y="95496"/>
                    <a:pt x="1379855" y="96758"/>
                    <a:pt x="1383221" y="98441"/>
                  </a:cubicBezTo>
                  <a:lnTo>
                    <a:pt x="1380697" y="90869"/>
                  </a:lnTo>
                  <a:lnTo>
                    <a:pt x="1365552" y="85821"/>
                  </a:lnTo>
                  <a:close/>
                  <a:moveTo>
                    <a:pt x="1385745" y="0"/>
                  </a:moveTo>
                  <a:lnTo>
                    <a:pt x="1390793" y="5049"/>
                  </a:lnTo>
                  <a:lnTo>
                    <a:pt x="1393317" y="2524"/>
                  </a:lnTo>
                  <a:lnTo>
                    <a:pt x="1413511" y="10097"/>
                  </a:lnTo>
                  <a:lnTo>
                    <a:pt x="1413511" y="2524"/>
                  </a:lnTo>
                  <a:lnTo>
                    <a:pt x="1416035" y="2524"/>
                  </a:lnTo>
                  <a:cubicBezTo>
                    <a:pt x="1422765" y="9255"/>
                    <a:pt x="1428234" y="17669"/>
                    <a:pt x="1432441" y="27766"/>
                  </a:cubicBezTo>
                  <a:cubicBezTo>
                    <a:pt x="1436648" y="37862"/>
                    <a:pt x="1438751" y="45435"/>
                    <a:pt x="1438751" y="50483"/>
                  </a:cubicBezTo>
                  <a:cubicBezTo>
                    <a:pt x="1448848" y="60579"/>
                    <a:pt x="1456000" y="66890"/>
                    <a:pt x="1460207" y="69414"/>
                  </a:cubicBezTo>
                  <a:cubicBezTo>
                    <a:pt x="1464413" y="71938"/>
                    <a:pt x="1470303" y="74883"/>
                    <a:pt x="1477875" y="78248"/>
                  </a:cubicBezTo>
                  <a:cubicBezTo>
                    <a:pt x="1485448" y="81614"/>
                    <a:pt x="1493861" y="85821"/>
                    <a:pt x="1503117" y="90869"/>
                  </a:cubicBezTo>
                  <a:cubicBezTo>
                    <a:pt x="1512372" y="95917"/>
                    <a:pt x="1523731" y="100545"/>
                    <a:pt x="1537193" y="104752"/>
                  </a:cubicBezTo>
                  <a:cubicBezTo>
                    <a:pt x="1550654" y="108958"/>
                    <a:pt x="1569585" y="116951"/>
                    <a:pt x="1593985" y="128731"/>
                  </a:cubicBezTo>
                  <a:cubicBezTo>
                    <a:pt x="1618385" y="140510"/>
                    <a:pt x="1642785" y="150186"/>
                    <a:pt x="1667185" y="157758"/>
                  </a:cubicBezTo>
                  <a:cubicBezTo>
                    <a:pt x="1691585" y="165331"/>
                    <a:pt x="1708833" y="172903"/>
                    <a:pt x="1718929" y="180475"/>
                  </a:cubicBezTo>
                  <a:cubicBezTo>
                    <a:pt x="1729026" y="188048"/>
                    <a:pt x="1742488" y="198565"/>
                    <a:pt x="1759315" y="212027"/>
                  </a:cubicBezTo>
                  <a:lnTo>
                    <a:pt x="1789605" y="252413"/>
                  </a:lnTo>
                  <a:lnTo>
                    <a:pt x="1819894" y="285226"/>
                  </a:lnTo>
                  <a:cubicBezTo>
                    <a:pt x="1826625" y="295323"/>
                    <a:pt x="1832094" y="303316"/>
                    <a:pt x="1836301" y="309206"/>
                  </a:cubicBezTo>
                  <a:cubicBezTo>
                    <a:pt x="1840508" y="315095"/>
                    <a:pt x="1844715" y="325192"/>
                    <a:pt x="1848922" y="339495"/>
                  </a:cubicBezTo>
                  <a:cubicBezTo>
                    <a:pt x="1853129" y="353799"/>
                    <a:pt x="1853129" y="368102"/>
                    <a:pt x="1848922" y="382405"/>
                  </a:cubicBezTo>
                  <a:cubicBezTo>
                    <a:pt x="1844715" y="396709"/>
                    <a:pt x="1840508" y="409329"/>
                    <a:pt x="1836301" y="420267"/>
                  </a:cubicBezTo>
                  <a:cubicBezTo>
                    <a:pt x="1832094" y="431205"/>
                    <a:pt x="1827887" y="439198"/>
                    <a:pt x="1823681" y="444246"/>
                  </a:cubicBezTo>
                  <a:cubicBezTo>
                    <a:pt x="1819474" y="449295"/>
                    <a:pt x="1812322" y="457708"/>
                    <a:pt x="1802226" y="469488"/>
                  </a:cubicBezTo>
                  <a:cubicBezTo>
                    <a:pt x="1780350" y="477901"/>
                    <a:pt x="1760998" y="484632"/>
                    <a:pt x="1744171" y="489681"/>
                  </a:cubicBezTo>
                  <a:cubicBezTo>
                    <a:pt x="1727343" y="494729"/>
                    <a:pt x="1705888" y="500198"/>
                    <a:pt x="1679805" y="506087"/>
                  </a:cubicBezTo>
                  <a:cubicBezTo>
                    <a:pt x="1653723" y="511977"/>
                    <a:pt x="1632688" y="512818"/>
                    <a:pt x="1616702" y="508611"/>
                  </a:cubicBezTo>
                  <a:cubicBezTo>
                    <a:pt x="1600716" y="504405"/>
                    <a:pt x="1586833" y="499356"/>
                    <a:pt x="1575054" y="493467"/>
                  </a:cubicBezTo>
                  <a:cubicBezTo>
                    <a:pt x="1563275" y="487577"/>
                    <a:pt x="1545185" y="486315"/>
                    <a:pt x="1520785" y="489681"/>
                  </a:cubicBezTo>
                  <a:cubicBezTo>
                    <a:pt x="1496385" y="493046"/>
                    <a:pt x="1479559" y="495991"/>
                    <a:pt x="1470303" y="498515"/>
                  </a:cubicBezTo>
                  <a:cubicBezTo>
                    <a:pt x="1461048" y="501039"/>
                    <a:pt x="1450531" y="504825"/>
                    <a:pt x="1438751" y="509874"/>
                  </a:cubicBezTo>
                  <a:cubicBezTo>
                    <a:pt x="1433703" y="503143"/>
                    <a:pt x="1429917" y="498094"/>
                    <a:pt x="1427393" y="494729"/>
                  </a:cubicBezTo>
                  <a:cubicBezTo>
                    <a:pt x="1424869" y="491363"/>
                    <a:pt x="1417297" y="488418"/>
                    <a:pt x="1404676" y="485894"/>
                  </a:cubicBezTo>
                  <a:cubicBezTo>
                    <a:pt x="1392055" y="483370"/>
                    <a:pt x="1370600" y="476639"/>
                    <a:pt x="1340311" y="465701"/>
                  </a:cubicBezTo>
                  <a:cubicBezTo>
                    <a:pt x="1310021" y="454764"/>
                    <a:pt x="1267953" y="448453"/>
                    <a:pt x="1214104" y="446770"/>
                  </a:cubicBezTo>
                  <a:cubicBezTo>
                    <a:pt x="1160257" y="445088"/>
                    <a:pt x="1102622" y="447612"/>
                    <a:pt x="1041202" y="454343"/>
                  </a:cubicBezTo>
                  <a:cubicBezTo>
                    <a:pt x="979781" y="461074"/>
                    <a:pt x="921727" y="469908"/>
                    <a:pt x="867037" y="480846"/>
                  </a:cubicBezTo>
                  <a:cubicBezTo>
                    <a:pt x="812348" y="491784"/>
                    <a:pt x="757659" y="499777"/>
                    <a:pt x="702969" y="504825"/>
                  </a:cubicBezTo>
                  <a:cubicBezTo>
                    <a:pt x="648280" y="509874"/>
                    <a:pt x="588963" y="512818"/>
                    <a:pt x="525018" y="513660"/>
                  </a:cubicBezTo>
                  <a:cubicBezTo>
                    <a:pt x="461074" y="514501"/>
                    <a:pt x="409750" y="514501"/>
                    <a:pt x="371047" y="513660"/>
                  </a:cubicBezTo>
                  <a:cubicBezTo>
                    <a:pt x="332343" y="512818"/>
                    <a:pt x="298268" y="510715"/>
                    <a:pt x="268820" y="507349"/>
                  </a:cubicBezTo>
                  <a:cubicBezTo>
                    <a:pt x="239371" y="503984"/>
                    <a:pt x="209923" y="498936"/>
                    <a:pt x="180475" y="492205"/>
                  </a:cubicBezTo>
                  <a:cubicBezTo>
                    <a:pt x="151027" y="485474"/>
                    <a:pt x="130413" y="482108"/>
                    <a:pt x="118634" y="482108"/>
                  </a:cubicBezTo>
                  <a:cubicBezTo>
                    <a:pt x="106855" y="482108"/>
                    <a:pt x="96338" y="481267"/>
                    <a:pt x="87083" y="479584"/>
                  </a:cubicBezTo>
                  <a:cubicBezTo>
                    <a:pt x="77827" y="477901"/>
                    <a:pt x="68572" y="474536"/>
                    <a:pt x="59317" y="469488"/>
                  </a:cubicBezTo>
                  <a:cubicBezTo>
                    <a:pt x="50062" y="464439"/>
                    <a:pt x="41228" y="457708"/>
                    <a:pt x="32814" y="449295"/>
                  </a:cubicBezTo>
                  <a:cubicBezTo>
                    <a:pt x="27766" y="437515"/>
                    <a:pt x="23979" y="429522"/>
                    <a:pt x="21455" y="425315"/>
                  </a:cubicBezTo>
                  <a:cubicBezTo>
                    <a:pt x="18931" y="421109"/>
                    <a:pt x="15566" y="414798"/>
                    <a:pt x="11359" y="406384"/>
                  </a:cubicBezTo>
                  <a:cubicBezTo>
                    <a:pt x="7152" y="397971"/>
                    <a:pt x="4628" y="391240"/>
                    <a:pt x="3786" y="386191"/>
                  </a:cubicBezTo>
                  <a:cubicBezTo>
                    <a:pt x="2945" y="381143"/>
                    <a:pt x="1683" y="376936"/>
                    <a:pt x="0" y="373571"/>
                  </a:cubicBezTo>
                  <a:cubicBezTo>
                    <a:pt x="3366" y="371888"/>
                    <a:pt x="6311" y="369785"/>
                    <a:pt x="8835" y="367260"/>
                  </a:cubicBezTo>
                  <a:cubicBezTo>
                    <a:pt x="11359" y="364736"/>
                    <a:pt x="20614" y="362633"/>
                    <a:pt x="36600" y="360950"/>
                  </a:cubicBezTo>
                  <a:cubicBezTo>
                    <a:pt x="52586" y="359267"/>
                    <a:pt x="74883" y="361371"/>
                    <a:pt x="103489" y="367260"/>
                  </a:cubicBezTo>
                  <a:cubicBezTo>
                    <a:pt x="132096" y="373150"/>
                    <a:pt x="174586" y="372309"/>
                    <a:pt x="230958" y="364736"/>
                  </a:cubicBezTo>
                  <a:cubicBezTo>
                    <a:pt x="287330" y="357164"/>
                    <a:pt x="374412" y="340337"/>
                    <a:pt x="492205" y="314254"/>
                  </a:cubicBezTo>
                  <a:cubicBezTo>
                    <a:pt x="609997" y="288171"/>
                    <a:pt x="726948" y="261668"/>
                    <a:pt x="843058" y="234744"/>
                  </a:cubicBezTo>
                  <a:cubicBezTo>
                    <a:pt x="959168" y="207820"/>
                    <a:pt x="1024795" y="188468"/>
                    <a:pt x="1039940" y="176689"/>
                  </a:cubicBezTo>
                  <a:cubicBezTo>
                    <a:pt x="1055085" y="164910"/>
                    <a:pt x="1068967" y="157337"/>
                    <a:pt x="1081588" y="153972"/>
                  </a:cubicBezTo>
                  <a:cubicBezTo>
                    <a:pt x="1094209" y="150606"/>
                    <a:pt x="1110195" y="148082"/>
                    <a:pt x="1129546" y="146400"/>
                  </a:cubicBezTo>
                  <a:cubicBezTo>
                    <a:pt x="1148898" y="144717"/>
                    <a:pt x="1160257" y="143034"/>
                    <a:pt x="1163622" y="141351"/>
                  </a:cubicBezTo>
                  <a:cubicBezTo>
                    <a:pt x="1166987" y="139669"/>
                    <a:pt x="1172035" y="137986"/>
                    <a:pt x="1178767" y="136303"/>
                  </a:cubicBezTo>
                  <a:lnTo>
                    <a:pt x="1186339" y="118634"/>
                  </a:lnTo>
                  <a:lnTo>
                    <a:pt x="1204008" y="103489"/>
                  </a:lnTo>
                  <a:lnTo>
                    <a:pt x="1214104" y="90869"/>
                  </a:lnTo>
                  <a:cubicBezTo>
                    <a:pt x="1222518" y="85821"/>
                    <a:pt x="1228828" y="80772"/>
                    <a:pt x="1233035" y="75724"/>
                  </a:cubicBezTo>
                  <a:cubicBezTo>
                    <a:pt x="1237243" y="70676"/>
                    <a:pt x="1241449" y="68152"/>
                    <a:pt x="1245656" y="68152"/>
                  </a:cubicBezTo>
                  <a:cubicBezTo>
                    <a:pt x="1249863" y="68152"/>
                    <a:pt x="1257856" y="67310"/>
                    <a:pt x="1269635" y="65628"/>
                  </a:cubicBezTo>
                  <a:lnTo>
                    <a:pt x="1282256" y="53007"/>
                  </a:lnTo>
                  <a:lnTo>
                    <a:pt x="1294876" y="42910"/>
                  </a:lnTo>
                  <a:lnTo>
                    <a:pt x="1294876" y="35338"/>
                  </a:lnTo>
                  <a:cubicBezTo>
                    <a:pt x="1301607" y="33655"/>
                    <a:pt x="1306235" y="31973"/>
                    <a:pt x="1308759" y="30290"/>
                  </a:cubicBezTo>
                  <a:cubicBezTo>
                    <a:pt x="1311283" y="28607"/>
                    <a:pt x="1317593" y="28607"/>
                    <a:pt x="1327690" y="30290"/>
                  </a:cubicBezTo>
                  <a:cubicBezTo>
                    <a:pt x="1337787" y="31973"/>
                    <a:pt x="1344097" y="31552"/>
                    <a:pt x="1346621" y="29028"/>
                  </a:cubicBezTo>
                  <a:cubicBezTo>
                    <a:pt x="1349145" y="26504"/>
                    <a:pt x="1352511" y="25662"/>
                    <a:pt x="1356717" y="26504"/>
                  </a:cubicBezTo>
                  <a:cubicBezTo>
                    <a:pt x="1360924" y="27345"/>
                    <a:pt x="1367235" y="27766"/>
                    <a:pt x="1375649" y="27766"/>
                  </a:cubicBezTo>
                  <a:lnTo>
                    <a:pt x="1370600" y="20193"/>
                  </a:lnTo>
                  <a:close/>
                </a:path>
              </a:pathLst>
            </a:custGeom>
            <a:solidFill>
              <a:srgbClr val="000058">
                <a:alpha val="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0058"/>
                </a:solidFill>
              </a:endParaRPr>
            </a:p>
          </p:txBody>
        </p:sp>
        <p:sp>
          <p:nvSpPr>
            <p:cNvPr id="149" name="文本框 148"/>
            <p:cNvSpPr txBox="1"/>
            <p:nvPr/>
          </p:nvSpPr>
          <p:spPr>
            <a:xfrm>
              <a:off x="1033111" y="1360663"/>
              <a:ext cx="1184997" cy="740764"/>
            </a:xfrm>
            <a:custGeom>
              <a:avLst/>
              <a:gdLst/>
              <a:ahLst/>
              <a:cxnLst/>
              <a:rect l="l" t="t" r="r" b="b"/>
              <a:pathLst>
                <a:path w="1016066" h="635162">
                  <a:moveTo>
                    <a:pt x="515869" y="1262"/>
                  </a:moveTo>
                  <a:cubicBezTo>
                    <a:pt x="524072" y="1262"/>
                    <a:pt x="535956" y="1682"/>
                    <a:pt x="551522" y="2524"/>
                  </a:cubicBezTo>
                  <a:cubicBezTo>
                    <a:pt x="582653" y="4207"/>
                    <a:pt x="624721" y="7151"/>
                    <a:pt x="677728" y="11358"/>
                  </a:cubicBezTo>
                  <a:cubicBezTo>
                    <a:pt x="730734" y="15565"/>
                    <a:pt x="762707" y="15565"/>
                    <a:pt x="773645" y="11358"/>
                  </a:cubicBezTo>
                  <a:cubicBezTo>
                    <a:pt x="784583" y="7151"/>
                    <a:pt x="792576" y="4207"/>
                    <a:pt x="797624" y="2524"/>
                  </a:cubicBezTo>
                  <a:cubicBezTo>
                    <a:pt x="802672" y="841"/>
                    <a:pt x="808562" y="1683"/>
                    <a:pt x="815293" y="5048"/>
                  </a:cubicBezTo>
                  <a:cubicBezTo>
                    <a:pt x="822024" y="8413"/>
                    <a:pt x="828755" y="11779"/>
                    <a:pt x="835486" y="15145"/>
                  </a:cubicBezTo>
                  <a:lnTo>
                    <a:pt x="855679" y="50482"/>
                  </a:lnTo>
                  <a:cubicBezTo>
                    <a:pt x="875872" y="62262"/>
                    <a:pt x="891437" y="70255"/>
                    <a:pt x="902375" y="74462"/>
                  </a:cubicBezTo>
                  <a:cubicBezTo>
                    <a:pt x="913313" y="78668"/>
                    <a:pt x="921727" y="82875"/>
                    <a:pt x="927616" y="87082"/>
                  </a:cubicBezTo>
                  <a:cubicBezTo>
                    <a:pt x="933506" y="91289"/>
                    <a:pt x="940658" y="96758"/>
                    <a:pt x="949071" y="103489"/>
                  </a:cubicBezTo>
                  <a:cubicBezTo>
                    <a:pt x="965899" y="123682"/>
                    <a:pt x="976837" y="137144"/>
                    <a:pt x="981885" y="143875"/>
                  </a:cubicBezTo>
                  <a:cubicBezTo>
                    <a:pt x="986933" y="150606"/>
                    <a:pt x="994085" y="160282"/>
                    <a:pt x="1003340" y="172902"/>
                  </a:cubicBezTo>
                  <a:cubicBezTo>
                    <a:pt x="1012595" y="185523"/>
                    <a:pt x="1016802" y="204033"/>
                    <a:pt x="1015961" y="228433"/>
                  </a:cubicBezTo>
                  <a:cubicBezTo>
                    <a:pt x="1015119" y="252833"/>
                    <a:pt x="1013857" y="269661"/>
                    <a:pt x="1012175" y="278916"/>
                  </a:cubicBezTo>
                  <a:cubicBezTo>
                    <a:pt x="1010492" y="288171"/>
                    <a:pt x="1009650" y="300371"/>
                    <a:pt x="1009650" y="315515"/>
                  </a:cubicBezTo>
                  <a:cubicBezTo>
                    <a:pt x="1002919" y="325612"/>
                    <a:pt x="996609" y="332764"/>
                    <a:pt x="990719" y="336971"/>
                  </a:cubicBezTo>
                  <a:cubicBezTo>
                    <a:pt x="984830" y="341178"/>
                    <a:pt x="974733" y="343702"/>
                    <a:pt x="960430" y="344543"/>
                  </a:cubicBezTo>
                  <a:cubicBezTo>
                    <a:pt x="946127" y="345384"/>
                    <a:pt x="934768" y="345805"/>
                    <a:pt x="926354" y="345805"/>
                  </a:cubicBezTo>
                  <a:cubicBezTo>
                    <a:pt x="917941" y="345805"/>
                    <a:pt x="910789" y="347488"/>
                    <a:pt x="904899" y="350853"/>
                  </a:cubicBezTo>
                  <a:cubicBezTo>
                    <a:pt x="899010" y="354219"/>
                    <a:pt x="887651" y="356743"/>
                    <a:pt x="870824" y="358426"/>
                  </a:cubicBezTo>
                  <a:cubicBezTo>
                    <a:pt x="853996" y="360108"/>
                    <a:pt x="842217" y="362632"/>
                    <a:pt x="835486" y="365998"/>
                  </a:cubicBezTo>
                  <a:cubicBezTo>
                    <a:pt x="828755" y="369363"/>
                    <a:pt x="822024" y="374412"/>
                    <a:pt x="815293" y="381143"/>
                  </a:cubicBezTo>
                  <a:lnTo>
                    <a:pt x="810244" y="373570"/>
                  </a:lnTo>
                  <a:lnTo>
                    <a:pt x="795100" y="365998"/>
                  </a:lnTo>
                  <a:lnTo>
                    <a:pt x="782479" y="373570"/>
                  </a:lnTo>
                  <a:lnTo>
                    <a:pt x="777431" y="365998"/>
                  </a:lnTo>
                  <a:lnTo>
                    <a:pt x="744617" y="381143"/>
                  </a:lnTo>
                  <a:lnTo>
                    <a:pt x="737045" y="373570"/>
                  </a:lnTo>
                  <a:cubicBezTo>
                    <a:pt x="698342" y="395446"/>
                    <a:pt x="660480" y="417322"/>
                    <a:pt x="623459" y="439198"/>
                  </a:cubicBezTo>
                  <a:lnTo>
                    <a:pt x="651225" y="416481"/>
                  </a:lnTo>
                  <a:lnTo>
                    <a:pt x="651225" y="396288"/>
                  </a:lnTo>
                  <a:cubicBezTo>
                    <a:pt x="642811" y="396288"/>
                    <a:pt x="632714" y="398391"/>
                    <a:pt x="620935" y="402598"/>
                  </a:cubicBezTo>
                  <a:cubicBezTo>
                    <a:pt x="609156" y="406805"/>
                    <a:pt x="600742" y="408908"/>
                    <a:pt x="595694" y="408908"/>
                  </a:cubicBezTo>
                  <a:lnTo>
                    <a:pt x="593170" y="416481"/>
                  </a:lnTo>
                  <a:cubicBezTo>
                    <a:pt x="586439" y="419846"/>
                    <a:pt x="577604" y="423632"/>
                    <a:pt x="566666" y="427839"/>
                  </a:cubicBezTo>
                  <a:cubicBezTo>
                    <a:pt x="555729" y="432046"/>
                    <a:pt x="545212" y="437515"/>
                    <a:pt x="535115" y="444246"/>
                  </a:cubicBezTo>
                  <a:lnTo>
                    <a:pt x="547735" y="441722"/>
                  </a:lnTo>
                  <a:lnTo>
                    <a:pt x="545212" y="444246"/>
                  </a:lnTo>
                  <a:cubicBezTo>
                    <a:pt x="538481" y="445929"/>
                    <a:pt x="533432" y="448453"/>
                    <a:pt x="530067" y="451818"/>
                  </a:cubicBezTo>
                  <a:cubicBezTo>
                    <a:pt x="526701" y="455184"/>
                    <a:pt x="515763" y="460653"/>
                    <a:pt x="497253" y="468225"/>
                  </a:cubicBezTo>
                  <a:cubicBezTo>
                    <a:pt x="478743" y="475797"/>
                    <a:pt x="463598" y="482108"/>
                    <a:pt x="451819" y="487156"/>
                  </a:cubicBezTo>
                  <a:lnTo>
                    <a:pt x="464439" y="487156"/>
                  </a:lnTo>
                  <a:cubicBezTo>
                    <a:pt x="461074" y="488839"/>
                    <a:pt x="458971" y="490521"/>
                    <a:pt x="458129" y="492204"/>
                  </a:cubicBezTo>
                  <a:cubicBezTo>
                    <a:pt x="457287" y="493887"/>
                    <a:pt x="456446" y="497252"/>
                    <a:pt x="455605" y="502301"/>
                  </a:cubicBezTo>
                  <a:cubicBezTo>
                    <a:pt x="454763" y="507349"/>
                    <a:pt x="453501" y="518287"/>
                    <a:pt x="451819" y="535114"/>
                  </a:cubicBezTo>
                  <a:lnTo>
                    <a:pt x="471535" y="528346"/>
                  </a:lnTo>
                  <a:lnTo>
                    <a:pt x="460575" y="533825"/>
                  </a:lnTo>
                  <a:cubicBezTo>
                    <a:pt x="456479" y="535873"/>
                    <a:pt x="453072" y="539089"/>
                    <a:pt x="449145" y="541445"/>
                  </a:cubicBezTo>
                  <a:cubicBezTo>
                    <a:pt x="431712" y="551905"/>
                    <a:pt x="451593" y="537704"/>
                    <a:pt x="433905" y="550970"/>
                  </a:cubicBezTo>
                  <a:cubicBezTo>
                    <a:pt x="430730" y="551605"/>
                    <a:pt x="427412" y="551738"/>
                    <a:pt x="424380" y="552875"/>
                  </a:cubicBezTo>
                  <a:cubicBezTo>
                    <a:pt x="422236" y="553679"/>
                    <a:pt x="420653" y="555549"/>
                    <a:pt x="418665" y="556685"/>
                  </a:cubicBezTo>
                  <a:cubicBezTo>
                    <a:pt x="416199" y="558094"/>
                    <a:pt x="413655" y="559376"/>
                    <a:pt x="411045" y="560495"/>
                  </a:cubicBezTo>
                  <a:cubicBezTo>
                    <a:pt x="409199" y="561286"/>
                    <a:pt x="407235" y="561765"/>
                    <a:pt x="405330" y="562400"/>
                  </a:cubicBezTo>
                  <a:cubicBezTo>
                    <a:pt x="399942" y="564196"/>
                    <a:pt x="395170" y="567480"/>
                    <a:pt x="390090" y="570020"/>
                  </a:cubicBezTo>
                  <a:cubicBezTo>
                    <a:pt x="388294" y="570918"/>
                    <a:pt x="386280" y="571290"/>
                    <a:pt x="384375" y="571925"/>
                  </a:cubicBezTo>
                  <a:lnTo>
                    <a:pt x="367230" y="577640"/>
                  </a:lnTo>
                  <a:cubicBezTo>
                    <a:pt x="365138" y="578570"/>
                    <a:pt x="363420" y="580180"/>
                    <a:pt x="361515" y="581450"/>
                  </a:cubicBezTo>
                  <a:lnTo>
                    <a:pt x="353895" y="583355"/>
                  </a:lnTo>
                  <a:cubicBezTo>
                    <a:pt x="351674" y="583910"/>
                    <a:pt x="350085" y="585895"/>
                    <a:pt x="348180" y="587165"/>
                  </a:cubicBezTo>
                  <a:cubicBezTo>
                    <a:pt x="344370" y="589705"/>
                    <a:pt x="340753" y="592561"/>
                    <a:pt x="336750" y="594785"/>
                  </a:cubicBezTo>
                  <a:cubicBezTo>
                    <a:pt x="334995" y="595760"/>
                    <a:pt x="332831" y="595792"/>
                    <a:pt x="331035" y="596690"/>
                  </a:cubicBezTo>
                  <a:cubicBezTo>
                    <a:pt x="328987" y="597714"/>
                    <a:pt x="327225" y="599230"/>
                    <a:pt x="325320" y="600500"/>
                  </a:cubicBezTo>
                  <a:cubicBezTo>
                    <a:pt x="323649" y="601614"/>
                    <a:pt x="321510" y="601770"/>
                    <a:pt x="319605" y="602405"/>
                  </a:cubicBezTo>
                  <a:cubicBezTo>
                    <a:pt x="305691" y="607043"/>
                    <a:pt x="312071" y="605241"/>
                    <a:pt x="300555" y="608120"/>
                  </a:cubicBezTo>
                  <a:cubicBezTo>
                    <a:pt x="296659" y="609094"/>
                    <a:pt x="292935" y="610660"/>
                    <a:pt x="289125" y="611930"/>
                  </a:cubicBezTo>
                  <a:lnTo>
                    <a:pt x="271980" y="613835"/>
                  </a:lnTo>
                  <a:lnTo>
                    <a:pt x="266989" y="615083"/>
                  </a:lnTo>
                  <a:lnTo>
                    <a:pt x="292799" y="603266"/>
                  </a:lnTo>
                  <a:lnTo>
                    <a:pt x="292799" y="600742"/>
                  </a:lnTo>
                  <a:lnTo>
                    <a:pt x="252413" y="615886"/>
                  </a:lnTo>
                  <a:lnTo>
                    <a:pt x="247365" y="605790"/>
                  </a:lnTo>
                  <a:lnTo>
                    <a:pt x="172089" y="634929"/>
                  </a:lnTo>
                  <a:lnTo>
                    <a:pt x="170689" y="635162"/>
                  </a:lnTo>
                  <a:lnTo>
                    <a:pt x="199406" y="618411"/>
                  </a:lnTo>
                  <a:lnTo>
                    <a:pt x="191834" y="608314"/>
                  </a:lnTo>
                  <a:cubicBezTo>
                    <a:pt x="188468" y="609997"/>
                    <a:pt x="184261" y="610838"/>
                    <a:pt x="179213" y="610838"/>
                  </a:cubicBezTo>
                  <a:lnTo>
                    <a:pt x="184261" y="598218"/>
                  </a:lnTo>
                  <a:lnTo>
                    <a:pt x="128731" y="620935"/>
                  </a:lnTo>
                  <a:lnTo>
                    <a:pt x="141351" y="610838"/>
                  </a:lnTo>
                  <a:lnTo>
                    <a:pt x="141351" y="603266"/>
                  </a:lnTo>
                  <a:cubicBezTo>
                    <a:pt x="132937" y="603266"/>
                    <a:pt x="126207" y="604107"/>
                    <a:pt x="121158" y="605790"/>
                  </a:cubicBezTo>
                  <a:lnTo>
                    <a:pt x="121158" y="600742"/>
                  </a:lnTo>
                  <a:cubicBezTo>
                    <a:pt x="112745" y="604107"/>
                    <a:pt x="103489" y="604949"/>
                    <a:pt x="93393" y="603266"/>
                  </a:cubicBezTo>
                  <a:lnTo>
                    <a:pt x="100965" y="598218"/>
                  </a:lnTo>
                  <a:lnTo>
                    <a:pt x="90869" y="590645"/>
                  </a:lnTo>
                  <a:lnTo>
                    <a:pt x="58055" y="605790"/>
                  </a:lnTo>
                  <a:lnTo>
                    <a:pt x="70676" y="595693"/>
                  </a:lnTo>
                  <a:lnTo>
                    <a:pt x="63103" y="588121"/>
                  </a:lnTo>
                  <a:lnTo>
                    <a:pt x="0" y="615886"/>
                  </a:lnTo>
                  <a:cubicBezTo>
                    <a:pt x="5049" y="609155"/>
                    <a:pt x="9255" y="604949"/>
                    <a:pt x="12621" y="603266"/>
                  </a:cubicBezTo>
                  <a:cubicBezTo>
                    <a:pt x="15987" y="601583"/>
                    <a:pt x="17669" y="599059"/>
                    <a:pt x="17669" y="595693"/>
                  </a:cubicBezTo>
                  <a:cubicBezTo>
                    <a:pt x="17669" y="592328"/>
                    <a:pt x="17669" y="589804"/>
                    <a:pt x="17669" y="588121"/>
                  </a:cubicBezTo>
                  <a:cubicBezTo>
                    <a:pt x="31131" y="576342"/>
                    <a:pt x="55110" y="562880"/>
                    <a:pt x="89607" y="547735"/>
                  </a:cubicBezTo>
                  <a:cubicBezTo>
                    <a:pt x="124103" y="532590"/>
                    <a:pt x="148503" y="522073"/>
                    <a:pt x="162806" y="516183"/>
                  </a:cubicBezTo>
                  <a:lnTo>
                    <a:pt x="170490" y="511573"/>
                  </a:lnTo>
                  <a:lnTo>
                    <a:pt x="172920" y="510965"/>
                  </a:lnTo>
                  <a:cubicBezTo>
                    <a:pt x="176816" y="509991"/>
                    <a:pt x="180503" y="508309"/>
                    <a:pt x="184350" y="507155"/>
                  </a:cubicBezTo>
                  <a:cubicBezTo>
                    <a:pt x="186858" y="506403"/>
                    <a:pt x="189430" y="505885"/>
                    <a:pt x="191970" y="505250"/>
                  </a:cubicBezTo>
                  <a:cubicBezTo>
                    <a:pt x="195866" y="504276"/>
                    <a:pt x="199590" y="502710"/>
                    <a:pt x="203400" y="501440"/>
                  </a:cubicBezTo>
                  <a:cubicBezTo>
                    <a:pt x="212044" y="498559"/>
                    <a:pt x="217399" y="494648"/>
                    <a:pt x="224355" y="490010"/>
                  </a:cubicBezTo>
                  <a:cubicBezTo>
                    <a:pt x="248176" y="484055"/>
                    <a:pt x="218559" y="491666"/>
                    <a:pt x="237690" y="486200"/>
                  </a:cubicBezTo>
                  <a:cubicBezTo>
                    <a:pt x="240207" y="485481"/>
                    <a:pt x="242904" y="485326"/>
                    <a:pt x="245310" y="484295"/>
                  </a:cubicBezTo>
                  <a:cubicBezTo>
                    <a:pt x="247414" y="483393"/>
                    <a:pt x="249120" y="481755"/>
                    <a:pt x="251025" y="480485"/>
                  </a:cubicBezTo>
                  <a:cubicBezTo>
                    <a:pt x="254892" y="479518"/>
                    <a:pt x="260534" y="478315"/>
                    <a:pt x="264360" y="476675"/>
                  </a:cubicBezTo>
                  <a:cubicBezTo>
                    <a:pt x="266970" y="475556"/>
                    <a:pt x="269321" y="473862"/>
                    <a:pt x="271980" y="472865"/>
                  </a:cubicBezTo>
                  <a:cubicBezTo>
                    <a:pt x="274431" y="471946"/>
                    <a:pt x="277083" y="471679"/>
                    <a:pt x="279600" y="470960"/>
                  </a:cubicBezTo>
                  <a:cubicBezTo>
                    <a:pt x="281531" y="470408"/>
                    <a:pt x="283355" y="469491"/>
                    <a:pt x="285315" y="469055"/>
                  </a:cubicBezTo>
                  <a:cubicBezTo>
                    <a:pt x="289086" y="468217"/>
                    <a:pt x="293081" y="468371"/>
                    <a:pt x="296745" y="467150"/>
                  </a:cubicBezTo>
                  <a:cubicBezTo>
                    <a:pt x="298917" y="466426"/>
                    <a:pt x="300555" y="464610"/>
                    <a:pt x="302460" y="463340"/>
                  </a:cubicBezTo>
                  <a:cubicBezTo>
                    <a:pt x="304901" y="462730"/>
                    <a:pt x="313062" y="460896"/>
                    <a:pt x="315795" y="459530"/>
                  </a:cubicBezTo>
                  <a:cubicBezTo>
                    <a:pt x="317843" y="458506"/>
                    <a:pt x="319605" y="456990"/>
                    <a:pt x="321510" y="455720"/>
                  </a:cubicBezTo>
                  <a:cubicBezTo>
                    <a:pt x="324852" y="453492"/>
                    <a:pt x="329348" y="453706"/>
                    <a:pt x="332940" y="451910"/>
                  </a:cubicBezTo>
                  <a:cubicBezTo>
                    <a:pt x="335780" y="450490"/>
                    <a:pt x="337976" y="448040"/>
                    <a:pt x="340560" y="446195"/>
                  </a:cubicBezTo>
                  <a:cubicBezTo>
                    <a:pt x="342423" y="444864"/>
                    <a:pt x="344370" y="443655"/>
                    <a:pt x="346275" y="442385"/>
                  </a:cubicBezTo>
                  <a:cubicBezTo>
                    <a:pt x="348638" y="440810"/>
                    <a:pt x="351355" y="439845"/>
                    <a:pt x="353895" y="438575"/>
                  </a:cubicBezTo>
                  <a:lnTo>
                    <a:pt x="361515" y="434765"/>
                  </a:lnTo>
                  <a:cubicBezTo>
                    <a:pt x="366595" y="432225"/>
                    <a:pt x="371963" y="430194"/>
                    <a:pt x="376755" y="427145"/>
                  </a:cubicBezTo>
                  <a:cubicBezTo>
                    <a:pt x="379028" y="425699"/>
                    <a:pt x="380565" y="423335"/>
                    <a:pt x="382470" y="421430"/>
                  </a:cubicBezTo>
                  <a:cubicBezTo>
                    <a:pt x="385708" y="418192"/>
                    <a:pt x="389897" y="416034"/>
                    <a:pt x="393900" y="413810"/>
                  </a:cubicBezTo>
                  <a:cubicBezTo>
                    <a:pt x="395655" y="412835"/>
                    <a:pt x="398047" y="413159"/>
                    <a:pt x="399615" y="411905"/>
                  </a:cubicBezTo>
                  <a:cubicBezTo>
                    <a:pt x="401403" y="410475"/>
                    <a:pt x="402155" y="408095"/>
                    <a:pt x="403425" y="406190"/>
                  </a:cubicBezTo>
                  <a:cubicBezTo>
                    <a:pt x="403425" y="406190"/>
                    <a:pt x="410852" y="400794"/>
                    <a:pt x="414855" y="398570"/>
                  </a:cubicBezTo>
                  <a:cubicBezTo>
                    <a:pt x="424598" y="393157"/>
                    <a:pt x="417340" y="401510"/>
                    <a:pt x="424380" y="390950"/>
                  </a:cubicBezTo>
                  <a:cubicBezTo>
                    <a:pt x="428359" y="388298"/>
                    <a:pt x="429383" y="387751"/>
                    <a:pt x="430329" y="386949"/>
                  </a:cubicBezTo>
                  <a:lnTo>
                    <a:pt x="434041" y="383208"/>
                  </a:lnTo>
                  <a:lnTo>
                    <a:pt x="436674" y="391239"/>
                  </a:lnTo>
                  <a:cubicBezTo>
                    <a:pt x="525860" y="334026"/>
                    <a:pt x="609997" y="270923"/>
                    <a:pt x="689086" y="201930"/>
                  </a:cubicBezTo>
                  <a:lnTo>
                    <a:pt x="719376" y="169116"/>
                  </a:lnTo>
                  <a:cubicBezTo>
                    <a:pt x="717693" y="169116"/>
                    <a:pt x="712645" y="166592"/>
                    <a:pt x="704231" y="161544"/>
                  </a:cubicBezTo>
                  <a:cubicBezTo>
                    <a:pt x="695817" y="156496"/>
                    <a:pt x="678990" y="148503"/>
                    <a:pt x="653749" y="137565"/>
                  </a:cubicBezTo>
                  <a:cubicBezTo>
                    <a:pt x="628508" y="126627"/>
                    <a:pt x="599059" y="119054"/>
                    <a:pt x="565404" y="114848"/>
                  </a:cubicBezTo>
                  <a:cubicBezTo>
                    <a:pt x="531749" y="110641"/>
                    <a:pt x="510294" y="106434"/>
                    <a:pt x="501039" y="102227"/>
                  </a:cubicBezTo>
                  <a:cubicBezTo>
                    <a:pt x="491784" y="98020"/>
                    <a:pt x="481267" y="93393"/>
                    <a:pt x="469487" y="88344"/>
                  </a:cubicBezTo>
                  <a:cubicBezTo>
                    <a:pt x="469487" y="84979"/>
                    <a:pt x="469908" y="81613"/>
                    <a:pt x="470750" y="78248"/>
                  </a:cubicBezTo>
                  <a:cubicBezTo>
                    <a:pt x="471591" y="74882"/>
                    <a:pt x="472853" y="71517"/>
                    <a:pt x="474536" y="68151"/>
                  </a:cubicBezTo>
                  <a:lnTo>
                    <a:pt x="487156" y="58055"/>
                  </a:lnTo>
                  <a:lnTo>
                    <a:pt x="479584" y="53006"/>
                  </a:lnTo>
                  <a:lnTo>
                    <a:pt x="487156" y="50482"/>
                  </a:lnTo>
                  <a:lnTo>
                    <a:pt x="492205" y="45434"/>
                  </a:lnTo>
                  <a:lnTo>
                    <a:pt x="484632" y="37862"/>
                  </a:lnTo>
                  <a:lnTo>
                    <a:pt x="494729" y="27765"/>
                  </a:lnTo>
                  <a:lnTo>
                    <a:pt x="489681" y="20193"/>
                  </a:lnTo>
                  <a:lnTo>
                    <a:pt x="509873" y="17669"/>
                  </a:lnTo>
                  <a:lnTo>
                    <a:pt x="501393" y="2827"/>
                  </a:lnTo>
                  <a:lnTo>
                    <a:pt x="502301" y="2524"/>
                  </a:lnTo>
                  <a:cubicBezTo>
                    <a:pt x="503143" y="1682"/>
                    <a:pt x="507665" y="1262"/>
                    <a:pt x="515869" y="1262"/>
                  </a:cubicBezTo>
                  <a:close/>
                  <a:moveTo>
                    <a:pt x="499777" y="0"/>
                  </a:moveTo>
                  <a:lnTo>
                    <a:pt x="501393" y="2827"/>
                  </a:lnTo>
                  <a:lnTo>
                    <a:pt x="500408" y="3155"/>
                  </a:lnTo>
                  <a:cubicBezTo>
                    <a:pt x="499987" y="2734"/>
                    <a:pt x="499777" y="1682"/>
                    <a:pt x="499777" y="0"/>
                  </a:cubicBezTo>
                  <a:close/>
                </a:path>
              </a:pathLst>
            </a:custGeom>
            <a:solidFill>
              <a:srgbClr val="000058">
                <a:alpha val="3000"/>
              </a:srgbClr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>
                <a:defRPr sz="16600">
                  <a:solidFill>
                    <a:srgbClr val="3C2918"/>
                  </a:solidFill>
                  <a:latin typeface="Ohhige115" panose="02000609000000000000" pitchFamily="49" charset="-128"/>
                  <a:ea typeface="Ohhige115" panose="02000609000000000000" pitchFamily="49" charset="-128"/>
                </a:defRPr>
              </a:lvl1pPr>
            </a:lstStyle>
            <a:p>
              <a:endParaRPr lang="zh-CN" altLang="en-US" sz="19900" dirty="0">
                <a:solidFill>
                  <a:srgbClr val="000058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</a:endParaRPr>
            </a:p>
          </p:txBody>
        </p:sp>
        <p:sp>
          <p:nvSpPr>
            <p:cNvPr id="150" name="任意多边形 149"/>
            <p:cNvSpPr/>
            <p:nvPr/>
          </p:nvSpPr>
          <p:spPr>
            <a:xfrm>
              <a:off x="3101801" y="2483410"/>
              <a:ext cx="223785" cy="607218"/>
            </a:xfrm>
            <a:custGeom>
              <a:avLst/>
              <a:gdLst>
                <a:gd name="connsiteX0" fmla="*/ 355902 w 810244"/>
                <a:gd name="connsiteY0" fmla="*/ 0 h 2198513"/>
                <a:gd name="connsiteX1" fmla="*/ 376095 w 810244"/>
                <a:gd name="connsiteY1" fmla="*/ 1262 h 2198513"/>
                <a:gd name="connsiteX2" fmla="*/ 532590 w 810244"/>
                <a:gd name="connsiteY2" fmla="*/ 32814 h 2198513"/>
                <a:gd name="connsiteX3" fmla="*/ 547735 w 810244"/>
                <a:gd name="connsiteY3" fmla="*/ 12621 h 2198513"/>
                <a:gd name="connsiteX4" fmla="*/ 566666 w 810244"/>
                <a:gd name="connsiteY4" fmla="*/ 12621 h 2198513"/>
                <a:gd name="connsiteX5" fmla="*/ 580549 w 810244"/>
                <a:gd name="connsiteY5" fmla="*/ 21455 h 2198513"/>
                <a:gd name="connsiteX6" fmla="*/ 604528 w 810244"/>
                <a:gd name="connsiteY6" fmla="*/ 45434 h 2198513"/>
                <a:gd name="connsiteX7" fmla="*/ 648700 w 810244"/>
                <a:gd name="connsiteY7" fmla="*/ 71938 h 2198513"/>
                <a:gd name="connsiteX8" fmla="*/ 700445 w 810244"/>
                <a:gd name="connsiteY8" fmla="*/ 88344 h 2198513"/>
                <a:gd name="connsiteX9" fmla="*/ 742093 w 810244"/>
                <a:gd name="connsiteY9" fmla="*/ 100965 h 2198513"/>
                <a:gd name="connsiteX10" fmla="*/ 752189 w 810244"/>
                <a:gd name="connsiteY10" fmla="*/ 126206 h 2198513"/>
                <a:gd name="connsiteX11" fmla="*/ 762286 w 810244"/>
                <a:gd name="connsiteY11" fmla="*/ 132517 h 2198513"/>
                <a:gd name="connsiteX12" fmla="*/ 781217 w 810244"/>
                <a:gd name="connsiteY12" fmla="*/ 137565 h 2198513"/>
                <a:gd name="connsiteX13" fmla="*/ 805196 w 810244"/>
                <a:gd name="connsiteY13" fmla="*/ 146399 h 2198513"/>
                <a:gd name="connsiteX14" fmla="*/ 810244 w 810244"/>
                <a:gd name="connsiteY14" fmla="*/ 166592 h 2198513"/>
                <a:gd name="connsiteX15" fmla="*/ 777430 w 810244"/>
                <a:gd name="connsiteY15" fmla="*/ 206978 h 2198513"/>
                <a:gd name="connsiteX16" fmla="*/ 790051 w 810244"/>
                <a:gd name="connsiteY16" fmla="*/ 232220 h 2198513"/>
                <a:gd name="connsiteX17" fmla="*/ 752189 w 810244"/>
                <a:gd name="connsiteY17" fmla="*/ 239792 h 2198513"/>
                <a:gd name="connsiteX18" fmla="*/ 740831 w 810244"/>
                <a:gd name="connsiteY18" fmla="*/ 297847 h 2198513"/>
                <a:gd name="connsiteX19" fmla="*/ 731996 w 810244"/>
                <a:gd name="connsiteY19" fmla="*/ 335709 h 2198513"/>
                <a:gd name="connsiteX20" fmla="*/ 726948 w 810244"/>
                <a:gd name="connsiteY20" fmla="*/ 355902 h 2198513"/>
                <a:gd name="connsiteX21" fmla="*/ 709279 w 810244"/>
                <a:gd name="connsiteY21" fmla="*/ 365998 h 2198513"/>
                <a:gd name="connsiteX22" fmla="*/ 676466 w 810244"/>
                <a:gd name="connsiteY22" fmla="*/ 527542 h 2198513"/>
                <a:gd name="connsiteX23" fmla="*/ 661321 w 810244"/>
                <a:gd name="connsiteY23" fmla="*/ 595694 h 2198513"/>
                <a:gd name="connsiteX24" fmla="*/ 662583 w 810244"/>
                <a:gd name="connsiteY24" fmla="*/ 676466 h 2198513"/>
                <a:gd name="connsiteX25" fmla="*/ 658797 w 810244"/>
                <a:gd name="connsiteY25" fmla="*/ 790051 h 2198513"/>
                <a:gd name="connsiteX26" fmla="*/ 658797 w 810244"/>
                <a:gd name="connsiteY26" fmla="*/ 938975 h 2198513"/>
                <a:gd name="connsiteX27" fmla="*/ 668893 w 810244"/>
                <a:gd name="connsiteY27" fmla="*/ 1033629 h 2198513"/>
                <a:gd name="connsiteX28" fmla="*/ 671417 w 810244"/>
                <a:gd name="connsiteY28" fmla="*/ 1060133 h 2198513"/>
                <a:gd name="connsiteX29" fmla="*/ 673941 w 810244"/>
                <a:gd name="connsiteY29" fmla="*/ 1082850 h 2198513"/>
                <a:gd name="connsiteX30" fmla="*/ 672679 w 810244"/>
                <a:gd name="connsiteY30" fmla="*/ 1099257 h 2198513"/>
                <a:gd name="connsiteX31" fmla="*/ 670155 w 810244"/>
                <a:gd name="connsiteY31" fmla="*/ 1115664 h 2198513"/>
                <a:gd name="connsiteX32" fmla="*/ 668893 w 810244"/>
                <a:gd name="connsiteY32" fmla="*/ 1158574 h 2198513"/>
                <a:gd name="connsiteX33" fmla="*/ 673941 w 810244"/>
                <a:gd name="connsiteY33" fmla="*/ 1138381 h 2198513"/>
                <a:gd name="connsiteX34" fmla="*/ 675204 w 810244"/>
                <a:gd name="connsiteY34" fmla="*/ 1148477 h 2198513"/>
                <a:gd name="connsiteX35" fmla="*/ 672679 w 810244"/>
                <a:gd name="connsiteY35" fmla="*/ 1167408 h 2198513"/>
                <a:gd name="connsiteX36" fmla="*/ 671417 w 810244"/>
                <a:gd name="connsiteY36" fmla="*/ 1211580 h 2198513"/>
                <a:gd name="connsiteX37" fmla="*/ 681514 w 810244"/>
                <a:gd name="connsiteY37" fmla="*/ 1188863 h 2198513"/>
                <a:gd name="connsiteX38" fmla="*/ 682776 w 810244"/>
                <a:gd name="connsiteY38" fmla="*/ 1238084 h 2198513"/>
                <a:gd name="connsiteX39" fmla="*/ 684038 w 810244"/>
                <a:gd name="connsiteY39" fmla="*/ 1267111 h 2198513"/>
                <a:gd name="connsiteX40" fmla="*/ 686562 w 810244"/>
                <a:gd name="connsiteY40" fmla="*/ 1282256 h 2198513"/>
                <a:gd name="connsiteX41" fmla="*/ 681514 w 810244"/>
                <a:gd name="connsiteY41" fmla="*/ 1284780 h 2198513"/>
                <a:gd name="connsiteX42" fmla="*/ 686562 w 810244"/>
                <a:gd name="connsiteY42" fmla="*/ 1289828 h 2198513"/>
                <a:gd name="connsiteX43" fmla="*/ 691610 w 810244"/>
                <a:gd name="connsiteY43" fmla="*/ 1356717 h 2198513"/>
                <a:gd name="connsiteX44" fmla="*/ 695397 w 810244"/>
                <a:gd name="connsiteY44" fmla="*/ 1452634 h 2198513"/>
                <a:gd name="connsiteX45" fmla="*/ 694134 w 810244"/>
                <a:gd name="connsiteY45" fmla="*/ 1532144 h 2198513"/>
                <a:gd name="connsiteX46" fmla="*/ 696659 w 810244"/>
                <a:gd name="connsiteY46" fmla="*/ 1552337 h 2198513"/>
                <a:gd name="connsiteX47" fmla="*/ 704231 w 810244"/>
                <a:gd name="connsiteY47" fmla="*/ 1567482 h 2198513"/>
                <a:gd name="connsiteX48" fmla="*/ 696659 w 810244"/>
                <a:gd name="connsiteY48" fmla="*/ 1653302 h 2198513"/>
                <a:gd name="connsiteX49" fmla="*/ 704231 w 810244"/>
                <a:gd name="connsiteY49" fmla="*/ 1638157 h 2198513"/>
                <a:gd name="connsiteX50" fmla="*/ 711803 w 810244"/>
                <a:gd name="connsiteY50" fmla="*/ 1630585 h 2198513"/>
                <a:gd name="connsiteX51" fmla="*/ 713066 w 810244"/>
                <a:gd name="connsiteY51" fmla="*/ 1639419 h 2198513"/>
                <a:gd name="connsiteX52" fmla="*/ 711803 w 810244"/>
                <a:gd name="connsiteY52" fmla="*/ 1658350 h 2198513"/>
                <a:gd name="connsiteX53" fmla="*/ 704231 w 810244"/>
                <a:gd name="connsiteY53" fmla="*/ 1708833 h 2198513"/>
                <a:gd name="connsiteX54" fmla="*/ 709279 w 810244"/>
                <a:gd name="connsiteY54" fmla="*/ 1716405 h 2198513"/>
                <a:gd name="connsiteX55" fmla="*/ 718114 w 810244"/>
                <a:gd name="connsiteY55" fmla="*/ 1731550 h 2198513"/>
                <a:gd name="connsiteX56" fmla="*/ 721900 w 810244"/>
                <a:gd name="connsiteY56" fmla="*/ 1759315 h 2198513"/>
                <a:gd name="connsiteX57" fmla="*/ 728210 w 810244"/>
                <a:gd name="connsiteY57" fmla="*/ 1798439 h 2198513"/>
                <a:gd name="connsiteX58" fmla="*/ 734521 w 810244"/>
                <a:gd name="connsiteY58" fmla="*/ 1838825 h 2198513"/>
                <a:gd name="connsiteX59" fmla="*/ 734521 w 810244"/>
                <a:gd name="connsiteY59" fmla="*/ 1895618 h 2198513"/>
                <a:gd name="connsiteX60" fmla="*/ 744617 w 810244"/>
                <a:gd name="connsiteY60" fmla="*/ 1895618 h 2198513"/>
                <a:gd name="connsiteX61" fmla="*/ 749034 w 810244"/>
                <a:gd name="connsiteY61" fmla="*/ 1867853 h 2198513"/>
                <a:gd name="connsiteX62" fmla="*/ 754991 w 810244"/>
                <a:gd name="connsiteY62" fmla="*/ 1855371 h 2198513"/>
                <a:gd name="connsiteX63" fmla="*/ 764810 w 810244"/>
                <a:gd name="connsiteY63" fmla="*/ 1860280 h 2198513"/>
                <a:gd name="connsiteX64" fmla="*/ 769858 w 810244"/>
                <a:gd name="connsiteY64" fmla="*/ 1890570 h 2198513"/>
                <a:gd name="connsiteX65" fmla="*/ 767334 w 810244"/>
                <a:gd name="connsiteY65" fmla="*/ 1913287 h 2198513"/>
                <a:gd name="connsiteX66" fmla="*/ 754714 w 810244"/>
                <a:gd name="connsiteY66" fmla="*/ 1958721 h 2198513"/>
                <a:gd name="connsiteX67" fmla="*/ 752189 w 810244"/>
                <a:gd name="connsiteY67" fmla="*/ 1953673 h 2198513"/>
                <a:gd name="connsiteX68" fmla="*/ 742093 w 810244"/>
                <a:gd name="connsiteY68" fmla="*/ 1963770 h 2198513"/>
                <a:gd name="connsiteX69" fmla="*/ 744617 w 810244"/>
                <a:gd name="connsiteY69" fmla="*/ 2016776 h 2198513"/>
                <a:gd name="connsiteX70" fmla="*/ 737045 w 810244"/>
                <a:gd name="connsiteY70" fmla="*/ 2016776 h 2198513"/>
                <a:gd name="connsiteX71" fmla="*/ 742093 w 810244"/>
                <a:gd name="connsiteY71" fmla="*/ 2031921 h 2198513"/>
                <a:gd name="connsiteX72" fmla="*/ 726948 w 810244"/>
                <a:gd name="connsiteY72" fmla="*/ 2036969 h 2198513"/>
                <a:gd name="connsiteX73" fmla="*/ 737045 w 810244"/>
                <a:gd name="connsiteY73" fmla="*/ 2060948 h 2198513"/>
                <a:gd name="connsiteX74" fmla="*/ 737045 w 810244"/>
                <a:gd name="connsiteY74" fmla="*/ 2076093 h 2198513"/>
                <a:gd name="connsiteX75" fmla="*/ 733258 w 810244"/>
                <a:gd name="connsiteY75" fmla="*/ 2091238 h 2198513"/>
                <a:gd name="connsiteX76" fmla="*/ 734521 w 810244"/>
                <a:gd name="connsiteY76" fmla="*/ 2105120 h 2198513"/>
                <a:gd name="connsiteX77" fmla="*/ 726948 w 810244"/>
                <a:gd name="connsiteY77" fmla="*/ 2107644 h 2198513"/>
                <a:gd name="connsiteX78" fmla="*/ 721900 w 810244"/>
                <a:gd name="connsiteY78" fmla="*/ 2120265 h 2198513"/>
                <a:gd name="connsiteX79" fmla="*/ 731996 w 810244"/>
                <a:gd name="connsiteY79" fmla="*/ 2140458 h 2198513"/>
                <a:gd name="connsiteX80" fmla="*/ 729472 w 810244"/>
                <a:gd name="connsiteY80" fmla="*/ 2140458 h 2198513"/>
                <a:gd name="connsiteX81" fmla="*/ 704231 w 810244"/>
                <a:gd name="connsiteY81" fmla="*/ 2121527 h 2198513"/>
                <a:gd name="connsiteX82" fmla="*/ 691610 w 810244"/>
                <a:gd name="connsiteY82" fmla="*/ 2115217 h 2198513"/>
                <a:gd name="connsiteX83" fmla="*/ 673941 w 810244"/>
                <a:gd name="connsiteY83" fmla="*/ 2112693 h 2198513"/>
                <a:gd name="connsiteX84" fmla="*/ 658797 w 810244"/>
                <a:gd name="connsiteY84" fmla="*/ 2127837 h 2198513"/>
                <a:gd name="connsiteX85" fmla="*/ 649962 w 810244"/>
                <a:gd name="connsiteY85" fmla="*/ 2154341 h 2198513"/>
                <a:gd name="connsiteX86" fmla="*/ 647438 w 810244"/>
                <a:gd name="connsiteY86" fmla="*/ 2164437 h 2198513"/>
                <a:gd name="connsiteX87" fmla="*/ 643652 w 810244"/>
                <a:gd name="connsiteY87" fmla="*/ 2175796 h 2198513"/>
                <a:gd name="connsiteX88" fmla="*/ 631031 w 810244"/>
                <a:gd name="connsiteY88" fmla="*/ 2175796 h 2198513"/>
                <a:gd name="connsiteX89" fmla="*/ 620935 w 810244"/>
                <a:gd name="connsiteY89" fmla="*/ 2180844 h 2198513"/>
                <a:gd name="connsiteX90" fmla="*/ 591908 w 810244"/>
                <a:gd name="connsiteY90" fmla="*/ 2192203 h 2198513"/>
                <a:gd name="connsiteX91" fmla="*/ 545211 w 810244"/>
                <a:gd name="connsiteY91" fmla="*/ 2194727 h 2198513"/>
                <a:gd name="connsiteX92" fmla="*/ 469487 w 810244"/>
                <a:gd name="connsiteY92" fmla="*/ 2183368 h 2198513"/>
                <a:gd name="connsiteX93" fmla="*/ 456867 w 810244"/>
                <a:gd name="connsiteY93" fmla="*/ 2198513 h 2198513"/>
                <a:gd name="connsiteX94" fmla="*/ 459391 w 810244"/>
                <a:gd name="connsiteY94" fmla="*/ 2188417 h 2198513"/>
                <a:gd name="connsiteX95" fmla="*/ 442984 w 810244"/>
                <a:gd name="connsiteY95" fmla="*/ 2168224 h 2198513"/>
                <a:gd name="connsiteX96" fmla="*/ 430363 w 810244"/>
                <a:gd name="connsiteY96" fmla="*/ 2150555 h 2198513"/>
                <a:gd name="connsiteX97" fmla="*/ 416481 w 810244"/>
                <a:gd name="connsiteY97" fmla="*/ 2135410 h 2198513"/>
                <a:gd name="connsiteX98" fmla="*/ 386191 w 810244"/>
                <a:gd name="connsiteY98" fmla="*/ 2117741 h 2198513"/>
                <a:gd name="connsiteX99" fmla="*/ 371047 w 810244"/>
                <a:gd name="connsiteY99" fmla="*/ 2095024 h 2198513"/>
                <a:gd name="connsiteX100" fmla="*/ 312992 w 810244"/>
                <a:gd name="connsiteY100" fmla="*/ 2036969 h 2198513"/>
                <a:gd name="connsiteX101" fmla="*/ 318040 w 810244"/>
                <a:gd name="connsiteY101" fmla="*/ 2026873 h 2198513"/>
                <a:gd name="connsiteX102" fmla="*/ 295323 w 810244"/>
                <a:gd name="connsiteY102" fmla="*/ 2014252 h 2198513"/>
                <a:gd name="connsiteX103" fmla="*/ 300371 w 810244"/>
                <a:gd name="connsiteY103" fmla="*/ 2011728 h 2198513"/>
                <a:gd name="connsiteX104" fmla="*/ 295323 w 810244"/>
                <a:gd name="connsiteY104" fmla="*/ 2004155 h 2198513"/>
                <a:gd name="connsiteX105" fmla="*/ 335709 w 810244"/>
                <a:gd name="connsiteY105" fmla="*/ 2014252 h 2198513"/>
                <a:gd name="connsiteX106" fmla="*/ 336971 w 810244"/>
                <a:gd name="connsiteY106" fmla="*/ 2004155 h 2198513"/>
                <a:gd name="connsiteX107" fmla="*/ 334447 w 810244"/>
                <a:gd name="connsiteY107" fmla="*/ 1983962 h 2198513"/>
                <a:gd name="connsiteX108" fmla="*/ 330661 w 810244"/>
                <a:gd name="connsiteY108" fmla="*/ 1962507 h 2198513"/>
                <a:gd name="connsiteX109" fmla="*/ 325612 w 810244"/>
                <a:gd name="connsiteY109" fmla="*/ 1941052 h 2198513"/>
                <a:gd name="connsiteX110" fmla="*/ 323088 w 810244"/>
                <a:gd name="connsiteY110" fmla="*/ 1910763 h 2198513"/>
                <a:gd name="connsiteX111" fmla="*/ 305419 w 810244"/>
                <a:gd name="connsiteY111" fmla="*/ 1900666 h 2198513"/>
                <a:gd name="connsiteX112" fmla="*/ 315516 w 810244"/>
                <a:gd name="connsiteY112" fmla="*/ 1895618 h 2198513"/>
                <a:gd name="connsiteX113" fmla="*/ 305419 w 810244"/>
                <a:gd name="connsiteY113" fmla="*/ 1882997 h 2198513"/>
                <a:gd name="connsiteX114" fmla="*/ 292799 w 810244"/>
                <a:gd name="connsiteY114" fmla="*/ 1880473 h 2198513"/>
                <a:gd name="connsiteX115" fmla="*/ 285226 w 810244"/>
                <a:gd name="connsiteY115" fmla="*/ 1882997 h 2198513"/>
                <a:gd name="connsiteX116" fmla="*/ 277654 w 810244"/>
                <a:gd name="connsiteY116" fmla="*/ 1877949 h 2198513"/>
                <a:gd name="connsiteX117" fmla="*/ 275130 w 810244"/>
                <a:gd name="connsiteY117" fmla="*/ 1880473 h 2198513"/>
                <a:gd name="connsiteX118" fmla="*/ 254937 w 810244"/>
                <a:gd name="connsiteY118" fmla="*/ 1877949 h 2198513"/>
                <a:gd name="connsiteX119" fmla="*/ 252413 w 810244"/>
                <a:gd name="connsiteY119" fmla="*/ 1880473 h 2198513"/>
                <a:gd name="connsiteX120" fmla="*/ 244840 w 810244"/>
                <a:gd name="connsiteY120" fmla="*/ 1877949 h 2198513"/>
                <a:gd name="connsiteX121" fmla="*/ 176689 w 810244"/>
                <a:gd name="connsiteY121" fmla="*/ 1872901 h 2198513"/>
                <a:gd name="connsiteX122" fmla="*/ 179213 w 810244"/>
                <a:gd name="connsiteY122" fmla="*/ 1860280 h 2198513"/>
                <a:gd name="connsiteX123" fmla="*/ 171641 w 810244"/>
                <a:gd name="connsiteY123" fmla="*/ 1860280 h 2198513"/>
                <a:gd name="connsiteX124" fmla="*/ 166592 w 810244"/>
                <a:gd name="connsiteY124" fmla="*/ 1855232 h 2198513"/>
                <a:gd name="connsiteX125" fmla="*/ 75724 w 810244"/>
                <a:gd name="connsiteY125" fmla="*/ 1852708 h 2198513"/>
                <a:gd name="connsiteX126" fmla="*/ 113586 w 810244"/>
                <a:gd name="connsiteY126" fmla="*/ 1847660 h 2198513"/>
                <a:gd name="connsiteX127" fmla="*/ 0 w 810244"/>
                <a:gd name="connsiteY127" fmla="*/ 1835039 h 2198513"/>
                <a:gd name="connsiteX128" fmla="*/ 90869 w 810244"/>
                <a:gd name="connsiteY128" fmla="*/ 1835039 h 2198513"/>
                <a:gd name="connsiteX129" fmla="*/ 95917 w 810244"/>
                <a:gd name="connsiteY129" fmla="*/ 1819894 h 2198513"/>
                <a:gd name="connsiteX130" fmla="*/ 106013 w 810244"/>
                <a:gd name="connsiteY130" fmla="*/ 1819894 h 2198513"/>
                <a:gd name="connsiteX131" fmla="*/ 106013 w 810244"/>
                <a:gd name="connsiteY131" fmla="*/ 1827467 h 2198513"/>
                <a:gd name="connsiteX132" fmla="*/ 113586 w 810244"/>
                <a:gd name="connsiteY132" fmla="*/ 1822418 h 2198513"/>
                <a:gd name="connsiteX133" fmla="*/ 176689 w 810244"/>
                <a:gd name="connsiteY133" fmla="*/ 1819894 h 2198513"/>
                <a:gd name="connsiteX134" fmla="*/ 159020 w 810244"/>
                <a:gd name="connsiteY134" fmla="*/ 1817370 h 2198513"/>
                <a:gd name="connsiteX135" fmla="*/ 153972 w 810244"/>
                <a:gd name="connsiteY135" fmla="*/ 1819894 h 2198513"/>
                <a:gd name="connsiteX136" fmla="*/ 140089 w 810244"/>
                <a:gd name="connsiteY136" fmla="*/ 1814846 h 2198513"/>
                <a:gd name="connsiteX137" fmla="*/ 117372 w 810244"/>
                <a:gd name="connsiteY137" fmla="*/ 1813584 h 2198513"/>
                <a:gd name="connsiteX138" fmla="*/ 58055 w 810244"/>
                <a:gd name="connsiteY138" fmla="*/ 1819894 h 2198513"/>
                <a:gd name="connsiteX139" fmla="*/ 53007 w 810244"/>
                <a:gd name="connsiteY139" fmla="*/ 1814846 h 2198513"/>
                <a:gd name="connsiteX140" fmla="*/ 50483 w 810244"/>
                <a:gd name="connsiteY140" fmla="*/ 1817370 h 2198513"/>
                <a:gd name="connsiteX141" fmla="*/ 35338 w 810244"/>
                <a:gd name="connsiteY141" fmla="*/ 1807274 h 2198513"/>
                <a:gd name="connsiteX142" fmla="*/ 76986 w 810244"/>
                <a:gd name="connsiteY142" fmla="*/ 1812322 h 2198513"/>
                <a:gd name="connsiteX143" fmla="*/ 119896 w 810244"/>
                <a:gd name="connsiteY143" fmla="*/ 1808536 h 2198513"/>
                <a:gd name="connsiteX144" fmla="*/ 160282 w 810244"/>
                <a:gd name="connsiteY144" fmla="*/ 1804750 h 2198513"/>
                <a:gd name="connsiteX145" fmla="*/ 184261 w 810244"/>
                <a:gd name="connsiteY145" fmla="*/ 1799701 h 2198513"/>
                <a:gd name="connsiteX146" fmla="*/ 184261 w 810244"/>
                <a:gd name="connsiteY146" fmla="*/ 1792129 h 2198513"/>
                <a:gd name="connsiteX147" fmla="*/ 204454 w 810244"/>
                <a:gd name="connsiteY147" fmla="*/ 1789605 h 2198513"/>
                <a:gd name="connsiteX148" fmla="*/ 159020 w 810244"/>
                <a:gd name="connsiteY148" fmla="*/ 1776984 h 2198513"/>
                <a:gd name="connsiteX149" fmla="*/ 193096 w 810244"/>
                <a:gd name="connsiteY149" fmla="*/ 1776984 h 2198513"/>
                <a:gd name="connsiteX150" fmla="*/ 209503 w 810244"/>
                <a:gd name="connsiteY150" fmla="*/ 1778246 h 2198513"/>
                <a:gd name="connsiteX151" fmla="*/ 222123 w 810244"/>
                <a:gd name="connsiteY151" fmla="*/ 1782032 h 2198513"/>
                <a:gd name="connsiteX152" fmla="*/ 219599 w 810244"/>
                <a:gd name="connsiteY152" fmla="*/ 1774460 h 2198513"/>
                <a:gd name="connsiteX153" fmla="*/ 242316 w 810244"/>
                <a:gd name="connsiteY153" fmla="*/ 1771936 h 2198513"/>
                <a:gd name="connsiteX154" fmla="*/ 239792 w 810244"/>
                <a:gd name="connsiteY154" fmla="*/ 1774460 h 2198513"/>
                <a:gd name="connsiteX155" fmla="*/ 224647 w 810244"/>
                <a:gd name="connsiteY155" fmla="*/ 1774460 h 2198513"/>
                <a:gd name="connsiteX156" fmla="*/ 222123 w 810244"/>
                <a:gd name="connsiteY156" fmla="*/ 1779508 h 2198513"/>
                <a:gd name="connsiteX157" fmla="*/ 239792 w 810244"/>
                <a:gd name="connsiteY157" fmla="*/ 1778246 h 2198513"/>
                <a:gd name="connsiteX158" fmla="*/ 246102 w 810244"/>
                <a:gd name="connsiteY158" fmla="*/ 1778246 h 2198513"/>
                <a:gd name="connsiteX159" fmla="*/ 252413 w 810244"/>
                <a:gd name="connsiteY159" fmla="*/ 1779508 h 2198513"/>
                <a:gd name="connsiteX160" fmla="*/ 247364 w 810244"/>
                <a:gd name="connsiteY160" fmla="*/ 1771936 h 2198513"/>
                <a:gd name="connsiteX161" fmla="*/ 345805 w 810244"/>
                <a:gd name="connsiteY161" fmla="*/ 1741646 h 2198513"/>
                <a:gd name="connsiteX162" fmla="*/ 345805 w 810244"/>
                <a:gd name="connsiteY162" fmla="*/ 1736598 h 2198513"/>
                <a:gd name="connsiteX163" fmla="*/ 353378 w 810244"/>
                <a:gd name="connsiteY163" fmla="*/ 1731550 h 2198513"/>
                <a:gd name="connsiteX164" fmla="*/ 360950 w 810244"/>
                <a:gd name="connsiteY164" fmla="*/ 1716405 h 2198513"/>
                <a:gd name="connsiteX165" fmla="*/ 364736 w 810244"/>
                <a:gd name="connsiteY165" fmla="*/ 1697474 h 2198513"/>
                <a:gd name="connsiteX166" fmla="*/ 368522 w 810244"/>
                <a:gd name="connsiteY166" fmla="*/ 1650778 h 2198513"/>
                <a:gd name="connsiteX167" fmla="*/ 381143 w 810244"/>
                <a:gd name="connsiteY167" fmla="*/ 1640681 h 2198513"/>
                <a:gd name="connsiteX168" fmla="*/ 386191 w 810244"/>
                <a:gd name="connsiteY168" fmla="*/ 1621750 h 2198513"/>
                <a:gd name="connsiteX169" fmla="*/ 386191 w 810244"/>
                <a:gd name="connsiteY169" fmla="*/ 1614178 h 2198513"/>
                <a:gd name="connsiteX170" fmla="*/ 383667 w 810244"/>
                <a:gd name="connsiteY170" fmla="*/ 1610392 h 2198513"/>
                <a:gd name="connsiteX171" fmla="*/ 393764 w 810244"/>
                <a:gd name="connsiteY171" fmla="*/ 1578840 h 2198513"/>
                <a:gd name="connsiteX172" fmla="*/ 400074 w 810244"/>
                <a:gd name="connsiteY172" fmla="*/ 1540979 h 2198513"/>
                <a:gd name="connsiteX173" fmla="*/ 406384 w 810244"/>
                <a:gd name="connsiteY173" fmla="*/ 1500592 h 2198513"/>
                <a:gd name="connsiteX174" fmla="*/ 408908 w 810244"/>
                <a:gd name="connsiteY174" fmla="*/ 1475351 h 2198513"/>
                <a:gd name="connsiteX175" fmla="*/ 411433 w 810244"/>
                <a:gd name="connsiteY175" fmla="*/ 1455158 h 2198513"/>
                <a:gd name="connsiteX176" fmla="*/ 424053 w 810244"/>
                <a:gd name="connsiteY176" fmla="*/ 1426131 h 2198513"/>
                <a:gd name="connsiteX177" fmla="*/ 416481 w 810244"/>
                <a:gd name="connsiteY177" fmla="*/ 1426131 h 2198513"/>
                <a:gd name="connsiteX178" fmla="*/ 416481 w 810244"/>
                <a:gd name="connsiteY178" fmla="*/ 1412248 h 2198513"/>
                <a:gd name="connsiteX179" fmla="*/ 421529 w 810244"/>
                <a:gd name="connsiteY179" fmla="*/ 1359242 h 2198513"/>
                <a:gd name="connsiteX180" fmla="*/ 429101 w 810244"/>
                <a:gd name="connsiteY180" fmla="*/ 1206532 h 2198513"/>
                <a:gd name="connsiteX181" fmla="*/ 440460 w 810244"/>
                <a:gd name="connsiteY181" fmla="*/ 978099 h 2198513"/>
                <a:gd name="connsiteX182" fmla="*/ 458129 w 810244"/>
                <a:gd name="connsiteY182" fmla="*/ 795100 h 2198513"/>
                <a:gd name="connsiteX183" fmla="*/ 464439 w 810244"/>
                <a:gd name="connsiteY183" fmla="*/ 719376 h 2198513"/>
                <a:gd name="connsiteX184" fmla="*/ 469487 w 810244"/>
                <a:gd name="connsiteY184" fmla="*/ 692873 h 2198513"/>
                <a:gd name="connsiteX185" fmla="*/ 480846 w 810244"/>
                <a:gd name="connsiteY185" fmla="*/ 648700 h 2198513"/>
                <a:gd name="connsiteX186" fmla="*/ 480846 w 810244"/>
                <a:gd name="connsiteY186" fmla="*/ 605790 h 2198513"/>
                <a:gd name="connsiteX187" fmla="*/ 474536 w 810244"/>
                <a:gd name="connsiteY187" fmla="*/ 591908 h 2198513"/>
                <a:gd name="connsiteX188" fmla="*/ 472011 w 810244"/>
                <a:gd name="connsiteY188" fmla="*/ 572977 h 2198513"/>
                <a:gd name="connsiteX189" fmla="*/ 479584 w 810244"/>
                <a:gd name="connsiteY189" fmla="*/ 565404 h 2198513"/>
                <a:gd name="connsiteX190" fmla="*/ 480846 w 810244"/>
                <a:gd name="connsiteY190" fmla="*/ 554046 h 2198513"/>
                <a:gd name="connsiteX191" fmla="*/ 482108 w 810244"/>
                <a:gd name="connsiteY191" fmla="*/ 543949 h 2198513"/>
                <a:gd name="connsiteX192" fmla="*/ 480846 w 810244"/>
                <a:gd name="connsiteY192" fmla="*/ 530066 h 2198513"/>
                <a:gd name="connsiteX193" fmla="*/ 480846 w 810244"/>
                <a:gd name="connsiteY193" fmla="*/ 507349 h 2198513"/>
                <a:gd name="connsiteX194" fmla="*/ 485894 w 810244"/>
                <a:gd name="connsiteY194" fmla="*/ 472012 h 2198513"/>
                <a:gd name="connsiteX195" fmla="*/ 489680 w 810244"/>
                <a:gd name="connsiteY195" fmla="*/ 434150 h 2198513"/>
                <a:gd name="connsiteX196" fmla="*/ 495991 w 810244"/>
                <a:gd name="connsiteY196" fmla="*/ 381143 h 2198513"/>
                <a:gd name="connsiteX197" fmla="*/ 501039 w 810244"/>
                <a:gd name="connsiteY197" fmla="*/ 296585 h 2198513"/>
                <a:gd name="connsiteX198" fmla="*/ 499777 w 810244"/>
                <a:gd name="connsiteY198" fmla="*/ 225909 h 2198513"/>
                <a:gd name="connsiteX199" fmla="*/ 492205 w 810244"/>
                <a:gd name="connsiteY199" fmla="*/ 164068 h 2198513"/>
                <a:gd name="connsiteX200" fmla="*/ 455605 w 810244"/>
                <a:gd name="connsiteY200" fmla="*/ 146399 h 2198513"/>
                <a:gd name="connsiteX201" fmla="*/ 434150 w 810244"/>
                <a:gd name="connsiteY201" fmla="*/ 141351 h 2198513"/>
                <a:gd name="connsiteX202" fmla="*/ 415219 w 810244"/>
                <a:gd name="connsiteY202" fmla="*/ 138827 h 2198513"/>
                <a:gd name="connsiteX203" fmla="*/ 388715 w 810244"/>
                <a:gd name="connsiteY203" fmla="*/ 131255 h 2198513"/>
                <a:gd name="connsiteX204" fmla="*/ 378619 w 810244"/>
                <a:gd name="connsiteY204" fmla="*/ 113586 h 2198513"/>
                <a:gd name="connsiteX205" fmla="*/ 362212 w 810244"/>
                <a:gd name="connsiteY205" fmla="*/ 99703 h 2198513"/>
                <a:gd name="connsiteX206" fmla="*/ 353378 w 810244"/>
                <a:gd name="connsiteY206" fmla="*/ 92131 h 2198513"/>
                <a:gd name="connsiteX207" fmla="*/ 340757 w 810244"/>
                <a:gd name="connsiteY207" fmla="*/ 90869 h 2198513"/>
                <a:gd name="connsiteX208" fmla="*/ 336971 w 810244"/>
                <a:gd name="connsiteY208" fmla="*/ 80772 h 2198513"/>
                <a:gd name="connsiteX209" fmla="*/ 326874 w 810244"/>
                <a:gd name="connsiteY209" fmla="*/ 69414 h 2198513"/>
                <a:gd name="connsiteX210" fmla="*/ 300371 w 810244"/>
                <a:gd name="connsiteY210" fmla="*/ 45434 h 2198513"/>
                <a:gd name="connsiteX211" fmla="*/ 315516 w 810244"/>
                <a:gd name="connsiteY211" fmla="*/ 39124 h 2198513"/>
                <a:gd name="connsiteX212" fmla="*/ 334447 w 810244"/>
                <a:gd name="connsiteY212" fmla="*/ 40386 h 2198513"/>
                <a:gd name="connsiteX213" fmla="*/ 350854 w 810244"/>
                <a:gd name="connsiteY213" fmla="*/ 45434 h 2198513"/>
                <a:gd name="connsiteX214" fmla="*/ 358426 w 810244"/>
                <a:gd name="connsiteY214" fmla="*/ 45434 h 2198513"/>
                <a:gd name="connsiteX215" fmla="*/ 328136 w 810244"/>
                <a:gd name="connsiteY215" fmla="*/ 12621 h 2198513"/>
                <a:gd name="connsiteX216" fmla="*/ 343281 w 810244"/>
                <a:gd name="connsiteY216" fmla="*/ 7573 h 2198513"/>
                <a:gd name="connsiteX217" fmla="*/ 345805 w 810244"/>
                <a:gd name="connsiteY217" fmla="*/ 2524 h 2198513"/>
                <a:gd name="connsiteX218" fmla="*/ 355902 w 810244"/>
                <a:gd name="connsiteY218" fmla="*/ 0 h 21985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</a:cxnLst>
              <a:rect l="l" t="t" r="r" b="b"/>
              <a:pathLst>
                <a:path w="810244" h="2198513">
                  <a:moveTo>
                    <a:pt x="355902" y="0"/>
                  </a:moveTo>
                  <a:cubicBezTo>
                    <a:pt x="362633" y="0"/>
                    <a:pt x="369364" y="421"/>
                    <a:pt x="376095" y="1262"/>
                  </a:cubicBezTo>
                  <a:cubicBezTo>
                    <a:pt x="382826" y="2103"/>
                    <a:pt x="434991" y="12621"/>
                    <a:pt x="532590" y="32814"/>
                  </a:cubicBezTo>
                  <a:lnTo>
                    <a:pt x="547735" y="12621"/>
                  </a:lnTo>
                  <a:cubicBezTo>
                    <a:pt x="556149" y="12621"/>
                    <a:pt x="562459" y="12621"/>
                    <a:pt x="566666" y="12621"/>
                  </a:cubicBezTo>
                  <a:cubicBezTo>
                    <a:pt x="570873" y="12621"/>
                    <a:pt x="575501" y="15566"/>
                    <a:pt x="580549" y="21455"/>
                  </a:cubicBezTo>
                  <a:cubicBezTo>
                    <a:pt x="585597" y="27345"/>
                    <a:pt x="593590" y="35338"/>
                    <a:pt x="604528" y="45434"/>
                  </a:cubicBezTo>
                  <a:cubicBezTo>
                    <a:pt x="615466" y="55531"/>
                    <a:pt x="630190" y="64365"/>
                    <a:pt x="648700" y="71938"/>
                  </a:cubicBezTo>
                  <a:cubicBezTo>
                    <a:pt x="667210" y="79510"/>
                    <a:pt x="684459" y="84979"/>
                    <a:pt x="700445" y="88344"/>
                  </a:cubicBezTo>
                  <a:cubicBezTo>
                    <a:pt x="716431" y="91710"/>
                    <a:pt x="730314" y="95917"/>
                    <a:pt x="742093" y="100965"/>
                  </a:cubicBezTo>
                  <a:lnTo>
                    <a:pt x="752189" y="126206"/>
                  </a:lnTo>
                  <a:cubicBezTo>
                    <a:pt x="755555" y="129572"/>
                    <a:pt x="758920" y="131675"/>
                    <a:pt x="762286" y="132517"/>
                  </a:cubicBezTo>
                  <a:cubicBezTo>
                    <a:pt x="765651" y="133358"/>
                    <a:pt x="771962" y="135041"/>
                    <a:pt x="781217" y="137565"/>
                  </a:cubicBezTo>
                  <a:cubicBezTo>
                    <a:pt x="790472" y="140089"/>
                    <a:pt x="798465" y="143034"/>
                    <a:pt x="805196" y="146399"/>
                  </a:cubicBezTo>
                  <a:lnTo>
                    <a:pt x="810244" y="166592"/>
                  </a:lnTo>
                  <a:lnTo>
                    <a:pt x="777430" y="206978"/>
                  </a:lnTo>
                  <a:cubicBezTo>
                    <a:pt x="784162" y="213710"/>
                    <a:pt x="788368" y="222123"/>
                    <a:pt x="790051" y="232220"/>
                  </a:cubicBezTo>
                  <a:lnTo>
                    <a:pt x="752189" y="239792"/>
                  </a:lnTo>
                  <a:cubicBezTo>
                    <a:pt x="748824" y="256620"/>
                    <a:pt x="745038" y="275971"/>
                    <a:pt x="740831" y="297847"/>
                  </a:cubicBezTo>
                  <a:cubicBezTo>
                    <a:pt x="736624" y="319723"/>
                    <a:pt x="733679" y="332343"/>
                    <a:pt x="731996" y="335709"/>
                  </a:cubicBezTo>
                  <a:cubicBezTo>
                    <a:pt x="730314" y="339074"/>
                    <a:pt x="728631" y="345806"/>
                    <a:pt x="726948" y="355902"/>
                  </a:cubicBezTo>
                  <a:lnTo>
                    <a:pt x="709279" y="365998"/>
                  </a:lnTo>
                  <a:cubicBezTo>
                    <a:pt x="695817" y="451819"/>
                    <a:pt x="684879" y="505667"/>
                    <a:pt x="676466" y="527542"/>
                  </a:cubicBezTo>
                  <a:cubicBezTo>
                    <a:pt x="668052" y="549418"/>
                    <a:pt x="663004" y="572135"/>
                    <a:pt x="661321" y="595694"/>
                  </a:cubicBezTo>
                  <a:cubicBezTo>
                    <a:pt x="659638" y="619252"/>
                    <a:pt x="660059" y="646176"/>
                    <a:pt x="662583" y="676466"/>
                  </a:cubicBezTo>
                  <a:cubicBezTo>
                    <a:pt x="665107" y="706755"/>
                    <a:pt x="663845" y="744617"/>
                    <a:pt x="658797" y="790051"/>
                  </a:cubicBezTo>
                  <a:cubicBezTo>
                    <a:pt x="653748" y="835486"/>
                    <a:pt x="653748" y="885127"/>
                    <a:pt x="658797" y="938975"/>
                  </a:cubicBezTo>
                  <a:cubicBezTo>
                    <a:pt x="663845" y="992823"/>
                    <a:pt x="667210" y="1024374"/>
                    <a:pt x="668893" y="1033629"/>
                  </a:cubicBezTo>
                  <a:cubicBezTo>
                    <a:pt x="670576" y="1042885"/>
                    <a:pt x="671417" y="1051719"/>
                    <a:pt x="671417" y="1060133"/>
                  </a:cubicBezTo>
                  <a:cubicBezTo>
                    <a:pt x="671417" y="1068546"/>
                    <a:pt x="672259" y="1076119"/>
                    <a:pt x="673941" y="1082850"/>
                  </a:cubicBezTo>
                  <a:cubicBezTo>
                    <a:pt x="675624" y="1089581"/>
                    <a:pt x="675204" y="1095050"/>
                    <a:pt x="672679" y="1099257"/>
                  </a:cubicBezTo>
                  <a:cubicBezTo>
                    <a:pt x="670155" y="1103464"/>
                    <a:pt x="669314" y="1108932"/>
                    <a:pt x="670155" y="1115664"/>
                  </a:cubicBezTo>
                  <a:cubicBezTo>
                    <a:pt x="670997" y="1122395"/>
                    <a:pt x="670576" y="1136698"/>
                    <a:pt x="668893" y="1158574"/>
                  </a:cubicBezTo>
                  <a:lnTo>
                    <a:pt x="673941" y="1138381"/>
                  </a:lnTo>
                  <a:cubicBezTo>
                    <a:pt x="675624" y="1143429"/>
                    <a:pt x="676045" y="1146794"/>
                    <a:pt x="675204" y="1148477"/>
                  </a:cubicBezTo>
                  <a:cubicBezTo>
                    <a:pt x="674362" y="1150160"/>
                    <a:pt x="673521" y="1156470"/>
                    <a:pt x="672679" y="1167408"/>
                  </a:cubicBezTo>
                  <a:cubicBezTo>
                    <a:pt x="671838" y="1178346"/>
                    <a:pt x="671417" y="1193070"/>
                    <a:pt x="671417" y="1211580"/>
                  </a:cubicBezTo>
                  <a:lnTo>
                    <a:pt x="681514" y="1188863"/>
                  </a:lnTo>
                  <a:cubicBezTo>
                    <a:pt x="681514" y="1205691"/>
                    <a:pt x="681935" y="1222097"/>
                    <a:pt x="682776" y="1238084"/>
                  </a:cubicBezTo>
                  <a:cubicBezTo>
                    <a:pt x="683617" y="1254070"/>
                    <a:pt x="684038" y="1263745"/>
                    <a:pt x="684038" y="1267111"/>
                  </a:cubicBezTo>
                  <a:cubicBezTo>
                    <a:pt x="684038" y="1270476"/>
                    <a:pt x="684879" y="1275525"/>
                    <a:pt x="686562" y="1282256"/>
                  </a:cubicBezTo>
                  <a:lnTo>
                    <a:pt x="681514" y="1284780"/>
                  </a:lnTo>
                  <a:lnTo>
                    <a:pt x="686562" y="1289828"/>
                  </a:lnTo>
                  <a:cubicBezTo>
                    <a:pt x="688245" y="1316752"/>
                    <a:pt x="689928" y="1339049"/>
                    <a:pt x="691610" y="1356717"/>
                  </a:cubicBezTo>
                  <a:cubicBezTo>
                    <a:pt x="693293" y="1374386"/>
                    <a:pt x="694555" y="1406359"/>
                    <a:pt x="695397" y="1452634"/>
                  </a:cubicBezTo>
                  <a:cubicBezTo>
                    <a:pt x="696238" y="1498910"/>
                    <a:pt x="695817" y="1525413"/>
                    <a:pt x="694134" y="1532144"/>
                  </a:cubicBezTo>
                  <a:cubicBezTo>
                    <a:pt x="692452" y="1538875"/>
                    <a:pt x="693293" y="1545606"/>
                    <a:pt x="696659" y="1552337"/>
                  </a:cubicBezTo>
                  <a:cubicBezTo>
                    <a:pt x="700024" y="1559068"/>
                    <a:pt x="702548" y="1564116"/>
                    <a:pt x="704231" y="1567482"/>
                  </a:cubicBezTo>
                  <a:cubicBezTo>
                    <a:pt x="697500" y="1596088"/>
                    <a:pt x="694976" y="1624695"/>
                    <a:pt x="696659" y="1653302"/>
                  </a:cubicBezTo>
                  <a:lnTo>
                    <a:pt x="704231" y="1638157"/>
                  </a:lnTo>
                  <a:lnTo>
                    <a:pt x="711803" y="1630585"/>
                  </a:lnTo>
                  <a:cubicBezTo>
                    <a:pt x="711803" y="1633950"/>
                    <a:pt x="712224" y="1636895"/>
                    <a:pt x="713066" y="1639419"/>
                  </a:cubicBezTo>
                  <a:cubicBezTo>
                    <a:pt x="713907" y="1641943"/>
                    <a:pt x="713486" y="1648254"/>
                    <a:pt x="711803" y="1658350"/>
                  </a:cubicBezTo>
                  <a:cubicBezTo>
                    <a:pt x="710121" y="1668447"/>
                    <a:pt x="707596" y="1685274"/>
                    <a:pt x="704231" y="1708833"/>
                  </a:cubicBezTo>
                  <a:cubicBezTo>
                    <a:pt x="704231" y="1710516"/>
                    <a:pt x="705914" y="1713040"/>
                    <a:pt x="709279" y="1716405"/>
                  </a:cubicBezTo>
                  <a:cubicBezTo>
                    <a:pt x="712645" y="1719771"/>
                    <a:pt x="715589" y="1724819"/>
                    <a:pt x="718114" y="1731550"/>
                  </a:cubicBezTo>
                  <a:cubicBezTo>
                    <a:pt x="720638" y="1738281"/>
                    <a:pt x="721900" y="1747536"/>
                    <a:pt x="721900" y="1759315"/>
                  </a:cubicBezTo>
                  <a:cubicBezTo>
                    <a:pt x="721900" y="1771095"/>
                    <a:pt x="724003" y="1784136"/>
                    <a:pt x="728210" y="1798439"/>
                  </a:cubicBezTo>
                  <a:cubicBezTo>
                    <a:pt x="732417" y="1812743"/>
                    <a:pt x="734521" y="1826205"/>
                    <a:pt x="734521" y="1838825"/>
                  </a:cubicBezTo>
                  <a:cubicBezTo>
                    <a:pt x="734521" y="1851446"/>
                    <a:pt x="734521" y="1870377"/>
                    <a:pt x="734521" y="1895618"/>
                  </a:cubicBezTo>
                  <a:lnTo>
                    <a:pt x="744617" y="1895618"/>
                  </a:lnTo>
                  <a:cubicBezTo>
                    <a:pt x="744617" y="1886363"/>
                    <a:pt x="746089" y="1877108"/>
                    <a:pt x="749034" y="1867853"/>
                  </a:cubicBezTo>
                  <a:lnTo>
                    <a:pt x="754991" y="1855371"/>
                  </a:lnTo>
                  <a:lnTo>
                    <a:pt x="764810" y="1860280"/>
                  </a:lnTo>
                  <a:cubicBezTo>
                    <a:pt x="766493" y="1873742"/>
                    <a:pt x="768176" y="1883839"/>
                    <a:pt x="769858" y="1890570"/>
                  </a:cubicBezTo>
                  <a:cubicBezTo>
                    <a:pt x="771541" y="1897301"/>
                    <a:pt x="770699" y="1904873"/>
                    <a:pt x="767334" y="1913287"/>
                  </a:cubicBezTo>
                  <a:cubicBezTo>
                    <a:pt x="763969" y="1921701"/>
                    <a:pt x="759762" y="1936845"/>
                    <a:pt x="754714" y="1958721"/>
                  </a:cubicBezTo>
                  <a:lnTo>
                    <a:pt x="752189" y="1953673"/>
                  </a:lnTo>
                  <a:lnTo>
                    <a:pt x="742093" y="1963770"/>
                  </a:lnTo>
                  <a:cubicBezTo>
                    <a:pt x="743776" y="1982280"/>
                    <a:pt x="744617" y="1999948"/>
                    <a:pt x="744617" y="2016776"/>
                  </a:cubicBezTo>
                  <a:lnTo>
                    <a:pt x="737045" y="2016776"/>
                  </a:lnTo>
                  <a:lnTo>
                    <a:pt x="742093" y="2031921"/>
                  </a:lnTo>
                  <a:lnTo>
                    <a:pt x="726948" y="2036969"/>
                  </a:lnTo>
                  <a:cubicBezTo>
                    <a:pt x="730314" y="2048748"/>
                    <a:pt x="733679" y="2056741"/>
                    <a:pt x="737045" y="2060948"/>
                  </a:cubicBezTo>
                  <a:cubicBezTo>
                    <a:pt x="740410" y="2065155"/>
                    <a:pt x="740410" y="2070203"/>
                    <a:pt x="737045" y="2076093"/>
                  </a:cubicBezTo>
                  <a:cubicBezTo>
                    <a:pt x="733679" y="2081983"/>
                    <a:pt x="732417" y="2087031"/>
                    <a:pt x="733258" y="2091238"/>
                  </a:cubicBezTo>
                  <a:cubicBezTo>
                    <a:pt x="734100" y="2095445"/>
                    <a:pt x="734521" y="2100072"/>
                    <a:pt x="734521" y="2105120"/>
                  </a:cubicBezTo>
                  <a:lnTo>
                    <a:pt x="726948" y="2107644"/>
                  </a:lnTo>
                  <a:lnTo>
                    <a:pt x="721900" y="2120265"/>
                  </a:lnTo>
                  <a:lnTo>
                    <a:pt x="731996" y="2140458"/>
                  </a:lnTo>
                  <a:lnTo>
                    <a:pt x="729472" y="2140458"/>
                  </a:lnTo>
                  <a:cubicBezTo>
                    <a:pt x="717693" y="2132044"/>
                    <a:pt x="709279" y="2125734"/>
                    <a:pt x="704231" y="2121527"/>
                  </a:cubicBezTo>
                  <a:cubicBezTo>
                    <a:pt x="699183" y="2117320"/>
                    <a:pt x="694976" y="2115217"/>
                    <a:pt x="691610" y="2115217"/>
                  </a:cubicBezTo>
                  <a:cubicBezTo>
                    <a:pt x="688245" y="2115217"/>
                    <a:pt x="682355" y="2114375"/>
                    <a:pt x="673941" y="2112693"/>
                  </a:cubicBezTo>
                  <a:lnTo>
                    <a:pt x="658797" y="2127837"/>
                  </a:lnTo>
                  <a:cubicBezTo>
                    <a:pt x="653748" y="2141299"/>
                    <a:pt x="650804" y="2150134"/>
                    <a:pt x="649962" y="2154341"/>
                  </a:cubicBezTo>
                  <a:cubicBezTo>
                    <a:pt x="649121" y="2158548"/>
                    <a:pt x="648279" y="2161913"/>
                    <a:pt x="647438" y="2164437"/>
                  </a:cubicBezTo>
                  <a:cubicBezTo>
                    <a:pt x="646597" y="2166961"/>
                    <a:pt x="645335" y="2170748"/>
                    <a:pt x="643652" y="2175796"/>
                  </a:cubicBezTo>
                  <a:cubicBezTo>
                    <a:pt x="636921" y="2175796"/>
                    <a:pt x="632714" y="2175796"/>
                    <a:pt x="631031" y="2175796"/>
                  </a:cubicBezTo>
                  <a:cubicBezTo>
                    <a:pt x="629349" y="2175796"/>
                    <a:pt x="625983" y="2177479"/>
                    <a:pt x="620935" y="2180844"/>
                  </a:cubicBezTo>
                  <a:cubicBezTo>
                    <a:pt x="615887" y="2184210"/>
                    <a:pt x="606211" y="2187996"/>
                    <a:pt x="591908" y="2192203"/>
                  </a:cubicBezTo>
                  <a:cubicBezTo>
                    <a:pt x="577604" y="2196410"/>
                    <a:pt x="562039" y="2197251"/>
                    <a:pt x="545211" y="2194727"/>
                  </a:cubicBezTo>
                  <a:cubicBezTo>
                    <a:pt x="528383" y="2192203"/>
                    <a:pt x="503142" y="2188417"/>
                    <a:pt x="469487" y="2183368"/>
                  </a:cubicBezTo>
                  <a:lnTo>
                    <a:pt x="456867" y="2198513"/>
                  </a:lnTo>
                  <a:lnTo>
                    <a:pt x="459391" y="2188417"/>
                  </a:lnTo>
                  <a:cubicBezTo>
                    <a:pt x="452660" y="2183368"/>
                    <a:pt x="447191" y="2176637"/>
                    <a:pt x="442984" y="2168224"/>
                  </a:cubicBezTo>
                  <a:cubicBezTo>
                    <a:pt x="438777" y="2159810"/>
                    <a:pt x="434570" y="2153920"/>
                    <a:pt x="430363" y="2150555"/>
                  </a:cubicBezTo>
                  <a:cubicBezTo>
                    <a:pt x="426157" y="2147189"/>
                    <a:pt x="421529" y="2142141"/>
                    <a:pt x="416481" y="2135410"/>
                  </a:cubicBezTo>
                  <a:lnTo>
                    <a:pt x="386191" y="2117741"/>
                  </a:lnTo>
                  <a:lnTo>
                    <a:pt x="371047" y="2095024"/>
                  </a:lnTo>
                  <a:lnTo>
                    <a:pt x="312992" y="2036969"/>
                  </a:lnTo>
                  <a:lnTo>
                    <a:pt x="318040" y="2026873"/>
                  </a:lnTo>
                  <a:lnTo>
                    <a:pt x="295323" y="2014252"/>
                  </a:lnTo>
                  <a:lnTo>
                    <a:pt x="300371" y="2011728"/>
                  </a:lnTo>
                  <a:lnTo>
                    <a:pt x="295323" y="2004155"/>
                  </a:lnTo>
                  <a:lnTo>
                    <a:pt x="335709" y="2014252"/>
                  </a:lnTo>
                  <a:cubicBezTo>
                    <a:pt x="337392" y="2009204"/>
                    <a:pt x="337812" y="2005838"/>
                    <a:pt x="336971" y="2004155"/>
                  </a:cubicBezTo>
                  <a:cubicBezTo>
                    <a:pt x="336130" y="2002473"/>
                    <a:pt x="335288" y="1995742"/>
                    <a:pt x="334447" y="1983962"/>
                  </a:cubicBezTo>
                  <a:cubicBezTo>
                    <a:pt x="333605" y="1972183"/>
                    <a:pt x="332343" y="1965031"/>
                    <a:pt x="330661" y="1962507"/>
                  </a:cubicBezTo>
                  <a:cubicBezTo>
                    <a:pt x="328978" y="1959983"/>
                    <a:pt x="327295" y="1952832"/>
                    <a:pt x="325612" y="1941052"/>
                  </a:cubicBezTo>
                  <a:cubicBezTo>
                    <a:pt x="323930" y="1929273"/>
                    <a:pt x="323088" y="1919176"/>
                    <a:pt x="323088" y="1910763"/>
                  </a:cubicBezTo>
                  <a:lnTo>
                    <a:pt x="305419" y="1900666"/>
                  </a:lnTo>
                  <a:lnTo>
                    <a:pt x="315516" y="1895618"/>
                  </a:lnTo>
                  <a:lnTo>
                    <a:pt x="305419" y="1882997"/>
                  </a:lnTo>
                  <a:lnTo>
                    <a:pt x="292799" y="1880473"/>
                  </a:lnTo>
                  <a:lnTo>
                    <a:pt x="285226" y="1882997"/>
                  </a:lnTo>
                  <a:lnTo>
                    <a:pt x="277654" y="1877949"/>
                  </a:lnTo>
                  <a:lnTo>
                    <a:pt x="275130" y="1880473"/>
                  </a:lnTo>
                  <a:lnTo>
                    <a:pt x="254937" y="1877949"/>
                  </a:lnTo>
                  <a:lnTo>
                    <a:pt x="252413" y="1880473"/>
                  </a:lnTo>
                  <a:lnTo>
                    <a:pt x="244840" y="1877949"/>
                  </a:lnTo>
                  <a:cubicBezTo>
                    <a:pt x="222964" y="1877949"/>
                    <a:pt x="200247" y="1876266"/>
                    <a:pt x="176689" y="1872901"/>
                  </a:cubicBezTo>
                  <a:lnTo>
                    <a:pt x="179213" y="1860280"/>
                  </a:lnTo>
                  <a:lnTo>
                    <a:pt x="171641" y="1860280"/>
                  </a:lnTo>
                  <a:lnTo>
                    <a:pt x="166592" y="1855232"/>
                  </a:lnTo>
                  <a:lnTo>
                    <a:pt x="75724" y="1852708"/>
                  </a:lnTo>
                  <a:lnTo>
                    <a:pt x="113586" y="1847660"/>
                  </a:lnTo>
                  <a:lnTo>
                    <a:pt x="0" y="1835039"/>
                  </a:lnTo>
                  <a:lnTo>
                    <a:pt x="90869" y="1835039"/>
                  </a:lnTo>
                  <a:lnTo>
                    <a:pt x="95917" y="1819894"/>
                  </a:lnTo>
                  <a:lnTo>
                    <a:pt x="106013" y="1819894"/>
                  </a:lnTo>
                  <a:lnTo>
                    <a:pt x="106013" y="1827467"/>
                  </a:lnTo>
                  <a:lnTo>
                    <a:pt x="113586" y="1822418"/>
                  </a:lnTo>
                  <a:cubicBezTo>
                    <a:pt x="133779" y="1825784"/>
                    <a:pt x="154813" y="1824943"/>
                    <a:pt x="176689" y="1819894"/>
                  </a:cubicBezTo>
                  <a:lnTo>
                    <a:pt x="159020" y="1817370"/>
                  </a:lnTo>
                  <a:lnTo>
                    <a:pt x="153972" y="1819894"/>
                  </a:lnTo>
                  <a:cubicBezTo>
                    <a:pt x="147241" y="1818212"/>
                    <a:pt x="142613" y="1816529"/>
                    <a:pt x="140089" y="1814846"/>
                  </a:cubicBezTo>
                  <a:cubicBezTo>
                    <a:pt x="137565" y="1813163"/>
                    <a:pt x="129993" y="1812743"/>
                    <a:pt x="117372" y="1813584"/>
                  </a:cubicBezTo>
                  <a:cubicBezTo>
                    <a:pt x="104751" y="1814425"/>
                    <a:pt x="84979" y="1816529"/>
                    <a:pt x="58055" y="1819894"/>
                  </a:cubicBezTo>
                  <a:lnTo>
                    <a:pt x="53007" y="1814846"/>
                  </a:lnTo>
                  <a:lnTo>
                    <a:pt x="50483" y="1817370"/>
                  </a:lnTo>
                  <a:lnTo>
                    <a:pt x="35338" y="1807274"/>
                  </a:lnTo>
                  <a:cubicBezTo>
                    <a:pt x="48800" y="1810639"/>
                    <a:pt x="62682" y="1812322"/>
                    <a:pt x="76986" y="1812322"/>
                  </a:cubicBezTo>
                  <a:cubicBezTo>
                    <a:pt x="91289" y="1812322"/>
                    <a:pt x="105593" y="1811060"/>
                    <a:pt x="119896" y="1808536"/>
                  </a:cubicBezTo>
                  <a:cubicBezTo>
                    <a:pt x="134200" y="1806012"/>
                    <a:pt x="147662" y="1804750"/>
                    <a:pt x="160282" y="1804750"/>
                  </a:cubicBezTo>
                  <a:cubicBezTo>
                    <a:pt x="172903" y="1804750"/>
                    <a:pt x="180896" y="1803067"/>
                    <a:pt x="184261" y="1799701"/>
                  </a:cubicBezTo>
                  <a:lnTo>
                    <a:pt x="184261" y="1792129"/>
                  </a:lnTo>
                  <a:lnTo>
                    <a:pt x="204454" y="1789605"/>
                  </a:lnTo>
                  <a:lnTo>
                    <a:pt x="159020" y="1776984"/>
                  </a:lnTo>
                  <a:cubicBezTo>
                    <a:pt x="174165" y="1776984"/>
                    <a:pt x="185523" y="1776984"/>
                    <a:pt x="193096" y="1776984"/>
                  </a:cubicBezTo>
                  <a:cubicBezTo>
                    <a:pt x="200668" y="1776984"/>
                    <a:pt x="206137" y="1777405"/>
                    <a:pt x="209503" y="1778246"/>
                  </a:cubicBezTo>
                  <a:cubicBezTo>
                    <a:pt x="212868" y="1779088"/>
                    <a:pt x="217075" y="1780350"/>
                    <a:pt x="222123" y="1782032"/>
                  </a:cubicBezTo>
                  <a:lnTo>
                    <a:pt x="219599" y="1774460"/>
                  </a:lnTo>
                  <a:lnTo>
                    <a:pt x="242316" y="1771936"/>
                  </a:lnTo>
                  <a:lnTo>
                    <a:pt x="239792" y="1774460"/>
                  </a:lnTo>
                  <a:lnTo>
                    <a:pt x="224647" y="1774460"/>
                  </a:lnTo>
                  <a:lnTo>
                    <a:pt x="222123" y="1779508"/>
                  </a:lnTo>
                  <a:cubicBezTo>
                    <a:pt x="230537" y="1779508"/>
                    <a:pt x="236427" y="1779088"/>
                    <a:pt x="239792" y="1778246"/>
                  </a:cubicBezTo>
                  <a:cubicBezTo>
                    <a:pt x="243157" y="1777405"/>
                    <a:pt x="245261" y="1777405"/>
                    <a:pt x="246102" y="1778246"/>
                  </a:cubicBezTo>
                  <a:cubicBezTo>
                    <a:pt x="246944" y="1779088"/>
                    <a:pt x="249047" y="1779508"/>
                    <a:pt x="252413" y="1779508"/>
                  </a:cubicBezTo>
                  <a:lnTo>
                    <a:pt x="247364" y="1771936"/>
                  </a:lnTo>
                  <a:cubicBezTo>
                    <a:pt x="282702" y="1766888"/>
                    <a:pt x="315516" y="1756791"/>
                    <a:pt x="345805" y="1741646"/>
                  </a:cubicBezTo>
                  <a:lnTo>
                    <a:pt x="345805" y="1736598"/>
                  </a:lnTo>
                  <a:lnTo>
                    <a:pt x="353378" y="1731550"/>
                  </a:lnTo>
                  <a:cubicBezTo>
                    <a:pt x="356743" y="1724819"/>
                    <a:pt x="359267" y="1719771"/>
                    <a:pt x="360950" y="1716405"/>
                  </a:cubicBezTo>
                  <a:cubicBezTo>
                    <a:pt x="362633" y="1713040"/>
                    <a:pt x="363895" y="1706729"/>
                    <a:pt x="364736" y="1697474"/>
                  </a:cubicBezTo>
                  <a:cubicBezTo>
                    <a:pt x="365578" y="1688219"/>
                    <a:pt x="366840" y="1672654"/>
                    <a:pt x="368522" y="1650778"/>
                  </a:cubicBezTo>
                  <a:lnTo>
                    <a:pt x="381143" y="1640681"/>
                  </a:lnTo>
                  <a:cubicBezTo>
                    <a:pt x="382826" y="1632268"/>
                    <a:pt x="384509" y="1625957"/>
                    <a:pt x="386191" y="1621750"/>
                  </a:cubicBezTo>
                  <a:cubicBezTo>
                    <a:pt x="387874" y="1617544"/>
                    <a:pt x="387874" y="1615019"/>
                    <a:pt x="386191" y="1614178"/>
                  </a:cubicBezTo>
                  <a:cubicBezTo>
                    <a:pt x="384509" y="1613337"/>
                    <a:pt x="383667" y="1612075"/>
                    <a:pt x="383667" y="1610392"/>
                  </a:cubicBezTo>
                  <a:cubicBezTo>
                    <a:pt x="387033" y="1596930"/>
                    <a:pt x="390398" y="1586413"/>
                    <a:pt x="393764" y="1578840"/>
                  </a:cubicBezTo>
                  <a:cubicBezTo>
                    <a:pt x="397129" y="1571268"/>
                    <a:pt x="399233" y="1558647"/>
                    <a:pt x="400074" y="1540979"/>
                  </a:cubicBezTo>
                  <a:cubicBezTo>
                    <a:pt x="400915" y="1523310"/>
                    <a:pt x="403019" y="1509848"/>
                    <a:pt x="406384" y="1500592"/>
                  </a:cubicBezTo>
                  <a:cubicBezTo>
                    <a:pt x="409750" y="1491337"/>
                    <a:pt x="410591" y="1482924"/>
                    <a:pt x="408908" y="1475351"/>
                  </a:cubicBezTo>
                  <a:cubicBezTo>
                    <a:pt x="407226" y="1467779"/>
                    <a:pt x="408067" y="1461048"/>
                    <a:pt x="411433" y="1455158"/>
                  </a:cubicBezTo>
                  <a:cubicBezTo>
                    <a:pt x="414798" y="1449269"/>
                    <a:pt x="419005" y="1439593"/>
                    <a:pt x="424053" y="1426131"/>
                  </a:cubicBezTo>
                  <a:lnTo>
                    <a:pt x="416481" y="1426131"/>
                  </a:lnTo>
                  <a:cubicBezTo>
                    <a:pt x="416481" y="1419400"/>
                    <a:pt x="416481" y="1414772"/>
                    <a:pt x="416481" y="1412248"/>
                  </a:cubicBezTo>
                  <a:cubicBezTo>
                    <a:pt x="416481" y="1409724"/>
                    <a:pt x="418164" y="1392055"/>
                    <a:pt x="421529" y="1359242"/>
                  </a:cubicBezTo>
                  <a:cubicBezTo>
                    <a:pt x="424894" y="1326428"/>
                    <a:pt x="427419" y="1275525"/>
                    <a:pt x="429101" y="1206532"/>
                  </a:cubicBezTo>
                  <a:cubicBezTo>
                    <a:pt x="430784" y="1137539"/>
                    <a:pt x="434570" y="1061395"/>
                    <a:pt x="440460" y="978099"/>
                  </a:cubicBezTo>
                  <a:cubicBezTo>
                    <a:pt x="446350" y="894802"/>
                    <a:pt x="452239" y="833803"/>
                    <a:pt x="458129" y="795100"/>
                  </a:cubicBezTo>
                  <a:cubicBezTo>
                    <a:pt x="464018" y="756396"/>
                    <a:pt x="466122" y="731155"/>
                    <a:pt x="464439" y="719376"/>
                  </a:cubicBezTo>
                  <a:cubicBezTo>
                    <a:pt x="462756" y="707597"/>
                    <a:pt x="464439" y="698762"/>
                    <a:pt x="469487" y="692873"/>
                  </a:cubicBezTo>
                  <a:cubicBezTo>
                    <a:pt x="474536" y="686983"/>
                    <a:pt x="478322" y="672259"/>
                    <a:pt x="480846" y="648700"/>
                  </a:cubicBezTo>
                  <a:cubicBezTo>
                    <a:pt x="483370" y="625142"/>
                    <a:pt x="483370" y="610839"/>
                    <a:pt x="480846" y="605790"/>
                  </a:cubicBezTo>
                  <a:cubicBezTo>
                    <a:pt x="478322" y="600742"/>
                    <a:pt x="476218" y="596114"/>
                    <a:pt x="474536" y="591908"/>
                  </a:cubicBezTo>
                  <a:cubicBezTo>
                    <a:pt x="472853" y="587701"/>
                    <a:pt x="472011" y="581390"/>
                    <a:pt x="472011" y="572977"/>
                  </a:cubicBezTo>
                  <a:lnTo>
                    <a:pt x="479584" y="565404"/>
                  </a:lnTo>
                  <a:cubicBezTo>
                    <a:pt x="481267" y="560356"/>
                    <a:pt x="481687" y="556570"/>
                    <a:pt x="480846" y="554046"/>
                  </a:cubicBezTo>
                  <a:cubicBezTo>
                    <a:pt x="480004" y="551522"/>
                    <a:pt x="480425" y="548156"/>
                    <a:pt x="482108" y="543949"/>
                  </a:cubicBezTo>
                  <a:cubicBezTo>
                    <a:pt x="483791" y="539742"/>
                    <a:pt x="483370" y="535115"/>
                    <a:pt x="480846" y="530066"/>
                  </a:cubicBezTo>
                  <a:cubicBezTo>
                    <a:pt x="478322" y="525018"/>
                    <a:pt x="478322" y="517446"/>
                    <a:pt x="480846" y="507349"/>
                  </a:cubicBezTo>
                  <a:cubicBezTo>
                    <a:pt x="483370" y="497253"/>
                    <a:pt x="485053" y="485474"/>
                    <a:pt x="485894" y="472012"/>
                  </a:cubicBezTo>
                  <a:cubicBezTo>
                    <a:pt x="486735" y="458550"/>
                    <a:pt x="487998" y="445929"/>
                    <a:pt x="489680" y="434150"/>
                  </a:cubicBezTo>
                  <a:cubicBezTo>
                    <a:pt x="491363" y="422371"/>
                    <a:pt x="493466" y="404702"/>
                    <a:pt x="495991" y="381143"/>
                  </a:cubicBezTo>
                  <a:cubicBezTo>
                    <a:pt x="498515" y="357585"/>
                    <a:pt x="500198" y="329399"/>
                    <a:pt x="501039" y="296585"/>
                  </a:cubicBezTo>
                  <a:cubicBezTo>
                    <a:pt x="501880" y="263771"/>
                    <a:pt x="501460" y="240213"/>
                    <a:pt x="499777" y="225909"/>
                  </a:cubicBezTo>
                  <a:cubicBezTo>
                    <a:pt x="498094" y="211606"/>
                    <a:pt x="495570" y="190992"/>
                    <a:pt x="492205" y="164068"/>
                  </a:cubicBezTo>
                  <a:cubicBezTo>
                    <a:pt x="475377" y="155655"/>
                    <a:pt x="463177" y="149765"/>
                    <a:pt x="455605" y="146399"/>
                  </a:cubicBezTo>
                  <a:cubicBezTo>
                    <a:pt x="448032" y="143034"/>
                    <a:pt x="440881" y="141351"/>
                    <a:pt x="434150" y="141351"/>
                  </a:cubicBezTo>
                  <a:cubicBezTo>
                    <a:pt x="427419" y="141351"/>
                    <a:pt x="421108" y="140510"/>
                    <a:pt x="415219" y="138827"/>
                  </a:cubicBezTo>
                  <a:cubicBezTo>
                    <a:pt x="409329" y="137144"/>
                    <a:pt x="400495" y="134620"/>
                    <a:pt x="388715" y="131255"/>
                  </a:cubicBezTo>
                  <a:lnTo>
                    <a:pt x="378619" y="113586"/>
                  </a:lnTo>
                  <a:cubicBezTo>
                    <a:pt x="370205" y="108538"/>
                    <a:pt x="364736" y="103910"/>
                    <a:pt x="362212" y="99703"/>
                  </a:cubicBezTo>
                  <a:cubicBezTo>
                    <a:pt x="359688" y="95496"/>
                    <a:pt x="356743" y="92972"/>
                    <a:pt x="353378" y="92131"/>
                  </a:cubicBezTo>
                  <a:cubicBezTo>
                    <a:pt x="350012" y="91289"/>
                    <a:pt x="345805" y="90869"/>
                    <a:pt x="340757" y="90869"/>
                  </a:cubicBezTo>
                  <a:cubicBezTo>
                    <a:pt x="339074" y="87503"/>
                    <a:pt x="337812" y="84138"/>
                    <a:pt x="336971" y="80772"/>
                  </a:cubicBezTo>
                  <a:cubicBezTo>
                    <a:pt x="336130" y="77407"/>
                    <a:pt x="332764" y="73621"/>
                    <a:pt x="326874" y="69414"/>
                  </a:cubicBezTo>
                  <a:cubicBezTo>
                    <a:pt x="320985" y="65207"/>
                    <a:pt x="312150" y="57214"/>
                    <a:pt x="300371" y="45434"/>
                  </a:cubicBezTo>
                  <a:cubicBezTo>
                    <a:pt x="305419" y="43752"/>
                    <a:pt x="310468" y="41648"/>
                    <a:pt x="315516" y="39124"/>
                  </a:cubicBezTo>
                  <a:cubicBezTo>
                    <a:pt x="320564" y="36600"/>
                    <a:pt x="326874" y="37021"/>
                    <a:pt x="334447" y="40386"/>
                  </a:cubicBezTo>
                  <a:cubicBezTo>
                    <a:pt x="342019" y="43752"/>
                    <a:pt x="347488" y="45434"/>
                    <a:pt x="350854" y="45434"/>
                  </a:cubicBezTo>
                  <a:cubicBezTo>
                    <a:pt x="354219" y="45434"/>
                    <a:pt x="356743" y="45434"/>
                    <a:pt x="358426" y="45434"/>
                  </a:cubicBezTo>
                  <a:lnTo>
                    <a:pt x="328136" y="12621"/>
                  </a:lnTo>
                  <a:lnTo>
                    <a:pt x="343281" y="7573"/>
                  </a:lnTo>
                  <a:lnTo>
                    <a:pt x="345805" y="2524"/>
                  </a:lnTo>
                  <a:lnTo>
                    <a:pt x="355902" y="0"/>
                  </a:lnTo>
                  <a:close/>
                </a:path>
              </a:pathLst>
            </a:custGeom>
            <a:solidFill>
              <a:srgbClr val="000058">
                <a:alpha val="7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0058"/>
                </a:solidFill>
              </a:endParaRPr>
            </a:p>
          </p:txBody>
        </p:sp>
        <p:sp>
          <p:nvSpPr>
            <p:cNvPr id="151" name="任意多边形 150"/>
            <p:cNvSpPr/>
            <p:nvPr/>
          </p:nvSpPr>
          <p:spPr>
            <a:xfrm>
              <a:off x="5919426" y="3733807"/>
              <a:ext cx="1132033" cy="1736354"/>
            </a:xfrm>
            <a:custGeom>
              <a:avLst/>
              <a:gdLst>
                <a:gd name="connsiteX0" fmla="*/ 426578 w 999554"/>
                <a:gd name="connsiteY0" fmla="*/ 0 h 1533153"/>
                <a:gd name="connsiteX1" fmla="*/ 441722 w 999554"/>
                <a:gd name="connsiteY1" fmla="*/ 12621 h 1533153"/>
                <a:gd name="connsiteX2" fmla="*/ 487157 w 999554"/>
                <a:gd name="connsiteY2" fmla="*/ 42910 h 1533153"/>
                <a:gd name="connsiteX3" fmla="*/ 555308 w 999554"/>
                <a:gd name="connsiteY3" fmla="*/ 131255 h 1533153"/>
                <a:gd name="connsiteX4" fmla="*/ 646176 w 999554"/>
                <a:gd name="connsiteY4" fmla="*/ 146400 h 1533153"/>
                <a:gd name="connsiteX5" fmla="*/ 676466 w 999554"/>
                <a:gd name="connsiteY5" fmla="*/ 119896 h 1533153"/>
                <a:gd name="connsiteX6" fmla="*/ 710542 w 999554"/>
                <a:gd name="connsiteY6" fmla="*/ 111062 h 1533153"/>
                <a:gd name="connsiteX7" fmla="*/ 753452 w 999554"/>
                <a:gd name="connsiteY7" fmla="*/ 124944 h 1533153"/>
                <a:gd name="connsiteX8" fmla="*/ 800148 w 999554"/>
                <a:gd name="connsiteY8" fmla="*/ 155234 h 1533153"/>
                <a:gd name="connsiteX9" fmla="*/ 868300 w 999554"/>
                <a:gd name="connsiteY9" fmla="*/ 201930 h 1533153"/>
                <a:gd name="connsiteX10" fmla="*/ 999554 w 999554"/>
                <a:gd name="connsiteY10" fmla="*/ 312992 h 1533153"/>
                <a:gd name="connsiteX11" fmla="*/ 991982 w 999554"/>
                <a:gd name="connsiteY11" fmla="*/ 360950 h 1533153"/>
                <a:gd name="connsiteX12" fmla="*/ 942761 w 999554"/>
                <a:gd name="connsiteY12" fmla="*/ 400074 h 1533153"/>
                <a:gd name="connsiteX13" fmla="*/ 940714 w 999554"/>
                <a:gd name="connsiteY13" fmla="*/ 401139 h 1533153"/>
                <a:gd name="connsiteX14" fmla="*/ 926481 w 999554"/>
                <a:gd name="connsiteY14" fmla="*/ 403985 h 1533153"/>
                <a:gd name="connsiteX15" fmla="*/ 888381 w 999554"/>
                <a:gd name="connsiteY15" fmla="*/ 415415 h 1533153"/>
                <a:gd name="connsiteX16" fmla="*/ 865521 w 999554"/>
                <a:gd name="connsiteY16" fmla="*/ 426845 h 1533153"/>
                <a:gd name="connsiteX17" fmla="*/ 842661 w 999554"/>
                <a:gd name="connsiteY17" fmla="*/ 434465 h 1533153"/>
                <a:gd name="connsiteX18" fmla="*/ 808371 w 999554"/>
                <a:gd name="connsiteY18" fmla="*/ 445895 h 1533153"/>
                <a:gd name="connsiteX19" fmla="*/ 795456 w 999554"/>
                <a:gd name="connsiteY19" fmla="*/ 450200 h 1533153"/>
                <a:gd name="connsiteX20" fmla="*/ 787527 w 999554"/>
                <a:gd name="connsiteY20" fmla="*/ 436674 h 1533153"/>
                <a:gd name="connsiteX21" fmla="*/ 668894 w 999554"/>
                <a:gd name="connsiteY21" fmla="*/ 472012 h 1533153"/>
                <a:gd name="connsiteX22" fmla="*/ 658797 w 999554"/>
                <a:gd name="connsiteY22" fmla="*/ 449295 h 1533153"/>
                <a:gd name="connsiteX23" fmla="*/ 631031 w 999554"/>
                <a:gd name="connsiteY23" fmla="*/ 451819 h 1533153"/>
                <a:gd name="connsiteX24" fmla="*/ 598218 w 999554"/>
                <a:gd name="connsiteY24" fmla="*/ 468225 h 1533153"/>
                <a:gd name="connsiteX25" fmla="*/ 516184 w 999554"/>
                <a:gd name="connsiteY25" fmla="*/ 513660 h 1533153"/>
                <a:gd name="connsiteX26" fmla="*/ 377357 w 999554"/>
                <a:gd name="connsiteY26" fmla="*/ 610838 h 1533153"/>
                <a:gd name="connsiteX27" fmla="*/ 272606 w 999554"/>
                <a:gd name="connsiteY27" fmla="*/ 699183 h 1533153"/>
                <a:gd name="connsiteX28" fmla="*/ 204455 w 999554"/>
                <a:gd name="connsiteY28" fmla="*/ 752189 h 1533153"/>
                <a:gd name="connsiteX29" fmla="*/ 191834 w 999554"/>
                <a:gd name="connsiteY29" fmla="*/ 747141 h 1533153"/>
                <a:gd name="connsiteX30" fmla="*/ 126206 w 999554"/>
                <a:gd name="connsiteY30" fmla="*/ 807720 h 1533153"/>
                <a:gd name="connsiteX31" fmla="*/ 156496 w 999554"/>
                <a:gd name="connsiteY31" fmla="*/ 802672 h 1533153"/>
                <a:gd name="connsiteX32" fmla="*/ 479584 w 999554"/>
                <a:gd name="connsiteY32" fmla="*/ 605790 h 1533153"/>
                <a:gd name="connsiteX33" fmla="*/ 530067 w 999554"/>
                <a:gd name="connsiteY33" fmla="*/ 532591 h 1533153"/>
                <a:gd name="connsiteX34" fmla="*/ 570453 w 999554"/>
                <a:gd name="connsiteY34" fmla="*/ 530066 h 1533153"/>
                <a:gd name="connsiteX35" fmla="*/ 578025 w 999554"/>
                <a:gd name="connsiteY35" fmla="*/ 519970 h 1533153"/>
                <a:gd name="connsiteX36" fmla="*/ 678990 w 999554"/>
                <a:gd name="connsiteY36" fmla="*/ 527542 h 1533153"/>
                <a:gd name="connsiteX37" fmla="*/ 781217 w 999554"/>
                <a:gd name="connsiteY37" fmla="*/ 552784 h 1533153"/>
                <a:gd name="connsiteX38" fmla="*/ 838337 w 999554"/>
                <a:gd name="connsiteY38" fmla="*/ 598880 h 1533153"/>
                <a:gd name="connsiteX39" fmla="*/ 846471 w 999554"/>
                <a:gd name="connsiteY39" fmla="*/ 609725 h 1533153"/>
                <a:gd name="connsiteX40" fmla="*/ 853616 w 999554"/>
                <a:gd name="connsiteY40" fmla="*/ 612107 h 1533153"/>
                <a:gd name="connsiteX41" fmla="*/ 863251 w 999554"/>
                <a:gd name="connsiteY41" fmla="*/ 638604 h 1533153"/>
                <a:gd name="connsiteX42" fmla="*/ 827913 w 999554"/>
                <a:gd name="connsiteY42" fmla="*/ 681514 h 1533153"/>
                <a:gd name="connsiteX43" fmla="*/ 816555 w 999554"/>
                <a:gd name="connsiteY43" fmla="*/ 680252 h 1533153"/>
                <a:gd name="connsiteX44" fmla="*/ 805196 w 999554"/>
                <a:gd name="connsiteY44" fmla="*/ 685300 h 1533153"/>
                <a:gd name="connsiteX45" fmla="*/ 779955 w 999554"/>
                <a:gd name="connsiteY45" fmla="*/ 699183 h 1533153"/>
                <a:gd name="connsiteX46" fmla="*/ 737045 w 999554"/>
                <a:gd name="connsiteY46" fmla="*/ 790051 h 1533153"/>
                <a:gd name="connsiteX47" fmla="*/ 724424 w 999554"/>
                <a:gd name="connsiteY47" fmla="*/ 797624 h 1533153"/>
                <a:gd name="connsiteX48" fmla="*/ 687825 w 999554"/>
                <a:gd name="connsiteY48" fmla="*/ 964216 h 1533153"/>
                <a:gd name="connsiteX49" fmla="*/ 673942 w 999554"/>
                <a:gd name="connsiteY49" fmla="*/ 1028581 h 1533153"/>
                <a:gd name="connsiteX50" fmla="*/ 671417 w 999554"/>
                <a:gd name="connsiteY50" fmla="*/ 1080326 h 1533153"/>
                <a:gd name="connsiteX51" fmla="*/ 853155 w 999554"/>
                <a:gd name="connsiteY51" fmla="*/ 767334 h 1533153"/>
                <a:gd name="connsiteX52" fmla="*/ 868300 w 999554"/>
                <a:gd name="connsiteY52" fmla="*/ 757238 h 1533153"/>
                <a:gd name="connsiteX53" fmla="*/ 835486 w 999554"/>
                <a:gd name="connsiteY53" fmla="*/ 816555 h 1533153"/>
                <a:gd name="connsiteX54" fmla="*/ 819079 w 999554"/>
                <a:gd name="connsiteY54" fmla="*/ 856941 h 1533153"/>
                <a:gd name="connsiteX55" fmla="*/ 806458 w 999554"/>
                <a:gd name="connsiteY55" fmla="*/ 885968 h 1533153"/>
                <a:gd name="connsiteX56" fmla="*/ 796362 w 999554"/>
                <a:gd name="connsiteY56" fmla="*/ 914996 h 1533153"/>
                <a:gd name="connsiteX57" fmla="*/ 791314 w 999554"/>
                <a:gd name="connsiteY57" fmla="*/ 936451 h 1533153"/>
                <a:gd name="connsiteX58" fmla="*/ 788789 w 999554"/>
                <a:gd name="connsiteY58" fmla="*/ 950333 h 1533153"/>
                <a:gd name="connsiteX59" fmla="*/ 785003 w 999554"/>
                <a:gd name="connsiteY59" fmla="*/ 964216 h 1533153"/>
                <a:gd name="connsiteX60" fmla="*/ 774906 w 999554"/>
                <a:gd name="connsiteY60" fmla="*/ 949071 h 1533153"/>
                <a:gd name="connsiteX61" fmla="*/ 762286 w 999554"/>
                <a:gd name="connsiteY61" fmla="*/ 1047512 h 1533153"/>
                <a:gd name="connsiteX62" fmla="*/ 745879 w 999554"/>
                <a:gd name="connsiteY62" fmla="*/ 1142167 h 1533153"/>
                <a:gd name="connsiteX63" fmla="*/ 739569 w 999554"/>
                <a:gd name="connsiteY63" fmla="*/ 1187601 h 1533153"/>
                <a:gd name="connsiteX64" fmla="*/ 724424 w 999554"/>
                <a:gd name="connsiteY64" fmla="*/ 1241869 h 1533153"/>
                <a:gd name="connsiteX65" fmla="*/ 744617 w 999554"/>
                <a:gd name="connsiteY65" fmla="*/ 1231773 h 1533153"/>
                <a:gd name="connsiteX66" fmla="*/ 735783 w 999554"/>
                <a:gd name="connsiteY66" fmla="*/ 1284780 h 1533153"/>
                <a:gd name="connsiteX67" fmla="*/ 716852 w 999554"/>
                <a:gd name="connsiteY67" fmla="*/ 1350407 h 1533153"/>
                <a:gd name="connsiteX68" fmla="*/ 695397 w 999554"/>
                <a:gd name="connsiteY68" fmla="*/ 1426131 h 1533153"/>
                <a:gd name="connsiteX69" fmla="*/ 681514 w 999554"/>
                <a:gd name="connsiteY69" fmla="*/ 1471565 h 1533153"/>
                <a:gd name="connsiteX70" fmla="*/ 653749 w 999554"/>
                <a:gd name="connsiteY70" fmla="*/ 1532144 h 1533153"/>
                <a:gd name="connsiteX71" fmla="*/ 586859 w 999554"/>
                <a:gd name="connsiteY71" fmla="*/ 1530882 h 1533153"/>
                <a:gd name="connsiteX72" fmla="*/ 530067 w 999554"/>
                <a:gd name="connsiteY72" fmla="*/ 1529620 h 1533153"/>
                <a:gd name="connsiteX73" fmla="*/ 497253 w 999554"/>
                <a:gd name="connsiteY73" fmla="*/ 1475351 h 1533153"/>
                <a:gd name="connsiteX74" fmla="*/ 485894 w 999554"/>
                <a:gd name="connsiteY74" fmla="*/ 1438751 h 1533153"/>
                <a:gd name="connsiteX75" fmla="*/ 466964 w 999554"/>
                <a:gd name="connsiteY75" fmla="*/ 1404675 h 1533153"/>
                <a:gd name="connsiteX76" fmla="*/ 430363 w 999554"/>
                <a:gd name="connsiteY76" fmla="*/ 1352931 h 1533153"/>
                <a:gd name="connsiteX77" fmla="*/ 420267 w 999554"/>
                <a:gd name="connsiteY77" fmla="*/ 1293614 h 1533153"/>
                <a:gd name="connsiteX78" fmla="*/ 441722 w 999554"/>
                <a:gd name="connsiteY78" fmla="*/ 1229249 h 1533153"/>
                <a:gd name="connsiteX79" fmla="*/ 489681 w 999554"/>
                <a:gd name="connsiteY79" fmla="*/ 1183815 h 1533153"/>
                <a:gd name="connsiteX80" fmla="*/ 546473 w 999554"/>
                <a:gd name="connsiteY80" fmla="*/ 838010 h 1533153"/>
                <a:gd name="connsiteX81" fmla="*/ 535115 w 999554"/>
                <a:gd name="connsiteY81" fmla="*/ 825389 h 1533153"/>
                <a:gd name="connsiteX82" fmla="*/ 531960 w 999554"/>
                <a:gd name="connsiteY82" fmla="*/ 834854 h 1533153"/>
                <a:gd name="connsiteX83" fmla="*/ 525018 w 999554"/>
                <a:gd name="connsiteY83" fmla="*/ 827913 h 1533153"/>
                <a:gd name="connsiteX84" fmla="*/ 522494 w 999554"/>
                <a:gd name="connsiteY84" fmla="*/ 855679 h 1533153"/>
                <a:gd name="connsiteX85" fmla="*/ 393764 w 999554"/>
                <a:gd name="connsiteY85" fmla="*/ 926354 h 1533153"/>
                <a:gd name="connsiteX86" fmla="*/ 401336 w 999554"/>
                <a:gd name="connsiteY86" fmla="*/ 916258 h 1533153"/>
                <a:gd name="connsiteX87" fmla="*/ 340757 w 999554"/>
                <a:gd name="connsiteY87" fmla="*/ 959168 h 1533153"/>
                <a:gd name="connsiteX88" fmla="*/ 333185 w 999554"/>
                <a:gd name="connsiteY88" fmla="*/ 949071 h 1533153"/>
                <a:gd name="connsiteX89" fmla="*/ 181737 w 999554"/>
                <a:gd name="connsiteY89" fmla="*/ 1029843 h 1533153"/>
                <a:gd name="connsiteX90" fmla="*/ 80772 w 999554"/>
                <a:gd name="connsiteY90" fmla="*/ 969264 h 1533153"/>
                <a:gd name="connsiteX91" fmla="*/ 0 w 999554"/>
                <a:gd name="connsiteY91" fmla="*/ 840534 h 1533153"/>
                <a:gd name="connsiteX92" fmla="*/ 2524 w 999554"/>
                <a:gd name="connsiteY92" fmla="*/ 825389 h 1533153"/>
                <a:gd name="connsiteX93" fmla="*/ 93393 w 999554"/>
                <a:gd name="connsiteY93" fmla="*/ 797624 h 1533153"/>
                <a:gd name="connsiteX94" fmla="*/ 224648 w 999554"/>
                <a:gd name="connsiteY94" fmla="*/ 658797 h 1533153"/>
                <a:gd name="connsiteX95" fmla="*/ 567928 w 999554"/>
                <a:gd name="connsiteY95" fmla="*/ 348330 h 1533153"/>
                <a:gd name="connsiteX96" fmla="*/ 527542 w 999554"/>
                <a:gd name="connsiteY96" fmla="*/ 310468 h 1533153"/>
                <a:gd name="connsiteX97" fmla="*/ 465701 w 999554"/>
                <a:gd name="connsiteY97" fmla="*/ 218337 h 1533153"/>
                <a:gd name="connsiteX98" fmla="*/ 434150 w 999554"/>
                <a:gd name="connsiteY98" fmla="*/ 145137 h 1533153"/>
                <a:gd name="connsiteX99" fmla="*/ 424053 w 999554"/>
                <a:gd name="connsiteY99" fmla="*/ 74462 h 1533153"/>
                <a:gd name="connsiteX100" fmla="*/ 426578 w 999554"/>
                <a:gd name="connsiteY100" fmla="*/ 0 h 15331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</a:cxnLst>
              <a:rect l="l" t="t" r="r" b="b"/>
              <a:pathLst>
                <a:path w="999554" h="1533153">
                  <a:moveTo>
                    <a:pt x="426578" y="0"/>
                  </a:moveTo>
                  <a:lnTo>
                    <a:pt x="441722" y="12621"/>
                  </a:lnTo>
                  <a:lnTo>
                    <a:pt x="487157" y="42910"/>
                  </a:lnTo>
                  <a:cubicBezTo>
                    <a:pt x="505666" y="74883"/>
                    <a:pt x="528384" y="104331"/>
                    <a:pt x="555308" y="131255"/>
                  </a:cubicBezTo>
                  <a:lnTo>
                    <a:pt x="646176" y="146400"/>
                  </a:lnTo>
                  <a:cubicBezTo>
                    <a:pt x="659638" y="134620"/>
                    <a:pt x="669734" y="125786"/>
                    <a:pt x="676466" y="119896"/>
                  </a:cubicBezTo>
                  <a:cubicBezTo>
                    <a:pt x="683197" y="114007"/>
                    <a:pt x="694556" y="111062"/>
                    <a:pt x="710542" y="111062"/>
                  </a:cubicBezTo>
                  <a:cubicBezTo>
                    <a:pt x="726527" y="111062"/>
                    <a:pt x="740831" y="115689"/>
                    <a:pt x="753452" y="124944"/>
                  </a:cubicBezTo>
                  <a:cubicBezTo>
                    <a:pt x="766072" y="134200"/>
                    <a:pt x="781638" y="144296"/>
                    <a:pt x="800148" y="155234"/>
                  </a:cubicBezTo>
                  <a:cubicBezTo>
                    <a:pt x="818658" y="166172"/>
                    <a:pt x="841375" y="181737"/>
                    <a:pt x="868300" y="201930"/>
                  </a:cubicBezTo>
                  <a:cubicBezTo>
                    <a:pt x="895223" y="222123"/>
                    <a:pt x="938975" y="259144"/>
                    <a:pt x="999554" y="312992"/>
                  </a:cubicBezTo>
                  <a:lnTo>
                    <a:pt x="991982" y="360950"/>
                  </a:lnTo>
                  <a:cubicBezTo>
                    <a:pt x="968423" y="379460"/>
                    <a:pt x="952017" y="392502"/>
                    <a:pt x="942761" y="400074"/>
                  </a:cubicBezTo>
                  <a:lnTo>
                    <a:pt x="940714" y="401139"/>
                  </a:lnTo>
                  <a:lnTo>
                    <a:pt x="926481" y="403985"/>
                  </a:lnTo>
                  <a:cubicBezTo>
                    <a:pt x="909207" y="407824"/>
                    <a:pt x="907376" y="409083"/>
                    <a:pt x="888381" y="415415"/>
                  </a:cubicBezTo>
                  <a:cubicBezTo>
                    <a:pt x="846696" y="429310"/>
                    <a:pt x="909836" y="407150"/>
                    <a:pt x="865521" y="426845"/>
                  </a:cubicBezTo>
                  <a:cubicBezTo>
                    <a:pt x="858181" y="430107"/>
                    <a:pt x="850281" y="431925"/>
                    <a:pt x="842661" y="434465"/>
                  </a:cubicBezTo>
                  <a:lnTo>
                    <a:pt x="808371" y="445895"/>
                  </a:lnTo>
                  <a:lnTo>
                    <a:pt x="795456" y="450200"/>
                  </a:lnTo>
                  <a:lnTo>
                    <a:pt x="787527" y="436674"/>
                  </a:lnTo>
                  <a:cubicBezTo>
                    <a:pt x="748824" y="453501"/>
                    <a:pt x="709280" y="465281"/>
                    <a:pt x="668894" y="472012"/>
                  </a:cubicBezTo>
                  <a:lnTo>
                    <a:pt x="658797" y="449295"/>
                  </a:lnTo>
                  <a:cubicBezTo>
                    <a:pt x="648700" y="450977"/>
                    <a:pt x="639445" y="451819"/>
                    <a:pt x="631031" y="451819"/>
                  </a:cubicBezTo>
                  <a:cubicBezTo>
                    <a:pt x="622618" y="451819"/>
                    <a:pt x="611680" y="457288"/>
                    <a:pt x="598218" y="468225"/>
                  </a:cubicBezTo>
                  <a:cubicBezTo>
                    <a:pt x="584756" y="479163"/>
                    <a:pt x="557411" y="494308"/>
                    <a:pt x="516184" y="513660"/>
                  </a:cubicBezTo>
                  <a:cubicBezTo>
                    <a:pt x="474957" y="533011"/>
                    <a:pt x="428680" y="565404"/>
                    <a:pt x="377357" y="610838"/>
                  </a:cubicBezTo>
                  <a:cubicBezTo>
                    <a:pt x="326033" y="656273"/>
                    <a:pt x="291116" y="685721"/>
                    <a:pt x="272606" y="699183"/>
                  </a:cubicBezTo>
                  <a:cubicBezTo>
                    <a:pt x="254096" y="712645"/>
                    <a:pt x="231379" y="730314"/>
                    <a:pt x="204455" y="752189"/>
                  </a:cubicBezTo>
                  <a:lnTo>
                    <a:pt x="191834" y="747141"/>
                  </a:lnTo>
                  <a:lnTo>
                    <a:pt x="126206" y="807720"/>
                  </a:lnTo>
                  <a:cubicBezTo>
                    <a:pt x="137986" y="807720"/>
                    <a:pt x="148082" y="806037"/>
                    <a:pt x="156496" y="802672"/>
                  </a:cubicBezTo>
                  <a:cubicBezTo>
                    <a:pt x="164909" y="799306"/>
                    <a:pt x="272606" y="733679"/>
                    <a:pt x="479584" y="605790"/>
                  </a:cubicBezTo>
                  <a:cubicBezTo>
                    <a:pt x="494729" y="582232"/>
                    <a:pt x="511557" y="557832"/>
                    <a:pt x="530067" y="532591"/>
                  </a:cubicBezTo>
                  <a:lnTo>
                    <a:pt x="570453" y="530066"/>
                  </a:lnTo>
                  <a:lnTo>
                    <a:pt x="578025" y="519970"/>
                  </a:lnTo>
                  <a:cubicBezTo>
                    <a:pt x="596535" y="523336"/>
                    <a:pt x="630190" y="525860"/>
                    <a:pt x="678990" y="527542"/>
                  </a:cubicBezTo>
                  <a:cubicBezTo>
                    <a:pt x="727790" y="529225"/>
                    <a:pt x="761865" y="537639"/>
                    <a:pt x="781217" y="552784"/>
                  </a:cubicBezTo>
                  <a:lnTo>
                    <a:pt x="838337" y="598880"/>
                  </a:lnTo>
                  <a:lnTo>
                    <a:pt x="846471" y="609725"/>
                  </a:lnTo>
                  <a:lnTo>
                    <a:pt x="853616" y="612107"/>
                  </a:lnTo>
                  <a:lnTo>
                    <a:pt x="863251" y="638604"/>
                  </a:lnTo>
                  <a:lnTo>
                    <a:pt x="827913" y="681514"/>
                  </a:lnTo>
                  <a:cubicBezTo>
                    <a:pt x="822865" y="681514"/>
                    <a:pt x="819079" y="681093"/>
                    <a:pt x="816555" y="680252"/>
                  </a:cubicBezTo>
                  <a:cubicBezTo>
                    <a:pt x="814031" y="679410"/>
                    <a:pt x="810244" y="681093"/>
                    <a:pt x="805196" y="685300"/>
                  </a:cubicBezTo>
                  <a:cubicBezTo>
                    <a:pt x="800148" y="689507"/>
                    <a:pt x="791734" y="694135"/>
                    <a:pt x="779955" y="699183"/>
                  </a:cubicBezTo>
                  <a:lnTo>
                    <a:pt x="737045" y="790051"/>
                  </a:lnTo>
                  <a:lnTo>
                    <a:pt x="724424" y="797624"/>
                  </a:lnTo>
                  <a:cubicBezTo>
                    <a:pt x="707597" y="878396"/>
                    <a:pt x="695397" y="933927"/>
                    <a:pt x="687825" y="964216"/>
                  </a:cubicBezTo>
                  <a:cubicBezTo>
                    <a:pt x="680252" y="994505"/>
                    <a:pt x="675625" y="1015960"/>
                    <a:pt x="673942" y="1028581"/>
                  </a:cubicBezTo>
                  <a:cubicBezTo>
                    <a:pt x="672259" y="1041202"/>
                    <a:pt x="671417" y="1058450"/>
                    <a:pt x="671417" y="1080326"/>
                  </a:cubicBezTo>
                  <a:lnTo>
                    <a:pt x="853155" y="767334"/>
                  </a:lnTo>
                  <a:lnTo>
                    <a:pt x="868300" y="757238"/>
                  </a:lnTo>
                  <a:cubicBezTo>
                    <a:pt x="854838" y="779113"/>
                    <a:pt x="843899" y="798886"/>
                    <a:pt x="835486" y="816555"/>
                  </a:cubicBezTo>
                  <a:cubicBezTo>
                    <a:pt x="827072" y="834224"/>
                    <a:pt x="821603" y="847685"/>
                    <a:pt x="819079" y="856941"/>
                  </a:cubicBezTo>
                  <a:cubicBezTo>
                    <a:pt x="816555" y="866196"/>
                    <a:pt x="812348" y="875872"/>
                    <a:pt x="806458" y="885968"/>
                  </a:cubicBezTo>
                  <a:cubicBezTo>
                    <a:pt x="800569" y="896065"/>
                    <a:pt x="797203" y="905740"/>
                    <a:pt x="796362" y="914996"/>
                  </a:cubicBezTo>
                  <a:cubicBezTo>
                    <a:pt x="795521" y="924251"/>
                    <a:pt x="793838" y="931402"/>
                    <a:pt x="791314" y="936451"/>
                  </a:cubicBezTo>
                  <a:cubicBezTo>
                    <a:pt x="788789" y="941499"/>
                    <a:pt x="787948" y="946126"/>
                    <a:pt x="788789" y="950333"/>
                  </a:cubicBezTo>
                  <a:cubicBezTo>
                    <a:pt x="789631" y="954540"/>
                    <a:pt x="788368" y="959168"/>
                    <a:pt x="785003" y="964216"/>
                  </a:cubicBezTo>
                  <a:lnTo>
                    <a:pt x="774906" y="949071"/>
                  </a:lnTo>
                  <a:cubicBezTo>
                    <a:pt x="776589" y="972630"/>
                    <a:pt x="772383" y="1005443"/>
                    <a:pt x="762286" y="1047512"/>
                  </a:cubicBezTo>
                  <a:cubicBezTo>
                    <a:pt x="752190" y="1089581"/>
                    <a:pt x="746720" y="1121132"/>
                    <a:pt x="745879" y="1142167"/>
                  </a:cubicBezTo>
                  <a:cubicBezTo>
                    <a:pt x="745038" y="1163201"/>
                    <a:pt x="742934" y="1178346"/>
                    <a:pt x="739569" y="1187601"/>
                  </a:cubicBezTo>
                  <a:cubicBezTo>
                    <a:pt x="736204" y="1196856"/>
                    <a:pt x="731156" y="1214945"/>
                    <a:pt x="724424" y="1241869"/>
                  </a:cubicBezTo>
                  <a:lnTo>
                    <a:pt x="744617" y="1231773"/>
                  </a:lnTo>
                  <a:cubicBezTo>
                    <a:pt x="739569" y="1253649"/>
                    <a:pt x="736624" y="1271317"/>
                    <a:pt x="735783" y="1284780"/>
                  </a:cubicBezTo>
                  <a:cubicBezTo>
                    <a:pt x="734941" y="1298242"/>
                    <a:pt x="728631" y="1320117"/>
                    <a:pt x="716852" y="1350407"/>
                  </a:cubicBezTo>
                  <a:cubicBezTo>
                    <a:pt x="705072" y="1380696"/>
                    <a:pt x="697921" y="1405938"/>
                    <a:pt x="695397" y="1426131"/>
                  </a:cubicBezTo>
                  <a:cubicBezTo>
                    <a:pt x="692872" y="1446324"/>
                    <a:pt x="688245" y="1461468"/>
                    <a:pt x="681514" y="1471565"/>
                  </a:cubicBezTo>
                  <a:cubicBezTo>
                    <a:pt x="674783" y="1481661"/>
                    <a:pt x="665528" y="1501854"/>
                    <a:pt x="653749" y="1532144"/>
                  </a:cubicBezTo>
                  <a:cubicBezTo>
                    <a:pt x="635239" y="1533827"/>
                    <a:pt x="612942" y="1533406"/>
                    <a:pt x="586859" y="1530882"/>
                  </a:cubicBezTo>
                  <a:cubicBezTo>
                    <a:pt x="560777" y="1528358"/>
                    <a:pt x="541846" y="1527937"/>
                    <a:pt x="530067" y="1529620"/>
                  </a:cubicBezTo>
                  <a:cubicBezTo>
                    <a:pt x="514922" y="1504379"/>
                    <a:pt x="503984" y="1486289"/>
                    <a:pt x="497253" y="1475351"/>
                  </a:cubicBezTo>
                  <a:cubicBezTo>
                    <a:pt x="490521" y="1464413"/>
                    <a:pt x="486736" y="1452213"/>
                    <a:pt x="485894" y="1438751"/>
                  </a:cubicBezTo>
                  <a:cubicBezTo>
                    <a:pt x="485053" y="1425289"/>
                    <a:pt x="478743" y="1413931"/>
                    <a:pt x="466964" y="1404675"/>
                  </a:cubicBezTo>
                  <a:cubicBezTo>
                    <a:pt x="455184" y="1395420"/>
                    <a:pt x="442984" y="1378172"/>
                    <a:pt x="430363" y="1352931"/>
                  </a:cubicBezTo>
                  <a:cubicBezTo>
                    <a:pt x="417743" y="1327690"/>
                    <a:pt x="414378" y="1307917"/>
                    <a:pt x="420267" y="1293614"/>
                  </a:cubicBezTo>
                  <a:cubicBezTo>
                    <a:pt x="426157" y="1279311"/>
                    <a:pt x="433309" y="1257856"/>
                    <a:pt x="441722" y="1229249"/>
                  </a:cubicBezTo>
                  <a:lnTo>
                    <a:pt x="489681" y="1183815"/>
                  </a:lnTo>
                  <a:cubicBezTo>
                    <a:pt x="530067" y="958326"/>
                    <a:pt x="548998" y="843058"/>
                    <a:pt x="546473" y="838010"/>
                  </a:cubicBezTo>
                  <a:cubicBezTo>
                    <a:pt x="543949" y="832961"/>
                    <a:pt x="540163" y="828754"/>
                    <a:pt x="535115" y="825389"/>
                  </a:cubicBezTo>
                  <a:lnTo>
                    <a:pt x="531960" y="834854"/>
                  </a:lnTo>
                  <a:lnTo>
                    <a:pt x="525018" y="827913"/>
                  </a:lnTo>
                  <a:lnTo>
                    <a:pt x="522494" y="855679"/>
                  </a:lnTo>
                  <a:lnTo>
                    <a:pt x="393764" y="926354"/>
                  </a:lnTo>
                  <a:lnTo>
                    <a:pt x="401336" y="916258"/>
                  </a:lnTo>
                  <a:cubicBezTo>
                    <a:pt x="379460" y="931402"/>
                    <a:pt x="359267" y="945706"/>
                    <a:pt x="340757" y="959168"/>
                  </a:cubicBezTo>
                  <a:lnTo>
                    <a:pt x="333185" y="949071"/>
                  </a:lnTo>
                  <a:cubicBezTo>
                    <a:pt x="282702" y="975995"/>
                    <a:pt x="232220" y="1002919"/>
                    <a:pt x="181737" y="1029843"/>
                  </a:cubicBezTo>
                  <a:cubicBezTo>
                    <a:pt x="144716" y="1016381"/>
                    <a:pt x="111062" y="996188"/>
                    <a:pt x="80772" y="969264"/>
                  </a:cubicBezTo>
                  <a:lnTo>
                    <a:pt x="0" y="840534"/>
                  </a:lnTo>
                  <a:lnTo>
                    <a:pt x="2524" y="825389"/>
                  </a:lnTo>
                  <a:cubicBezTo>
                    <a:pt x="32814" y="822023"/>
                    <a:pt x="63103" y="812769"/>
                    <a:pt x="93393" y="797624"/>
                  </a:cubicBezTo>
                  <a:lnTo>
                    <a:pt x="224648" y="658797"/>
                  </a:lnTo>
                  <a:lnTo>
                    <a:pt x="567928" y="348330"/>
                  </a:lnTo>
                  <a:lnTo>
                    <a:pt x="527542" y="310468"/>
                  </a:lnTo>
                  <a:cubicBezTo>
                    <a:pt x="500619" y="268399"/>
                    <a:pt x="480005" y="237689"/>
                    <a:pt x="465701" y="218337"/>
                  </a:cubicBezTo>
                  <a:cubicBezTo>
                    <a:pt x="451398" y="198985"/>
                    <a:pt x="440881" y="174586"/>
                    <a:pt x="434150" y="145137"/>
                  </a:cubicBezTo>
                  <a:cubicBezTo>
                    <a:pt x="427418" y="115689"/>
                    <a:pt x="424053" y="92131"/>
                    <a:pt x="424053" y="74462"/>
                  </a:cubicBezTo>
                  <a:cubicBezTo>
                    <a:pt x="424053" y="56793"/>
                    <a:pt x="424895" y="31973"/>
                    <a:pt x="426578" y="0"/>
                  </a:cubicBezTo>
                  <a:close/>
                </a:path>
              </a:pathLst>
            </a:custGeom>
            <a:solidFill>
              <a:srgbClr val="000058">
                <a:alpha val="8000"/>
              </a:srgbClr>
            </a:soli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0058"/>
                </a:solidFill>
              </a:endParaRPr>
            </a:p>
          </p:txBody>
        </p:sp>
        <p:sp>
          <p:nvSpPr>
            <p:cNvPr id="161" name="任意多边形 160"/>
            <p:cNvSpPr/>
            <p:nvPr/>
          </p:nvSpPr>
          <p:spPr>
            <a:xfrm rot="19682050">
              <a:off x="6181118" y="2469065"/>
              <a:ext cx="415244" cy="420073"/>
            </a:xfrm>
            <a:custGeom>
              <a:avLst/>
              <a:gdLst/>
              <a:ahLst/>
              <a:cxnLst/>
              <a:rect l="l" t="t" r="r" b="b"/>
              <a:pathLst>
                <a:path w="434149" h="439198">
                  <a:moveTo>
                    <a:pt x="58055" y="0"/>
                  </a:moveTo>
                  <a:cubicBezTo>
                    <a:pt x="66468" y="3365"/>
                    <a:pt x="92130" y="13041"/>
                    <a:pt x="135041" y="29027"/>
                  </a:cubicBezTo>
                  <a:cubicBezTo>
                    <a:pt x="177951" y="45014"/>
                    <a:pt x="208661" y="58055"/>
                    <a:pt x="227171" y="68151"/>
                  </a:cubicBezTo>
                  <a:cubicBezTo>
                    <a:pt x="245681" y="78248"/>
                    <a:pt x="266716" y="93393"/>
                    <a:pt x="290274" y="113586"/>
                  </a:cubicBezTo>
                  <a:cubicBezTo>
                    <a:pt x="313833" y="133778"/>
                    <a:pt x="352536" y="166592"/>
                    <a:pt x="406384" y="212026"/>
                  </a:cubicBezTo>
                  <a:cubicBezTo>
                    <a:pt x="403018" y="237268"/>
                    <a:pt x="412273" y="256619"/>
                    <a:pt x="434149" y="270081"/>
                  </a:cubicBezTo>
                  <a:lnTo>
                    <a:pt x="411432" y="287750"/>
                  </a:lnTo>
                  <a:lnTo>
                    <a:pt x="416480" y="302895"/>
                  </a:lnTo>
                  <a:lnTo>
                    <a:pt x="401335" y="307943"/>
                  </a:lnTo>
                  <a:lnTo>
                    <a:pt x="401335" y="345805"/>
                  </a:lnTo>
                  <a:lnTo>
                    <a:pt x="381142" y="348329"/>
                  </a:lnTo>
                  <a:cubicBezTo>
                    <a:pt x="381142" y="370205"/>
                    <a:pt x="375253" y="388715"/>
                    <a:pt x="363474" y="403860"/>
                  </a:cubicBezTo>
                  <a:cubicBezTo>
                    <a:pt x="343281" y="419005"/>
                    <a:pt x="321405" y="430784"/>
                    <a:pt x="297846" y="439198"/>
                  </a:cubicBezTo>
                  <a:cubicBezTo>
                    <a:pt x="287750" y="429101"/>
                    <a:pt x="279757" y="420687"/>
                    <a:pt x="273867" y="413956"/>
                  </a:cubicBezTo>
                  <a:cubicBezTo>
                    <a:pt x="267978" y="407225"/>
                    <a:pt x="260406" y="405122"/>
                    <a:pt x="251150" y="407646"/>
                  </a:cubicBezTo>
                  <a:cubicBezTo>
                    <a:pt x="241895" y="410170"/>
                    <a:pt x="233902" y="408487"/>
                    <a:pt x="227171" y="402598"/>
                  </a:cubicBezTo>
                  <a:cubicBezTo>
                    <a:pt x="220440" y="396708"/>
                    <a:pt x="214971" y="393763"/>
                    <a:pt x="210764" y="393763"/>
                  </a:cubicBezTo>
                  <a:cubicBezTo>
                    <a:pt x="206557" y="393763"/>
                    <a:pt x="202771" y="393763"/>
                    <a:pt x="199406" y="393763"/>
                  </a:cubicBezTo>
                  <a:cubicBezTo>
                    <a:pt x="111902" y="270923"/>
                    <a:pt x="61841" y="198144"/>
                    <a:pt x="49220" y="175427"/>
                  </a:cubicBezTo>
                  <a:cubicBezTo>
                    <a:pt x="36599" y="152709"/>
                    <a:pt x="20193" y="121999"/>
                    <a:pt x="0" y="83296"/>
                  </a:cubicBezTo>
                  <a:cubicBezTo>
                    <a:pt x="8413" y="76565"/>
                    <a:pt x="18510" y="75724"/>
                    <a:pt x="30289" y="80772"/>
                  </a:cubicBezTo>
                  <a:lnTo>
                    <a:pt x="20193" y="65627"/>
                  </a:lnTo>
                  <a:lnTo>
                    <a:pt x="35337" y="68151"/>
                  </a:lnTo>
                  <a:lnTo>
                    <a:pt x="20193" y="53007"/>
                  </a:lnTo>
                  <a:lnTo>
                    <a:pt x="70675" y="68151"/>
                  </a:lnTo>
                  <a:lnTo>
                    <a:pt x="40386" y="37862"/>
                  </a:lnTo>
                  <a:cubicBezTo>
                    <a:pt x="60579" y="39545"/>
                    <a:pt x="79931" y="45434"/>
                    <a:pt x="98440" y="55531"/>
                  </a:cubicBezTo>
                  <a:lnTo>
                    <a:pt x="53006" y="12621"/>
                  </a:lnTo>
                  <a:lnTo>
                    <a:pt x="58055" y="0"/>
                  </a:lnTo>
                  <a:close/>
                </a:path>
              </a:pathLst>
            </a:custGeom>
            <a:solidFill>
              <a:srgbClr val="000058">
                <a:alpha val="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0058"/>
                </a:solidFill>
              </a:endParaRPr>
            </a:p>
          </p:txBody>
        </p:sp>
        <p:sp>
          <p:nvSpPr>
            <p:cNvPr id="164" name="任意多边形 163"/>
            <p:cNvSpPr/>
            <p:nvPr/>
          </p:nvSpPr>
          <p:spPr>
            <a:xfrm rot="19945585">
              <a:off x="2678013" y="622285"/>
              <a:ext cx="1341897" cy="1357504"/>
            </a:xfrm>
            <a:custGeom>
              <a:avLst/>
              <a:gdLst/>
              <a:ahLst/>
              <a:cxnLst/>
              <a:rect l="l" t="t" r="r" b="b"/>
              <a:pathLst>
                <a:path w="434149" h="439198">
                  <a:moveTo>
                    <a:pt x="58055" y="0"/>
                  </a:moveTo>
                  <a:cubicBezTo>
                    <a:pt x="66468" y="3365"/>
                    <a:pt x="92130" y="13041"/>
                    <a:pt x="135041" y="29027"/>
                  </a:cubicBezTo>
                  <a:cubicBezTo>
                    <a:pt x="177951" y="45014"/>
                    <a:pt x="208661" y="58055"/>
                    <a:pt x="227171" y="68151"/>
                  </a:cubicBezTo>
                  <a:cubicBezTo>
                    <a:pt x="245681" y="78248"/>
                    <a:pt x="266716" y="93393"/>
                    <a:pt x="290274" y="113586"/>
                  </a:cubicBezTo>
                  <a:cubicBezTo>
                    <a:pt x="313833" y="133778"/>
                    <a:pt x="352536" y="166592"/>
                    <a:pt x="406384" y="212026"/>
                  </a:cubicBezTo>
                  <a:cubicBezTo>
                    <a:pt x="403018" y="237268"/>
                    <a:pt x="412273" y="256619"/>
                    <a:pt x="434149" y="270081"/>
                  </a:cubicBezTo>
                  <a:lnTo>
                    <a:pt x="411432" y="287750"/>
                  </a:lnTo>
                  <a:lnTo>
                    <a:pt x="416480" y="302895"/>
                  </a:lnTo>
                  <a:lnTo>
                    <a:pt x="401335" y="307943"/>
                  </a:lnTo>
                  <a:lnTo>
                    <a:pt x="401335" y="345805"/>
                  </a:lnTo>
                  <a:lnTo>
                    <a:pt x="381142" y="348329"/>
                  </a:lnTo>
                  <a:cubicBezTo>
                    <a:pt x="381142" y="370205"/>
                    <a:pt x="375253" y="388715"/>
                    <a:pt x="363474" y="403860"/>
                  </a:cubicBezTo>
                  <a:cubicBezTo>
                    <a:pt x="343281" y="419005"/>
                    <a:pt x="321405" y="430784"/>
                    <a:pt x="297846" y="439198"/>
                  </a:cubicBezTo>
                  <a:cubicBezTo>
                    <a:pt x="287750" y="429101"/>
                    <a:pt x="279757" y="420687"/>
                    <a:pt x="273867" y="413956"/>
                  </a:cubicBezTo>
                  <a:cubicBezTo>
                    <a:pt x="267978" y="407225"/>
                    <a:pt x="260406" y="405122"/>
                    <a:pt x="251150" y="407646"/>
                  </a:cubicBezTo>
                  <a:cubicBezTo>
                    <a:pt x="241895" y="410170"/>
                    <a:pt x="233902" y="408487"/>
                    <a:pt x="227171" y="402598"/>
                  </a:cubicBezTo>
                  <a:cubicBezTo>
                    <a:pt x="220440" y="396708"/>
                    <a:pt x="214971" y="393763"/>
                    <a:pt x="210764" y="393763"/>
                  </a:cubicBezTo>
                  <a:cubicBezTo>
                    <a:pt x="206557" y="393763"/>
                    <a:pt x="202771" y="393763"/>
                    <a:pt x="199406" y="393763"/>
                  </a:cubicBezTo>
                  <a:cubicBezTo>
                    <a:pt x="111902" y="270923"/>
                    <a:pt x="61841" y="198144"/>
                    <a:pt x="49220" y="175427"/>
                  </a:cubicBezTo>
                  <a:cubicBezTo>
                    <a:pt x="36599" y="152709"/>
                    <a:pt x="20193" y="121999"/>
                    <a:pt x="0" y="83296"/>
                  </a:cubicBezTo>
                  <a:cubicBezTo>
                    <a:pt x="8413" y="76565"/>
                    <a:pt x="18510" y="75724"/>
                    <a:pt x="30289" y="80772"/>
                  </a:cubicBezTo>
                  <a:lnTo>
                    <a:pt x="20193" y="65627"/>
                  </a:lnTo>
                  <a:lnTo>
                    <a:pt x="35337" y="68151"/>
                  </a:lnTo>
                  <a:lnTo>
                    <a:pt x="20193" y="53007"/>
                  </a:lnTo>
                  <a:lnTo>
                    <a:pt x="70675" y="68151"/>
                  </a:lnTo>
                  <a:lnTo>
                    <a:pt x="40386" y="37862"/>
                  </a:lnTo>
                  <a:cubicBezTo>
                    <a:pt x="60579" y="39545"/>
                    <a:pt x="79931" y="45434"/>
                    <a:pt x="98440" y="55531"/>
                  </a:cubicBezTo>
                  <a:lnTo>
                    <a:pt x="53006" y="12621"/>
                  </a:lnTo>
                  <a:lnTo>
                    <a:pt x="58055" y="0"/>
                  </a:lnTo>
                  <a:close/>
                </a:path>
              </a:pathLst>
            </a:custGeom>
            <a:solidFill>
              <a:srgbClr val="000058">
                <a:alpha val="19000"/>
              </a:srgbClr>
            </a:solidFill>
            <a:ln>
              <a:noFill/>
            </a:ln>
            <a:effectLst>
              <a:softEdge rad="165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0058"/>
                </a:solidFill>
              </a:endParaRPr>
            </a:p>
          </p:txBody>
        </p:sp>
      </p:grpSp>
      <p:cxnSp>
        <p:nvCxnSpPr>
          <p:cNvPr id="166" name="直接连接符 165"/>
          <p:cNvCxnSpPr/>
          <p:nvPr/>
        </p:nvCxnSpPr>
        <p:spPr>
          <a:xfrm>
            <a:off x="3207268" y="396240"/>
            <a:ext cx="5835296" cy="0"/>
          </a:xfrm>
          <a:prstGeom prst="line">
            <a:avLst/>
          </a:prstGeom>
          <a:ln w="9525">
            <a:gradFill flip="none" rotWithShape="1">
              <a:gsLst>
                <a:gs pos="0">
                  <a:srgbClr val="000074">
                    <a:alpha val="0"/>
                  </a:srgbClr>
                </a:gs>
                <a:gs pos="51000">
                  <a:srgbClr val="000074"/>
                </a:gs>
                <a:gs pos="100000">
                  <a:srgbClr val="000074">
                    <a:alpha val="0"/>
                  </a:srgb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7" name="文本框 166"/>
          <p:cNvSpPr txBox="1"/>
          <p:nvPr/>
        </p:nvSpPr>
        <p:spPr>
          <a:xfrm>
            <a:off x="398507" y="226963"/>
            <a:ext cx="1803234" cy="33855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algn="ctr">
              <a:defRPr sz="16600">
                <a:solidFill>
                  <a:srgbClr val="3C2918"/>
                </a:solidFill>
                <a:latin typeface="Ohhige115" panose="02000609000000000000" pitchFamily="49" charset="-128"/>
                <a:ea typeface="Ohhige115" panose="02000609000000000000" pitchFamily="49" charset="-128"/>
              </a:defRPr>
            </a:lvl1pPr>
          </a:lstStyle>
          <a:p>
            <a:pPr algn="dist"/>
            <a:r>
              <a:rPr lang="zh-CN" altLang="en-US" sz="1600" b="1" dirty="0">
                <a:solidFill>
                  <a:srgbClr val="00005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老林杂谈第</a:t>
            </a:r>
            <a:r>
              <a:rPr lang="en-US" altLang="zh-CN" sz="1600" b="1" dirty="0">
                <a:solidFill>
                  <a:srgbClr val="00005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</a:t>
            </a:r>
            <a:r>
              <a:rPr lang="zh-CN" altLang="en-US" sz="1600" b="1" dirty="0">
                <a:solidFill>
                  <a:srgbClr val="00005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期</a:t>
            </a:r>
          </a:p>
        </p:txBody>
      </p:sp>
      <p:sp>
        <p:nvSpPr>
          <p:cNvPr id="169" name="文本框 168"/>
          <p:cNvSpPr txBox="1"/>
          <p:nvPr/>
        </p:nvSpPr>
        <p:spPr>
          <a:xfrm>
            <a:off x="398507" y="554346"/>
            <a:ext cx="1454130" cy="276999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algn="ctr">
              <a:defRPr sz="16600">
                <a:solidFill>
                  <a:srgbClr val="3C2918"/>
                </a:solidFill>
                <a:latin typeface="Ohhige115" panose="02000609000000000000" pitchFamily="49" charset="-128"/>
                <a:ea typeface="Ohhige115" panose="02000609000000000000" pitchFamily="49" charset="-128"/>
              </a:defRPr>
            </a:lvl1pPr>
          </a:lstStyle>
          <a:p>
            <a:pPr algn="dist"/>
            <a:r>
              <a:rPr lang="en-US" altLang="zh-CN" sz="1200" dirty="0">
                <a:solidFill>
                  <a:srgbClr val="00005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2019 09 19</a:t>
            </a:r>
            <a:endParaRPr lang="zh-CN" altLang="en-US" sz="1200" dirty="0">
              <a:solidFill>
                <a:srgbClr val="00005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1" name="等腰三角形 170"/>
          <p:cNvSpPr/>
          <p:nvPr/>
        </p:nvSpPr>
        <p:spPr>
          <a:xfrm rot="10800000">
            <a:off x="1023112" y="669985"/>
            <a:ext cx="58420" cy="45720"/>
          </a:xfrm>
          <a:prstGeom prst="triangle">
            <a:avLst/>
          </a:prstGeom>
          <a:noFill/>
          <a:ln>
            <a:solidFill>
              <a:srgbClr val="0000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1844556" y="6145833"/>
            <a:ext cx="8644057" cy="486615"/>
            <a:chOff x="1844556" y="6145833"/>
            <a:chExt cx="8644057" cy="486615"/>
          </a:xfrm>
        </p:grpSpPr>
        <p:cxnSp>
          <p:nvCxnSpPr>
            <p:cNvPr id="81" name="直接连接符 80"/>
            <p:cNvCxnSpPr/>
            <p:nvPr/>
          </p:nvCxnSpPr>
          <p:spPr>
            <a:xfrm>
              <a:off x="1844556" y="6338714"/>
              <a:ext cx="8644057" cy="0"/>
            </a:xfrm>
            <a:prstGeom prst="line">
              <a:avLst/>
            </a:prstGeom>
            <a:ln w="9525">
              <a:gradFill flip="none" rotWithShape="1">
                <a:gsLst>
                  <a:gs pos="0">
                    <a:srgbClr val="000074">
                      <a:alpha val="0"/>
                    </a:srgbClr>
                  </a:gs>
                  <a:gs pos="51000">
                    <a:srgbClr val="000074"/>
                  </a:gs>
                  <a:gs pos="100000">
                    <a:srgbClr val="000074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矩形 6"/>
            <p:cNvSpPr/>
            <p:nvPr/>
          </p:nvSpPr>
          <p:spPr>
            <a:xfrm>
              <a:off x="4591405" y="6145833"/>
              <a:ext cx="2908915" cy="48661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2" name="等腰三角形 171"/>
          <p:cNvSpPr/>
          <p:nvPr/>
        </p:nvSpPr>
        <p:spPr>
          <a:xfrm rot="10800000">
            <a:off x="1415195" y="669985"/>
            <a:ext cx="58420" cy="45720"/>
          </a:xfrm>
          <a:prstGeom prst="triangle">
            <a:avLst/>
          </a:prstGeom>
          <a:noFill/>
          <a:ln>
            <a:solidFill>
              <a:srgbClr val="0000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3" name="文本框 172"/>
          <p:cNvSpPr txBox="1"/>
          <p:nvPr/>
        </p:nvSpPr>
        <p:spPr>
          <a:xfrm>
            <a:off x="10676080" y="261388"/>
            <a:ext cx="1384872" cy="33855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algn="ctr">
              <a:defRPr sz="16600">
                <a:solidFill>
                  <a:srgbClr val="3C2918"/>
                </a:solidFill>
                <a:latin typeface="Ohhige115" panose="02000609000000000000" pitchFamily="49" charset="-128"/>
                <a:ea typeface="Ohhige115" panose="02000609000000000000" pitchFamily="49" charset="-128"/>
              </a:defRPr>
            </a:lvl1pPr>
          </a:lstStyle>
          <a:p>
            <a:r>
              <a:rPr lang="zh-CN" altLang="en-US" sz="1600" dirty="0">
                <a:solidFill>
                  <a:srgbClr val="000058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</a:rPr>
              <a:t>书法字体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4591405" y="5890439"/>
            <a:ext cx="2991128" cy="954050"/>
            <a:chOff x="4591405" y="5517246"/>
            <a:chExt cx="2991128" cy="954050"/>
          </a:xfrm>
        </p:grpSpPr>
        <p:pic>
          <p:nvPicPr>
            <p:cNvPr id="176" name="图片 17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91405" y="5517246"/>
              <a:ext cx="2991128" cy="954050"/>
            </a:xfrm>
            <a:prstGeom prst="rect">
              <a:avLst/>
            </a:prstGeom>
          </p:spPr>
        </p:pic>
        <p:sp>
          <p:nvSpPr>
            <p:cNvPr id="140" name="文本框 139"/>
            <p:cNvSpPr txBox="1"/>
            <p:nvPr/>
          </p:nvSpPr>
          <p:spPr>
            <a:xfrm>
              <a:off x="5153853" y="5796244"/>
              <a:ext cx="1884294" cy="338554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>
              <a:defPPr>
                <a:defRPr lang="zh-CN"/>
              </a:defPPr>
              <a:lvl1pPr algn="ctr">
                <a:defRPr sz="16600">
                  <a:solidFill>
                    <a:srgbClr val="3C2918"/>
                  </a:solidFill>
                  <a:latin typeface="Ohhige115" panose="02000609000000000000" pitchFamily="49" charset="-128"/>
                  <a:ea typeface="Ohhige115" panose="02000609000000000000" pitchFamily="49" charset="-128"/>
                </a:defRPr>
              </a:lvl1pPr>
            </a:lstStyle>
            <a:p>
              <a:pPr algn="dist"/>
              <a:r>
                <a:rPr lang="en-US" altLang="zh-CN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CONTENT</a:t>
              </a:r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9" name="任意多边形 48"/>
          <p:cNvSpPr/>
          <p:nvPr/>
        </p:nvSpPr>
        <p:spPr>
          <a:xfrm rot="19945585">
            <a:off x="3842631" y="2784895"/>
            <a:ext cx="1112026" cy="1124959"/>
          </a:xfrm>
          <a:custGeom>
            <a:avLst/>
            <a:gdLst/>
            <a:ahLst/>
            <a:cxnLst/>
            <a:rect l="l" t="t" r="r" b="b"/>
            <a:pathLst>
              <a:path w="434149" h="439198">
                <a:moveTo>
                  <a:pt x="58055" y="0"/>
                </a:moveTo>
                <a:cubicBezTo>
                  <a:pt x="66468" y="3365"/>
                  <a:pt x="92130" y="13041"/>
                  <a:pt x="135041" y="29027"/>
                </a:cubicBezTo>
                <a:cubicBezTo>
                  <a:pt x="177951" y="45014"/>
                  <a:pt x="208661" y="58055"/>
                  <a:pt x="227171" y="68151"/>
                </a:cubicBezTo>
                <a:cubicBezTo>
                  <a:pt x="245681" y="78248"/>
                  <a:pt x="266716" y="93393"/>
                  <a:pt x="290274" y="113586"/>
                </a:cubicBezTo>
                <a:cubicBezTo>
                  <a:pt x="313833" y="133778"/>
                  <a:pt x="352536" y="166592"/>
                  <a:pt x="406384" y="212026"/>
                </a:cubicBezTo>
                <a:cubicBezTo>
                  <a:pt x="403018" y="237268"/>
                  <a:pt x="412273" y="256619"/>
                  <a:pt x="434149" y="270081"/>
                </a:cubicBezTo>
                <a:lnTo>
                  <a:pt x="411432" y="287750"/>
                </a:lnTo>
                <a:lnTo>
                  <a:pt x="416480" y="302895"/>
                </a:lnTo>
                <a:lnTo>
                  <a:pt x="401335" y="307943"/>
                </a:lnTo>
                <a:lnTo>
                  <a:pt x="401335" y="345805"/>
                </a:lnTo>
                <a:lnTo>
                  <a:pt x="381142" y="348329"/>
                </a:lnTo>
                <a:cubicBezTo>
                  <a:pt x="381142" y="370205"/>
                  <a:pt x="375253" y="388715"/>
                  <a:pt x="363474" y="403860"/>
                </a:cubicBezTo>
                <a:cubicBezTo>
                  <a:pt x="343281" y="419005"/>
                  <a:pt x="321405" y="430784"/>
                  <a:pt x="297846" y="439198"/>
                </a:cubicBezTo>
                <a:cubicBezTo>
                  <a:pt x="287750" y="429101"/>
                  <a:pt x="279757" y="420687"/>
                  <a:pt x="273867" y="413956"/>
                </a:cubicBezTo>
                <a:cubicBezTo>
                  <a:pt x="267978" y="407225"/>
                  <a:pt x="260406" y="405122"/>
                  <a:pt x="251150" y="407646"/>
                </a:cubicBezTo>
                <a:cubicBezTo>
                  <a:pt x="241895" y="410170"/>
                  <a:pt x="233902" y="408487"/>
                  <a:pt x="227171" y="402598"/>
                </a:cubicBezTo>
                <a:cubicBezTo>
                  <a:pt x="220440" y="396708"/>
                  <a:pt x="214971" y="393763"/>
                  <a:pt x="210764" y="393763"/>
                </a:cubicBezTo>
                <a:cubicBezTo>
                  <a:pt x="206557" y="393763"/>
                  <a:pt x="202771" y="393763"/>
                  <a:pt x="199406" y="393763"/>
                </a:cubicBezTo>
                <a:cubicBezTo>
                  <a:pt x="111902" y="270923"/>
                  <a:pt x="61841" y="198144"/>
                  <a:pt x="49220" y="175427"/>
                </a:cubicBezTo>
                <a:cubicBezTo>
                  <a:pt x="36599" y="152709"/>
                  <a:pt x="20193" y="121999"/>
                  <a:pt x="0" y="83296"/>
                </a:cubicBezTo>
                <a:cubicBezTo>
                  <a:pt x="8413" y="76565"/>
                  <a:pt x="18510" y="75724"/>
                  <a:pt x="30289" y="80772"/>
                </a:cubicBezTo>
                <a:lnTo>
                  <a:pt x="20193" y="65627"/>
                </a:lnTo>
                <a:lnTo>
                  <a:pt x="35337" y="68151"/>
                </a:lnTo>
                <a:lnTo>
                  <a:pt x="20193" y="53007"/>
                </a:lnTo>
                <a:lnTo>
                  <a:pt x="70675" y="68151"/>
                </a:lnTo>
                <a:lnTo>
                  <a:pt x="40386" y="37862"/>
                </a:lnTo>
                <a:cubicBezTo>
                  <a:pt x="60579" y="39545"/>
                  <a:pt x="79931" y="45434"/>
                  <a:pt x="98440" y="55531"/>
                </a:cubicBezTo>
                <a:lnTo>
                  <a:pt x="53006" y="12621"/>
                </a:lnTo>
                <a:lnTo>
                  <a:pt x="58055" y="0"/>
                </a:lnTo>
                <a:close/>
              </a:path>
            </a:pathLst>
          </a:custGeom>
          <a:solidFill>
            <a:srgbClr val="0000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任意多边形 49"/>
          <p:cNvSpPr/>
          <p:nvPr/>
        </p:nvSpPr>
        <p:spPr>
          <a:xfrm>
            <a:off x="6592522" y="2645492"/>
            <a:ext cx="1362667" cy="1224691"/>
          </a:xfrm>
          <a:custGeom>
            <a:avLst/>
            <a:gdLst>
              <a:gd name="connsiteX0" fmla="*/ 310187 w 1362296"/>
              <a:gd name="connsiteY0" fmla="*/ 451818 h 1224358"/>
              <a:gd name="connsiteX1" fmla="*/ 281160 w 1362296"/>
              <a:gd name="connsiteY1" fmla="*/ 543949 h 1224358"/>
              <a:gd name="connsiteX2" fmla="*/ 263491 w 1362296"/>
              <a:gd name="connsiteY2" fmla="*/ 604528 h 1224358"/>
              <a:gd name="connsiteX3" fmla="*/ 247084 w 1362296"/>
              <a:gd name="connsiteY3" fmla="*/ 668893 h 1224358"/>
              <a:gd name="connsiteX4" fmla="*/ 264752 w 1362296"/>
              <a:gd name="connsiteY4" fmla="*/ 653748 h 1224358"/>
              <a:gd name="connsiteX5" fmla="*/ 282421 w 1362296"/>
              <a:gd name="connsiteY5" fmla="*/ 578024 h 1224358"/>
              <a:gd name="connsiteX6" fmla="*/ 302614 w 1362296"/>
              <a:gd name="connsiteY6" fmla="*/ 516183 h 1224358"/>
              <a:gd name="connsiteX7" fmla="*/ 312711 w 1362296"/>
              <a:gd name="connsiteY7" fmla="*/ 451818 h 1224358"/>
              <a:gd name="connsiteX8" fmla="*/ 1034611 w 1362296"/>
              <a:gd name="connsiteY8" fmla="*/ 0 h 1224358"/>
              <a:gd name="connsiteX9" fmla="*/ 1029563 w 1362296"/>
              <a:gd name="connsiteY9" fmla="*/ 70676 h 1224358"/>
              <a:gd name="connsiteX10" fmla="*/ 1047231 w 1362296"/>
              <a:gd name="connsiteY10" fmla="*/ 50483 h 1224358"/>
              <a:gd name="connsiteX11" fmla="*/ 1043446 w 1362296"/>
              <a:gd name="connsiteY11" fmla="*/ 179213 h 1224358"/>
              <a:gd name="connsiteX12" fmla="*/ 1042183 w 1362296"/>
              <a:gd name="connsiteY12" fmla="*/ 246102 h 1224358"/>
              <a:gd name="connsiteX13" fmla="*/ 1040921 w 1362296"/>
              <a:gd name="connsiteY13" fmla="*/ 290274 h 1224358"/>
              <a:gd name="connsiteX14" fmla="*/ 1047231 w 1362296"/>
              <a:gd name="connsiteY14" fmla="*/ 348329 h 1224358"/>
              <a:gd name="connsiteX15" fmla="*/ 1064900 w 1362296"/>
              <a:gd name="connsiteY15" fmla="*/ 143875 h 1224358"/>
              <a:gd name="connsiteX16" fmla="*/ 1074997 w 1362296"/>
              <a:gd name="connsiteY16" fmla="*/ 141351 h 1224358"/>
              <a:gd name="connsiteX17" fmla="*/ 1082569 w 1362296"/>
              <a:gd name="connsiteY17" fmla="*/ 161544 h 1224358"/>
              <a:gd name="connsiteX18" fmla="*/ 1087617 w 1362296"/>
              <a:gd name="connsiteY18" fmla="*/ 234744 h 1224358"/>
              <a:gd name="connsiteX19" fmla="*/ 1092666 w 1362296"/>
              <a:gd name="connsiteY19" fmla="*/ 186785 h 1224358"/>
              <a:gd name="connsiteX20" fmla="*/ 1100239 w 1362296"/>
              <a:gd name="connsiteY20" fmla="*/ 439198 h 1224358"/>
              <a:gd name="connsiteX21" fmla="*/ 1105286 w 1362296"/>
              <a:gd name="connsiteY21" fmla="*/ 426577 h 1224358"/>
              <a:gd name="connsiteX22" fmla="*/ 1120432 w 1362296"/>
              <a:gd name="connsiteY22" fmla="*/ 439198 h 1224358"/>
              <a:gd name="connsiteX23" fmla="*/ 1133052 w 1362296"/>
              <a:gd name="connsiteY23" fmla="*/ 477059 h 1224358"/>
              <a:gd name="connsiteX24" fmla="*/ 1146935 w 1362296"/>
              <a:gd name="connsiteY24" fmla="*/ 362212 h 1224358"/>
              <a:gd name="connsiteX25" fmla="*/ 1146935 w 1362296"/>
              <a:gd name="connsiteY25" fmla="*/ 315516 h 1224358"/>
              <a:gd name="connsiteX26" fmla="*/ 1140625 w 1362296"/>
              <a:gd name="connsiteY26" fmla="*/ 265033 h 1224358"/>
              <a:gd name="connsiteX27" fmla="*/ 1148196 w 1362296"/>
              <a:gd name="connsiteY27" fmla="*/ 265033 h 1224358"/>
              <a:gd name="connsiteX28" fmla="*/ 1163342 w 1362296"/>
              <a:gd name="connsiteY28" fmla="*/ 436673 h 1224358"/>
              <a:gd name="connsiteX29" fmla="*/ 1165865 w 1362296"/>
              <a:gd name="connsiteY29" fmla="*/ 287750 h 1224358"/>
              <a:gd name="connsiteX30" fmla="*/ 1173438 w 1362296"/>
              <a:gd name="connsiteY30" fmla="*/ 431625 h 1224358"/>
              <a:gd name="connsiteX31" fmla="*/ 1188582 w 1362296"/>
              <a:gd name="connsiteY31" fmla="*/ 421529 h 1224358"/>
              <a:gd name="connsiteX32" fmla="*/ 1201203 w 1362296"/>
              <a:gd name="connsiteY32" fmla="*/ 525018 h 1224358"/>
              <a:gd name="connsiteX33" fmla="*/ 1213824 w 1362296"/>
              <a:gd name="connsiteY33" fmla="*/ 525018 h 1224358"/>
              <a:gd name="connsiteX34" fmla="*/ 1216348 w 1362296"/>
              <a:gd name="connsiteY34" fmla="*/ 571714 h 1224358"/>
              <a:gd name="connsiteX35" fmla="*/ 1220134 w 1362296"/>
              <a:gd name="connsiteY35" fmla="*/ 613362 h 1224358"/>
              <a:gd name="connsiteX36" fmla="*/ 1231492 w 1362296"/>
              <a:gd name="connsiteY36" fmla="*/ 678989 h 1224358"/>
              <a:gd name="connsiteX37" fmla="*/ 1241589 w 1362296"/>
              <a:gd name="connsiteY37" fmla="*/ 671417 h 1224358"/>
              <a:gd name="connsiteX38" fmla="*/ 1294595 w 1362296"/>
              <a:gd name="connsiteY38" fmla="*/ 787527 h 1224358"/>
              <a:gd name="connsiteX39" fmla="*/ 1327410 w 1362296"/>
              <a:gd name="connsiteY39" fmla="*/ 812768 h 1224358"/>
              <a:gd name="connsiteX40" fmla="*/ 1337506 w 1362296"/>
              <a:gd name="connsiteY40" fmla="*/ 787527 h 1224358"/>
              <a:gd name="connsiteX41" fmla="*/ 1340030 w 1362296"/>
              <a:gd name="connsiteY41" fmla="*/ 797623 h 1224358"/>
              <a:gd name="connsiteX42" fmla="*/ 1345078 w 1362296"/>
              <a:gd name="connsiteY42" fmla="*/ 787527 h 1224358"/>
              <a:gd name="connsiteX43" fmla="*/ 1355174 w 1362296"/>
              <a:gd name="connsiteY43" fmla="*/ 792575 h 1224358"/>
              <a:gd name="connsiteX44" fmla="*/ 1361486 w 1362296"/>
              <a:gd name="connsiteY44" fmla="*/ 887230 h 1224358"/>
              <a:gd name="connsiteX45" fmla="*/ 1351388 w 1362296"/>
              <a:gd name="connsiteY45" fmla="*/ 964216 h 1224358"/>
              <a:gd name="connsiteX46" fmla="*/ 1341293 w 1362296"/>
              <a:gd name="connsiteY46" fmla="*/ 1043725 h 1224358"/>
              <a:gd name="connsiteX47" fmla="*/ 1340030 w 1362296"/>
              <a:gd name="connsiteY47" fmla="*/ 1085373 h 1224358"/>
              <a:gd name="connsiteX48" fmla="*/ 1329934 w 1362296"/>
              <a:gd name="connsiteY48" fmla="*/ 1100519 h 1224358"/>
              <a:gd name="connsiteX49" fmla="*/ 1294595 w 1362296"/>
              <a:gd name="connsiteY49" fmla="*/ 1105567 h 1224358"/>
              <a:gd name="connsiteX50" fmla="*/ 1279451 w 1362296"/>
              <a:gd name="connsiteY50" fmla="*/ 1130808 h 1224358"/>
              <a:gd name="connsiteX51" fmla="*/ 1246638 w 1362296"/>
              <a:gd name="connsiteY51" fmla="*/ 1147215 h 1224358"/>
              <a:gd name="connsiteX52" fmla="*/ 1204989 w 1362296"/>
              <a:gd name="connsiteY52" fmla="*/ 1176242 h 1224358"/>
              <a:gd name="connsiteX53" fmla="*/ 1153245 w 1362296"/>
              <a:gd name="connsiteY53" fmla="*/ 1206531 h 1224358"/>
              <a:gd name="connsiteX54" fmla="*/ 1143148 w 1362296"/>
              <a:gd name="connsiteY54" fmla="*/ 1193911 h 1224358"/>
              <a:gd name="connsiteX55" fmla="*/ 1110335 w 1362296"/>
              <a:gd name="connsiteY55" fmla="*/ 1192649 h 1224358"/>
              <a:gd name="connsiteX56" fmla="*/ 1071210 w 1362296"/>
              <a:gd name="connsiteY56" fmla="*/ 1196435 h 1224358"/>
              <a:gd name="connsiteX57" fmla="*/ 1047231 w 1362296"/>
              <a:gd name="connsiteY57" fmla="*/ 1193911 h 1224358"/>
              <a:gd name="connsiteX58" fmla="*/ 1039659 w 1362296"/>
              <a:gd name="connsiteY58" fmla="*/ 1209056 h 1224358"/>
              <a:gd name="connsiteX59" fmla="*/ 1028300 w 1362296"/>
              <a:gd name="connsiteY59" fmla="*/ 1211580 h 1224358"/>
              <a:gd name="connsiteX60" fmla="*/ 992963 w 1362296"/>
              <a:gd name="connsiteY60" fmla="*/ 1191387 h 1224358"/>
              <a:gd name="connsiteX61" fmla="*/ 870542 w 1362296"/>
              <a:gd name="connsiteY61" fmla="*/ 1180028 h 1224358"/>
              <a:gd name="connsiteX62" fmla="*/ 722881 w 1362296"/>
              <a:gd name="connsiteY62" fmla="*/ 1204007 h 1224358"/>
              <a:gd name="connsiteX63" fmla="*/ 531048 w 1362296"/>
              <a:gd name="connsiteY63" fmla="*/ 1222939 h 1224358"/>
              <a:gd name="connsiteX64" fmla="*/ 315235 w 1362296"/>
              <a:gd name="connsiteY64" fmla="*/ 1220415 h 1224358"/>
              <a:gd name="connsiteX65" fmla="*/ 206698 w 1362296"/>
              <a:gd name="connsiteY65" fmla="*/ 1204007 h 1224358"/>
              <a:gd name="connsiteX66" fmla="*/ 163788 w 1362296"/>
              <a:gd name="connsiteY66" fmla="*/ 1176242 h 1224358"/>
              <a:gd name="connsiteX67" fmla="*/ 83016 w 1362296"/>
              <a:gd name="connsiteY67" fmla="*/ 1057608 h 1224358"/>
              <a:gd name="connsiteX68" fmla="*/ 4768 w 1362296"/>
              <a:gd name="connsiteY68" fmla="*/ 1007126 h 1224358"/>
              <a:gd name="connsiteX69" fmla="*/ 6030 w 1362296"/>
              <a:gd name="connsiteY69" fmla="*/ 966740 h 1224358"/>
              <a:gd name="connsiteX70" fmla="*/ 2244 w 1362296"/>
              <a:gd name="connsiteY70" fmla="*/ 932664 h 1224358"/>
              <a:gd name="connsiteX71" fmla="*/ 3506 w 1362296"/>
              <a:gd name="connsiteY71" fmla="*/ 904899 h 1224358"/>
              <a:gd name="connsiteX72" fmla="*/ 14864 w 1362296"/>
              <a:gd name="connsiteY72" fmla="*/ 888492 h 1224358"/>
              <a:gd name="connsiteX73" fmla="*/ 4768 w 1362296"/>
              <a:gd name="connsiteY73" fmla="*/ 873347 h 1224358"/>
              <a:gd name="connsiteX74" fmla="*/ 14864 w 1362296"/>
              <a:gd name="connsiteY74" fmla="*/ 844320 h 1224358"/>
              <a:gd name="connsiteX75" fmla="*/ 26223 w 1362296"/>
              <a:gd name="connsiteY75" fmla="*/ 810244 h 1224358"/>
              <a:gd name="connsiteX76" fmla="*/ 93112 w 1362296"/>
              <a:gd name="connsiteY76" fmla="*/ 737044 h 1224358"/>
              <a:gd name="connsiteX77" fmla="*/ 178932 w 1362296"/>
              <a:gd name="connsiteY77" fmla="*/ 542687 h 1224358"/>
              <a:gd name="connsiteX78" fmla="*/ 211746 w 1362296"/>
              <a:gd name="connsiteY78" fmla="*/ 331922 h 1224358"/>
              <a:gd name="connsiteX79" fmla="*/ 218687 w 1362296"/>
              <a:gd name="connsiteY79" fmla="*/ 253991 h 1224358"/>
              <a:gd name="connsiteX80" fmla="*/ 228911 w 1362296"/>
              <a:gd name="connsiteY80" fmla="*/ 158671 h 1224358"/>
              <a:gd name="connsiteX81" fmla="*/ 238607 w 1362296"/>
              <a:gd name="connsiteY81" fmla="*/ 144127 h 1224358"/>
              <a:gd name="connsiteX82" fmla="*/ 253847 w 1362296"/>
              <a:gd name="connsiteY82" fmla="*/ 133967 h 1224358"/>
              <a:gd name="connsiteX83" fmla="*/ 350367 w 1362296"/>
              <a:gd name="connsiteY83" fmla="*/ 128887 h 1224358"/>
              <a:gd name="connsiteX84" fmla="*/ 365607 w 1362296"/>
              <a:gd name="connsiteY84" fmla="*/ 133967 h 1224358"/>
              <a:gd name="connsiteX85" fmla="*/ 380847 w 1362296"/>
              <a:gd name="connsiteY85" fmla="*/ 144127 h 1224358"/>
              <a:gd name="connsiteX86" fmla="*/ 380979 w 1362296"/>
              <a:gd name="connsiteY86" fmla="*/ 144132 h 1224358"/>
              <a:gd name="connsiteX87" fmla="*/ 408627 w 1362296"/>
              <a:gd name="connsiteY87" fmla="*/ 159020 h 1224358"/>
              <a:gd name="connsiteX88" fmla="*/ 413676 w 1362296"/>
              <a:gd name="connsiteY88" fmla="*/ 179213 h 1224358"/>
              <a:gd name="connsiteX89" fmla="*/ 373290 w 1362296"/>
              <a:gd name="connsiteY89" fmla="*/ 204454 h 1224358"/>
              <a:gd name="connsiteX90" fmla="*/ 374553 w 1362296"/>
              <a:gd name="connsiteY90" fmla="*/ 234744 h 1224358"/>
              <a:gd name="connsiteX91" fmla="*/ 369504 w 1362296"/>
              <a:gd name="connsiteY91" fmla="*/ 263771 h 1224358"/>
              <a:gd name="connsiteX92" fmla="*/ 360670 w 1362296"/>
              <a:gd name="connsiteY92" fmla="*/ 335709 h 1224358"/>
              <a:gd name="connsiteX93" fmla="*/ 373290 w 1362296"/>
              <a:gd name="connsiteY93" fmla="*/ 307943 h 1224358"/>
              <a:gd name="connsiteX94" fmla="*/ 375814 w 1362296"/>
              <a:gd name="connsiteY94" fmla="*/ 312992 h 1224358"/>
              <a:gd name="connsiteX95" fmla="*/ 350573 w 1362296"/>
              <a:gd name="connsiteY95" fmla="*/ 472011 h 1224358"/>
              <a:gd name="connsiteX96" fmla="*/ 360670 w 1362296"/>
              <a:gd name="connsiteY96" fmla="*/ 464439 h 1224358"/>
              <a:gd name="connsiteX97" fmla="*/ 349311 w 1362296"/>
              <a:gd name="connsiteY97" fmla="*/ 509873 h 1224358"/>
              <a:gd name="connsiteX98" fmla="*/ 305138 w 1362296"/>
              <a:gd name="connsiteY98" fmla="*/ 676465 h 1224358"/>
              <a:gd name="connsiteX99" fmla="*/ 257181 w 1362296"/>
              <a:gd name="connsiteY99" fmla="*/ 878395 h 1224358"/>
              <a:gd name="connsiteX100" fmla="*/ 279898 w 1362296"/>
              <a:gd name="connsiteY100" fmla="*/ 888492 h 1224358"/>
              <a:gd name="connsiteX101" fmla="*/ 287470 w 1362296"/>
              <a:gd name="connsiteY101" fmla="*/ 864513 h 1224358"/>
              <a:gd name="connsiteX102" fmla="*/ 308925 w 1362296"/>
              <a:gd name="connsiteY102" fmla="*/ 821603 h 1224358"/>
              <a:gd name="connsiteX103" fmla="*/ 335428 w 1362296"/>
              <a:gd name="connsiteY103" fmla="*/ 747141 h 1224358"/>
              <a:gd name="connsiteX104" fmla="*/ 322807 w 1362296"/>
              <a:gd name="connsiteY104" fmla="*/ 747141 h 1224358"/>
              <a:gd name="connsiteX105" fmla="*/ 355621 w 1362296"/>
              <a:gd name="connsiteY105" fmla="*/ 588121 h 1224358"/>
              <a:gd name="connsiteX106" fmla="*/ 369504 w 1362296"/>
              <a:gd name="connsiteY106" fmla="*/ 533852 h 1224358"/>
              <a:gd name="connsiteX107" fmla="*/ 380863 w 1362296"/>
              <a:gd name="connsiteY107" fmla="*/ 507349 h 1224358"/>
              <a:gd name="connsiteX108" fmla="*/ 380863 w 1362296"/>
              <a:gd name="connsiteY108" fmla="*/ 525018 h 1224358"/>
              <a:gd name="connsiteX109" fmla="*/ 401056 w 1362296"/>
              <a:gd name="connsiteY109" fmla="*/ 512397 h 1224358"/>
              <a:gd name="connsiteX110" fmla="*/ 403580 w 1362296"/>
              <a:gd name="connsiteY110" fmla="*/ 522494 h 1224358"/>
              <a:gd name="connsiteX111" fmla="*/ 390959 w 1362296"/>
              <a:gd name="connsiteY111" fmla="*/ 540163 h 1224358"/>
              <a:gd name="connsiteX112" fmla="*/ 310187 w 1362296"/>
              <a:gd name="connsiteY112" fmla="*/ 891016 h 1224358"/>
              <a:gd name="connsiteX113" fmla="*/ 402317 w 1362296"/>
              <a:gd name="connsiteY113" fmla="*/ 892278 h 1224358"/>
              <a:gd name="connsiteX114" fmla="*/ 592889 w 1362296"/>
              <a:gd name="connsiteY114" fmla="*/ 872085 h 1224358"/>
              <a:gd name="connsiteX115" fmla="*/ 749385 w 1362296"/>
              <a:gd name="connsiteY115" fmla="*/ 846844 h 1224358"/>
              <a:gd name="connsiteX116" fmla="*/ 774626 w 1362296"/>
              <a:gd name="connsiteY116" fmla="*/ 835485 h 1224358"/>
              <a:gd name="connsiteX117" fmla="*/ 806178 w 1362296"/>
              <a:gd name="connsiteY117" fmla="*/ 777430 h 1224358"/>
              <a:gd name="connsiteX118" fmla="*/ 841515 w 1362296"/>
              <a:gd name="connsiteY118" fmla="*/ 697921 h 1224358"/>
              <a:gd name="connsiteX119" fmla="*/ 876853 w 1362296"/>
              <a:gd name="connsiteY119" fmla="*/ 622197 h 1224358"/>
              <a:gd name="connsiteX120" fmla="*/ 883164 w 1362296"/>
              <a:gd name="connsiteY120" fmla="*/ 590645 h 1224358"/>
              <a:gd name="connsiteX121" fmla="*/ 875591 w 1362296"/>
              <a:gd name="connsiteY121" fmla="*/ 603266 h 1224358"/>
              <a:gd name="connsiteX122" fmla="*/ 875591 w 1362296"/>
              <a:gd name="connsiteY122" fmla="*/ 590645 h 1224358"/>
              <a:gd name="connsiteX123" fmla="*/ 850349 w 1362296"/>
              <a:gd name="connsiteY123" fmla="*/ 620935 h 1224358"/>
              <a:gd name="connsiteX124" fmla="*/ 871805 w 1362296"/>
              <a:gd name="connsiteY124" fmla="*/ 574238 h 1224358"/>
              <a:gd name="connsiteX125" fmla="*/ 902094 w 1362296"/>
              <a:gd name="connsiteY125" fmla="*/ 466963 h 1224358"/>
              <a:gd name="connsiteX126" fmla="*/ 933645 w 1362296"/>
              <a:gd name="connsiteY126" fmla="*/ 347067 h 1224358"/>
              <a:gd name="connsiteX127" fmla="*/ 946267 w 1362296"/>
              <a:gd name="connsiteY127" fmla="*/ 301633 h 1224358"/>
              <a:gd name="connsiteX128" fmla="*/ 943742 w 1362296"/>
              <a:gd name="connsiteY128" fmla="*/ 278916 h 1224358"/>
              <a:gd name="connsiteX129" fmla="*/ 941218 w 1362296"/>
              <a:gd name="connsiteY129" fmla="*/ 257461 h 1224358"/>
              <a:gd name="connsiteX130" fmla="*/ 951315 w 1362296"/>
              <a:gd name="connsiteY130" fmla="*/ 254937 h 1224358"/>
              <a:gd name="connsiteX131" fmla="*/ 948791 w 1362296"/>
              <a:gd name="connsiteY131" fmla="*/ 201930 h 1224358"/>
              <a:gd name="connsiteX132" fmla="*/ 963935 w 1362296"/>
              <a:gd name="connsiteY132" fmla="*/ 247364 h 1224358"/>
              <a:gd name="connsiteX133" fmla="*/ 1006846 w 1362296"/>
              <a:gd name="connsiteY133" fmla="*/ 42910 h 1224358"/>
              <a:gd name="connsiteX134" fmla="*/ 1006846 w 1362296"/>
              <a:gd name="connsiteY134" fmla="*/ 113586 h 12243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</a:cxnLst>
            <a:rect l="l" t="t" r="r" b="b"/>
            <a:pathLst>
              <a:path w="1362296" h="1224358">
                <a:moveTo>
                  <a:pt x="310187" y="451818"/>
                </a:moveTo>
                <a:cubicBezTo>
                  <a:pt x="295042" y="497253"/>
                  <a:pt x="285366" y="527963"/>
                  <a:pt x="281160" y="543949"/>
                </a:cubicBezTo>
                <a:cubicBezTo>
                  <a:pt x="276953" y="559935"/>
                  <a:pt x="271063" y="580128"/>
                  <a:pt x="263491" y="604528"/>
                </a:cubicBezTo>
                <a:cubicBezTo>
                  <a:pt x="255918" y="628928"/>
                  <a:pt x="250450" y="650383"/>
                  <a:pt x="247084" y="668893"/>
                </a:cubicBezTo>
                <a:lnTo>
                  <a:pt x="264752" y="653748"/>
                </a:lnTo>
                <a:cubicBezTo>
                  <a:pt x="268119" y="625141"/>
                  <a:pt x="274008" y="599900"/>
                  <a:pt x="282421" y="578024"/>
                </a:cubicBezTo>
                <a:cubicBezTo>
                  <a:pt x="290836" y="556149"/>
                  <a:pt x="297567" y="535535"/>
                  <a:pt x="302614" y="516183"/>
                </a:cubicBezTo>
                <a:cubicBezTo>
                  <a:pt x="307663" y="496832"/>
                  <a:pt x="311029" y="475377"/>
                  <a:pt x="312711" y="451818"/>
                </a:cubicBezTo>
                <a:close/>
                <a:moveTo>
                  <a:pt x="1034611" y="0"/>
                </a:moveTo>
                <a:lnTo>
                  <a:pt x="1029563" y="70676"/>
                </a:lnTo>
                <a:lnTo>
                  <a:pt x="1047231" y="50483"/>
                </a:lnTo>
                <a:cubicBezTo>
                  <a:pt x="1043865" y="100965"/>
                  <a:pt x="1042604" y="143875"/>
                  <a:pt x="1043446" y="179213"/>
                </a:cubicBezTo>
                <a:cubicBezTo>
                  <a:pt x="1044287" y="214551"/>
                  <a:pt x="1043865" y="236847"/>
                  <a:pt x="1042183" y="246102"/>
                </a:cubicBezTo>
                <a:cubicBezTo>
                  <a:pt x="1040500" y="255357"/>
                  <a:pt x="1040080" y="270082"/>
                  <a:pt x="1040921" y="290274"/>
                </a:cubicBezTo>
                <a:cubicBezTo>
                  <a:pt x="1041763" y="310467"/>
                  <a:pt x="1043865" y="329819"/>
                  <a:pt x="1047231" y="348329"/>
                </a:cubicBezTo>
                <a:lnTo>
                  <a:pt x="1064900" y="143875"/>
                </a:lnTo>
                <a:lnTo>
                  <a:pt x="1074997" y="141351"/>
                </a:lnTo>
                <a:lnTo>
                  <a:pt x="1082569" y="161544"/>
                </a:lnTo>
                <a:cubicBezTo>
                  <a:pt x="1067424" y="186785"/>
                  <a:pt x="1069107" y="211185"/>
                  <a:pt x="1087617" y="234744"/>
                </a:cubicBezTo>
                <a:lnTo>
                  <a:pt x="1092666" y="186785"/>
                </a:lnTo>
                <a:cubicBezTo>
                  <a:pt x="1085935" y="272606"/>
                  <a:pt x="1088459" y="356743"/>
                  <a:pt x="1100239" y="439198"/>
                </a:cubicBezTo>
                <a:lnTo>
                  <a:pt x="1105286" y="426577"/>
                </a:lnTo>
                <a:lnTo>
                  <a:pt x="1120432" y="439198"/>
                </a:lnTo>
                <a:lnTo>
                  <a:pt x="1133052" y="477059"/>
                </a:lnTo>
                <a:cubicBezTo>
                  <a:pt x="1139783" y="419846"/>
                  <a:pt x="1144410" y="381564"/>
                  <a:pt x="1146935" y="362212"/>
                </a:cubicBezTo>
                <a:cubicBezTo>
                  <a:pt x="1149459" y="342860"/>
                  <a:pt x="1149459" y="327295"/>
                  <a:pt x="1146935" y="315516"/>
                </a:cubicBezTo>
                <a:cubicBezTo>
                  <a:pt x="1144410" y="303736"/>
                  <a:pt x="1142306" y="286909"/>
                  <a:pt x="1140625" y="265033"/>
                </a:cubicBezTo>
                <a:lnTo>
                  <a:pt x="1148196" y="265033"/>
                </a:lnTo>
                <a:lnTo>
                  <a:pt x="1163342" y="436673"/>
                </a:lnTo>
                <a:lnTo>
                  <a:pt x="1165865" y="287750"/>
                </a:lnTo>
                <a:lnTo>
                  <a:pt x="1173438" y="431625"/>
                </a:lnTo>
                <a:lnTo>
                  <a:pt x="1188582" y="421529"/>
                </a:lnTo>
                <a:cubicBezTo>
                  <a:pt x="1191948" y="455184"/>
                  <a:pt x="1196155" y="489680"/>
                  <a:pt x="1201203" y="525018"/>
                </a:cubicBezTo>
                <a:lnTo>
                  <a:pt x="1213824" y="525018"/>
                </a:lnTo>
                <a:cubicBezTo>
                  <a:pt x="1215506" y="546894"/>
                  <a:pt x="1216348" y="562459"/>
                  <a:pt x="1216348" y="571714"/>
                </a:cubicBezTo>
                <a:cubicBezTo>
                  <a:pt x="1216348" y="580969"/>
                  <a:pt x="1217609" y="594852"/>
                  <a:pt x="1220134" y="613362"/>
                </a:cubicBezTo>
                <a:cubicBezTo>
                  <a:pt x="1222658" y="631873"/>
                  <a:pt x="1226445" y="653748"/>
                  <a:pt x="1231492" y="678989"/>
                </a:cubicBezTo>
                <a:lnTo>
                  <a:pt x="1241589" y="671417"/>
                </a:lnTo>
                <a:cubicBezTo>
                  <a:pt x="1250003" y="715169"/>
                  <a:pt x="1267673" y="753872"/>
                  <a:pt x="1294595" y="787527"/>
                </a:cubicBezTo>
                <a:lnTo>
                  <a:pt x="1327410" y="812768"/>
                </a:lnTo>
                <a:lnTo>
                  <a:pt x="1337506" y="787527"/>
                </a:lnTo>
                <a:lnTo>
                  <a:pt x="1340030" y="797623"/>
                </a:lnTo>
                <a:lnTo>
                  <a:pt x="1345078" y="787527"/>
                </a:lnTo>
                <a:lnTo>
                  <a:pt x="1355174" y="792575"/>
                </a:lnTo>
                <a:cubicBezTo>
                  <a:pt x="1356857" y="834644"/>
                  <a:pt x="1358961" y="866195"/>
                  <a:pt x="1361486" y="887230"/>
                </a:cubicBezTo>
                <a:cubicBezTo>
                  <a:pt x="1364009" y="908264"/>
                  <a:pt x="1360644" y="933926"/>
                  <a:pt x="1351388" y="964216"/>
                </a:cubicBezTo>
                <a:cubicBezTo>
                  <a:pt x="1342134" y="994505"/>
                  <a:pt x="1338768" y="1021009"/>
                  <a:pt x="1341293" y="1043725"/>
                </a:cubicBezTo>
                <a:cubicBezTo>
                  <a:pt x="1343816" y="1066443"/>
                  <a:pt x="1343396" y="1080325"/>
                  <a:pt x="1340030" y="1085373"/>
                </a:cubicBezTo>
                <a:cubicBezTo>
                  <a:pt x="1336664" y="1090422"/>
                  <a:pt x="1333299" y="1095470"/>
                  <a:pt x="1329934" y="1100519"/>
                </a:cubicBezTo>
                <a:lnTo>
                  <a:pt x="1294595" y="1105567"/>
                </a:lnTo>
                <a:lnTo>
                  <a:pt x="1279451" y="1130808"/>
                </a:lnTo>
                <a:cubicBezTo>
                  <a:pt x="1265989" y="1134173"/>
                  <a:pt x="1255051" y="1139642"/>
                  <a:pt x="1246638" y="1147215"/>
                </a:cubicBezTo>
                <a:cubicBezTo>
                  <a:pt x="1238223" y="1154787"/>
                  <a:pt x="1224340" y="1164463"/>
                  <a:pt x="1204989" y="1176242"/>
                </a:cubicBezTo>
                <a:cubicBezTo>
                  <a:pt x="1185638" y="1188021"/>
                  <a:pt x="1168389" y="1198118"/>
                  <a:pt x="1153245" y="1206531"/>
                </a:cubicBezTo>
                <a:cubicBezTo>
                  <a:pt x="1148196" y="1201483"/>
                  <a:pt x="1144830" y="1197277"/>
                  <a:pt x="1143148" y="1193911"/>
                </a:cubicBezTo>
                <a:cubicBezTo>
                  <a:pt x="1141466" y="1190545"/>
                  <a:pt x="1130528" y="1190125"/>
                  <a:pt x="1110335" y="1192649"/>
                </a:cubicBezTo>
                <a:cubicBezTo>
                  <a:pt x="1090142" y="1195173"/>
                  <a:pt x="1077101" y="1196435"/>
                  <a:pt x="1071210" y="1196435"/>
                </a:cubicBezTo>
                <a:cubicBezTo>
                  <a:pt x="1065321" y="1196435"/>
                  <a:pt x="1057328" y="1195594"/>
                  <a:pt x="1047231" y="1193911"/>
                </a:cubicBezTo>
                <a:lnTo>
                  <a:pt x="1039659" y="1209056"/>
                </a:lnTo>
                <a:cubicBezTo>
                  <a:pt x="1034611" y="1210739"/>
                  <a:pt x="1030824" y="1211580"/>
                  <a:pt x="1028300" y="1211580"/>
                </a:cubicBezTo>
                <a:cubicBezTo>
                  <a:pt x="1025777" y="1211580"/>
                  <a:pt x="1013997" y="1204849"/>
                  <a:pt x="992963" y="1191387"/>
                </a:cubicBezTo>
                <a:cubicBezTo>
                  <a:pt x="971928" y="1177925"/>
                  <a:pt x="931122" y="1174139"/>
                  <a:pt x="870542" y="1180028"/>
                </a:cubicBezTo>
                <a:cubicBezTo>
                  <a:pt x="809963" y="1185918"/>
                  <a:pt x="760743" y="1193911"/>
                  <a:pt x="722881" y="1204007"/>
                </a:cubicBezTo>
                <a:cubicBezTo>
                  <a:pt x="685020" y="1214104"/>
                  <a:pt x="621075" y="1220415"/>
                  <a:pt x="531048" y="1222939"/>
                </a:cubicBezTo>
                <a:cubicBezTo>
                  <a:pt x="441021" y="1225463"/>
                  <a:pt x="369083" y="1224621"/>
                  <a:pt x="315235" y="1220415"/>
                </a:cubicBezTo>
                <a:cubicBezTo>
                  <a:pt x="261386" y="1216207"/>
                  <a:pt x="225208" y="1210739"/>
                  <a:pt x="206698" y="1204007"/>
                </a:cubicBezTo>
                <a:cubicBezTo>
                  <a:pt x="188187" y="1197277"/>
                  <a:pt x="173885" y="1188021"/>
                  <a:pt x="163788" y="1176242"/>
                </a:cubicBezTo>
                <a:cubicBezTo>
                  <a:pt x="128450" y="1139221"/>
                  <a:pt x="101526" y="1099677"/>
                  <a:pt x="83016" y="1057608"/>
                </a:cubicBezTo>
                <a:lnTo>
                  <a:pt x="4768" y="1007126"/>
                </a:lnTo>
                <a:cubicBezTo>
                  <a:pt x="4768" y="988615"/>
                  <a:pt x="5188" y="975153"/>
                  <a:pt x="6030" y="966740"/>
                </a:cubicBezTo>
                <a:cubicBezTo>
                  <a:pt x="6872" y="958326"/>
                  <a:pt x="5610" y="946967"/>
                  <a:pt x="2244" y="932664"/>
                </a:cubicBezTo>
                <a:cubicBezTo>
                  <a:pt x="-1122" y="918361"/>
                  <a:pt x="-701" y="909105"/>
                  <a:pt x="3506" y="904899"/>
                </a:cubicBezTo>
                <a:cubicBezTo>
                  <a:pt x="7712" y="900692"/>
                  <a:pt x="11498" y="895223"/>
                  <a:pt x="14864" y="888492"/>
                </a:cubicBezTo>
                <a:lnTo>
                  <a:pt x="4768" y="873347"/>
                </a:lnTo>
                <a:cubicBezTo>
                  <a:pt x="9816" y="861568"/>
                  <a:pt x="13182" y="851892"/>
                  <a:pt x="14864" y="844320"/>
                </a:cubicBezTo>
                <a:cubicBezTo>
                  <a:pt x="16547" y="836747"/>
                  <a:pt x="20332" y="825389"/>
                  <a:pt x="26223" y="810244"/>
                </a:cubicBezTo>
                <a:cubicBezTo>
                  <a:pt x="32113" y="795099"/>
                  <a:pt x="54408" y="770699"/>
                  <a:pt x="93112" y="737044"/>
                </a:cubicBezTo>
                <a:cubicBezTo>
                  <a:pt x="131816" y="703389"/>
                  <a:pt x="160422" y="638603"/>
                  <a:pt x="178932" y="542687"/>
                </a:cubicBezTo>
                <a:cubicBezTo>
                  <a:pt x="197443" y="446770"/>
                  <a:pt x="208380" y="376515"/>
                  <a:pt x="211746" y="331922"/>
                </a:cubicBezTo>
                <a:cubicBezTo>
                  <a:pt x="213429" y="309626"/>
                  <a:pt x="215743" y="283649"/>
                  <a:pt x="218687" y="253991"/>
                </a:cubicBezTo>
                <a:lnTo>
                  <a:pt x="228911" y="158671"/>
                </a:lnTo>
                <a:lnTo>
                  <a:pt x="238607" y="144127"/>
                </a:lnTo>
                <a:cubicBezTo>
                  <a:pt x="242627" y="139532"/>
                  <a:pt x="247798" y="134792"/>
                  <a:pt x="253847" y="133967"/>
                </a:cubicBezTo>
                <a:cubicBezTo>
                  <a:pt x="285769" y="129614"/>
                  <a:pt x="318194" y="130580"/>
                  <a:pt x="350367" y="128887"/>
                </a:cubicBezTo>
                <a:cubicBezTo>
                  <a:pt x="355447" y="130580"/>
                  <a:pt x="360818" y="131572"/>
                  <a:pt x="365607" y="133967"/>
                </a:cubicBezTo>
                <a:cubicBezTo>
                  <a:pt x="371068" y="136697"/>
                  <a:pt x="374759" y="143670"/>
                  <a:pt x="380847" y="144127"/>
                </a:cubicBezTo>
                <a:lnTo>
                  <a:pt x="380979" y="144132"/>
                </a:lnTo>
                <a:lnTo>
                  <a:pt x="408627" y="159020"/>
                </a:lnTo>
                <a:lnTo>
                  <a:pt x="413676" y="179213"/>
                </a:lnTo>
                <a:lnTo>
                  <a:pt x="373290" y="204454"/>
                </a:lnTo>
                <a:cubicBezTo>
                  <a:pt x="373290" y="217916"/>
                  <a:pt x="373711" y="228013"/>
                  <a:pt x="374553" y="234744"/>
                </a:cubicBezTo>
                <a:cubicBezTo>
                  <a:pt x="375395" y="241475"/>
                  <a:pt x="373711" y="251151"/>
                  <a:pt x="369504" y="263771"/>
                </a:cubicBezTo>
                <a:cubicBezTo>
                  <a:pt x="365297" y="276392"/>
                  <a:pt x="362352" y="300371"/>
                  <a:pt x="360670" y="335709"/>
                </a:cubicBezTo>
                <a:lnTo>
                  <a:pt x="373290" y="307943"/>
                </a:lnTo>
                <a:lnTo>
                  <a:pt x="375814" y="312992"/>
                </a:lnTo>
                <a:cubicBezTo>
                  <a:pt x="364036" y="365157"/>
                  <a:pt x="355621" y="418163"/>
                  <a:pt x="350573" y="472011"/>
                </a:cubicBezTo>
                <a:lnTo>
                  <a:pt x="360670" y="464439"/>
                </a:lnTo>
                <a:cubicBezTo>
                  <a:pt x="360670" y="472853"/>
                  <a:pt x="356883" y="487997"/>
                  <a:pt x="349311" y="509873"/>
                </a:cubicBezTo>
                <a:cubicBezTo>
                  <a:pt x="341738" y="531749"/>
                  <a:pt x="327014" y="587279"/>
                  <a:pt x="305138" y="676465"/>
                </a:cubicBezTo>
                <a:cubicBezTo>
                  <a:pt x="283263" y="765651"/>
                  <a:pt x="267277" y="832961"/>
                  <a:pt x="257181" y="878395"/>
                </a:cubicBezTo>
                <a:lnTo>
                  <a:pt x="279898" y="888492"/>
                </a:lnTo>
                <a:cubicBezTo>
                  <a:pt x="279898" y="878395"/>
                  <a:pt x="282421" y="870402"/>
                  <a:pt x="287470" y="864513"/>
                </a:cubicBezTo>
                <a:cubicBezTo>
                  <a:pt x="292518" y="858623"/>
                  <a:pt x="299670" y="844320"/>
                  <a:pt x="308925" y="821603"/>
                </a:cubicBezTo>
                <a:cubicBezTo>
                  <a:pt x="318179" y="798885"/>
                  <a:pt x="327014" y="774065"/>
                  <a:pt x="335428" y="747141"/>
                </a:cubicBezTo>
                <a:lnTo>
                  <a:pt x="322807" y="747141"/>
                </a:lnTo>
                <a:cubicBezTo>
                  <a:pt x="339635" y="669734"/>
                  <a:pt x="350573" y="616728"/>
                  <a:pt x="355621" y="588121"/>
                </a:cubicBezTo>
                <a:cubicBezTo>
                  <a:pt x="360670" y="559514"/>
                  <a:pt x="365297" y="541425"/>
                  <a:pt x="369504" y="533852"/>
                </a:cubicBezTo>
                <a:cubicBezTo>
                  <a:pt x="373711" y="526280"/>
                  <a:pt x="377497" y="517445"/>
                  <a:pt x="380863" y="507349"/>
                </a:cubicBezTo>
                <a:lnTo>
                  <a:pt x="380863" y="525018"/>
                </a:lnTo>
                <a:lnTo>
                  <a:pt x="401056" y="512397"/>
                </a:lnTo>
                <a:lnTo>
                  <a:pt x="403580" y="522494"/>
                </a:lnTo>
                <a:cubicBezTo>
                  <a:pt x="400214" y="527542"/>
                  <a:pt x="396007" y="533432"/>
                  <a:pt x="390959" y="540163"/>
                </a:cubicBezTo>
                <a:cubicBezTo>
                  <a:pt x="385910" y="546894"/>
                  <a:pt x="358987" y="663845"/>
                  <a:pt x="310187" y="891016"/>
                </a:cubicBezTo>
                <a:cubicBezTo>
                  <a:pt x="340477" y="891016"/>
                  <a:pt x="371187" y="891437"/>
                  <a:pt x="402317" y="892278"/>
                </a:cubicBezTo>
                <a:cubicBezTo>
                  <a:pt x="433449" y="893119"/>
                  <a:pt x="496972" y="886389"/>
                  <a:pt x="592889" y="872085"/>
                </a:cubicBezTo>
                <a:cubicBezTo>
                  <a:pt x="688806" y="857782"/>
                  <a:pt x="740971" y="849368"/>
                  <a:pt x="749385" y="846844"/>
                </a:cubicBezTo>
                <a:cubicBezTo>
                  <a:pt x="757799" y="844320"/>
                  <a:pt x="766211" y="840533"/>
                  <a:pt x="774626" y="835485"/>
                </a:cubicBezTo>
                <a:cubicBezTo>
                  <a:pt x="789770" y="806879"/>
                  <a:pt x="800287" y="787527"/>
                  <a:pt x="806178" y="777430"/>
                </a:cubicBezTo>
                <a:cubicBezTo>
                  <a:pt x="812068" y="767334"/>
                  <a:pt x="823846" y="740831"/>
                  <a:pt x="841515" y="697921"/>
                </a:cubicBezTo>
                <a:cubicBezTo>
                  <a:pt x="859184" y="655010"/>
                  <a:pt x="870963" y="629769"/>
                  <a:pt x="876853" y="622197"/>
                </a:cubicBezTo>
                <a:cubicBezTo>
                  <a:pt x="882743" y="614624"/>
                  <a:pt x="884846" y="604107"/>
                  <a:pt x="883164" y="590645"/>
                </a:cubicBezTo>
                <a:lnTo>
                  <a:pt x="875591" y="603266"/>
                </a:lnTo>
                <a:lnTo>
                  <a:pt x="875591" y="590645"/>
                </a:lnTo>
                <a:lnTo>
                  <a:pt x="850349" y="620935"/>
                </a:lnTo>
                <a:cubicBezTo>
                  <a:pt x="857080" y="600742"/>
                  <a:pt x="864232" y="585176"/>
                  <a:pt x="871805" y="574238"/>
                </a:cubicBezTo>
                <a:cubicBezTo>
                  <a:pt x="879378" y="563301"/>
                  <a:pt x="889474" y="527542"/>
                  <a:pt x="902094" y="466963"/>
                </a:cubicBezTo>
                <a:cubicBezTo>
                  <a:pt x="914715" y="406384"/>
                  <a:pt x="925232" y="366419"/>
                  <a:pt x="933645" y="347067"/>
                </a:cubicBezTo>
                <a:cubicBezTo>
                  <a:pt x="942060" y="327716"/>
                  <a:pt x="946267" y="312571"/>
                  <a:pt x="946267" y="301633"/>
                </a:cubicBezTo>
                <a:cubicBezTo>
                  <a:pt x="946267" y="290695"/>
                  <a:pt x="945425" y="283123"/>
                  <a:pt x="943742" y="278916"/>
                </a:cubicBezTo>
                <a:cubicBezTo>
                  <a:pt x="942060" y="274709"/>
                  <a:pt x="941218" y="267557"/>
                  <a:pt x="941218" y="257461"/>
                </a:cubicBezTo>
                <a:lnTo>
                  <a:pt x="951315" y="254937"/>
                </a:lnTo>
                <a:lnTo>
                  <a:pt x="948791" y="201930"/>
                </a:lnTo>
                <a:cubicBezTo>
                  <a:pt x="957204" y="217075"/>
                  <a:pt x="962253" y="232220"/>
                  <a:pt x="963935" y="247364"/>
                </a:cubicBezTo>
                <a:lnTo>
                  <a:pt x="1006846" y="42910"/>
                </a:lnTo>
                <a:lnTo>
                  <a:pt x="1006846" y="113586"/>
                </a:lnTo>
                <a:close/>
              </a:path>
            </a:pathLst>
          </a:custGeom>
          <a:solidFill>
            <a:srgbClr val="0000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任意多边形 50"/>
          <p:cNvSpPr/>
          <p:nvPr/>
        </p:nvSpPr>
        <p:spPr>
          <a:xfrm>
            <a:off x="992530" y="1628171"/>
            <a:ext cx="1879122" cy="521800"/>
          </a:xfrm>
          <a:custGeom>
            <a:avLst/>
            <a:gdLst/>
            <a:ahLst/>
            <a:cxnLst/>
            <a:rect l="l" t="t" r="r" b="b"/>
            <a:pathLst>
              <a:path w="1852077" h="514290">
                <a:moveTo>
                  <a:pt x="1365552" y="75724"/>
                </a:moveTo>
                <a:cubicBezTo>
                  <a:pt x="1358821" y="79090"/>
                  <a:pt x="1352931" y="82455"/>
                  <a:pt x="1347883" y="85821"/>
                </a:cubicBezTo>
                <a:lnTo>
                  <a:pt x="1357979" y="100965"/>
                </a:lnTo>
                <a:cubicBezTo>
                  <a:pt x="1363028" y="97600"/>
                  <a:pt x="1366393" y="95496"/>
                  <a:pt x="1368076" y="94655"/>
                </a:cubicBezTo>
                <a:cubicBezTo>
                  <a:pt x="1369759" y="93814"/>
                  <a:pt x="1371862" y="93814"/>
                  <a:pt x="1374386" y="94655"/>
                </a:cubicBezTo>
                <a:cubicBezTo>
                  <a:pt x="1376911" y="95496"/>
                  <a:pt x="1379855" y="96758"/>
                  <a:pt x="1383221" y="98441"/>
                </a:cubicBezTo>
                <a:lnTo>
                  <a:pt x="1380697" y="90869"/>
                </a:lnTo>
                <a:lnTo>
                  <a:pt x="1365552" y="85821"/>
                </a:lnTo>
                <a:close/>
                <a:moveTo>
                  <a:pt x="1385745" y="0"/>
                </a:moveTo>
                <a:lnTo>
                  <a:pt x="1390793" y="5049"/>
                </a:lnTo>
                <a:lnTo>
                  <a:pt x="1393317" y="2524"/>
                </a:lnTo>
                <a:lnTo>
                  <a:pt x="1413511" y="10097"/>
                </a:lnTo>
                <a:lnTo>
                  <a:pt x="1413511" y="2524"/>
                </a:lnTo>
                <a:lnTo>
                  <a:pt x="1416035" y="2524"/>
                </a:lnTo>
                <a:cubicBezTo>
                  <a:pt x="1422765" y="9255"/>
                  <a:pt x="1428234" y="17669"/>
                  <a:pt x="1432441" y="27766"/>
                </a:cubicBezTo>
                <a:cubicBezTo>
                  <a:pt x="1436648" y="37862"/>
                  <a:pt x="1438751" y="45435"/>
                  <a:pt x="1438751" y="50483"/>
                </a:cubicBezTo>
                <a:cubicBezTo>
                  <a:pt x="1448848" y="60579"/>
                  <a:pt x="1456000" y="66890"/>
                  <a:pt x="1460207" y="69414"/>
                </a:cubicBezTo>
                <a:cubicBezTo>
                  <a:pt x="1464413" y="71938"/>
                  <a:pt x="1470303" y="74883"/>
                  <a:pt x="1477875" y="78248"/>
                </a:cubicBezTo>
                <a:cubicBezTo>
                  <a:pt x="1485448" y="81614"/>
                  <a:pt x="1493861" y="85821"/>
                  <a:pt x="1503117" y="90869"/>
                </a:cubicBezTo>
                <a:cubicBezTo>
                  <a:pt x="1512372" y="95917"/>
                  <a:pt x="1523731" y="100545"/>
                  <a:pt x="1537193" y="104752"/>
                </a:cubicBezTo>
                <a:cubicBezTo>
                  <a:pt x="1550654" y="108958"/>
                  <a:pt x="1569585" y="116951"/>
                  <a:pt x="1593985" y="128731"/>
                </a:cubicBezTo>
                <a:cubicBezTo>
                  <a:pt x="1618385" y="140510"/>
                  <a:pt x="1642785" y="150186"/>
                  <a:pt x="1667185" y="157758"/>
                </a:cubicBezTo>
                <a:cubicBezTo>
                  <a:pt x="1691585" y="165331"/>
                  <a:pt x="1708833" y="172903"/>
                  <a:pt x="1718929" y="180475"/>
                </a:cubicBezTo>
                <a:cubicBezTo>
                  <a:pt x="1729026" y="188048"/>
                  <a:pt x="1742488" y="198565"/>
                  <a:pt x="1759315" y="212027"/>
                </a:cubicBezTo>
                <a:lnTo>
                  <a:pt x="1789605" y="252413"/>
                </a:lnTo>
                <a:lnTo>
                  <a:pt x="1819894" y="285226"/>
                </a:lnTo>
                <a:cubicBezTo>
                  <a:pt x="1826625" y="295323"/>
                  <a:pt x="1832094" y="303316"/>
                  <a:pt x="1836301" y="309206"/>
                </a:cubicBezTo>
                <a:cubicBezTo>
                  <a:pt x="1840508" y="315095"/>
                  <a:pt x="1844715" y="325192"/>
                  <a:pt x="1848922" y="339495"/>
                </a:cubicBezTo>
                <a:cubicBezTo>
                  <a:pt x="1853129" y="353799"/>
                  <a:pt x="1853129" y="368102"/>
                  <a:pt x="1848922" y="382405"/>
                </a:cubicBezTo>
                <a:cubicBezTo>
                  <a:pt x="1844715" y="396709"/>
                  <a:pt x="1840508" y="409329"/>
                  <a:pt x="1836301" y="420267"/>
                </a:cubicBezTo>
                <a:cubicBezTo>
                  <a:pt x="1832094" y="431205"/>
                  <a:pt x="1827887" y="439198"/>
                  <a:pt x="1823681" y="444246"/>
                </a:cubicBezTo>
                <a:cubicBezTo>
                  <a:pt x="1819474" y="449295"/>
                  <a:pt x="1812322" y="457708"/>
                  <a:pt x="1802226" y="469488"/>
                </a:cubicBezTo>
                <a:cubicBezTo>
                  <a:pt x="1780350" y="477901"/>
                  <a:pt x="1760998" y="484632"/>
                  <a:pt x="1744171" y="489681"/>
                </a:cubicBezTo>
                <a:cubicBezTo>
                  <a:pt x="1727343" y="494729"/>
                  <a:pt x="1705888" y="500198"/>
                  <a:pt x="1679805" y="506087"/>
                </a:cubicBezTo>
                <a:cubicBezTo>
                  <a:pt x="1653723" y="511977"/>
                  <a:pt x="1632688" y="512818"/>
                  <a:pt x="1616702" y="508611"/>
                </a:cubicBezTo>
                <a:cubicBezTo>
                  <a:pt x="1600716" y="504405"/>
                  <a:pt x="1586833" y="499356"/>
                  <a:pt x="1575054" y="493467"/>
                </a:cubicBezTo>
                <a:cubicBezTo>
                  <a:pt x="1563275" y="487577"/>
                  <a:pt x="1545185" y="486315"/>
                  <a:pt x="1520785" y="489681"/>
                </a:cubicBezTo>
                <a:cubicBezTo>
                  <a:pt x="1496385" y="493046"/>
                  <a:pt x="1479559" y="495991"/>
                  <a:pt x="1470303" y="498515"/>
                </a:cubicBezTo>
                <a:cubicBezTo>
                  <a:pt x="1461048" y="501039"/>
                  <a:pt x="1450531" y="504825"/>
                  <a:pt x="1438751" y="509874"/>
                </a:cubicBezTo>
                <a:cubicBezTo>
                  <a:pt x="1433703" y="503143"/>
                  <a:pt x="1429917" y="498094"/>
                  <a:pt x="1427393" y="494729"/>
                </a:cubicBezTo>
                <a:cubicBezTo>
                  <a:pt x="1424869" y="491363"/>
                  <a:pt x="1417297" y="488418"/>
                  <a:pt x="1404676" y="485894"/>
                </a:cubicBezTo>
                <a:cubicBezTo>
                  <a:pt x="1392055" y="483370"/>
                  <a:pt x="1370600" y="476639"/>
                  <a:pt x="1340311" y="465701"/>
                </a:cubicBezTo>
                <a:cubicBezTo>
                  <a:pt x="1310021" y="454764"/>
                  <a:pt x="1267953" y="448453"/>
                  <a:pt x="1214104" y="446770"/>
                </a:cubicBezTo>
                <a:cubicBezTo>
                  <a:pt x="1160257" y="445088"/>
                  <a:pt x="1102622" y="447612"/>
                  <a:pt x="1041202" y="454343"/>
                </a:cubicBezTo>
                <a:cubicBezTo>
                  <a:pt x="979781" y="461074"/>
                  <a:pt x="921727" y="469908"/>
                  <a:pt x="867037" y="480846"/>
                </a:cubicBezTo>
                <a:cubicBezTo>
                  <a:pt x="812348" y="491784"/>
                  <a:pt x="757659" y="499777"/>
                  <a:pt x="702969" y="504825"/>
                </a:cubicBezTo>
                <a:cubicBezTo>
                  <a:pt x="648280" y="509874"/>
                  <a:pt x="588963" y="512818"/>
                  <a:pt x="525018" y="513660"/>
                </a:cubicBezTo>
                <a:cubicBezTo>
                  <a:pt x="461074" y="514501"/>
                  <a:pt x="409750" y="514501"/>
                  <a:pt x="371047" y="513660"/>
                </a:cubicBezTo>
                <a:cubicBezTo>
                  <a:pt x="332343" y="512818"/>
                  <a:pt x="298268" y="510715"/>
                  <a:pt x="268820" y="507349"/>
                </a:cubicBezTo>
                <a:cubicBezTo>
                  <a:pt x="239371" y="503984"/>
                  <a:pt x="209923" y="498936"/>
                  <a:pt x="180475" y="492205"/>
                </a:cubicBezTo>
                <a:cubicBezTo>
                  <a:pt x="151027" y="485474"/>
                  <a:pt x="130413" y="482108"/>
                  <a:pt x="118634" y="482108"/>
                </a:cubicBezTo>
                <a:cubicBezTo>
                  <a:pt x="106855" y="482108"/>
                  <a:pt x="96338" y="481267"/>
                  <a:pt x="87083" y="479584"/>
                </a:cubicBezTo>
                <a:cubicBezTo>
                  <a:pt x="77827" y="477901"/>
                  <a:pt x="68572" y="474536"/>
                  <a:pt x="59317" y="469488"/>
                </a:cubicBezTo>
                <a:cubicBezTo>
                  <a:pt x="50062" y="464439"/>
                  <a:pt x="41228" y="457708"/>
                  <a:pt x="32814" y="449295"/>
                </a:cubicBezTo>
                <a:cubicBezTo>
                  <a:pt x="27766" y="437515"/>
                  <a:pt x="23979" y="429522"/>
                  <a:pt x="21455" y="425315"/>
                </a:cubicBezTo>
                <a:cubicBezTo>
                  <a:pt x="18931" y="421109"/>
                  <a:pt x="15566" y="414798"/>
                  <a:pt x="11359" y="406384"/>
                </a:cubicBezTo>
                <a:cubicBezTo>
                  <a:pt x="7152" y="397971"/>
                  <a:pt x="4628" y="391240"/>
                  <a:pt x="3786" y="386191"/>
                </a:cubicBezTo>
                <a:cubicBezTo>
                  <a:pt x="2945" y="381143"/>
                  <a:pt x="1683" y="376936"/>
                  <a:pt x="0" y="373571"/>
                </a:cubicBezTo>
                <a:cubicBezTo>
                  <a:pt x="3366" y="371888"/>
                  <a:pt x="6311" y="369785"/>
                  <a:pt x="8835" y="367260"/>
                </a:cubicBezTo>
                <a:cubicBezTo>
                  <a:pt x="11359" y="364736"/>
                  <a:pt x="20614" y="362633"/>
                  <a:pt x="36600" y="360950"/>
                </a:cubicBezTo>
                <a:cubicBezTo>
                  <a:pt x="52586" y="359267"/>
                  <a:pt x="74883" y="361371"/>
                  <a:pt x="103489" y="367260"/>
                </a:cubicBezTo>
                <a:cubicBezTo>
                  <a:pt x="132096" y="373150"/>
                  <a:pt x="174586" y="372309"/>
                  <a:pt x="230958" y="364736"/>
                </a:cubicBezTo>
                <a:cubicBezTo>
                  <a:pt x="287330" y="357164"/>
                  <a:pt x="374412" y="340337"/>
                  <a:pt x="492205" y="314254"/>
                </a:cubicBezTo>
                <a:cubicBezTo>
                  <a:pt x="609997" y="288171"/>
                  <a:pt x="726948" y="261668"/>
                  <a:pt x="843058" y="234744"/>
                </a:cubicBezTo>
                <a:cubicBezTo>
                  <a:pt x="959168" y="207820"/>
                  <a:pt x="1024795" y="188468"/>
                  <a:pt x="1039940" y="176689"/>
                </a:cubicBezTo>
                <a:cubicBezTo>
                  <a:pt x="1055085" y="164910"/>
                  <a:pt x="1068967" y="157337"/>
                  <a:pt x="1081588" y="153972"/>
                </a:cubicBezTo>
                <a:cubicBezTo>
                  <a:pt x="1094209" y="150606"/>
                  <a:pt x="1110195" y="148082"/>
                  <a:pt x="1129546" y="146400"/>
                </a:cubicBezTo>
                <a:cubicBezTo>
                  <a:pt x="1148898" y="144717"/>
                  <a:pt x="1160257" y="143034"/>
                  <a:pt x="1163622" y="141351"/>
                </a:cubicBezTo>
                <a:cubicBezTo>
                  <a:pt x="1166987" y="139669"/>
                  <a:pt x="1172035" y="137986"/>
                  <a:pt x="1178767" y="136303"/>
                </a:cubicBezTo>
                <a:lnTo>
                  <a:pt x="1186339" y="118634"/>
                </a:lnTo>
                <a:lnTo>
                  <a:pt x="1204008" y="103489"/>
                </a:lnTo>
                <a:lnTo>
                  <a:pt x="1214104" y="90869"/>
                </a:lnTo>
                <a:cubicBezTo>
                  <a:pt x="1222518" y="85821"/>
                  <a:pt x="1228828" y="80772"/>
                  <a:pt x="1233035" y="75724"/>
                </a:cubicBezTo>
                <a:cubicBezTo>
                  <a:pt x="1237243" y="70676"/>
                  <a:pt x="1241449" y="68152"/>
                  <a:pt x="1245656" y="68152"/>
                </a:cubicBezTo>
                <a:cubicBezTo>
                  <a:pt x="1249863" y="68152"/>
                  <a:pt x="1257856" y="67310"/>
                  <a:pt x="1269635" y="65628"/>
                </a:cubicBezTo>
                <a:lnTo>
                  <a:pt x="1282256" y="53007"/>
                </a:lnTo>
                <a:lnTo>
                  <a:pt x="1294876" y="42910"/>
                </a:lnTo>
                <a:lnTo>
                  <a:pt x="1294876" y="35338"/>
                </a:lnTo>
                <a:cubicBezTo>
                  <a:pt x="1301607" y="33655"/>
                  <a:pt x="1306235" y="31973"/>
                  <a:pt x="1308759" y="30290"/>
                </a:cubicBezTo>
                <a:cubicBezTo>
                  <a:pt x="1311283" y="28607"/>
                  <a:pt x="1317593" y="28607"/>
                  <a:pt x="1327690" y="30290"/>
                </a:cubicBezTo>
                <a:cubicBezTo>
                  <a:pt x="1337787" y="31973"/>
                  <a:pt x="1344097" y="31552"/>
                  <a:pt x="1346621" y="29028"/>
                </a:cubicBezTo>
                <a:cubicBezTo>
                  <a:pt x="1349145" y="26504"/>
                  <a:pt x="1352511" y="25662"/>
                  <a:pt x="1356717" y="26504"/>
                </a:cubicBezTo>
                <a:cubicBezTo>
                  <a:pt x="1360924" y="27345"/>
                  <a:pt x="1367235" y="27766"/>
                  <a:pt x="1375649" y="27766"/>
                </a:cubicBezTo>
                <a:lnTo>
                  <a:pt x="1370600" y="20193"/>
                </a:lnTo>
                <a:close/>
              </a:path>
            </a:pathLst>
          </a:custGeom>
          <a:solidFill>
            <a:srgbClr val="0000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任意多边形 53"/>
          <p:cNvSpPr/>
          <p:nvPr/>
        </p:nvSpPr>
        <p:spPr>
          <a:xfrm>
            <a:off x="9224184" y="1348143"/>
            <a:ext cx="1051614" cy="1613005"/>
          </a:xfrm>
          <a:custGeom>
            <a:avLst/>
            <a:gdLst>
              <a:gd name="connsiteX0" fmla="*/ 426578 w 999554"/>
              <a:gd name="connsiteY0" fmla="*/ 0 h 1533153"/>
              <a:gd name="connsiteX1" fmla="*/ 441722 w 999554"/>
              <a:gd name="connsiteY1" fmla="*/ 12621 h 1533153"/>
              <a:gd name="connsiteX2" fmla="*/ 487157 w 999554"/>
              <a:gd name="connsiteY2" fmla="*/ 42910 h 1533153"/>
              <a:gd name="connsiteX3" fmla="*/ 555308 w 999554"/>
              <a:gd name="connsiteY3" fmla="*/ 131255 h 1533153"/>
              <a:gd name="connsiteX4" fmla="*/ 646176 w 999554"/>
              <a:gd name="connsiteY4" fmla="*/ 146400 h 1533153"/>
              <a:gd name="connsiteX5" fmla="*/ 676466 w 999554"/>
              <a:gd name="connsiteY5" fmla="*/ 119896 h 1533153"/>
              <a:gd name="connsiteX6" fmla="*/ 710542 w 999554"/>
              <a:gd name="connsiteY6" fmla="*/ 111062 h 1533153"/>
              <a:gd name="connsiteX7" fmla="*/ 753452 w 999554"/>
              <a:gd name="connsiteY7" fmla="*/ 124944 h 1533153"/>
              <a:gd name="connsiteX8" fmla="*/ 800148 w 999554"/>
              <a:gd name="connsiteY8" fmla="*/ 155234 h 1533153"/>
              <a:gd name="connsiteX9" fmla="*/ 868300 w 999554"/>
              <a:gd name="connsiteY9" fmla="*/ 201930 h 1533153"/>
              <a:gd name="connsiteX10" fmla="*/ 999554 w 999554"/>
              <a:gd name="connsiteY10" fmla="*/ 312992 h 1533153"/>
              <a:gd name="connsiteX11" fmla="*/ 991982 w 999554"/>
              <a:gd name="connsiteY11" fmla="*/ 360950 h 1533153"/>
              <a:gd name="connsiteX12" fmla="*/ 942761 w 999554"/>
              <a:gd name="connsiteY12" fmla="*/ 400074 h 1533153"/>
              <a:gd name="connsiteX13" fmla="*/ 940714 w 999554"/>
              <a:gd name="connsiteY13" fmla="*/ 401139 h 1533153"/>
              <a:gd name="connsiteX14" fmla="*/ 926481 w 999554"/>
              <a:gd name="connsiteY14" fmla="*/ 403985 h 1533153"/>
              <a:gd name="connsiteX15" fmla="*/ 888381 w 999554"/>
              <a:gd name="connsiteY15" fmla="*/ 415415 h 1533153"/>
              <a:gd name="connsiteX16" fmla="*/ 865521 w 999554"/>
              <a:gd name="connsiteY16" fmla="*/ 426845 h 1533153"/>
              <a:gd name="connsiteX17" fmla="*/ 842661 w 999554"/>
              <a:gd name="connsiteY17" fmla="*/ 434465 h 1533153"/>
              <a:gd name="connsiteX18" fmla="*/ 808371 w 999554"/>
              <a:gd name="connsiteY18" fmla="*/ 445895 h 1533153"/>
              <a:gd name="connsiteX19" fmla="*/ 795456 w 999554"/>
              <a:gd name="connsiteY19" fmla="*/ 450200 h 1533153"/>
              <a:gd name="connsiteX20" fmla="*/ 787527 w 999554"/>
              <a:gd name="connsiteY20" fmla="*/ 436674 h 1533153"/>
              <a:gd name="connsiteX21" fmla="*/ 668894 w 999554"/>
              <a:gd name="connsiteY21" fmla="*/ 472012 h 1533153"/>
              <a:gd name="connsiteX22" fmla="*/ 658797 w 999554"/>
              <a:gd name="connsiteY22" fmla="*/ 449295 h 1533153"/>
              <a:gd name="connsiteX23" fmla="*/ 631031 w 999554"/>
              <a:gd name="connsiteY23" fmla="*/ 451819 h 1533153"/>
              <a:gd name="connsiteX24" fmla="*/ 598218 w 999554"/>
              <a:gd name="connsiteY24" fmla="*/ 468225 h 1533153"/>
              <a:gd name="connsiteX25" fmla="*/ 516184 w 999554"/>
              <a:gd name="connsiteY25" fmla="*/ 513660 h 1533153"/>
              <a:gd name="connsiteX26" fmla="*/ 377357 w 999554"/>
              <a:gd name="connsiteY26" fmla="*/ 610838 h 1533153"/>
              <a:gd name="connsiteX27" fmla="*/ 272606 w 999554"/>
              <a:gd name="connsiteY27" fmla="*/ 699183 h 1533153"/>
              <a:gd name="connsiteX28" fmla="*/ 204455 w 999554"/>
              <a:gd name="connsiteY28" fmla="*/ 752189 h 1533153"/>
              <a:gd name="connsiteX29" fmla="*/ 191834 w 999554"/>
              <a:gd name="connsiteY29" fmla="*/ 747141 h 1533153"/>
              <a:gd name="connsiteX30" fmla="*/ 126206 w 999554"/>
              <a:gd name="connsiteY30" fmla="*/ 807720 h 1533153"/>
              <a:gd name="connsiteX31" fmla="*/ 156496 w 999554"/>
              <a:gd name="connsiteY31" fmla="*/ 802672 h 1533153"/>
              <a:gd name="connsiteX32" fmla="*/ 479584 w 999554"/>
              <a:gd name="connsiteY32" fmla="*/ 605790 h 1533153"/>
              <a:gd name="connsiteX33" fmla="*/ 530067 w 999554"/>
              <a:gd name="connsiteY33" fmla="*/ 532591 h 1533153"/>
              <a:gd name="connsiteX34" fmla="*/ 570453 w 999554"/>
              <a:gd name="connsiteY34" fmla="*/ 530066 h 1533153"/>
              <a:gd name="connsiteX35" fmla="*/ 578025 w 999554"/>
              <a:gd name="connsiteY35" fmla="*/ 519970 h 1533153"/>
              <a:gd name="connsiteX36" fmla="*/ 678990 w 999554"/>
              <a:gd name="connsiteY36" fmla="*/ 527542 h 1533153"/>
              <a:gd name="connsiteX37" fmla="*/ 781217 w 999554"/>
              <a:gd name="connsiteY37" fmla="*/ 552784 h 1533153"/>
              <a:gd name="connsiteX38" fmla="*/ 838337 w 999554"/>
              <a:gd name="connsiteY38" fmla="*/ 598880 h 1533153"/>
              <a:gd name="connsiteX39" fmla="*/ 846471 w 999554"/>
              <a:gd name="connsiteY39" fmla="*/ 609725 h 1533153"/>
              <a:gd name="connsiteX40" fmla="*/ 853616 w 999554"/>
              <a:gd name="connsiteY40" fmla="*/ 612107 h 1533153"/>
              <a:gd name="connsiteX41" fmla="*/ 863251 w 999554"/>
              <a:gd name="connsiteY41" fmla="*/ 638604 h 1533153"/>
              <a:gd name="connsiteX42" fmla="*/ 827913 w 999554"/>
              <a:gd name="connsiteY42" fmla="*/ 681514 h 1533153"/>
              <a:gd name="connsiteX43" fmla="*/ 816555 w 999554"/>
              <a:gd name="connsiteY43" fmla="*/ 680252 h 1533153"/>
              <a:gd name="connsiteX44" fmla="*/ 805196 w 999554"/>
              <a:gd name="connsiteY44" fmla="*/ 685300 h 1533153"/>
              <a:gd name="connsiteX45" fmla="*/ 779955 w 999554"/>
              <a:gd name="connsiteY45" fmla="*/ 699183 h 1533153"/>
              <a:gd name="connsiteX46" fmla="*/ 737045 w 999554"/>
              <a:gd name="connsiteY46" fmla="*/ 790051 h 1533153"/>
              <a:gd name="connsiteX47" fmla="*/ 724424 w 999554"/>
              <a:gd name="connsiteY47" fmla="*/ 797624 h 1533153"/>
              <a:gd name="connsiteX48" fmla="*/ 687825 w 999554"/>
              <a:gd name="connsiteY48" fmla="*/ 964216 h 1533153"/>
              <a:gd name="connsiteX49" fmla="*/ 673942 w 999554"/>
              <a:gd name="connsiteY49" fmla="*/ 1028581 h 1533153"/>
              <a:gd name="connsiteX50" fmla="*/ 671417 w 999554"/>
              <a:gd name="connsiteY50" fmla="*/ 1080326 h 1533153"/>
              <a:gd name="connsiteX51" fmla="*/ 853155 w 999554"/>
              <a:gd name="connsiteY51" fmla="*/ 767334 h 1533153"/>
              <a:gd name="connsiteX52" fmla="*/ 868300 w 999554"/>
              <a:gd name="connsiteY52" fmla="*/ 757238 h 1533153"/>
              <a:gd name="connsiteX53" fmla="*/ 835486 w 999554"/>
              <a:gd name="connsiteY53" fmla="*/ 816555 h 1533153"/>
              <a:gd name="connsiteX54" fmla="*/ 819079 w 999554"/>
              <a:gd name="connsiteY54" fmla="*/ 856941 h 1533153"/>
              <a:gd name="connsiteX55" fmla="*/ 806458 w 999554"/>
              <a:gd name="connsiteY55" fmla="*/ 885968 h 1533153"/>
              <a:gd name="connsiteX56" fmla="*/ 796362 w 999554"/>
              <a:gd name="connsiteY56" fmla="*/ 914996 h 1533153"/>
              <a:gd name="connsiteX57" fmla="*/ 791314 w 999554"/>
              <a:gd name="connsiteY57" fmla="*/ 936451 h 1533153"/>
              <a:gd name="connsiteX58" fmla="*/ 788789 w 999554"/>
              <a:gd name="connsiteY58" fmla="*/ 950333 h 1533153"/>
              <a:gd name="connsiteX59" fmla="*/ 785003 w 999554"/>
              <a:gd name="connsiteY59" fmla="*/ 964216 h 1533153"/>
              <a:gd name="connsiteX60" fmla="*/ 774906 w 999554"/>
              <a:gd name="connsiteY60" fmla="*/ 949071 h 1533153"/>
              <a:gd name="connsiteX61" fmla="*/ 762286 w 999554"/>
              <a:gd name="connsiteY61" fmla="*/ 1047512 h 1533153"/>
              <a:gd name="connsiteX62" fmla="*/ 745879 w 999554"/>
              <a:gd name="connsiteY62" fmla="*/ 1142167 h 1533153"/>
              <a:gd name="connsiteX63" fmla="*/ 739569 w 999554"/>
              <a:gd name="connsiteY63" fmla="*/ 1187601 h 1533153"/>
              <a:gd name="connsiteX64" fmla="*/ 724424 w 999554"/>
              <a:gd name="connsiteY64" fmla="*/ 1241869 h 1533153"/>
              <a:gd name="connsiteX65" fmla="*/ 744617 w 999554"/>
              <a:gd name="connsiteY65" fmla="*/ 1231773 h 1533153"/>
              <a:gd name="connsiteX66" fmla="*/ 735783 w 999554"/>
              <a:gd name="connsiteY66" fmla="*/ 1284780 h 1533153"/>
              <a:gd name="connsiteX67" fmla="*/ 716852 w 999554"/>
              <a:gd name="connsiteY67" fmla="*/ 1350407 h 1533153"/>
              <a:gd name="connsiteX68" fmla="*/ 695397 w 999554"/>
              <a:gd name="connsiteY68" fmla="*/ 1426131 h 1533153"/>
              <a:gd name="connsiteX69" fmla="*/ 681514 w 999554"/>
              <a:gd name="connsiteY69" fmla="*/ 1471565 h 1533153"/>
              <a:gd name="connsiteX70" fmla="*/ 653749 w 999554"/>
              <a:gd name="connsiteY70" fmla="*/ 1532144 h 1533153"/>
              <a:gd name="connsiteX71" fmla="*/ 586859 w 999554"/>
              <a:gd name="connsiteY71" fmla="*/ 1530882 h 1533153"/>
              <a:gd name="connsiteX72" fmla="*/ 530067 w 999554"/>
              <a:gd name="connsiteY72" fmla="*/ 1529620 h 1533153"/>
              <a:gd name="connsiteX73" fmla="*/ 497253 w 999554"/>
              <a:gd name="connsiteY73" fmla="*/ 1475351 h 1533153"/>
              <a:gd name="connsiteX74" fmla="*/ 485894 w 999554"/>
              <a:gd name="connsiteY74" fmla="*/ 1438751 h 1533153"/>
              <a:gd name="connsiteX75" fmla="*/ 466964 w 999554"/>
              <a:gd name="connsiteY75" fmla="*/ 1404675 h 1533153"/>
              <a:gd name="connsiteX76" fmla="*/ 430363 w 999554"/>
              <a:gd name="connsiteY76" fmla="*/ 1352931 h 1533153"/>
              <a:gd name="connsiteX77" fmla="*/ 420267 w 999554"/>
              <a:gd name="connsiteY77" fmla="*/ 1293614 h 1533153"/>
              <a:gd name="connsiteX78" fmla="*/ 441722 w 999554"/>
              <a:gd name="connsiteY78" fmla="*/ 1229249 h 1533153"/>
              <a:gd name="connsiteX79" fmla="*/ 489681 w 999554"/>
              <a:gd name="connsiteY79" fmla="*/ 1183815 h 1533153"/>
              <a:gd name="connsiteX80" fmla="*/ 546473 w 999554"/>
              <a:gd name="connsiteY80" fmla="*/ 838010 h 1533153"/>
              <a:gd name="connsiteX81" fmla="*/ 535115 w 999554"/>
              <a:gd name="connsiteY81" fmla="*/ 825389 h 1533153"/>
              <a:gd name="connsiteX82" fmla="*/ 531960 w 999554"/>
              <a:gd name="connsiteY82" fmla="*/ 834854 h 1533153"/>
              <a:gd name="connsiteX83" fmla="*/ 525018 w 999554"/>
              <a:gd name="connsiteY83" fmla="*/ 827913 h 1533153"/>
              <a:gd name="connsiteX84" fmla="*/ 522494 w 999554"/>
              <a:gd name="connsiteY84" fmla="*/ 855679 h 1533153"/>
              <a:gd name="connsiteX85" fmla="*/ 393764 w 999554"/>
              <a:gd name="connsiteY85" fmla="*/ 926354 h 1533153"/>
              <a:gd name="connsiteX86" fmla="*/ 401336 w 999554"/>
              <a:gd name="connsiteY86" fmla="*/ 916258 h 1533153"/>
              <a:gd name="connsiteX87" fmla="*/ 340757 w 999554"/>
              <a:gd name="connsiteY87" fmla="*/ 959168 h 1533153"/>
              <a:gd name="connsiteX88" fmla="*/ 333185 w 999554"/>
              <a:gd name="connsiteY88" fmla="*/ 949071 h 1533153"/>
              <a:gd name="connsiteX89" fmla="*/ 181737 w 999554"/>
              <a:gd name="connsiteY89" fmla="*/ 1029843 h 1533153"/>
              <a:gd name="connsiteX90" fmla="*/ 80772 w 999554"/>
              <a:gd name="connsiteY90" fmla="*/ 969264 h 1533153"/>
              <a:gd name="connsiteX91" fmla="*/ 0 w 999554"/>
              <a:gd name="connsiteY91" fmla="*/ 840534 h 1533153"/>
              <a:gd name="connsiteX92" fmla="*/ 2524 w 999554"/>
              <a:gd name="connsiteY92" fmla="*/ 825389 h 1533153"/>
              <a:gd name="connsiteX93" fmla="*/ 93393 w 999554"/>
              <a:gd name="connsiteY93" fmla="*/ 797624 h 1533153"/>
              <a:gd name="connsiteX94" fmla="*/ 224648 w 999554"/>
              <a:gd name="connsiteY94" fmla="*/ 658797 h 1533153"/>
              <a:gd name="connsiteX95" fmla="*/ 567928 w 999554"/>
              <a:gd name="connsiteY95" fmla="*/ 348330 h 1533153"/>
              <a:gd name="connsiteX96" fmla="*/ 527542 w 999554"/>
              <a:gd name="connsiteY96" fmla="*/ 310468 h 1533153"/>
              <a:gd name="connsiteX97" fmla="*/ 465701 w 999554"/>
              <a:gd name="connsiteY97" fmla="*/ 218337 h 1533153"/>
              <a:gd name="connsiteX98" fmla="*/ 434150 w 999554"/>
              <a:gd name="connsiteY98" fmla="*/ 145137 h 1533153"/>
              <a:gd name="connsiteX99" fmla="*/ 424053 w 999554"/>
              <a:gd name="connsiteY99" fmla="*/ 74462 h 1533153"/>
              <a:gd name="connsiteX100" fmla="*/ 426578 w 999554"/>
              <a:gd name="connsiteY100" fmla="*/ 0 h 15331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</a:cxnLst>
            <a:rect l="l" t="t" r="r" b="b"/>
            <a:pathLst>
              <a:path w="999554" h="1533153">
                <a:moveTo>
                  <a:pt x="426578" y="0"/>
                </a:moveTo>
                <a:lnTo>
                  <a:pt x="441722" y="12621"/>
                </a:lnTo>
                <a:lnTo>
                  <a:pt x="487157" y="42910"/>
                </a:lnTo>
                <a:cubicBezTo>
                  <a:pt x="505666" y="74883"/>
                  <a:pt x="528384" y="104331"/>
                  <a:pt x="555308" y="131255"/>
                </a:cubicBezTo>
                <a:lnTo>
                  <a:pt x="646176" y="146400"/>
                </a:lnTo>
                <a:cubicBezTo>
                  <a:pt x="659638" y="134620"/>
                  <a:pt x="669734" y="125786"/>
                  <a:pt x="676466" y="119896"/>
                </a:cubicBezTo>
                <a:cubicBezTo>
                  <a:pt x="683197" y="114007"/>
                  <a:pt x="694556" y="111062"/>
                  <a:pt x="710542" y="111062"/>
                </a:cubicBezTo>
                <a:cubicBezTo>
                  <a:pt x="726527" y="111062"/>
                  <a:pt x="740831" y="115689"/>
                  <a:pt x="753452" y="124944"/>
                </a:cubicBezTo>
                <a:cubicBezTo>
                  <a:pt x="766072" y="134200"/>
                  <a:pt x="781638" y="144296"/>
                  <a:pt x="800148" y="155234"/>
                </a:cubicBezTo>
                <a:cubicBezTo>
                  <a:pt x="818658" y="166172"/>
                  <a:pt x="841375" y="181737"/>
                  <a:pt x="868300" y="201930"/>
                </a:cubicBezTo>
                <a:cubicBezTo>
                  <a:pt x="895223" y="222123"/>
                  <a:pt x="938975" y="259144"/>
                  <a:pt x="999554" y="312992"/>
                </a:cubicBezTo>
                <a:lnTo>
                  <a:pt x="991982" y="360950"/>
                </a:lnTo>
                <a:cubicBezTo>
                  <a:pt x="968423" y="379460"/>
                  <a:pt x="952017" y="392502"/>
                  <a:pt x="942761" y="400074"/>
                </a:cubicBezTo>
                <a:lnTo>
                  <a:pt x="940714" y="401139"/>
                </a:lnTo>
                <a:lnTo>
                  <a:pt x="926481" y="403985"/>
                </a:lnTo>
                <a:cubicBezTo>
                  <a:pt x="909207" y="407824"/>
                  <a:pt x="907376" y="409083"/>
                  <a:pt x="888381" y="415415"/>
                </a:cubicBezTo>
                <a:cubicBezTo>
                  <a:pt x="846696" y="429310"/>
                  <a:pt x="909836" y="407150"/>
                  <a:pt x="865521" y="426845"/>
                </a:cubicBezTo>
                <a:cubicBezTo>
                  <a:pt x="858181" y="430107"/>
                  <a:pt x="850281" y="431925"/>
                  <a:pt x="842661" y="434465"/>
                </a:cubicBezTo>
                <a:lnTo>
                  <a:pt x="808371" y="445895"/>
                </a:lnTo>
                <a:lnTo>
                  <a:pt x="795456" y="450200"/>
                </a:lnTo>
                <a:lnTo>
                  <a:pt x="787527" y="436674"/>
                </a:lnTo>
                <a:cubicBezTo>
                  <a:pt x="748824" y="453501"/>
                  <a:pt x="709280" y="465281"/>
                  <a:pt x="668894" y="472012"/>
                </a:cubicBezTo>
                <a:lnTo>
                  <a:pt x="658797" y="449295"/>
                </a:lnTo>
                <a:cubicBezTo>
                  <a:pt x="648700" y="450977"/>
                  <a:pt x="639445" y="451819"/>
                  <a:pt x="631031" y="451819"/>
                </a:cubicBezTo>
                <a:cubicBezTo>
                  <a:pt x="622618" y="451819"/>
                  <a:pt x="611680" y="457288"/>
                  <a:pt x="598218" y="468225"/>
                </a:cubicBezTo>
                <a:cubicBezTo>
                  <a:pt x="584756" y="479163"/>
                  <a:pt x="557411" y="494308"/>
                  <a:pt x="516184" y="513660"/>
                </a:cubicBezTo>
                <a:cubicBezTo>
                  <a:pt x="474957" y="533011"/>
                  <a:pt x="428680" y="565404"/>
                  <a:pt x="377357" y="610838"/>
                </a:cubicBezTo>
                <a:cubicBezTo>
                  <a:pt x="326033" y="656273"/>
                  <a:pt x="291116" y="685721"/>
                  <a:pt x="272606" y="699183"/>
                </a:cubicBezTo>
                <a:cubicBezTo>
                  <a:pt x="254096" y="712645"/>
                  <a:pt x="231379" y="730314"/>
                  <a:pt x="204455" y="752189"/>
                </a:cubicBezTo>
                <a:lnTo>
                  <a:pt x="191834" y="747141"/>
                </a:lnTo>
                <a:lnTo>
                  <a:pt x="126206" y="807720"/>
                </a:lnTo>
                <a:cubicBezTo>
                  <a:pt x="137986" y="807720"/>
                  <a:pt x="148082" y="806037"/>
                  <a:pt x="156496" y="802672"/>
                </a:cubicBezTo>
                <a:cubicBezTo>
                  <a:pt x="164909" y="799306"/>
                  <a:pt x="272606" y="733679"/>
                  <a:pt x="479584" y="605790"/>
                </a:cubicBezTo>
                <a:cubicBezTo>
                  <a:pt x="494729" y="582232"/>
                  <a:pt x="511557" y="557832"/>
                  <a:pt x="530067" y="532591"/>
                </a:cubicBezTo>
                <a:lnTo>
                  <a:pt x="570453" y="530066"/>
                </a:lnTo>
                <a:lnTo>
                  <a:pt x="578025" y="519970"/>
                </a:lnTo>
                <a:cubicBezTo>
                  <a:pt x="596535" y="523336"/>
                  <a:pt x="630190" y="525860"/>
                  <a:pt x="678990" y="527542"/>
                </a:cubicBezTo>
                <a:cubicBezTo>
                  <a:pt x="727790" y="529225"/>
                  <a:pt x="761865" y="537639"/>
                  <a:pt x="781217" y="552784"/>
                </a:cubicBezTo>
                <a:lnTo>
                  <a:pt x="838337" y="598880"/>
                </a:lnTo>
                <a:lnTo>
                  <a:pt x="846471" y="609725"/>
                </a:lnTo>
                <a:lnTo>
                  <a:pt x="853616" y="612107"/>
                </a:lnTo>
                <a:lnTo>
                  <a:pt x="863251" y="638604"/>
                </a:lnTo>
                <a:lnTo>
                  <a:pt x="827913" y="681514"/>
                </a:lnTo>
                <a:cubicBezTo>
                  <a:pt x="822865" y="681514"/>
                  <a:pt x="819079" y="681093"/>
                  <a:pt x="816555" y="680252"/>
                </a:cubicBezTo>
                <a:cubicBezTo>
                  <a:pt x="814031" y="679410"/>
                  <a:pt x="810244" y="681093"/>
                  <a:pt x="805196" y="685300"/>
                </a:cubicBezTo>
                <a:cubicBezTo>
                  <a:pt x="800148" y="689507"/>
                  <a:pt x="791734" y="694135"/>
                  <a:pt x="779955" y="699183"/>
                </a:cubicBezTo>
                <a:lnTo>
                  <a:pt x="737045" y="790051"/>
                </a:lnTo>
                <a:lnTo>
                  <a:pt x="724424" y="797624"/>
                </a:lnTo>
                <a:cubicBezTo>
                  <a:pt x="707597" y="878396"/>
                  <a:pt x="695397" y="933927"/>
                  <a:pt x="687825" y="964216"/>
                </a:cubicBezTo>
                <a:cubicBezTo>
                  <a:pt x="680252" y="994505"/>
                  <a:pt x="675625" y="1015960"/>
                  <a:pt x="673942" y="1028581"/>
                </a:cubicBezTo>
                <a:cubicBezTo>
                  <a:pt x="672259" y="1041202"/>
                  <a:pt x="671417" y="1058450"/>
                  <a:pt x="671417" y="1080326"/>
                </a:cubicBezTo>
                <a:lnTo>
                  <a:pt x="853155" y="767334"/>
                </a:lnTo>
                <a:lnTo>
                  <a:pt x="868300" y="757238"/>
                </a:lnTo>
                <a:cubicBezTo>
                  <a:pt x="854838" y="779113"/>
                  <a:pt x="843899" y="798886"/>
                  <a:pt x="835486" y="816555"/>
                </a:cubicBezTo>
                <a:cubicBezTo>
                  <a:pt x="827072" y="834224"/>
                  <a:pt x="821603" y="847685"/>
                  <a:pt x="819079" y="856941"/>
                </a:cubicBezTo>
                <a:cubicBezTo>
                  <a:pt x="816555" y="866196"/>
                  <a:pt x="812348" y="875872"/>
                  <a:pt x="806458" y="885968"/>
                </a:cubicBezTo>
                <a:cubicBezTo>
                  <a:pt x="800569" y="896065"/>
                  <a:pt x="797203" y="905740"/>
                  <a:pt x="796362" y="914996"/>
                </a:cubicBezTo>
                <a:cubicBezTo>
                  <a:pt x="795521" y="924251"/>
                  <a:pt x="793838" y="931402"/>
                  <a:pt x="791314" y="936451"/>
                </a:cubicBezTo>
                <a:cubicBezTo>
                  <a:pt x="788789" y="941499"/>
                  <a:pt x="787948" y="946126"/>
                  <a:pt x="788789" y="950333"/>
                </a:cubicBezTo>
                <a:cubicBezTo>
                  <a:pt x="789631" y="954540"/>
                  <a:pt x="788368" y="959168"/>
                  <a:pt x="785003" y="964216"/>
                </a:cubicBezTo>
                <a:lnTo>
                  <a:pt x="774906" y="949071"/>
                </a:lnTo>
                <a:cubicBezTo>
                  <a:pt x="776589" y="972630"/>
                  <a:pt x="772383" y="1005443"/>
                  <a:pt x="762286" y="1047512"/>
                </a:cubicBezTo>
                <a:cubicBezTo>
                  <a:pt x="752190" y="1089581"/>
                  <a:pt x="746720" y="1121132"/>
                  <a:pt x="745879" y="1142167"/>
                </a:cubicBezTo>
                <a:cubicBezTo>
                  <a:pt x="745038" y="1163201"/>
                  <a:pt x="742934" y="1178346"/>
                  <a:pt x="739569" y="1187601"/>
                </a:cubicBezTo>
                <a:cubicBezTo>
                  <a:pt x="736204" y="1196856"/>
                  <a:pt x="731156" y="1214945"/>
                  <a:pt x="724424" y="1241869"/>
                </a:cubicBezTo>
                <a:lnTo>
                  <a:pt x="744617" y="1231773"/>
                </a:lnTo>
                <a:cubicBezTo>
                  <a:pt x="739569" y="1253649"/>
                  <a:pt x="736624" y="1271317"/>
                  <a:pt x="735783" y="1284780"/>
                </a:cubicBezTo>
                <a:cubicBezTo>
                  <a:pt x="734941" y="1298242"/>
                  <a:pt x="728631" y="1320117"/>
                  <a:pt x="716852" y="1350407"/>
                </a:cubicBezTo>
                <a:cubicBezTo>
                  <a:pt x="705072" y="1380696"/>
                  <a:pt x="697921" y="1405938"/>
                  <a:pt x="695397" y="1426131"/>
                </a:cubicBezTo>
                <a:cubicBezTo>
                  <a:pt x="692872" y="1446324"/>
                  <a:pt x="688245" y="1461468"/>
                  <a:pt x="681514" y="1471565"/>
                </a:cubicBezTo>
                <a:cubicBezTo>
                  <a:pt x="674783" y="1481661"/>
                  <a:pt x="665528" y="1501854"/>
                  <a:pt x="653749" y="1532144"/>
                </a:cubicBezTo>
                <a:cubicBezTo>
                  <a:pt x="635239" y="1533827"/>
                  <a:pt x="612942" y="1533406"/>
                  <a:pt x="586859" y="1530882"/>
                </a:cubicBezTo>
                <a:cubicBezTo>
                  <a:pt x="560777" y="1528358"/>
                  <a:pt x="541846" y="1527937"/>
                  <a:pt x="530067" y="1529620"/>
                </a:cubicBezTo>
                <a:cubicBezTo>
                  <a:pt x="514922" y="1504379"/>
                  <a:pt x="503984" y="1486289"/>
                  <a:pt x="497253" y="1475351"/>
                </a:cubicBezTo>
                <a:cubicBezTo>
                  <a:pt x="490521" y="1464413"/>
                  <a:pt x="486736" y="1452213"/>
                  <a:pt x="485894" y="1438751"/>
                </a:cubicBezTo>
                <a:cubicBezTo>
                  <a:pt x="485053" y="1425289"/>
                  <a:pt x="478743" y="1413931"/>
                  <a:pt x="466964" y="1404675"/>
                </a:cubicBezTo>
                <a:cubicBezTo>
                  <a:pt x="455184" y="1395420"/>
                  <a:pt x="442984" y="1378172"/>
                  <a:pt x="430363" y="1352931"/>
                </a:cubicBezTo>
                <a:cubicBezTo>
                  <a:pt x="417743" y="1327690"/>
                  <a:pt x="414378" y="1307917"/>
                  <a:pt x="420267" y="1293614"/>
                </a:cubicBezTo>
                <a:cubicBezTo>
                  <a:pt x="426157" y="1279311"/>
                  <a:pt x="433309" y="1257856"/>
                  <a:pt x="441722" y="1229249"/>
                </a:cubicBezTo>
                <a:lnTo>
                  <a:pt x="489681" y="1183815"/>
                </a:lnTo>
                <a:cubicBezTo>
                  <a:pt x="530067" y="958326"/>
                  <a:pt x="548998" y="843058"/>
                  <a:pt x="546473" y="838010"/>
                </a:cubicBezTo>
                <a:cubicBezTo>
                  <a:pt x="543949" y="832961"/>
                  <a:pt x="540163" y="828754"/>
                  <a:pt x="535115" y="825389"/>
                </a:cubicBezTo>
                <a:lnTo>
                  <a:pt x="531960" y="834854"/>
                </a:lnTo>
                <a:lnTo>
                  <a:pt x="525018" y="827913"/>
                </a:lnTo>
                <a:lnTo>
                  <a:pt x="522494" y="855679"/>
                </a:lnTo>
                <a:lnTo>
                  <a:pt x="393764" y="926354"/>
                </a:lnTo>
                <a:lnTo>
                  <a:pt x="401336" y="916258"/>
                </a:lnTo>
                <a:cubicBezTo>
                  <a:pt x="379460" y="931402"/>
                  <a:pt x="359267" y="945706"/>
                  <a:pt x="340757" y="959168"/>
                </a:cubicBezTo>
                <a:lnTo>
                  <a:pt x="333185" y="949071"/>
                </a:lnTo>
                <a:cubicBezTo>
                  <a:pt x="282702" y="975995"/>
                  <a:pt x="232220" y="1002919"/>
                  <a:pt x="181737" y="1029843"/>
                </a:cubicBezTo>
                <a:cubicBezTo>
                  <a:pt x="144716" y="1016381"/>
                  <a:pt x="111062" y="996188"/>
                  <a:pt x="80772" y="969264"/>
                </a:cubicBezTo>
                <a:lnTo>
                  <a:pt x="0" y="840534"/>
                </a:lnTo>
                <a:lnTo>
                  <a:pt x="2524" y="825389"/>
                </a:lnTo>
                <a:cubicBezTo>
                  <a:pt x="32814" y="822023"/>
                  <a:pt x="63103" y="812769"/>
                  <a:pt x="93393" y="797624"/>
                </a:cubicBezTo>
                <a:lnTo>
                  <a:pt x="224648" y="658797"/>
                </a:lnTo>
                <a:lnTo>
                  <a:pt x="567928" y="348330"/>
                </a:lnTo>
                <a:lnTo>
                  <a:pt x="527542" y="310468"/>
                </a:lnTo>
                <a:cubicBezTo>
                  <a:pt x="500619" y="268399"/>
                  <a:pt x="480005" y="237689"/>
                  <a:pt x="465701" y="218337"/>
                </a:cubicBezTo>
                <a:cubicBezTo>
                  <a:pt x="451398" y="198985"/>
                  <a:pt x="440881" y="174586"/>
                  <a:pt x="434150" y="145137"/>
                </a:cubicBezTo>
                <a:cubicBezTo>
                  <a:pt x="427418" y="115689"/>
                  <a:pt x="424053" y="92131"/>
                  <a:pt x="424053" y="74462"/>
                </a:cubicBezTo>
                <a:cubicBezTo>
                  <a:pt x="424053" y="56793"/>
                  <a:pt x="424895" y="31973"/>
                  <a:pt x="426578" y="0"/>
                </a:cubicBezTo>
                <a:close/>
              </a:path>
            </a:pathLst>
          </a:custGeom>
          <a:solidFill>
            <a:srgbClr val="0000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" name="组合 18"/>
          <p:cNvGrpSpPr/>
          <p:nvPr/>
        </p:nvGrpSpPr>
        <p:grpSpPr>
          <a:xfrm>
            <a:off x="954499" y="2044460"/>
            <a:ext cx="2343449" cy="1599601"/>
            <a:chOff x="1722584" y="2044460"/>
            <a:chExt cx="2343449" cy="1599601"/>
          </a:xfrm>
        </p:grpSpPr>
        <p:grpSp>
          <p:nvGrpSpPr>
            <p:cNvPr id="18" name="组合 17"/>
            <p:cNvGrpSpPr/>
            <p:nvPr/>
          </p:nvGrpSpPr>
          <p:grpSpPr>
            <a:xfrm>
              <a:off x="1737810" y="2044460"/>
              <a:ext cx="213492" cy="562234"/>
              <a:chOff x="1844556" y="2029178"/>
              <a:chExt cx="213492" cy="562234"/>
            </a:xfrm>
          </p:grpSpPr>
          <p:sp>
            <p:nvSpPr>
              <p:cNvPr id="6" name="椭圆 5"/>
              <p:cNvSpPr/>
              <p:nvPr/>
            </p:nvSpPr>
            <p:spPr>
              <a:xfrm>
                <a:off x="1844556" y="2029178"/>
                <a:ext cx="213492" cy="213492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12" name="直接连接符 11"/>
              <p:cNvCxnSpPr>
                <a:stCxn id="6" idx="4"/>
              </p:cNvCxnSpPr>
              <p:nvPr/>
            </p:nvCxnSpPr>
            <p:spPr>
              <a:xfrm>
                <a:off x="1951302" y="2242670"/>
                <a:ext cx="0" cy="348742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" name="组合 16"/>
            <p:cNvGrpSpPr/>
            <p:nvPr/>
          </p:nvGrpSpPr>
          <p:grpSpPr>
            <a:xfrm>
              <a:off x="1722584" y="2659633"/>
              <a:ext cx="2343449" cy="984428"/>
              <a:chOff x="1722584" y="2659633"/>
              <a:chExt cx="2343449" cy="984428"/>
            </a:xfrm>
          </p:grpSpPr>
          <p:sp>
            <p:nvSpPr>
              <p:cNvPr id="15" name="文本框 14"/>
              <p:cNvSpPr txBox="1"/>
              <p:nvPr/>
            </p:nvSpPr>
            <p:spPr>
              <a:xfrm>
                <a:off x="1722584" y="2659633"/>
                <a:ext cx="187912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b="1" dirty="0">
                    <a:solidFill>
                      <a:srgbClr val="000058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添加你的标题吧</a:t>
                </a:r>
              </a:p>
            </p:txBody>
          </p:sp>
          <p:sp>
            <p:nvSpPr>
              <p:cNvPr id="64" name="文本框 63"/>
              <p:cNvSpPr txBox="1"/>
              <p:nvPr/>
            </p:nvSpPr>
            <p:spPr>
              <a:xfrm>
                <a:off x="1725333" y="3066980"/>
                <a:ext cx="2340700" cy="5770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050" dirty="0">
                    <a:solidFill>
                      <a:srgbClr val="000058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Lorem ipsum dolor sit amet, con</a:t>
                </a:r>
              </a:p>
              <a:p>
                <a:r>
                  <a:rPr lang="en-US" altLang="zh-CN" sz="1050" dirty="0" err="1">
                    <a:solidFill>
                      <a:srgbClr val="000058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sectetuer</a:t>
                </a:r>
                <a:r>
                  <a:rPr lang="en-US" altLang="zh-CN" sz="1050" dirty="0">
                    <a:solidFill>
                      <a:srgbClr val="000058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 adipiscing elit. Maecenas porttitor congue massa. </a:t>
                </a:r>
                <a:r>
                  <a:rPr lang="en-US" altLang="zh-CN" sz="1050" dirty="0" err="1">
                    <a:solidFill>
                      <a:srgbClr val="000058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Fusce</a:t>
                </a:r>
                <a:endParaRPr lang="en-US" altLang="zh-CN" sz="1050" dirty="0">
                  <a:solidFill>
                    <a:srgbClr val="000058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</p:grpSp>
      <p:grpSp>
        <p:nvGrpSpPr>
          <p:cNvPr id="68" name="组合 67"/>
          <p:cNvGrpSpPr/>
          <p:nvPr/>
        </p:nvGrpSpPr>
        <p:grpSpPr>
          <a:xfrm>
            <a:off x="3758980" y="3409558"/>
            <a:ext cx="2343449" cy="1599601"/>
            <a:chOff x="1722584" y="2044460"/>
            <a:chExt cx="2343449" cy="1599601"/>
          </a:xfrm>
        </p:grpSpPr>
        <p:grpSp>
          <p:nvGrpSpPr>
            <p:cNvPr id="69" name="组合 68"/>
            <p:cNvGrpSpPr/>
            <p:nvPr/>
          </p:nvGrpSpPr>
          <p:grpSpPr>
            <a:xfrm>
              <a:off x="1737810" y="2044460"/>
              <a:ext cx="213492" cy="562234"/>
              <a:chOff x="1844556" y="2029178"/>
              <a:chExt cx="213492" cy="562234"/>
            </a:xfrm>
          </p:grpSpPr>
          <p:sp>
            <p:nvSpPr>
              <p:cNvPr id="73" name="椭圆 72"/>
              <p:cNvSpPr/>
              <p:nvPr/>
            </p:nvSpPr>
            <p:spPr>
              <a:xfrm>
                <a:off x="1844556" y="2029178"/>
                <a:ext cx="213492" cy="213492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74" name="直接连接符 73"/>
              <p:cNvCxnSpPr>
                <a:stCxn id="73" idx="4"/>
              </p:cNvCxnSpPr>
              <p:nvPr/>
            </p:nvCxnSpPr>
            <p:spPr>
              <a:xfrm>
                <a:off x="1951302" y="2242670"/>
                <a:ext cx="0" cy="348742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0" name="组合 69"/>
            <p:cNvGrpSpPr/>
            <p:nvPr/>
          </p:nvGrpSpPr>
          <p:grpSpPr>
            <a:xfrm>
              <a:off x="1722584" y="2659633"/>
              <a:ext cx="2343449" cy="984428"/>
              <a:chOff x="1722584" y="2659633"/>
              <a:chExt cx="2343449" cy="984428"/>
            </a:xfrm>
          </p:grpSpPr>
          <p:sp>
            <p:nvSpPr>
              <p:cNvPr id="71" name="文本框 70"/>
              <p:cNvSpPr txBox="1"/>
              <p:nvPr/>
            </p:nvSpPr>
            <p:spPr>
              <a:xfrm>
                <a:off x="1722584" y="2659633"/>
                <a:ext cx="187912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b="1" dirty="0">
                    <a:solidFill>
                      <a:srgbClr val="000058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添加你的标题吧</a:t>
                </a:r>
              </a:p>
            </p:txBody>
          </p:sp>
          <p:sp>
            <p:nvSpPr>
              <p:cNvPr id="72" name="文本框 71"/>
              <p:cNvSpPr txBox="1"/>
              <p:nvPr/>
            </p:nvSpPr>
            <p:spPr>
              <a:xfrm>
                <a:off x="1725333" y="3066980"/>
                <a:ext cx="2340700" cy="5770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050" dirty="0">
                    <a:solidFill>
                      <a:srgbClr val="000058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Lorem ipsum dolor sit amet, con</a:t>
                </a:r>
              </a:p>
              <a:p>
                <a:r>
                  <a:rPr lang="en-US" altLang="zh-CN" sz="1050" dirty="0" err="1">
                    <a:solidFill>
                      <a:srgbClr val="000058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sectetuer</a:t>
                </a:r>
                <a:r>
                  <a:rPr lang="en-US" altLang="zh-CN" sz="1050" dirty="0">
                    <a:solidFill>
                      <a:srgbClr val="000058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 adipiscing elit. Maecenas porttitor congue massa. </a:t>
                </a:r>
                <a:r>
                  <a:rPr lang="en-US" altLang="zh-CN" sz="1050" dirty="0" err="1">
                    <a:solidFill>
                      <a:srgbClr val="000058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Fusce</a:t>
                </a:r>
                <a:endParaRPr lang="en-US" altLang="zh-CN" sz="1050" dirty="0">
                  <a:solidFill>
                    <a:srgbClr val="000058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</p:grpSp>
      <p:grpSp>
        <p:nvGrpSpPr>
          <p:cNvPr id="75" name="组合 74"/>
          <p:cNvGrpSpPr/>
          <p:nvPr/>
        </p:nvGrpSpPr>
        <p:grpSpPr>
          <a:xfrm>
            <a:off x="6563461" y="3611350"/>
            <a:ext cx="2343449" cy="1599601"/>
            <a:chOff x="1722584" y="2044460"/>
            <a:chExt cx="2343449" cy="1599601"/>
          </a:xfrm>
        </p:grpSpPr>
        <p:grpSp>
          <p:nvGrpSpPr>
            <p:cNvPr id="76" name="组合 75"/>
            <p:cNvGrpSpPr/>
            <p:nvPr/>
          </p:nvGrpSpPr>
          <p:grpSpPr>
            <a:xfrm>
              <a:off x="1737810" y="2044460"/>
              <a:ext cx="213492" cy="562234"/>
              <a:chOff x="1844556" y="2029178"/>
              <a:chExt cx="213492" cy="562234"/>
            </a:xfrm>
          </p:grpSpPr>
          <p:sp>
            <p:nvSpPr>
              <p:cNvPr id="80" name="椭圆 79"/>
              <p:cNvSpPr/>
              <p:nvPr/>
            </p:nvSpPr>
            <p:spPr>
              <a:xfrm>
                <a:off x="1844556" y="2029178"/>
                <a:ext cx="213492" cy="213492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82" name="直接连接符 81"/>
              <p:cNvCxnSpPr>
                <a:stCxn id="80" idx="4"/>
              </p:cNvCxnSpPr>
              <p:nvPr/>
            </p:nvCxnSpPr>
            <p:spPr>
              <a:xfrm>
                <a:off x="1951302" y="2242670"/>
                <a:ext cx="0" cy="348742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7" name="组合 76"/>
            <p:cNvGrpSpPr/>
            <p:nvPr/>
          </p:nvGrpSpPr>
          <p:grpSpPr>
            <a:xfrm>
              <a:off x="1722584" y="2659633"/>
              <a:ext cx="2343449" cy="984428"/>
              <a:chOff x="1722584" y="2659633"/>
              <a:chExt cx="2343449" cy="984428"/>
            </a:xfrm>
          </p:grpSpPr>
          <p:sp>
            <p:nvSpPr>
              <p:cNvPr id="78" name="文本框 77"/>
              <p:cNvSpPr txBox="1"/>
              <p:nvPr/>
            </p:nvSpPr>
            <p:spPr>
              <a:xfrm>
                <a:off x="1722584" y="2659633"/>
                <a:ext cx="187912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b="1" dirty="0">
                    <a:solidFill>
                      <a:srgbClr val="000058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添加你的标题吧</a:t>
                </a:r>
              </a:p>
            </p:txBody>
          </p:sp>
          <p:sp>
            <p:nvSpPr>
              <p:cNvPr id="79" name="文本框 78"/>
              <p:cNvSpPr txBox="1"/>
              <p:nvPr/>
            </p:nvSpPr>
            <p:spPr>
              <a:xfrm>
                <a:off x="1725333" y="3066980"/>
                <a:ext cx="2340700" cy="5770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050" dirty="0">
                    <a:solidFill>
                      <a:srgbClr val="000058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Lorem ipsum dolor sit amet, con</a:t>
                </a:r>
              </a:p>
              <a:p>
                <a:r>
                  <a:rPr lang="en-US" altLang="zh-CN" sz="1050" dirty="0" err="1">
                    <a:solidFill>
                      <a:srgbClr val="000058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sectetuer</a:t>
                </a:r>
                <a:r>
                  <a:rPr lang="en-US" altLang="zh-CN" sz="1050" dirty="0">
                    <a:solidFill>
                      <a:srgbClr val="000058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 adipiscing elit. Maecenas porttitor congue massa. </a:t>
                </a:r>
                <a:r>
                  <a:rPr lang="en-US" altLang="zh-CN" sz="1050" dirty="0" err="1">
                    <a:solidFill>
                      <a:srgbClr val="000058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Fusce</a:t>
                </a:r>
                <a:endParaRPr lang="en-US" altLang="zh-CN" sz="1050" dirty="0">
                  <a:solidFill>
                    <a:srgbClr val="000058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</p:grpSp>
      <p:grpSp>
        <p:nvGrpSpPr>
          <p:cNvPr id="83" name="组合 82"/>
          <p:cNvGrpSpPr/>
          <p:nvPr/>
        </p:nvGrpSpPr>
        <p:grpSpPr>
          <a:xfrm>
            <a:off x="9367941" y="2541089"/>
            <a:ext cx="2343449" cy="1599601"/>
            <a:chOff x="1722584" y="2044460"/>
            <a:chExt cx="2343449" cy="1599601"/>
          </a:xfrm>
        </p:grpSpPr>
        <p:grpSp>
          <p:nvGrpSpPr>
            <p:cNvPr id="84" name="组合 83"/>
            <p:cNvGrpSpPr/>
            <p:nvPr/>
          </p:nvGrpSpPr>
          <p:grpSpPr>
            <a:xfrm>
              <a:off x="1737810" y="2044460"/>
              <a:ext cx="213492" cy="562234"/>
              <a:chOff x="1844556" y="2029178"/>
              <a:chExt cx="213492" cy="562234"/>
            </a:xfrm>
          </p:grpSpPr>
          <p:sp>
            <p:nvSpPr>
              <p:cNvPr id="88" name="椭圆 87"/>
              <p:cNvSpPr/>
              <p:nvPr/>
            </p:nvSpPr>
            <p:spPr>
              <a:xfrm>
                <a:off x="1844556" y="2029178"/>
                <a:ext cx="213492" cy="213492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89" name="直接连接符 88"/>
              <p:cNvCxnSpPr>
                <a:stCxn id="88" idx="4"/>
              </p:cNvCxnSpPr>
              <p:nvPr/>
            </p:nvCxnSpPr>
            <p:spPr>
              <a:xfrm>
                <a:off x="1951302" y="2242670"/>
                <a:ext cx="0" cy="348742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5" name="组合 84"/>
            <p:cNvGrpSpPr/>
            <p:nvPr/>
          </p:nvGrpSpPr>
          <p:grpSpPr>
            <a:xfrm>
              <a:off x="1722584" y="2659633"/>
              <a:ext cx="2343449" cy="984428"/>
              <a:chOff x="1722584" y="2659633"/>
              <a:chExt cx="2343449" cy="984428"/>
            </a:xfrm>
          </p:grpSpPr>
          <p:sp>
            <p:nvSpPr>
              <p:cNvPr id="86" name="文本框 85"/>
              <p:cNvSpPr txBox="1"/>
              <p:nvPr/>
            </p:nvSpPr>
            <p:spPr>
              <a:xfrm>
                <a:off x="1722584" y="2659633"/>
                <a:ext cx="187912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b="1" dirty="0">
                    <a:solidFill>
                      <a:srgbClr val="000058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添加你的标题吧</a:t>
                </a:r>
              </a:p>
            </p:txBody>
          </p:sp>
          <p:sp>
            <p:nvSpPr>
              <p:cNvPr id="87" name="文本框 86"/>
              <p:cNvSpPr txBox="1"/>
              <p:nvPr/>
            </p:nvSpPr>
            <p:spPr>
              <a:xfrm>
                <a:off x="1725333" y="3066980"/>
                <a:ext cx="2340700" cy="5770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050" dirty="0">
                    <a:solidFill>
                      <a:srgbClr val="000058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Lorem ipsum dolor sit amet, con</a:t>
                </a:r>
              </a:p>
              <a:p>
                <a:r>
                  <a:rPr lang="en-US" altLang="zh-CN" sz="1050" dirty="0" err="1">
                    <a:solidFill>
                      <a:srgbClr val="000058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sectetuer</a:t>
                </a:r>
                <a:r>
                  <a:rPr lang="en-US" altLang="zh-CN" sz="1050" dirty="0">
                    <a:solidFill>
                      <a:srgbClr val="000058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 adipiscing elit. Maecenas porttitor congue massa. </a:t>
                </a:r>
                <a:r>
                  <a:rPr lang="en-US" altLang="zh-CN" sz="1050" dirty="0" err="1">
                    <a:solidFill>
                      <a:srgbClr val="000058"/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Fusce</a:t>
                </a:r>
                <a:endParaRPr lang="en-US" altLang="zh-CN" sz="1050" dirty="0">
                  <a:solidFill>
                    <a:srgbClr val="000058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</p:grpSp>
      <p:sp>
        <p:nvSpPr>
          <p:cNvPr id="90" name="文本框 89"/>
          <p:cNvSpPr txBox="1"/>
          <p:nvPr/>
        </p:nvSpPr>
        <p:spPr>
          <a:xfrm>
            <a:off x="5341818" y="635822"/>
            <a:ext cx="1535716" cy="83099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algn="ctr">
              <a:defRPr sz="16600">
                <a:solidFill>
                  <a:srgbClr val="3C2918"/>
                </a:solidFill>
                <a:latin typeface="Ohhige115" panose="02000609000000000000" pitchFamily="49" charset="-128"/>
                <a:ea typeface="Ohhige115" panose="02000609000000000000" pitchFamily="49" charset="-128"/>
              </a:defRPr>
            </a:lvl1pPr>
          </a:lstStyle>
          <a:p>
            <a:pPr algn="dist"/>
            <a:r>
              <a:rPr lang="zh-CN" altLang="en-US" sz="4800" dirty="0">
                <a:solidFill>
                  <a:srgbClr val="000058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</a:rPr>
              <a:t>目录</a:t>
            </a:r>
          </a:p>
        </p:txBody>
      </p:sp>
    </p:spTree>
    <p:extLst>
      <p:ext uri="{BB962C8B-B14F-4D97-AF65-F5344CB8AC3E}">
        <p14:creationId xmlns:p14="http://schemas.microsoft.com/office/powerpoint/2010/main" val="176755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/>
            </a:gs>
            <a:gs pos="100000">
              <a:srgbClr val="FBFBFF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" name="组合 142"/>
          <p:cNvGrpSpPr/>
          <p:nvPr/>
        </p:nvGrpSpPr>
        <p:grpSpPr>
          <a:xfrm>
            <a:off x="-1850953" y="-1196978"/>
            <a:ext cx="15465062" cy="8944656"/>
            <a:chOff x="404958" y="622285"/>
            <a:chExt cx="8381848" cy="4847876"/>
          </a:xfrm>
          <a:solidFill>
            <a:srgbClr val="000058"/>
          </a:solidFill>
        </p:grpSpPr>
        <p:sp>
          <p:nvSpPr>
            <p:cNvPr id="145" name="任意多边形 144"/>
            <p:cNvSpPr/>
            <p:nvPr/>
          </p:nvSpPr>
          <p:spPr>
            <a:xfrm rot="17865496">
              <a:off x="1060958" y="3127113"/>
              <a:ext cx="1414575" cy="2726576"/>
            </a:xfrm>
            <a:custGeom>
              <a:avLst/>
              <a:gdLst>
                <a:gd name="connsiteX0" fmla="*/ 517816 w 517816"/>
                <a:gd name="connsiteY0" fmla="*/ 0 h 1312118"/>
                <a:gd name="connsiteX1" fmla="*/ 516499 w 517816"/>
                <a:gd name="connsiteY1" fmla="*/ 4385 h 1312118"/>
                <a:gd name="connsiteX2" fmla="*/ 487156 w 517816"/>
                <a:gd name="connsiteY2" fmla="*/ 243151 h 1312118"/>
                <a:gd name="connsiteX3" fmla="*/ 461915 w 517816"/>
                <a:gd name="connsiteY3" fmla="*/ 669729 h 1312118"/>
                <a:gd name="connsiteX4" fmla="*/ 446770 w 517816"/>
                <a:gd name="connsiteY4" fmla="*/ 947383 h 1312118"/>
                <a:gd name="connsiteX5" fmla="*/ 453081 w 517816"/>
                <a:gd name="connsiteY5" fmla="*/ 1095043 h 1312118"/>
                <a:gd name="connsiteX6" fmla="*/ 484632 w 517816"/>
                <a:gd name="connsiteY6" fmla="*/ 1182125 h 1312118"/>
                <a:gd name="connsiteX7" fmla="*/ 489681 w 517816"/>
                <a:gd name="connsiteY7" fmla="*/ 1233871 h 1312118"/>
                <a:gd name="connsiteX8" fmla="*/ 479584 w 517816"/>
                <a:gd name="connsiteY8" fmla="*/ 1266683 h 1312118"/>
                <a:gd name="connsiteX9" fmla="*/ 429101 w 517816"/>
                <a:gd name="connsiteY9" fmla="*/ 1312118 h 1312118"/>
                <a:gd name="connsiteX10" fmla="*/ 362212 w 517816"/>
                <a:gd name="connsiteY10" fmla="*/ 1310856 h 1312118"/>
                <a:gd name="connsiteX11" fmla="*/ 325612 w 517816"/>
                <a:gd name="connsiteY11" fmla="*/ 1303284 h 1312118"/>
                <a:gd name="connsiteX12" fmla="*/ 294061 w 517816"/>
                <a:gd name="connsiteY12" fmla="*/ 1295711 h 1312118"/>
                <a:gd name="connsiteX13" fmla="*/ 267558 w 517816"/>
                <a:gd name="connsiteY13" fmla="*/ 1281829 h 1312118"/>
                <a:gd name="connsiteX14" fmla="*/ 243578 w 517816"/>
                <a:gd name="connsiteY14" fmla="*/ 1260373 h 1312118"/>
                <a:gd name="connsiteX15" fmla="*/ 201930 w 517816"/>
                <a:gd name="connsiteY15" fmla="*/ 1241443 h 1312118"/>
                <a:gd name="connsiteX16" fmla="*/ 141351 w 517816"/>
                <a:gd name="connsiteY16" fmla="*/ 1134167 h 1312118"/>
                <a:gd name="connsiteX17" fmla="*/ 90868 w 517816"/>
                <a:gd name="connsiteY17" fmla="*/ 1047085 h 1312118"/>
                <a:gd name="connsiteX18" fmla="*/ 98441 w 517816"/>
                <a:gd name="connsiteY18" fmla="*/ 1034465 h 1312118"/>
                <a:gd name="connsiteX19" fmla="*/ 78248 w 517816"/>
                <a:gd name="connsiteY19" fmla="*/ 1021844 h 1312118"/>
                <a:gd name="connsiteX20" fmla="*/ 70675 w 517816"/>
                <a:gd name="connsiteY20" fmla="*/ 1004175 h 1312118"/>
                <a:gd name="connsiteX21" fmla="*/ 0 w 517816"/>
                <a:gd name="connsiteY21" fmla="*/ 963789 h 1312118"/>
                <a:gd name="connsiteX22" fmla="*/ 10097 w 517816"/>
                <a:gd name="connsiteY22" fmla="*/ 953693 h 1312118"/>
                <a:gd name="connsiteX23" fmla="*/ 93393 w 517816"/>
                <a:gd name="connsiteY23" fmla="*/ 991555 h 1312118"/>
                <a:gd name="connsiteX24" fmla="*/ 25241 w 517816"/>
                <a:gd name="connsiteY24" fmla="*/ 860300 h 1312118"/>
                <a:gd name="connsiteX25" fmla="*/ 80772 w 517816"/>
                <a:gd name="connsiteY25" fmla="*/ 943596 h 1312118"/>
                <a:gd name="connsiteX26" fmla="*/ 121158 w 517816"/>
                <a:gd name="connsiteY26" fmla="*/ 948645 h 1312118"/>
                <a:gd name="connsiteX27" fmla="*/ 109800 w 517816"/>
                <a:gd name="connsiteY27" fmla="*/ 918355 h 1312118"/>
                <a:gd name="connsiteX28" fmla="*/ 88345 w 517816"/>
                <a:gd name="connsiteY28" fmla="*/ 886803 h 1312118"/>
                <a:gd name="connsiteX29" fmla="*/ 30289 w 517816"/>
                <a:gd name="connsiteY29" fmla="*/ 804769 h 1312118"/>
                <a:gd name="connsiteX30" fmla="*/ 37862 w 517816"/>
                <a:gd name="connsiteY30" fmla="*/ 804769 h 1312118"/>
                <a:gd name="connsiteX31" fmla="*/ 95917 w 517816"/>
                <a:gd name="connsiteY31" fmla="*/ 872921 h 1312118"/>
                <a:gd name="connsiteX32" fmla="*/ 121158 w 517816"/>
                <a:gd name="connsiteY32" fmla="*/ 888065 h 1312118"/>
                <a:gd name="connsiteX33" fmla="*/ 136303 w 517816"/>
                <a:gd name="connsiteY33" fmla="*/ 880493 h 1312118"/>
                <a:gd name="connsiteX34" fmla="*/ 121158 w 517816"/>
                <a:gd name="connsiteY34" fmla="*/ 865349 h 1312118"/>
                <a:gd name="connsiteX35" fmla="*/ 37862 w 517816"/>
                <a:gd name="connsiteY35" fmla="*/ 764383 h 1312118"/>
                <a:gd name="connsiteX36" fmla="*/ 117372 w 517816"/>
                <a:gd name="connsiteY36" fmla="*/ 827486 h 1312118"/>
                <a:gd name="connsiteX37" fmla="*/ 153971 w 517816"/>
                <a:gd name="connsiteY37" fmla="*/ 847679 h 1312118"/>
                <a:gd name="connsiteX38" fmla="*/ 180475 w 517816"/>
                <a:gd name="connsiteY38" fmla="*/ 652059 h 1312118"/>
                <a:gd name="connsiteX39" fmla="*/ 214551 w 517816"/>
                <a:gd name="connsiteY39" fmla="*/ 450129 h 1312118"/>
                <a:gd name="connsiteX40" fmla="*/ 249888 w 517816"/>
                <a:gd name="connsiteY40" fmla="*/ 249461 h 1312118"/>
                <a:gd name="connsiteX41" fmla="*/ 264402 w 517816"/>
                <a:gd name="connsiteY41" fmla="*/ 169321 h 1312118"/>
                <a:gd name="connsiteX42" fmla="*/ 266782 w 517816"/>
                <a:gd name="connsiteY42" fmla="*/ 94627 h 1312118"/>
                <a:gd name="connsiteX43" fmla="*/ 270732 w 517816"/>
                <a:gd name="connsiteY43" fmla="*/ 93329 h 1312118"/>
                <a:gd name="connsiteX44" fmla="*/ 282924 w 517816"/>
                <a:gd name="connsiteY44" fmla="*/ 75041 h 1312118"/>
                <a:gd name="connsiteX45" fmla="*/ 319500 w 517816"/>
                <a:gd name="connsiteY45" fmla="*/ 56753 h 1312118"/>
                <a:gd name="connsiteX46" fmla="*/ 349980 w 517816"/>
                <a:gd name="connsiteY46" fmla="*/ 50657 h 1312118"/>
                <a:gd name="connsiteX47" fmla="*/ 404844 w 517816"/>
                <a:gd name="connsiteY47" fmla="*/ 32369 h 1312118"/>
                <a:gd name="connsiteX48" fmla="*/ 423132 w 517816"/>
                <a:gd name="connsiteY48" fmla="*/ 26273 h 1312118"/>
                <a:gd name="connsiteX49" fmla="*/ 471900 w 517816"/>
                <a:gd name="connsiteY49" fmla="*/ 20177 h 1312118"/>
                <a:gd name="connsiteX50" fmla="*/ 490188 w 517816"/>
                <a:gd name="connsiteY50" fmla="*/ 7985 h 1312118"/>
                <a:gd name="connsiteX51" fmla="*/ 517816 w 517816"/>
                <a:gd name="connsiteY51" fmla="*/ 0 h 1312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517816" h="1312118">
                  <a:moveTo>
                    <a:pt x="517816" y="0"/>
                  </a:moveTo>
                  <a:lnTo>
                    <a:pt x="516499" y="4385"/>
                  </a:lnTo>
                  <a:cubicBezTo>
                    <a:pt x="509558" y="39249"/>
                    <a:pt x="499777" y="118839"/>
                    <a:pt x="487156" y="243151"/>
                  </a:cubicBezTo>
                  <a:cubicBezTo>
                    <a:pt x="470329" y="408902"/>
                    <a:pt x="461915" y="551095"/>
                    <a:pt x="461915" y="669729"/>
                  </a:cubicBezTo>
                  <a:cubicBezTo>
                    <a:pt x="461915" y="788363"/>
                    <a:pt x="456866" y="880913"/>
                    <a:pt x="446770" y="947383"/>
                  </a:cubicBezTo>
                  <a:cubicBezTo>
                    <a:pt x="436674" y="1013851"/>
                    <a:pt x="438777" y="1063071"/>
                    <a:pt x="453081" y="1095043"/>
                  </a:cubicBezTo>
                  <a:cubicBezTo>
                    <a:pt x="467384" y="1127015"/>
                    <a:pt x="477902" y="1156043"/>
                    <a:pt x="484632" y="1182125"/>
                  </a:cubicBezTo>
                  <a:cubicBezTo>
                    <a:pt x="491363" y="1208208"/>
                    <a:pt x="493046" y="1225457"/>
                    <a:pt x="489681" y="1233871"/>
                  </a:cubicBezTo>
                  <a:cubicBezTo>
                    <a:pt x="486315" y="1242284"/>
                    <a:pt x="482949" y="1253222"/>
                    <a:pt x="479584" y="1266683"/>
                  </a:cubicBezTo>
                  <a:lnTo>
                    <a:pt x="429101" y="1312118"/>
                  </a:lnTo>
                  <a:cubicBezTo>
                    <a:pt x="398812" y="1310435"/>
                    <a:pt x="376515" y="1310015"/>
                    <a:pt x="362212" y="1310856"/>
                  </a:cubicBezTo>
                  <a:cubicBezTo>
                    <a:pt x="347908" y="1311697"/>
                    <a:pt x="335709" y="1309173"/>
                    <a:pt x="325612" y="1303284"/>
                  </a:cubicBezTo>
                  <a:cubicBezTo>
                    <a:pt x="315516" y="1297394"/>
                    <a:pt x="304998" y="1294870"/>
                    <a:pt x="294061" y="1295711"/>
                  </a:cubicBezTo>
                  <a:cubicBezTo>
                    <a:pt x="283123" y="1296553"/>
                    <a:pt x="274289" y="1291925"/>
                    <a:pt x="267558" y="1281829"/>
                  </a:cubicBezTo>
                  <a:cubicBezTo>
                    <a:pt x="260827" y="1271733"/>
                    <a:pt x="252833" y="1264581"/>
                    <a:pt x="243578" y="1260373"/>
                  </a:cubicBezTo>
                  <a:cubicBezTo>
                    <a:pt x="234323" y="1256167"/>
                    <a:pt x="220440" y="1249857"/>
                    <a:pt x="201930" y="1241443"/>
                  </a:cubicBezTo>
                  <a:cubicBezTo>
                    <a:pt x="185103" y="1206105"/>
                    <a:pt x="164910" y="1170347"/>
                    <a:pt x="141351" y="1134167"/>
                  </a:cubicBezTo>
                  <a:cubicBezTo>
                    <a:pt x="117793" y="1097988"/>
                    <a:pt x="100965" y="1068961"/>
                    <a:pt x="90868" y="1047085"/>
                  </a:cubicBezTo>
                  <a:lnTo>
                    <a:pt x="98441" y="1034465"/>
                  </a:lnTo>
                  <a:lnTo>
                    <a:pt x="78248" y="1021844"/>
                  </a:lnTo>
                  <a:lnTo>
                    <a:pt x="70675" y="1004175"/>
                  </a:lnTo>
                  <a:lnTo>
                    <a:pt x="0" y="963789"/>
                  </a:lnTo>
                  <a:lnTo>
                    <a:pt x="10097" y="953693"/>
                  </a:lnTo>
                  <a:cubicBezTo>
                    <a:pt x="31973" y="977251"/>
                    <a:pt x="59738" y="989871"/>
                    <a:pt x="93393" y="991555"/>
                  </a:cubicBezTo>
                  <a:lnTo>
                    <a:pt x="25241" y="860300"/>
                  </a:lnTo>
                  <a:lnTo>
                    <a:pt x="80772" y="943596"/>
                  </a:lnTo>
                  <a:lnTo>
                    <a:pt x="121158" y="948645"/>
                  </a:lnTo>
                  <a:cubicBezTo>
                    <a:pt x="116110" y="935183"/>
                    <a:pt x="112323" y="925086"/>
                    <a:pt x="109800" y="918355"/>
                  </a:cubicBezTo>
                  <a:cubicBezTo>
                    <a:pt x="107275" y="911624"/>
                    <a:pt x="100124" y="901107"/>
                    <a:pt x="88345" y="886803"/>
                  </a:cubicBezTo>
                  <a:cubicBezTo>
                    <a:pt x="76565" y="872499"/>
                    <a:pt x="57214" y="845155"/>
                    <a:pt x="30289" y="804769"/>
                  </a:cubicBezTo>
                  <a:lnTo>
                    <a:pt x="37862" y="804769"/>
                  </a:lnTo>
                  <a:lnTo>
                    <a:pt x="95917" y="872921"/>
                  </a:lnTo>
                  <a:lnTo>
                    <a:pt x="121158" y="888065"/>
                  </a:lnTo>
                  <a:lnTo>
                    <a:pt x="136303" y="880493"/>
                  </a:lnTo>
                  <a:lnTo>
                    <a:pt x="121158" y="865349"/>
                  </a:lnTo>
                  <a:lnTo>
                    <a:pt x="37862" y="764383"/>
                  </a:lnTo>
                  <a:cubicBezTo>
                    <a:pt x="73200" y="792990"/>
                    <a:pt x="99703" y="814024"/>
                    <a:pt x="117372" y="827486"/>
                  </a:cubicBezTo>
                  <a:cubicBezTo>
                    <a:pt x="135041" y="840948"/>
                    <a:pt x="147240" y="847679"/>
                    <a:pt x="153971" y="847679"/>
                  </a:cubicBezTo>
                  <a:cubicBezTo>
                    <a:pt x="159020" y="765224"/>
                    <a:pt x="167854" y="700018"/>
                    <a:pt x="180475" y="652059"/>
                  </a:cubicBezTo>
                  <a:cubicBezTo>
                    <a:pt x="193096" y="604101"/>
                    <a:pt x="204455" y="536791"/>
                    <a:pt x="214551" y="450129"/>
                  </a:cubicBezTo>
                  <a:cubicBezTo>
                    <a:pt x="224648" y="363468"/>
                    <a:pt x="236426" y="296579"/>
                    <a:pt x="249888" y="249461"/>
                  </a:cubicBezTo>
                  <a:cubicBezTo>
                    <a:pt x="256619" y="225903"/>
                    <a:pt x="261457" y="199189"/>
                    <a:pt x="264402" y="169321"/>
                  </a:cubicBezTo>
                  <a:lnTo>
                    <a:pt x="266782" y="94627"/>
                  </a:lnTo>
                  <a:lnTo>
                    <a:pt x="270732" y="93329"/>
                  </a:lnTo>
                  <a:cubicBezTo>
                    <a:pt x="274796" y="87233"/>
                    <a:pt x="277743" y="80222"/>
                    <a:pt x="282924" y="75041"/>
                  </a:cubicBezTo>
                  <a:cubicBezTo>
                    <a:pt x="292857" y="65108"/>
                    <a:pt x="306279" y="60058"/>
                    <a:pt x="319500" y="56753"/>
                  </a:cubicBezTo>
                  <a:cubicBezTo>
                    <a:pt x="329552" y="54240"/>
                    <a:pt x="339984" y="53383"/>
                    <a:pt x="349980" y="50657"/>
                  </a:cubicBezTo>
                  <a:lnTo>
                    <a:pt x="404844" y="32369"/>
                  </a:lnTo>
                  <a:cubicBezTo>
                    <a:pt x="410940" y="30337"/>
                    <a:pt x="416756" y="27070"/>
                    <a:pt x="423132" y="26273"/>
                  </a:cubicBezTo>
                  <a:lnTo>
                    <a:pt x="471900" y="20177"/>
                  </a:lnTo>
                  <a:cubicBezTo>
                    <a:pt x="477996" y="16113"/>
                    <a:pt x="483635" y="11262"/>
                    <a:pt x="490188" y="7985"/>
                  </a:cubicBezTo>
                  <a:lnTo>
                    <a:pt x="517816" y="0"/>
                  </a:lnTo>
                  <a:close/>
                </a:path>
              </a:pathLst>
            </a:custGeom>
            <a:solidFill>
              <a:srgbClr val="000058">
                <a:alpha val="8000"/>
              </a:srgbClr>
            </a:solidFill>
            <a:ln>
              <a:noFill/>
            </a:ln>
            <a:effectLst>
              <a:softEdge rad="1524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000058"/>
                </a:solidFill>
              </a:endParaRPr>
            </a:p>
          </p:txBody>
        </p:sp>
        <p:sp>
          <p:nvSpPr>
            <p:cNvPr id="146" name="任意多边形 145"/>
            <p:cNvSpPr/>
            <p:nvPr/>
          </p:nvSpPr>
          <p:spPr>
            <a:xfrm rot="19945585">
              <a:off x="7435652" y="1464906"/>
              <a:ext cx="861506" cy="871525"/>
            </a:xfrm>
            <a:custGeom>
              <a:avLst/>
              <a:gdLst/>
              <a:ahLst/>
              <a:cxnLst/>
              <a:rect l="l" t="t" r="r" b="b"/>
              <a:pathLst>
                <a:path w="434149" h="439198">
                  <a:moveTo>
                    <a:pt x="58055" y="0"/>
                  </a:moveTo>
                  <a:cubicBezTo>
                    <a:pt x="66468" y="3365"/>
                    <a:pt x="92130" y="13041"/>
                    <a:pt x="135041" y="29027"/>
                  </a:cubicBezTo>
                  <a:cubicBezTo>
                    <a:pt x="177951" y="45014"/>
                    <a:pt x="208661" y="58055"/>
                    <a:pt x="227171" y="68151"/>
                  </a:cubicBezTo>
                  <a:cubicBezTo>
                    <a:pt x="245681" y="78248"/>
                    <a:pt x="266716" y="93393"/>
                    <a:pt x="290274" y="113586"/>
                  </a:cubicBezTo>
                  <a:cubicBezTo>
                    <a:pt x="313833" y="133778"/>
                    <a:pt x="352536" y="166592"/>
                    <a:pt x="406384" y="212026"/>
                  </a:cubicBezTo>
                  <a:cubicBezTo>
                    <a:pt x="403018" y="237268"/>
                    <a:pt x="412273" y="256619"/>
                    <a:pt x="434149" y="270081"/>
                  </a:cubicBezTo>
                  <a:lnTo>
                    <a:pt x="411432" y="287750"/>
                  </a:lnTo>
                  <a:lnTo>
                    <a:pt x="416480" y="302895"/>
                  </a:lnTo>
                  <a:lnTo>
                    <a:pt x="401335" y="307943"/>
                  </a:lnTo>
                  <a:lnTo>
                    <a:pt x="401335" y="345805"/>
                  </a:lnTo>
                  <a:lnTo>
                    <a:pt x="381142" y="348329"/>
                  </a:lnTo>
                  <a:cubicBezTo>
                    <a:pt x="381142" y="370205"/>
                    <a:pt x="375253" y="388715"/>
                    <a:pt x="363474" y="403860"/>
                  </a:cubicBezTo>
                  <a:cubicBezTo>
                    <a:pt x="343281" y="419005"/>
                    <a:pt x="321405" y="430784"/>
                    <a:pt x="297846" y="439198"/>
                  </a:cubicBezTo>
                  <a:cubicBezTo>
                    <a:pt x="287750" y="429101"/>
                    <a:pt x="279757" y="420687"/>
                    <a:pt x="273867" y="413956"/>
                  </a:cubicBezTo>
                  <a:cubicBezTo>
                    <a:pt x="267978" y="407225"/>
                    <a:pt x="260406" y="405122"/>
                    <a:pt x="251150" y="407646"/>
                  </a:cubicBezTo>
                  <a:cubicBezTo>
                    <a:pt x="241895" y="410170"/>
                    <a:pt x="233902" y="408487"/>
                    <a:pt x="227171" y="402598"/>
                  </a:cubicBezTo>
                  <a:cubicBezTo>
                    <a:pt x="220440" y="396708"/>
                    <a:pt x="214971" y="393763"/>
                    <a:pt x="210764" y="393763"/>
                  </a:cubicBezTo>
                  <a:cubicBezTo>
                    <a:pt x="206557" y="393763"/>
                    <a:pt x="202771" y="393763"/>
                    <a:pt x="199406" y="393763"/>
                  </a:cubicBezTo>
                  <a:cubicBezTo>
                    <a:pt x="111902" y="270923"/>
                    <a:pt x="61841" y="198144"/>
                    <a:pt x="49220" y="175427"/>
                  </a:cubicBezTo>
                  <a:cubicBezTo>
                    <a:pt x="36599" y="152709"/>
                    <a:pt x="20193" y="121999"/>
                    <a:pt x="0" y="83296"/>
                  </a:cubicBezTo>
                  <a:cubicBezTo>
                    <a:pt x="8413" y="76565"/>
                    <a:pt x="18510" y="75724"/>
                    <a:pt x="30289" y="80772"/>
                  </a:cubicBezTo>
                  <a:lnTo>
                    <a:pt x="20193" y="65627"/>
                  </a:lnTo>
                  <a:lnTo>
                    <a:pt x="35337" y="68151"/>
                  </a:lnTo>
                  <a:lnTo>
                    <a:pt x="20193" y="53007"/>
                  </a:lnTo>
                  <a:lnTo>
                    <a:pt x="70675" y="68151"/>
                  </a:lnTo>
                  <a:lnTo>
                    <a:pt x="40386" y="37862"/>
                  </a:lnTo>
                  <a:cubicBezTo>
                    <a:pt x="60579" y="39545"/>
                    <a:pt x="79931" y="45434"/>
                    <a:pt x="98440" y="55531"/>
                  </a:cubicBezTo>
                  <a:lnTo>
                    <a:pt x="53006" y="12621"/>
                  </a:lnTo>
                  <a:lnTo>
                    <a:pt x="58055" y="0"/>
                  </a:lnTo>
                  <a:close/>
                </a:path>
              </a:pathLst>
            </a:custGeom>
            <a:solidFill>
              <a:srgbClr val="000058">
                <a:alpha val="9000"/>
              </a:srgbClr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0058"/>
                </a:solidFill>
              </a:endParaRPr>
            </a:p>
          </p:txBody>
        </p:sp>
        <p:sp>
          <p:nvSpPr>
            <p:cNvPr id="147" name="任意多边形 146"/>
            <p:cNvSpPr/>
            <p:nvPr/>
          </p:nvSpPr>
          <p:spPr>
            <a:xfrm>
              <a:off x="7280953" y="3806042"/>
              <a:ext cx="1092999" cy="982327"/>
            </a:xfrm>
            <a:custGeom>
              <a:avLst/>
              <a:gdLst>
                <a:gd name="connsiteX0" fmla="*/ 310187 w 1362296"/>
                <a:gd name="connsiteY0" fmla="*/ 451818 h 1224358"/>
                <a:gd name="connsiteX1" fmla="*/ 281160 w 1362296"/>
                <a:gd name="connsiteY1" fmla="*/ 543949 h 1224358"/>
                <a:gd name="connsiteX2" fmla="*/ 263491 w 1362296"/>
                <a:gd name="connsiteY2" fmla="*/ 604528 h 1224358"/>
                <a:gd name="connsiteX3" fmla="*/ 247084 w 1362296"/>
                <a:gd name="connsiteY3" fmla="*/ 668893 h 1224358"/>
                <a:gd name="connsiteX4" fmla="*/ 264752 w 1362296"/>
                <a:gd name="connsiteY4" fmla="*/ 653748 h 1224358"/>
                <a:gd name="connsiteX5" fmla="*/ 282421 w 1362296"/>
                <a:gd name="connsiteY5" fmla="*/ 578024 h 1224358"/>
                <a:gd name="connsiteX6" fmla="*/ 302614 w 1362296"/>
                <a:gd name="connsiteY6" fmla="*/ 516183 h 1224358"/>
                <a:gd name="connsiteX7" fmla="*/ 312711 w 1362296"/>
                <a:gd name="connsiteY7" fmla="*/ 451818 h 1224358"/>
                <a:gd name="connsiteX8" fmla="*/ 1034611 w 1362296"/>
                <a:gd name="connsiteY8" fmla="*/ 0 h 1224358"/>
                <a:gd name="connsiteX9" fmla="*/ 1029563 w 1362296"/>
                <a:gd name="connsiteY9" fmla="*/ 70676 h 1224358"/>
                <a:gd name="connsiteX10" fmla="*/ 1047231 w 1362296"/>
                <a:gd name="connsiteY10" fmla="*/ 50483 h 1224358"/>
                <a:gd name="connsiteX11" fmla="*/ 1043446 w 1362296"/>
                <a:gd name="connsiteY11" fmla="*/ 179213 h 1224358"/>
                <a:gd name="connsiteX12" fmla="*/ 1042183 w 1362296"/>
                <a:gd name="connsiteY12" fmla="*/ 246102 h 1224358"/>
                <a:gd name="connsiteX13" fmla="*/ 1040921 w 1362296"/>
                <a:gd name="connsiteY13" fmla="*/ 290274 h 1224358"/>
                <a:gd name="connsiteX14" fmla="*/ 1047231 w 1362296"/>
                <a:gd name="connsiteY14" fmla="*/ 348329 h 1224358"/>
                <a:gd name="connsiteX15" fmla="*/ 1064900 w 1362296"/>
                <a:gd name="connsiteY15" fmla="*/ 143875 h 1224358"/>
                <a:gd name="connsiteX16" fmla="*/ 1074997 w 1362296"/>
                <a:gd name="connsiteY16" fmla="*/ 141351 h 1224358"/>
                <a:gd name="connsiteX17" fmla="*/ 1082569 w 1362296"/>
                <a:gd name="connsiteY17" fmla="*/ 161544 h 1224358"/>
                <a:gd name="connsiteX18" fmla="*/ 1087617 w 1362296"/>
                <a:gd name="connsiteY18" fmla="*/ 234744 h 1224358"/>
                <a:gd name="connsiteX19" fmla="*/ 1092666 w 1362296"/>
                <a:gd name="connsiteY19" fmla="*/ 186785 h 1224358"/>
                <a:gd name="connsiteX20" fmla="*/ 1100239 w 1362296"/>
                <a:gd name="connsiteY20" fmla="*/ 439198 h 1224358"/>
                <a:gd name="connsiteX21" fmla="*/ 1105286 w 1362296"/>
                <a:gd name="connsiteY21" fmla="*/ 426577 h 1224358"/>
                <a:gd name="connsiteX22" fmla="*/ 1120432 w 1362296"/>
                <a:gd name="connsiteY22" fmla="*/ 439198 h 1224358"/>
                <a:gd name="connsiteX23" fmla="*/ 1133052 w 1362296"/>
                <a:gd name="connsiteY23" fmla="*/ 477059 h 1224358"/>
                <a:gd name="connsiteX24" fmla="*/ 1146935 w 1362296"/>
                <a:gd name="connsiteY24" fmla="*/ 362212 h 1224358"/>
                <a:gd name="connsiteX25" fmla="*/ 1146935 w 1362296"/>
                <a:gd name="connsiteY25" fmla="*/ 315516 h 1224358"/>
                <a:gd name="connsiteX26" fmla="*/ 1140625 w 1362296"/>
                <a:gd name="connsiteY26" fmla="*/ 265033 h 1224358"/>
                <a:gd name="connsiteX27" fmla="*/ 1148196 w 1362296"/>
                <a:gd name="connsiteY27" fmla="*/ 265033 h 1224358"/>
                <a:gd name="connsiteX28" fmla="*/ 1163342 w 1362296"/>
                <a:gd name="connsiteY28" fmla="*/ 436673 h 1224358"/>
                <a:gd name="connsiteX29" fmla="*/ 1165865 w 1362296"/>
                <a:gd name="connsiteY29" fmla="*/ 287750 h 1224358"/>
                <a:gd name="connsiteX30" fmla="*/ 1173438 w 1362296"/>
                <a:gd name="connsiteY30" fmla="*/ 431625 h 1224358"/>
                <a:gd name="connsiteX31" fmla="*/ 1188582 w 1362296"/>
                <a:gd name="connsiteY31" fmla="*/ 421529 h 1224358"/>
                <a:gd name="connsiteX32" fmla="*/ 1201203 w 1362296"/>
                <a:gd name="connsiteY32" fmla="*/ 525018 h 1224358"/>
                <a:gd name="connsiteX33" fmla="*/ 1213824 w 1362296"/>
                <a:gd name="connsiteY33" fmla="*/ 525018 h 1224358"/>
                <a:gd name="connsiteX34" fmla="*/ 1216348 w 1362296"/>
                <a:gd name="connsiteY34" fmla="*/ 571714 h 1224358"/>
                <a:gd name="connsiteX35" fmla="*/ 1220134 w 1362296"/>
                <a:gd name="connsiteY35" fmla="*/ 613362 h 1224358"/>
                <a:gd name="connsiteX36" fmla="*/ 1231492 w 1362296"/>
                <a:gd name="connsiteY36" fmla="*/ 678989 h 1224358"/>
                <a:gd name="connsiteX37" fmla="*/ 1241589 w 1362296"/>
                <a:gd name="connsiteY37" fmla="*/ 671417 h 1224358"/>
                <a:gd name="connsiteX38" fmla="*/ 1294595 w 1362296"/>
                <a:gd name="connsiteY38" fmla="*/ 787527 h 1224358"/>
                <a:gd name="connsiteX39" fmla="*/ 1327410 w 1362296"/>
                <a:gd name="connsiteY39" fmla="*/ 812768 h 1224358"/>
                <a:gd name="connsiteX40" fmla="*/ 1337506 w 1362296"/>
                <a:gd name="connsiteY40" fmla="*/ 787527 h 1224358"/>
                <a:gd name="connsiteX41" fmla="*/ 1340030 w 1362296"/>
                <a:gd name="connsiteY41" fmla="*/ 797623 h 1224358"/>
                <a:gd name="connsiteX42" fmla="*/ 1345078 w 1362296"/>
                <a:gd name="connsiteY42" fmla="*/ 787527 h 1224358"/>
                <a:gd name="connsiteX43" fmla="*/ 1355174 w 1362296"/>
                <a:gd name="connsiteY43" fmla="*/ 792575 h 1224358"/>
                <a:gd name="connsiteX44" fmla="*/ 1361486 w 1362296"/>
                <a:gd name="connsiteY44" fmla="*/ 887230 h 1224358"/>
                <a:gd name="connsiteX45" fmla="*/ 1351388 w 1362296"/>
                <a:gd name="connsiteY45" fmla="*/ 964216 h 1224358"/>
                <a:gd name="connsiteX46" fmla="*/ 1341293 w 1362296"/>
                <a:gd name="connsiteY46" fmla="*/ 1043725 h 1224358"/>
                <a:gd name="connsiteX47" fmla="*/ 1340030 w 1362296"/>
                <a:gd name="connsiteY47" fmla="*/ 1085373 h 1224358"/>
                <a:gd name="connsiteX48" fmla="*/ 1329934 w 1362296"/>
                <a:gd name="connsiteY48" fmla="*/ 1100519 h 1224358"/>
                <a:gd name="connsiteX49" fmla="*/ 1294595 w 1362296"/>
                <a:gd name="connsiteY49" fmla="*/ 1105567 h 1224358"/>
                <a:gd name="connsiteX50" fmla="*/ 1279451 w 1362296"/>
                <a:gd name="connsiteY50" fmla="*/ 1130808 h 1224358"/>
                <a:gd name="connsiteX51" fmla="*/ 1246638 w 1362296"/>
                <a:gd name="connsiteY51" fmla="*/ 1147215 h 1224358"/>
                <a:gd name="connsiteX52" fmla="*/ 1204989 w 1362296"/>
                <a:gd name="connsiteY52" fmla="*/ 1176242 h 1224358"/>
                <a:gd name="connsiteX53" fmla="*/ 1153245 w 1362296"/>
                <a:gd name="connsiteY53" fmla="*/ 1206531 h 1224358"/>
                <a:gd name="connsiteX54" fmla="*/ 1143148 w 1362296"/>
                <a:gd name="connsiteY54" fmla="*/ 1193911 h 1224358"/>
                <a:gd name="connsiteX55" fmla="*/ 1110335 w 1362296"/>
                <a:gd name="connsiteY55" fmla="*/ 1192649 h 1224358"/>
                <a:gd name="connsiteX56" fmla="*/ 1071210 w 1362296"/>
                <a:gd name="connsiteY56" fmla="*/ 1196435 h 1224358"/>
                <a:gd name="connsiteX57" fmla="*/ 1047231 w 1362296"/>
                <a:gd name="connsiteY57" fmla="*/ 1193911 h 1224358"/>
                <a:gd name="connsiteX58" fmla="*/ 1039659 w 1362296"/>
                <a:gd name="connsiteY58" fmla="*/ 1209056 h 1224358"/>
                <a:gd name="connsiteX59" fmla="*/ 1028300 w 1362296"/>
                <a:gd name="connsiteY59" fmla="*/ 1211580 h 1224358"/>
                <a:gd name="connsiteX60" fmla="*/ 992963 w 1362296"/>
                <a:gd name="connsiteY60" fmla="*/ 1191387 h 1224358"/>
                <a:gd name="connsiteX61" fmla="*/ 870542 w 1362296"/>
                <a:gd name="connsiteY61" fmla="*/ 1180028 h 1224358"/>
                <a:gd name="connsiteX62" fmla="*/ 722881 w 1362296"/>
                <a:gd name="connsiteY62" fmla="*/ 1204007 h 1224358"/>
                <a:gd name="connsiteX63" fmla="*/ 531048 w 1362296"/>
                <a:gd name="connsiteY63" fmla="*/ 1222939 h 1224358"/>
                <a:gd name="connsiteX64" fmla="*/ 315235 w 1362296"/>
                <a:gd name="connsiteY64" fmla="*/ 1220415 h 1224358"/>
                <a:gd name="connsiteX65" fmla="*/ 206698 w 1362296"/>
                <a:gd name="connsiteY65" fmla="*/ 1204007 h 1224358"/>
                <a:gd name="connsiteX66" fmla="*/ 163788 w 1362296"/>
                <a:gd name="connsiteY66" fmla="*/ 1176242 h 1224358"/>
                <a:gd name="connsiteX67" fmla="*/ 83016 w 1362296"/>
                <a:gd name="connsiteY67" fmla="*/ 1057608 h 1224358"/>
                <a:gd name="connsiteX68" fmla="*/ 4768 w 1362296"/>
                <a:gd name="connsiteY68" fmla="*/ 1007126 h 1224358"/>
                <a:gd name="connsiteX69" fmla="*/ 6030 w 1362296"/>
                <a:gd name="connsiteY69" fmla="*/ 966740 h 1224358"/>
                <a:gd name="connsiteX70" fmla="*/ 2244 w 1362296"/>
                <a:gd name="connsiteY70" fmla="*/ 932664 h 1224358"/>
                <a:gd name="connsiteX71" fmla="*/ 3506 w 1362296"/>
                <a:gd name="connsiteY71" fmla="*/ 904899 h 1224358"/>
                <a:gd name="connsiteX72" fmla="*/ 14864 w 1362296"/>
                <a:gd name="connsiteY72" fmla="*/ 888492 h 1224358"/>
                <a:gd name="connsiteX73" fmla="*/ 4768 w 1362296"/>
                <a:gd name="connsiteY73" fmla="*/ 873347 h 1224358"/>
                <a:gd name="connsiteX74" fmla="*/ 14864 w 1362296"/>
                <a:gd name="connsiteY74" fmla="*/ 844320 h 1224358"/>
                <a:gd name="connsiteX75" fmla="*/ 26223 w 1362296"/>
                <a:gd name="connsiteY75" fmla="*/ 810244 h 1224358"/>
                <a:gd name="connsiteX76" fmla="*/ 93112 w 1362296"/>
                <a:gd name="connsiteY76" fmla="*/ 737044 h 1224358"/>
                <a:gd name="connsiteX77" fmla="*/ 178932 w 1362296"/>
                <a:gd name="connsiteY77" fmla="*/ 542687 h 1224358"/>
                <a:gd name="connsiteX78" fmla="*/ 211746 w 1362296"/>
                <a:gd name="connsiteY78" fmla="*/ 331922 h 1224358"/>
                <a:gd name="connsiteX79" fmla="*/ 218687 w 1362296"/>
                <a:gd name="connsiteY79" fmla="*/ 253991 h 1224358"/>
                <a:gd name="connsiteX80" fmla="*/ 228911 w 1362296"/>
                <a:gd name="connsiteY80" fmla="*/ 158671 h 1224358"/>
                <a:gd name="connsiteX81" fmla="*/ 238607 w 1362296"/>
                <a:gd name="connsiteY81" fmla="*/ 144127 h 1224358"/>
                <a:gd name="connsiteX82" fmla="*/ 253847 w 1362296"/>
                <a:gd name="connsiteY82" fmla="*/ 133967 h 1224358"/>
                <a:gd name="connsiteX83" fmla="*/ 350367 w 1362296"/>
                <a:gd name="connsiteY83" fmla="*/ 128887 h 1224358"/>
                <a:gd name="connsiteX84" fmla="*/ 365607 w 1362296"/>
                <a:gd name="connsiteY84" fmla="*/ 133967 h 1224358"/>
                <a:gd name="connsiteX85" fmla="*/ 380847 w 1362296"/>
                <a:gd name="connsiteY85" fmla="*/ 144127 h 1224358"/>
                <a:gd name="connsiteX86" fmla="*/ 380979 w 1362296"/>
                <a:gd name="connsiteY86" fmla="*/ 144132 h 1224358"/>
                <a:gd name="connsiteX87" fmla="*/ 408627 w 1362296"/>
                <a:gd name="connsiteY87" fmla="*/ 159020 h 1224358"/>
                <a:gd name="connsiteX88" fmla="*/ 413676 w 1362296"/>
                <a:gd name="connsiteY88" fmla="*/ 179213 h 1224358"/>
                <a:gd name="connsiteX89" fmla="*/ 373290 w 1362296"/>
                <a:gd name="connsiteY89" fmla="*/ 204454 h 1224358"/>
                <a:gd name="connsiteX90" fmla="*/ 374553 w 1362296"/>
                <a:gd name="connsiteY90" fmla="*/ 234744 h 1224358"/>
                <a:gd name="connsiteX91" fmla="*/ 369504 w 1362296"/>
                <a:gd name="connsiteY91" fmla="*/ 263771 h 1224358"/>
                <a:gd name="connsiteX92" fmla="*/ 360670 w 1362296"/>
                <a:gd name="connsiteY92" fmla="*/ 335709 h 1224358"/>
                <a:gd name="connsiteX93" fmla="*/ 373290 w 1362296"/>
                <a:gd name="connsiteY93" fmla="*/ 307943 h 1224358"/>
                <a:gd name="connsiteX94" fmla="*/ 375814 w 1362296"/>
                <a:gd name="connsiteY94" fmla="*/ 312992 h 1224358"/>
                <a:gd name="connsiteX95" fmla="*/ 350573 w 1362296"/>
                <a:gd name="connsiteY95" fmla="*/ 472011 h 1224358"/>
                <a:gd name="connsiteX96" fmla="*/ 360670 w 1362296"/>
                <a:gd name="connsiteY96" fmla="*/ 464439 h 1224358"/>
                <a:gd name="connsiteX97" fmla="*/ 349311 w 1362296"/>
                <a:gd name="connsiteY97" fmla="*/ 509873 h 1224358"/>
                <a:gd name="connsiteX98" fmla="*/ 305138 w 1362296"/>
                <a:gd name="connsiteY98" fmla="*/ 676465 h 1224358"/>
                <a:gd name="connsiteX99" fmla="*/ 257181 w 1362296"/>
                <a:gd name="connsiteY99" fmla="*/ 878395 h 1224358"/>
                <a:gd name="connsiteX100" fmla="*/ 279898 w 1362296"/>
                <a:gd name="connsiteY100" fmla="*/ 888492 h 1224358"/>
                <a:gd name="connsiteX101" fmla="*/ 287470 w 1362296"/>
                <a:gd name="connsiteY101" fmla="*/ 864513 h 1224358"/>
                <a:gd name="connsiteX102" fmla="*/ 308925 w 1362296"/>
                <a:gd name="connsiteY102" fmla="*/ 821603 h 1224358"/>
                <a:gd name="connsiteX103" fmla="*/ 335428 w 1362296"/>
                <a:gd name="connsiteY103" fmla="*/ 747141 h 1224358"/>
                <a:gd name="connsiteX104" fmla="*/ 322807 w 1362296"/>
                <a:gd name="connsiteY104" fmla="*/ 747141 h 1224358"/>
                <a:gd name="connsiteX105" fmla="*/ 355621 w 1362296"/>
                <a:gd name="connsiteY105" fmla="*/ 588121 h 1224358"/>
                <a:gd name="connsiteX106" fmla="*/ 369504 w 1362296"/>
                <a:gd name="connsiteY106" fmla="*/ 533852 h 1224358"/>
                <a:gd name="connsiteX107" fmla="*/ 380863 w 1362296"/>
                <a:gd name="connsiteY107" fmla="*/ 507349 h 1224358"/>
                <a:gd name="connsiteX108" fmla="*/ 380863 w 1362296"/>
                <a:gd name="connsiteY108" fmla="*/ 525018 h 1224358"/>
                <a:gd name="connsiteX109" fmla="*/ 401056 w 1362296"/>
                <a:gd name="connsiteY109" fmla="*/ 512397 h 1224358"/>
                <a:gd name="connsiteX110" fmla="*/ 403580 w 1362296"/>
                <a:gd name="connsiteY110" fmla="*/ 522494 h 1224358"/>
                <a:gd name="connsiteX111" fmla="*/ 390959 w 1362296"/>
                <a:gd name="connsiteY111" fmla="*/ 540163 h 1224358"/>
                <a:gd name="connsiteX112" fmla="*/ 310187 w 1362296"/>
                <a:gd name="connsiteY112" fmla="*/ 891016 h 1224358"/>
                <a:gd name="connsiteX113" fmla="*/ 402317 w 1362296"/>
                <a:gd name="connsiteY113" fmla="*/ 892278 h 1224358"/>
                <a:gd name="connsiteX114" fmla="*/ 592889 w 1362296"/>
                <a:gd name="connsiteY114" fmla="*/ 872085 h 1224358"/>
                <a:gd name="connsiteX115" fmla="*/ 749385 w 1362296"/>
                <a:gd name="connsiteY115" fmla="*/ 846844 h 1224358"/>
                <a:gd name="connsiteX116" fmla="*/ 774626 w 1362296"/>
                <a:gd name="connsiteY116" fmla="*/ 835485 h 1224358"/>
                <a:gd name="connsiteX117" fmla="*/ 806178 w 1362296"/>
                <a:gd name="connsiteY117" fmla="*/ 777430 h 1224358"/>
                <a:gd name="connsiteX118" fmla="*/ 841515 w 1362296"/>
                <a:gd name="connsiteY118" fmla="*/ 697921 h 1224358"/>
                <a:gd name="connsiteX119" fmla="*/ 876853 w 1362296"/>
                <a:gd name="connsiteY119" fmla="*/ 622197 h 1224358"/>
                <a:gd name="connsiteX120" fmla="*/ 883164 w 1362296"/>
                <a:gd name="connsiteY120" fmla="*/ 590645 h 1224358"/>
                <a:gd name="connsiteX121" fmla="*/ 875591 w 1362296"/>
                <a:gd name="connsiteY121" fmla="*/ 603266 h 1224358"/>
                <a:gd name="connsiteX122" fmla="*/ 875591 w 1362296"/>
                <a:gd name="connsiteY122" fmla="*/ 590645 h 1224358"/>
                <a:gd name="connsiteX123" fmla="*/ 850349 w 1362296"/>
                <a:gd name="connsiteY123" fmla="*/ 620935 h 1224358"/>
                <a:gd name="connsiteX124" fmla="*/ 871805 w 1362296"/>
                <a:gd name="connsiteY124" fmla="*/ 574238 h 1224358"/>
                <a:gd name="connsiteX125" fmla="*/ 902094 w 1362296"/>
                <a:gd name="connsiteY125" fmla="*/ 466963 h 1224358"/>
                <a:gd name="connsiteX126" fmla="*/ 933645 w 1362296"/>
                <a:gd name="connsiteY126" fmla="*/ 347067 h 1224358"/>
                <a:gd name="connsiteX127" fmla="*/ 946267 w 1362296"/>
                <a:gd name="connsiteY127" fmla="*/ 301633 h 1224358"/>
                <a:gd name="connsiteX128" fmla="*/ 943742 w 1362296"/>
                <a:gd name="connsiteY128" fmla="*/ 278916 h 1224358"/>
                <a:gd name="connsiteX129" fmla="*/ 941218 w 1362296"/>
                <a:gd name="connsiteY129" fmla="*/ 257461 h 1224358"/>
                <a:gd name="connsiteX130" fmla="*/ 951315 w 1362296"/>
                <a:gd name="connsiteY130" fmla="*/ 254937 h 1224358"/>
                <a:gd name="connsiteX131" fmla="*/ 948791 w 1362296"/>
                <a:gd name="connsiteY131" fmla="*/ 201930 h 1224358"/>
                <a:gd name="connsiteX132" fmla="*/ 963935 w 1362296"/>
                <a:gd name="connsiteY132" fmla="*/ 247364 h 1224358"/>
                <a:gd name="connsiteX133" fmla="*/ 1006846 w 1362296"/>
                <a:gd name="connsiteY133" fmla="*/ 42910 h 1224358"/>
                <a:gd name="connsiteX134" fmla="*/ 1006846 w 1362296"/>
                <a:gd name="connsiteY134" fmla="*/ 113586 h 1224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</a:cxnLst>
              <a:rect l="l" t="t" r="r" b="b"/>
              <a:pathLst>
                <a:path w="1362296" h="1224358">
                  <a:moveTo>
                    <a:pt x="310187" y="451818"/>
                  </a:moveTo>
                  <a:cubicBezTo>
                    <a:pt x="295042" y="497253"/>
                    <a:pt x="285366" y="527963"/>
                    <a:pt x="281160" y="543949"/>
                  </a:cubicBezTo>
                  <a:cubicBezTo>
                    <a:pt x="276953" y="559935"/>
                    <a:pt x="271063" y="580128"/>
                    <a:pt x="263491" y="604528"/>
                  </a:cubicBezTo>
                  <a:cubicBezTo>
                    <a:pt x="255918" y="628928"/>
                    <a:pt x="250450" y="650383"/>
                    <a:pt x="247084" y="668893"/>
                  </a:cubicBezTo>
                  <a:lnTo>
                    <a:pt x="264752" y="653748"/>
                  </a:lnTo>
                  <a:cubicBezTo>
                    <a:pt x="268119" y="625141"/>
                    <a:pt x="274008" y="599900"/>
                    <a:pt x="282421" y="578024"/>
                  </a:cubicBezTo>
                  <a:cubicBezTo>
                    <a:pt x="290836" y="556149"/>
                    <a:pt x="297567" y="535535"/>
                    <a:pt x="302614" y="516183"/>
                  </a:cubicBezTo>
                  <a:cubicBezTo>
                    <a:pt x="307663" y="496832"/>
                    <a:pt x="311029" y="475377"/>
                    <a:pt x="312711" y="451818"/>
                  </a:cubicBezTo>
                  <a:close/>
                  <a:moveTo>
                    <a:pt x="1034611" y="0"/>
                  </a:moveTo>
                  <a:lnTo>
                    <a:pt x="1029563" y="70676"/>
                  </a:lnTo>
                  <a:lnTo>
                    <a:pt x="1047231" y="50483"/>
                  </a:lnTo>
                  <a:cubicBezTo>
                    <a:pt x="1043865" y="100965"/>
                    <a:pt x="1042604" y="143875"/>
                    <a:pt x="1043446" y="179213"/>
                  </a:cubicBezTo>
                  <a:cubicBezTo>
                    <a:pt x="1044287" y="214551"/>
                    <a:pt x="1043865" y="236847"/>
                    <a:pt x="1042183" y="246102"/>
                  </a:cubicBezTo>
                  <a:cubicBezTo>
                    <a:pt x="1040500" y="255357"/>
                    <a:pt x="1040080" y="270082"/>
                    <a:pt x="1040921" y="290274"/>
                  </a:cubicBezTo>
                  <a:cubicBezTo>
                    <a:pt x="1041763" y="310467"/>
                    <a:pt x="1043865" y="329819"/>
                    <a:pt x="1047231" y="348329"/>
                  </a:cubicBezTo>
                  <a:lnTo>
                    <a:pt x="1064900" y="143875"/>
                  </a:lnTo>
                  <a:lnTo>
                    <a:pt x="1074997" y="141351"/>
                  </a:lnTo>
                  <a:lnTo>
                    <a:pt x="1082569" y="161544"/>
                  </a:lnTo>
                  <a:cubicBezTo>
                    <a:pt x="1067424" y="186785"/>
                    <a:pt x="1069107" y="211185"/>
                    <a:pt x="1087617" y="234744"/>
                  </a:cubicBezTo>
                  <a:lnTo>
                    <a:pt x="1092666" y="186785"/>
                  </a:lnTo>
                  <a:cubicBezTo>
                    <a:pt x="1085935" y="272606"/>
                    <a:pt x="1088459" y="356743"/>
                    <a:pt x="1100239" y="439198"/>
                  </a:cubicBezTo>
                  <a:lnTo>
                    <a:pt x="1105286" y="426577"/>
                  </a:lnTo>
                  <a:lnTo>
                    <a:pt x="1120432" y="439198"/>
                  </a:lnTo>
                  <a:lnTo>
                    <a:pt x="1133052" y="477059"/>
                  </a:lnTo>
                  <a:cubicBezTo>
                    <a:pt x="1139783" y="419846"/>
                    <a:pt x="1144410" y="381564"/>
                    <a:pt x="1146935" y="362212"/>
                  </a:cubicBezTo>
                  <a:cubicBezTo>
                    <a:pt x="1149459" y="342860"/>
                    <a:pt x="1149459" y="327295"/>
                    <a:pt x="1146935" y="315516"/>
                  </a:cubicBezTo>
                  <a:cubicBezTo>
                    <a:pt x="1144410" y="303736"/>
                    <a:pt x="1142306" y="286909"/>
                    <a:pt x="1140625" y="265033"/>
                  </a:cubicBezTo>
                  <a:lnTo>
                    <a:pt x="1148196" y="265033"/>
                  </a:lnTo>
                  <a:lnTo>
                    <a:pt x="1163342" y="436673"/>
                  </a:lnTo>
                  <a:lnTo>
                    <a:pt x="1165865" y="287750"/>
                  </a:lnTo>
                  <a:lnTo>
                    <a:pt x="1173438" y="431625"/>
                  </a:lnTo>
                  <a:lnTo>
                    <a:pt x="1188582" y="421529"/>
                  </a:lnTo>
                  <a:cubicBezTo>
                    <a:pt x="1191948" y="455184"/>
                    <a:pt x="1196155" y="489680"/>
                    <a:pt x="1201203" y="525018"/>
                  </a:cubicBezTo>
                  <a:lnTo>
                    <a:pt x="1213824" y="525018"/>
                  </a:lnTo>
                  <a:cubicBezTo>
                    <a:pt x="1215506" y="546894"/>
                    <a:pt x="1216348" y="562459"/>
                    <a:pt x="1216348" y="571714"/>
                  </a:cubicBezTo>
                  <a:cubicBezTo>
                    <a:pt x="1216348" y="580969"/>
                    <a:pt x="1217609" y="594852"/>
                    <a:pt x="1220134" y="613362"/>
                  </a:cubicBezTo>
                  <a:cubicBezTo>
                    <a:pt x="1222658" y="631873"/>
                    <a:pt x="1226445" y="653748"/>
                    <a:pt x="1231492" y="678989"/>
                  </a:cubicBezTo>
                  <a:lnTo>
                    <a:pt x="1241589" y="671417"/>
                  </a:lnTo>
                  <a:cubicBezTo>
                    <a:pt x="1250003" y="715169"/>
                    <a:pt x="1267673" y="753872"/>
                    <a:pt x="1294595" y="787527"/>
                  </a:cubicBezTo>
                  <a:lnTo>
                    <a:pt x="1327410" y="812768"/>
                  </a:lnTo>
                  <a:lnTo>
                    <a:pt x="1337506" y="787527"/>
                  </a:lnTo>
                  <a:lnTo>
                    <a:pt x="1340030" y="797623"/>
                  </a:lnTo>
                  <a:lnTo>
                    <a:pt x="1345078" y="787527"/>
                  </a:lnTo>
                  <a:lnTo>
                    <a:pt x="1355174" y="792575"/>
                  </a:lnTo>
                  <a:cubicBezTo>
                    <a:pt x="1356857" y="834644"/>
                    <a:pt x="1358961" y="866195"/>
                    <a:pt x="1361486" y="887230"/>
                  </a:cubicBezTo>
                  <a:cubicBezTo>
                    <a:pt x="1364009" y="908264"/>
                    <a:pt x="1360644" y="933926"/>
                    <a:pt x="1351388" y="964216"/>
                  </a:cubicBezTo>
                  <a:cubicBezTo>
                    <a:pt x="1342134" y="994505"/>
                    <a:pt x="1338768" y="1021009"/>
                    <a:pt x="1341293" y="1043725"/>
                  </a:cubicBezTo>
                  <a:cubicBezTo>
                    <a:pt x="1343816" y="1066443"/>
                    <a:pt x="1343396" y="1080325"/>
                    <a:pt x="1340030" y="1085373"/>
                  </a:cubicBezTo>
                  <a:cubicBezTo>
                    <a:pt x="1336664" y="1090422"/>
                    <a:pt x="1333299" y="1095470"/>
                    <a:pt x="1329934" y="1100519"/>
                  </a:cubicBezTo>
                  <a:lnTo>
                    <a:pt x="1294595" y="1105567"/>
                  </a:lnTo>
                  <a:lnTo>
                    <a:pt x="1279451" y="1130808"/>
                  </a:lnTo>
                  <a:cubicBezTo>
                    <a:pt x="1265989" y="1134173"/>
                    <a:pt x="1255051" y="1139642"/>
                    <a:pt x="1246638" y="1147215"/>
                  </a:cubicBezTo>
                  <a:cubicBezTo>
                    <a:pt x="1238223" y="1154787"/>
                    <a:pt x="1224340" y="1164463"/>
                    <a:pt x="1204989" y="1176242"/>
                  </a:cubicBezTo>
                  <a:cubicBezTo>
                    <a:pt x="1185638" y="1188021"/>
                    <a:pt x="1168389" y="1198118"/>
                    <a:pt x="1153245" y="1206531"/>
                  </a:cubicBezTo>
                  <a:cubicBezTo>
                    <a:pt x="1148196" y="1201483"/>
                    <a:pt x="1144830" y="1197277"/>
                    <a:pt x="1143148" y="1193911"/>
                  </a:cubicBezTo>
                  <a:cubicBezTo>
                    <a:pt x="1141466" y="1190545"/>
                    <a:pt x="1130528" y="1190125"/>
                    <a:pt x="1110335" y="1192649"/>
                  </a:cubicBezTo>
                  <a:cubicBezTo>
                    <a:pt x="1090142" y="1195173"/>
                    <a:pt x="1077101" y="1196435"/>
                    <a:pt x="1071210" y="1196435"/>
                  </a:cubicBezTo>
                  <a:cubicBezTo>
                    <a:pt x="1065321" y="1196435"/>
                    <a:pt x="1057328" y="1195594"/>
                    <a:pt x="1047231" y="1193911"/>
                  </a:cubicBezTo>
                  <a:lnTo>
                    <a:pt x="1039659" y="1209056"/>
                  </a:lnTo>
                  <a:cubicBezTo>
                    <a:pt x="1034611" y="1210739"/>
                    <a:pt x="1030824" y="1211580"/>
                    <a:pt x="1028300" y="1211580"/>
                  </a:cubicBezTo>
                  <a:cubicBezTo>
                    <a:pt x="1025777" y="1211580"/>
                    <a:pt x="1013997" y="1204849"/>
                    <a:pt x="992963" y="1191387"/>
                  </a:cubicBezTo>
                  <a:cubicBezTo>
                    <a:pt x="971928" y="1177925"/>
                    <a:pt x="931122" y="1174139"/>
                    <a:pt x="870542" y="1180028"/>
                  </a:cubicBezTo>
                  <a:cubicBezTo>
                    <a:pt x="809963" y="1185918"/>
                    <a:pt x="760743" y="1193911"/>
                    <a:pt x="722881" y="1204007"/>
                  </a:cubicBezTo>
                  <a:cubicBezTo>
                    <a:pt x="685020" y="1214104"/>
                    <a:pt x="621075" y="1220415"/>
                    <a:pt x="531048" y="1222939"/>
                  </a:cubicBezTo>
                  <a:cubicBezTo>
                    <a:pt x="441021" y="1225463"/>
                    <a:pt x="369083" y="1224621"/>
                    <a:pt x="315235" y="1220415"/>
                  </a:cubicBezTo>
                  <a:cubicBezTo>
                    <a:pt x="261386" y="1216207"/>
                    <a:pt x="225208" y="1210739"/>
                    <a:pt x="206698" y="1204007"/>
                  </a:cubicBezTo>
                  <a:cubicBezTo>
                    <a:pt x="188187" y="1197277"/>
                    <a:pt x="173885" y="1188021"/>
                    <a:pt x="163788" y="1176242"/>
                  </a:cubicBezTo>
                  <a:cubicBezTo>
                    <a:pt x="128450" y="1139221"/>
                    <a:pt x="101526" y="1099677"/>
                    <a:pt x="83016" y="1057608"/>
                  </a:cubicBezTo>
                  <a:lnTo>
                    <a:pt x="4768" y="1007126"/>
                  </a:lnTo>
                  <a:cubicBezTo>
                    <a:pt x="4768" y="988615"/>
                    <a:pt x="5188" y="975153"/>
                    <a:pt x="6030" y="966740"/>
                  </a:cubicBezTo>
                  <a:cubicBezTo>
                    <a:pt x="6872" y="958326"/>
                    <a:pt x="5610" y="946967"/>
                    <a:pt x="2244" y="932664"/>
                  </a:cubicBezTo>
                  <a:cubicBezTo>
                    <a:pt x="-1122" y="918361"/>
                    <a:pt x="-701" y="909105"/>
                    <a:pt x="3506" y="904899"/>
                  </a:cubicBezTo>
                  <a:cubicBezTo>
                    <a:pt x="7712" y="900692"/>
                    <a:pt x="11498" y="895223"/>
                    <a:pt x="14864" y="888492"/>
                  </a:cubicBezTo>
                  <a:lnTo>
                    <a:pt x="4768" y="873347"/>
                  </a:lnTo>
                  <a:cubicBezTo>
                    <a:pt x="9816" y="861568"/>
                    <a:pt x="13182" y="851892"/>
                    <a:pt x="14864" y="844320"/>
                  </a:cubicBezTo>
                  <a:cubicBezTo>
                    <a:pt x="16547" y="836747"/>
                    <a:pt x="20332" y="825389"/>
                    <a:pt x="26223" y="810244"/>
                  </a:cubicBezTo>
                  <a:cubicBezTo>
                    <a:pt x="32113" y="795099"/>
                    <a:pt x="54408" y="770699"/>
                    <a:pt x="93112" y="737044"/>
                  </a:cubicBezTo>
                  <a:cubicBezTo>
                    <a:pt x="131816" y="703389"/>
                    <a:pt x="160422" y="638603"/>
                    <a:pt x="178932" y="542687"/>
                  </a:cubicBezTo>
                  <a:cubicBezTo>
                    <a:pt x="197443" y="446770"/>
                    <a:pt x="208380" y="376515"/>
                    <a:pt x="211746" y="331922"/>
                  </a:cubicBezTo>
                  <a:cubicBezTo>
                    <a:pt x="213429" y="309626"/>
                    <a:pt x="215743" y="283649"/>
                    <a:pt x="218687" y="253991"/>
                  </a:cubicBezTo>
                  <a:lnTo>
                    <a:pt x="228911" y="158671"/>
                  </a:lnTo>
                  <a:lnTo>
                    <a:pt x="238607" y="144127"/>
                  </a:lnTo>
                  <a:cubicBezTo>
                    <a:pt x="242627" y="139532"/>
                    <a:pt x="247798" y="134792"/>
                    <a:pt x="253847" y="133967"/>
                  </a:cubicBezTo>
                  <a:cubicBezTo>
                    <a:pt x="285769" y="129614"/>
                    <a:pt x="318194" y="130580"/>
                    <a:pt x="350367" y="128887"/>
                  </a:cubicBezTo>
                  <a:cubicBezTo>
                    <a:pt x="355447" y="130580"/>
                    <a:pt x="360818" y="131572"/>
                    <a:pt x="365607" y="133967"/>
                  </a:cubicBezTo>
                  <a:cubicBezTo>
                    <a:pt x="371068" y="136697"/>
                    <a:pt x="374759" y="143670"/>
                    <a:pt x="380847" y="144127"/>
                  </a:cubicBezTo>
                  <a:lnTo>
                    <a:pt x="380979" y="144132"/>
                  </a:lnTo>
                  <a:lnTo>
                    <a:pt x="408627" y="159020"/>
                  </a:lnTo>
                  <a:lnTo>
                    <a:pt x="413676" y="179213"/>
                  </a:lnTo>
                  <a:lnTo>
                    <a:pt x="373290" y="204454"/>
                  </a:lnTo>
                  <a:cubicBezTo>
                    <a:pt x="373290" y="217916"/>
                    <a:pt x="373711" y="228013"/>
                    <a:pt x="374553" y="234744"/>
                  </a:cubicBezTo>
                  <a:cubicBezTo>
                    <a:pt x="375395" y="241475"/>
                    <a:pt x="373711" y="251151"/>
                    <a:pt x="369504" y="263771"/>
                  </a:cubicBezTo>
                  <a:cubicBezTo>
                    <a:pt x="365297" y="276392"/>
                    <a:pt x="362352" y="300371"/>
                    <a:pt x="360670" y="335709"/>
                  </a:cubicBezTo>
                  <a:lnTo>
                    <a:pt x="373290" y="307943"/>
                  </a:lnTo>
                  <a:lnTo>
                    <a:pt x="375814" y="312992"/>
                  </a:lnTo>
                  <a:cubicBezTo>
                    <a:pt x="364036" y="365157"/>
                    <a:pt x="355621" y="418163"/>
                    <a:pt x="350573" y="472011"/>
                  </a:cubicBezTo>
                  <a:lnTo>
                    <a:pt x="360670" y="464439"/>
                  </a:lnTo>
                  <a:cubicBezTo>
                    <a:pt x="360670" y="472853"/>
                    <a:pt x="356883" y="487997"/>
                    <a:pt x="349311" y="509873"/>
                  </a:cubicBezTo>
                  <a:cubicBezTo>
                    <a:pt x="341738" y="531749"/>
                    <a:pt x="327014" y="587279"/>
                    <a:pt x="305138" y="676465"/>
                  </a:cubicBezTo>
                  <a:cubicBezTo>
                    <a:pt x="283263" y="765651"/>
                    <a:pt x="267277" y="832961"/>
                    <a:pt x="257181" y="878395"/>
                  </a:cubicBezTo>
                  <a:lnTo>
                    <a:pt x="279898" y="888492"/>
                  </a:lnTo>
                  <a:cubicBezTo>
                    <a:pt x="279898" y="878395"/>
                    <a:pt x="282421" y="870402"/>
                    <a:pt x="287470" y="864513"/>
                  </a:cubicBezTo>
                  <a:cubicBezTo>
                    <a:pt x="292518" y="858623"/>
                    <a:pt x="299670" y="844320"/>
                    <a:pt x="308925" y="821603"/>
                  </a:cubicBezTo>
                  <a:cubicBezTo>
                    <a:pt x="318179" y="798885"/>
                    <a:pt x="327014" y="774065"/>
                    <a:pt x="335428" y="747141"/>
                  </a:cubicBezTo>
                  <a:lnTo>
                    <a:pt x="322807" y="747141"/>
                  </a:lnTo>
                  <a:cubicBezTo>
                    <a:pt x="339635" y="669734"/>
                    <a:pt x="350573" y="616728"/>
                    <a:pt x="355621" y="588121"/>
                  </a:cubicBezTo>
                  <a:cubicBezTo>
                    <a:pt x="360670" y="559514"/>
                    <a:pt x="365297" y="541425"/>
                    <a:pt x="369504" y="533852"/>
                  </a:cubicBezTo>
                  <a:cubicBezTo>
                    <a:pt x="373711" y="526280"/>
                    <a:pt x="377497" y="517445"/>
                    <a:pt x="380863" y="507349"/>
                  </a:cubicBezTo>
                  <a:lnTo>
                    <a:pt x="380863" y="525018"/>
                  </a:lnTo>
                  <a:lnTo>
                    <a:pt x="401056" y="512397"/>
                  </a:lnTo>
                  <a:lnTo>
                    <a:pt x="403580" y="522494"/>
                  </a:lnTo>
                  <a:cubicBezTo>
                    <a:pt x="400214" y="527542"/>
                    <a:pt x="396007" y="533432"/>
                    <a:pt x="390959" y="540163"/>
                  </a:cubicBezTo>
                  <a:cubicBezTo>
                    <a:pt x="385910" y="546894"/>
                    <a:pt x="358987" y="663845"/>
                    <a:pt x="310187" y="891016"/>
                  </a:cubicBezTo>
                  <a:cubicBezTo>
                    <a:pt x="340477" y="891016"/>
                    <a:pt x="371187" y="891437"/>
                    <a:pt x="402317" y="892278"/>
                  </a:cubicBezTo>
                  <a:cubicBezTo>
                    <a:pt x="433449" y="893119"/>
                    <a:pt x="496972" y="886389"/>
                    <a:pt x="592889" y="872085"/>
                  </a:cubicBezTo>
                  <a:cubicBezTo>
                    <a:pt x="688806" y="857782"/>
                    <a:pt x="740971" y="849368"/>
                    <a:pt x="749385" y="846844"/>
                  </a:cubicBezTo>
                  <a:cubicBezTo>
                    <a:pt x="757799" y="844320"/>
                    <a:pt x="766211" y="840533"/>
                    <a:pt x="774626" y="835485"/>
                  </a:cubicBezTo>
                  <a:cubicBezTo>
                    <a:pt x="789770" y="806879"/>
                    <a:pt x="800287" y="787527"/>
                    <a:pt x="806178" y="777430"/>
                  </a:cubicBezTo>
                  <a:cubicBezTo>
                    <a:pt x="812068" y="767334"/>
                    <a:pt x="823846" y="740831"/>
                    <a:pt x="841515" y="697921"/>
                  </a:cubicBezTo>
                  <a:cubicBezTo>
                    <a:pt x="859184" y="655010"/>
                    <a:pt x="870963" y="629769"/>
                    <a:pt x="876853" y="622197"/>
                  </a:cubicBezTo>
                  <a:cubicBezTo>
                    <a:pt x="882743" y="614624"/>
                    <a:pt x="884846" y="604107"/>
                    <a:pt x="883164" y="590645"/>
                  </a:cubicBezTo>
                  <a:lnTo>
                    <a:pt x="875591" y="603266"/>
                  </a:lnTo>
                  <a:lnTo>
                    <a:pt x="875591" y="590645"/>
                  </a:lnTo>
                  <a:lnTo>
                    <a:pt x="850349" y="620935"/>
                  </a:lnTo>
                  <a:cubicBezTo>
                    <a:pt x="857080" y="600742"/>
                    <a:pt x="864232" y="585176"/>
                    <a:pt x="871805" y="574238"/>
                  </a:cubicBezTo>
                  <a:cubicBezTo>
                    <a:pt x="879378" y="563301"/>
                    <a:pt x="889474" y="527542"/>
                    <a:pt x="902094" y="466963"/>
                  </a:cubicBezTo>
                  <a:cubicBezTo>
                    <a:pt x="914715" y="406384"/>
                    <a:pt x="925232" y="366419"/>
                    <a:pt x="933645" y="347067"/>
                  </a:cubicBezTo>
                  <a:cubicBezTo>
                    <a:pt x="942060" y="327716"/>
                    <a:pt x="946267" y="312571"/>
                    <a:pt x="946267" y="301633"/>
                  </a:cubicBezTo>
                  <a:cubicBezTo>
                    <a:pt x="946267" y="290695"/>
                    <a:pt x="945425" y="283123"/>
                    <a:pt x="943742" y="278916"/>
                  </a:cubicBezTo>
                  <a:cubicBezTo>
                    <a:pt x="942060" y="274709"/>
                    <a:pt x="941218" y="267557"/>
                    <a:pt x="941218" y="257461"/>
                  </a:cubicBezTo>
                  <a:lnTo>
                    <a:pt x="951315" y="254937"/>
                  </a:lnTo>
                  <a:lnTo>
                    <a:pt x="948791" y="201930"/>
                  </a:lnTo>
                  <a:cubicBezTo>
                    <a:pt x="957204" y="217075"/>
                    <a:pt x="962253" y="232220"/>
                    <a:pt x="963935" y="247364"/>
                  </a:cubicBezTo>
                  <a:lnTo>
                    <a:pt x="1006846" y="42910"/>
                  </a:lnTo>
                  <a:lnTo>
                    <a:pt x="1006846" y="113586"/>
                  </a:lnTo>
                  <a:close/>
                </a:path>
              </a:pathLst>
            </a:custGeom>
            <a:solidFill>
              <a:srgbClr val="000058">
                <a:alpha val="4000"/>
              </a:srgbClr>
            </a:solidFill>
            <a:ln>
              <a:noFill/>
            </a:ln>
            <a:effectLst>
              <a:softEdge rad="508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0058"/>
                </a:solidFill>
              </a:endParaRPr>
            </a:p>
          </p:txBody>
        </p:sp>
        <p:sp>
          <p:nvSpPr>
            <p:cNvPr id="148" name="任意多边形 147"/>
            <p:cNvSpPr/>
            <p:nvPr/>
          </p:nvSpPr>
          <p:spPr>
            <a:xfrm>
              <a:off x="7279557" y="2752119"/>
              <a:ext cx="1507249" cy="418537"/>
            </a:xfrm>
            <a:custGeom>
              <a:avLst/>
              <a:gdLst/>
              <a:ahLst/>
              <a:cxnLst/>
              <a:rect l="l" t="t" r="r" b="b"/>
              <a:pathLst>
                <a:path w="1852077" h="514290">
                  <a:moveTo>
                    <a:pt x="1365552" y="75724"/>
                  </a:moveTo>
                  <a:cubicBezTo>
                    <a:pt x="1358821" y="79090"/>
                    <a:pt x="1352931" y="82455"/>
                    <a:pt x="1347883" y="85821"/>
                  </a:cubicBezTo>
                  <a:lnTo>
                    <a:pt x="1357979" y="100965"/>
                  </a:lnTo>
                  <a:cubicBezTo>
                    <a:pt x="1363028" y="97600"/>
                    <a:pt x="1366393" y="95496"/>
                    <a:pt x="1368076" y="94655"/>
                  </a:cubicBezTo>
                  <a:cubicBezTo>
                    <a:pt x="1369759" y="93814"/>
                    <a:pt x="1371862" y="93814"/>
                    <a:pt x="1374386" y="94655"/>
                  </a:cubicBezTo>
                  <a:cubicBezTo>
                    <a:pt x="1376911" y="95496"/>
                    <a:pt x="1379855" y="96758"/>
                    <a:pt x="1383221" y="98441"/>
                  </a:cubicBezTo>
                  <a:lnTo>
                    <a:pt x="1380697" y="90869"/>
                  </a:lnTo>
                  <a:lnTo>
                    <a:pt x="1365552" y="85821"/>
                  </a:lnTo>
                  <a:close/>
                  <a:moveTo>
                    <a:pt x="1385745" y="0"/>
                  </a:moveTo>
                  <a:lnTo>
                    <a:pt x="1390793" y="5049"/>
                  </a:lnTo>
                  <a:lnTo>
                    <a:pt x="1393317" y="2524"/>
                  </a:lnTo>
                  <a:lnTo>
                    <a:pt x="1413511" y="10097"/>
                  </a:lnTo>
                  <a:lnTo>
                    <a:pt x="1413511" y="2524"/>
                  </a:lnTo>
                  <a:lnTo>
                    <a:pt x="1416035" y="2524"/>
                  </a:lnTo>
                  <a:cubicBezTo>
                    <a:pt x="1422765" y="9255"/>
                    <a:pt x="1428234" y="17669"/>
                    <a:pt x="1432441" y="27766"/>
                  </a:cubicBezTo>
                  <a:cubicBezTo>
                    <a:pt x="1436648" y="37862"/>
                    <a:pt x="1438751" y="45435"/>
                    <a:pt x="1438751" y="50483"/>
                  </a:cubicBezTo>
                  <a:cubicBezTo>
                    <a:pt x="1448848" y="60579"/>
                    <a:pt x="1456000" y="66890"/>
                    <a:pt x="1460207" y="69414"/>
                  </a:cubicBezTo>
                  <a:cubicBezTo>
                    <a:pt x="1464413" y="71938"/>
                    <a:pt x="1470303" y="74883"/>
                    <a:pt x="1477875" y="78248"/>
                  </a:cubicBezTo>
                  <a:cubicBezTo>
                    <a:pt x="1485448" y="81614"/>
                    <a:pt x="1493861" y="85821"/>
                    <a:pt x="1503117" y="90869"/>
                  </a:cubicBezTo>
                  <a:cubicBezTo>
                    <a:pt x="1512372" y="95917"/>
                    <a:pt x="1523731" y="100545"/>
                    <a:pt x="1537193" y="104752"/>
                  </a:cubicBezTo>
                  <a:cubicBezTo>
                    <a:pt x="1550654" y="108958"/>
                    <a:pt x="1569585" y="116951"/>
                    <a:pt x="1593985" y="128731"/>
                  </a:cubicBezTo>
                  <a:cubicBezTo>
                    <a:pt x="1618385" y="140510"/>
                    <a:pt x="1642785" y="150186"/>
                    <a:pt x="1667185" y="157758"/>
                  </a:cubicBezTo>
                  <a:cubicBezTo>
                    <a:pt x="1691585" y="165331"/>
                    <a:pt x="1708833" y="172903"/>
                    <a:pt x="1718929" y="180475"/>
                  </a:cubicBezTo>
                  <a:cubicBezTo>
                    <a:pt x="1729026" y="188048"/>
                    <a:pt x="1742488" y="198565"/>
                    <a:pt x="1759315" y="212027"/>
                  </a:cubicBezTo>
                  <a:lnTo>
                    <a:pt x="1789605" y="252413"/>
                  </a:lnTo>
                  <a:lnTo>
                    <a:pt x="1819894" y="285226"/>
                  </a:lnTo>
                  <a:cubicBezTo>
                    <a:pt x="1826625" y="295323"/>
                    <a:pt x="1832094" y="303316"/>
                    <a:pt x="1836301" y="309206"/>
                  </a:cubicBezTo>
                  <a:cubicBezTo>
                    <a:pt x="1840508" y="315095"/>
                    <a:pt x="1844715" y="325192"/>
                    <a:pt x="1848922" y="339495"/>
                  </a:cubicBezTo>
                  <a:cubicBezTo>
                    <a:pt x="1853129" y="353799"/>
                    <a:pt x="1853129" y="368102"/>
                    <a:pt x="1848922" y="382405"/>
                  </a:cubicBezTo>
                  <a:cubicBezTo>
                    <a:pt x="1844715" y="396709"/>
                    <a:pt x="1840508" y="409329"/>
                    <a:pt x="1836301" y="420267"/>
                  </a:cubicBezTo>
                  <a:cubicBezTo>
                    <a:pt x="1832094" y="431205"/>
                    <a:pt x="1827887" y="439198"/>
                    <a:pt x="1823681" y="444246"/>
                  </a:cubicBezTo>
                  <a:cubicBezTo>
                    <a:pt x="1819474" y="449295"/>
                    <a:pt x="1812322" y="457708"/>
                    <a:pt x="1802226" y="469488"/>
                  </a:cubicBezTo>
                  <a:cubicBezTo>
                    <a:pt x="1780350" y="477901"/>
                    <a:pt x="1760998" y="484632"/>
                    <a:pt x="1744171" y="489681"/>
                  </a:cubicBezTo>
                  <a:cubicBezTo>
                    <a:pt x="1727343" y="494729"/>
                    <a:pt x="1705888" y="500198"/>
                    <a:pt x="1679805" y="506087"/>
                  </a:cubicBezTo>
                  <a:cubicBezTo>
                    <a:pt x="1653723" y="511977"/>
                    <a:pt x="1632688" y="512818"/>
                    <a:pt x="1616702" y="508611"/>
                  </a:cubicBezTo>
                  <a:cubicBezTo>
                    <a:pt x="1600716" y="504405"/>
                    <a:pt x="1586833" y="499356"/>
                    <a:pt x="1575054" y="493467"/>
                  </a:cubicBezTo>
                  <a:cubicBezTo>
                    <a:pt x="1563275" y="487577"/>
                    <a:pt x="1545185" y="486315"/>
                    <a:pt x="1520785" y="489681"/>
                  </a:cubicBezTo>
                  <a:cubicBezTo>
                    <a:pt x="1496385" y="493046"/>
                    <a:pt x="1479559" y="495991"/>
                    <a:pt x="1470303" y="498515"/>
                  </a:cubicBezTo>
                  <a:cubicBezTo>
                    <a:pt x="1461048" y="501039"/>
                    <a:pt x="1450531" y="504825"/>
                    <a:pt x="1438751" y="509874"/>
                  </a:cubicBezTo>
                  <a:cubicBezTo>
                    <a:pt x="1433703" y="503143"/>
                    <a:pt x="1429917" y="498094"/>
                    <a:pt x="1427393" y="494729"/>
                  </a:cubicBezTo>
                  <a:cubicBezTo>
                    <a:pt x="1424869" y="491363"/>
                    <a:pt x="1417297" y="488418"/>
                    <a:pt x="1404676" y="485894"/>
                  </a:cubicBezTo>
                  <a:cubicBezTo>
                    <a:pt x="1392055" y="483370"/>
                    <a:pt x="1370600" y="476639"/>
                    <a:pt x="1340311" y="465701"/>
                  </a:cubicBezTo>
                  <a:cubicBezTo>
                    <a:pt x="1310021" y="454764"/>
                    <a:pt x="1267953" y="448453"/>
                    <a:pt x="1214104" y="446770"/>
                  </a:cubicBezTo>
                  <a:cubicBezTo>
                    <a:pt x="1160257" y="445088"/>
                    <a:pt x="1102622" y="447612"/>
                    <a:pt x="1041202" y="454343"/>
                  </a:cubicBezTo>
                  <a:cubicBezTo>
                    <a:pt x="979781" y="461074"/>
                    <a:pt x="921727" y="469908"/>
                    <a:pt x="867037" y="480846"/>
                  </a:cubicBezTo>
                  <a:cubicBezTo>
                    <a:pt x="812348" y="491784"/>
                    <a:pt x="757659" y="499777"/>
                    <a:pt x="702969" y="504825"/>
                  </a:cubicBezTo>
                  <a:cubicBezTo>
                    <a:pt x="648280" y="509874"/>
                    <a:pt x="588963" y="512818"/>
                    <a:pt x="525018" y="513660"/>
                  </a:cubicBezTo>
                  <a:cubicBezTo>
                    <a:pt x="461074" y="514501"/>
                    <a:pt x="409750" y="514501"/>
                    <a:pt x="371047" y="513660"/>
                  </a:cubicBezTo>
                  <a:cubicBezTo>
                    <a:pt x="332343" y="512818"/>
                    <a:pt x="298268" y="510715"/>
                    <a:pt x="268820" y="507349"/>
                  </a:cubicBezTo>
                  <a:cubicBezTo>
                    <a:pt x="239371" y="503984"/>
                    <a:pt x="209923" y="498936"/>
                    <a:pt x="180475" y="492205"/>
                  </a:cubicBezTo>
                  <a:cubicBezTo>
                    <a:pt x="151027" y="485474"/>
                    <a:pt x="130413" y="482108"/>
                    <a:pt x="118634" y="482108"/>
                  </a:cubicBezTo>
                  <a:cubicBezTo>
                    <a:pt x="106855" y="482108"/>
                    <a:pt x="96338" y="481267"/>
                    <a:pt x="87083" y="479584"/>
                  </a:cubicBezTo>
                  <a:cubicBezTo>
                    <a:pt x="77827" y="477901"/>
                    <a:pt x="68572" y="474536"/>
                    <a:pt x="59317" y="469488"/>
                  </a:cubicBezTo>
                  <a:cubicBezTo>
                    <a:pt x="50062" y="464439"/>
                    <a:pt x="41228" y="457708"/>
                    <a:pt x="32814" y="449295"/>
                  </a:cubicBezTo>
                  <a:cubicBezTo>
                    <a:pt x="27766" y="437515"/>
                    <a:pt x="23979" y="429522"/>
                    <a:pt x="21455" y="425315"/>
                  </a:cubicBezTo>
                  <a:cubicBezTo>
                    <a:pt x="18931" y="421109"/>
                    <a:pt x="15566" y="414798"/>
                    <a:pt x="11359" y="406384"/>
                  </a:cubicBezTo>
                  <a:cubicBezTo>
                    <a:pt x="7152" y="397971"/>
                    <a:pt x="4628" y="391240"/>
                    <a:pt x="3786" y="386191"/>
                  </a:cubicBezTo>
                  <a:cubicBezTo>
                    <a:pt x="2945" y="381143"/>
                    <a:pt x="1683" y="376936"/>
                    <a:pt x="0" y="373571"/>
                  </a:cubicBezTo>
                  <a:cubicBezTo>
                    <a:pt x="3366" y="371888"/>
                    <a:pt x="6311" y="369785"/>
                    <a:pt x="8835" y="367260"/>
                  </a:cubicBezTo>
                  <a:cubicBezTo>
                    <a:pt x="11359" y="364736"/>
                    <a:pt x="20614" y="362633"/>
                    <a:pt x="36600" y="360950"/>
                  </a:cubicBezTo>
                  <a:cubicBezTo>
                    <a:pt x="52586" y="359267"/>
                    <a:pt x="74883" y="361371"/>
                    <a:pt x="103489" y="367260"/>
                  </a:cubicBezTo>
                  <a:cubicBezTo>
                    <a:pt x="132096" y="373150"/>
                    <a:pt x="174586" y="372309"/>
                    <a:pt x="230958" y="364736"/>
                  </a:cubicBezTo>
                  <a:cubicBezTo>
                    <a:pt x="287330" y="357164"/>
                    <a:pt x="374412" y="340337"/>
                    <a:pt x="492205" y="314254"/>
                  </a:cubicBezTo>
                  <a:cubicBezTo>
                    <a:pt x="609997" y="288171"/>
                    <a:pt x="726948" y="261668"/>
                    <a:pt x="843058" y="234744"/>
                  </a:cubicBezTo>
                  <a:cubicBezTo>
                    <a:pt x="959168" y="207820"/>
                    <a:pt x="1024795" y="188468"/>
                    <a:pt x="1039940" y="176689"/>
                  </a:cubicBezTo>
                  <a:cubicBezTo>
                    <a:pt x="1055085" y="164910"/>
                    <a:pt x="1068967" y="157337"/>
                    <a:pt x="1081588" y="153972"/>
                  </a:cubicBezTo>
                  <a:cubicBezTo>
                    <a:pt x="1094209" y="150606"/>
                    <a:pt x="1110195" y="148082"/>
                    <a:pt x="1129546" y="146400"/>
                  </a:cubicBezTo>
                  <a:cubicBezTo>
                    <a:pt x="1148898" y="144717"/>
                    <a:pt x="1160257" y="143034"/>
                    <a:pt x="1163622" y="141351"/>
                  </a:cubicBezTo>
                  <a:cubicBezTo>
                    <a:pt x="1166987" y="139669"/>
                    <a:pt x="1172035" y="137986"/>
                    <a:pt x="1178767" y="136303"/>
                  </a:cubicBezTo>
                  <a:lnTo>
                    <a:pt x="1186339" y="118634"/>
                  </a:lnTo>
                  <a:lnTo>
                    <a:pt x="1204008" y="103489"/>
                  </a:lnTo>
                  <a:lnTo>
                    <a:pt x="1214104" y="90869"/>
                  </a:lnTo>
                  <a:cubicBezTo>
                    <a:pt x="1222518" y="85821"/>
                    <a:pt x="1228828" y="80772"/>
                    <a:pt x="1233035" y="75724"/>
                  </a:cubicBezTo>
                  <a:cubicBezTo>
                    <a:pt x="1237243" y="70676"/>
                    <a:pt x="1241449" y="68152"/>
                    <a:pt x="1245656" y="68152"/>
                  </a:cubicBezTo>
                  <a:cubicBezTo>
                    <a:pt x="1249863" y="68152"/>
                    <a:pt x="1257856" y="67310"/>
                    <a:pt x="1269635" y="65628"/>
                  </a:cubicBezTo>
                  <a:lnTo>
                    <a:pt x="1282256" y="53007"/>
                  </a:lnTo>
                  <a:lnTo>
                    <a:pt x="1294876" y="42910"/>
                  </a:lnTo>
                  <a:lnTo>
                    <a:pt x="1294876" y="35338"/>
                  </a:lnTo>
                  <a:cubicBezTo>
                    <a:pt x="1301607" y="33655"/>
                    <a:pt x="1306235" y="31973"/>
                    <a:pt x="1308759" y="30290"/>
                  </a:cubicBezTo>
                  <a:cubicBezTo>
                    <a:pt x="1311283" y="28607"/>
                    <a:pt x="1317593" y="28607"/>
                    <a:pt x="1327690" y="30290"/>
                  </a:cubicBezTo>
                  <a:cubicBezTo>
                    <a:pt x="1337787" y="31973"/>
                    <a:pt x="1344097" y="31552"/>
                    <a:pt x="1346621" y="29028"/>
                  </a:cubicBezTo>
                  <a:cubicBezTo>
                    <a:pt x="1349145" y="26504"/>
                    <a:pt x="1352511" y="25662"/>
                    <a:pt x="1356717" y="26504"/>
                  </a:cubicBezTo>
                  <a:cubicBezTo>
                    <a:pt x="1360924" y="27345"/>
                    <a:pt x="1367235" y="27766"/>
                    <a:pt x="1375649" y="27766"/>
                  </a:cubicBezTo>
                  <a:lnTo>
                    <a:pt x="1370600" y="20193"/>
                  </a:lnTo>
                  <a:close/>
                </a:path>
              </a:pathLst>
            </a:custGeom>
            <a:solidFill>
              <a:srgbClr val="000058">
                <a:alpha val="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0058"/>
                </a:solidFill>
              </a:endParaRPr>
            </a:p>
          </p:txBody>
        </p:sp>
        <p:sp>
          <p:nvSpPr>
            <p:cNvPr id="149" name="文本框 148"/>
            <p:cNvSpPr txBox="1"/>
            <p:nvPr/>
          </p:nvSpPr>
          <p:spPr>
            <a:xfrm>
              <a:off x="1033111" y="1360663"/>
              <a:ext cx="1184997" cy="740764"/>
            </a:xfrm>
            <a:custGeom>
              <a:avLst/>
              <a:gdLst/>
              <a:ahLst/>
              <a:cxnLst/>
              <a:rect l="l" t="t" r="r" b="b"/>
              <a:pathLst>
                <a:path w="1016066" h="635162">
                  <a:moveTo>
                    <a:pt x="515869" y="1262"/>
                  </a:moveTo>
                  <a:cubicBezTo>
                    <a:pt x="524072" y="1262"/>
                    <a:pt x="535956" y="1682"/>
                    <a:pt x="551522" y="2524"/>
                  </a:cubicBezTo>
                  <a:cubicBezTo>
                    <a:pt x="582653" y="4207"/>
                    <a:pt x="624721" y="7151"/>
                    <a:pt x="677728" y="11358"/>
                  </a:cubicBezTo>
                  <a:cubicBezTo>
                    <a:pt x="730734" y="15565"/>
                    <a:pt x="762707" y="15565"/>
                    <a:pt x="773645" y="11358"/>
                  </a:cubicBezTo>
                  <a:cubicBezTo>
                    <a:pt x="784583" y="7151"/>
                    <a:pt x="792576" y="4207"/>
                    <a:pt x="797624" y="2524"/>
                  </a:cubicBezTo>
                  <a:cubicBezTo>
                    <a:pt x="802672" y="841"/>
                    <a:pt x="808562" y="1683"/>
                    <a:pt x="815293" y="5048"/>
                  </a:cubicBezTo>
                  <a:cubicBezTo>
                    <a:pt x="822024" y="8413"/>
                    <a:pt x="828755" y="11779"/>
                    <a:pt x="835486" y="15145"/>
                  </a:cubicBezTo>
                  <a:lnTo>
                    <a:pt x="855679" y="50482"/>
                  </a:lnTo>
                  <a:cubicBezTo>
                    <a:pt x="875872" y="62262"/>
                    <a:pt x="891437" y="70255"/>
                    <a:pt x="902375" y="74462"/>
                  </a:cubicBezTo>
                  <a:cubicBezTo>
                    <a:pt x="913313" y="78668"/>
                    <a:pt x="921727" y="82875"/>
                    <a:pt x="927616" y="87082"/>
                  </a:cubicBezTo>
                  <a:cubicBezTo>
                    <a:pt x="933506" y="91289"/>
                    <a:pt x="940658" y="96758"/>
                    <a:pt x="949071" y="103489"/>
                  </a:cubicBezTo>
                  <a:cubicBezTo>
                    <a:pt x="965899" y="123682"/>
                    <a:pt x="976837" y="137144"/>
                    <a:pt x="981885" y="143875"/>
                  </a:cubicBezTo>
                  <a:cubicBezTo>
                    <a:pt x="986933" y="150606"/>
                    <a:pt x="994085" y="160282"/>
                    <a:pt x="1003340" y="172902"/>
                  </a:cubicBezTo>
                  <a:cubicBezTo>
                    <a:pt x="1012595" y="185523"/>
                    <a:pt x="1016802" y="204033"/>
                    <a:pt x="1015961" y="228433"/>
                  </a:cubicBezTo>
                  <a:cubicBezTo>
                    <a:pt x="1015119" y="252833"/>
                    <a:pt x="1013857" y="269661"/>
                    <a:pt x="1012175" y="278916"/>
                  </a:cubicBezTo>
                  <a:cubicBezTo>
                    <a:pt x="1010492" y="288171"/>
                    <a:pt x="1009650" y="300371"/>
                    <a:pt x="1009650" y="315515"/>
                  </a:cubicBezTo>
                  <a:cubicBezTo>
                    <a:pt x="1002919" y="325612"/>
                    <a:pt x="996609" y="332764"/>
                    <a:pt x="990719" y="336971"/>
                  </a:cubicBezTo>
                  <a:cubicBezTo>
                    <a:pt x="984830" y="341178"/>
                    <a:pt x="974733" y="343702"/>
                    <a:pt x="960430" y="344543"/>
                  </a:cubicBezTo>
                  <a:cubicBezTo>
                    <a:pt x="946127" y="345384"/>
                    <a:pt x="934768" y="345805"/>
                    <a:pt x="926354" y="345805"/>
                  </a:cubicBezTo>
                  <a:cubicBezTo>
                    <a:pt x="917941" y="345805"/>
                    <a:pt x="910789" y="347488"/>
                    <a:pt x="904899" y="350853"/>
                  </a:cubicBezTo>
                  <a:cubicBezTo>
                    <a:pt x="899010" y="354219"/>
                    <a:pt x="887651" y="356743"/>
                    <a:pt x="870824" y="358426"/>
                  </a:cubicBezTo>
                  <a:cubicBezTo>
                    <a:pt x="853996" y="360108"/>
                    <a:pt x="842217" y="362632"/>
                    <a:pt x="835486" y="365998"/>
                  </a:cubicBezTo>
                  <a:cubicBezTo>
                    <a:pt x="828755" y="369363"/>
                    <a:pt x="822024" y="374412"/>
                    <a:pt x="815293" y="381143"/>
                  </a:cubicBezTo>
                  <a:lnTo>
                    <a:pt x="810244" y="373570"/>
                  </a:lnTo>
                  <a:lnTo>
                    <a:pt x="795100" y="365998"/>
                  </a:lnTo>
                  <a:lnTo>
                    <a:pt x="782479" y="373570"/>
                  </a:lnTo>
                  <a:lnTo>
                    <a:pt x="777431" y="365998"/>
                  </a:lnTo>
                  <a:lnTo>
                    <a:pt x="744617" y="381143"/>
                  </a:lnTo>
                  <a:lnTo>
                    <a:pt x="737045" y="373570"/>
                  </a:lnTo>
                  <a:cubicBezTo>
                    <a:pt x="698342" y="395446"/>
                    <a:pt x="660480" y="417322"/>
                    <a:pt x="623459" y="439198"/>
                  </a:cubicBezTo>
                  <a:lnTo>
                    <a:pt x="651225" y="416481"/>
                  </a:lnTo>
                  <a:lnTo>
                    <a:pt x="651225" y="396288"/>
                  </a:lnTo>
                  <a:cubicBezTo>
                    <a:pt x="642811" y="396288"/>
                    <a:pt x="632714" y="398391"/>
                    <a:pt x="620935" y="402598"/>
                  </a:cubicBezTo>
                  <a:cubicBezTo>
                    <a:pt x="609156" y="406805"/>
                    <a:pt x="600742" y="408908"/>
                    <a:pt x="595694" y="408908"/>
                  </a:cubicBezTo>
                  <a:lnTo>
                    <a:pt x="593170" y="416481"/>
                  </a:lnTo>
                  <a:cubicBezTo>
                    <a:pt x="586439" y="419846"/>
                    <a:pt x="577604" y="423632"/>
                    <a:pt x="566666" y="427839"/>
                  </a:cubicBezTo>
                  <a:cubicBezTo>
                    <a:pt x="555729" y="432046"/>
                    <a:pt x="545212" y="437515"/>
                    <a:pt x="535115" y="444246"/>
                  </a:cubicBezTo>
                  <a:lnTo>
                    <a:pt x="547735" y="441722"/>
                  </a:lnTo>
                  <a:lnTo>
                    <a:pt x="545212" y="444246"/>
                  </a:lnTo>
                  <a:cubicBezTo>
                    <a:pt x="538481" y="445929"/>
                    <a:pt x="533432" y="448453"/>
                    <a:pt x="530067" y="451818"/>
                  </a:cubicBezTo>
                  <a:cubicBezTo>
                    <a:pt x="526701" y="455184"/>
                    <a:pt x="515763" y="460653"/>
                    <a:pt x="497253" y="468225"/>
                  </a:cubicBezTo>
                  <a:cubicBezTo>
                    <a:pt x="478743" y="475797"/>
                    <a:pt x="463598" y="482108"/>
                    <a:pt x="451819" y="487156"/>
                  </a:cubicBezTo>
                  <a:lnTo>
                    <a:pt x="464439" y="487156"/>
                  </a:lnTo>
                  <a:cubicBezTo>
                    <a:pt x="461074" y="488839"/>
                    <a:pt x="458971" y="490521"/>
                    <a:pt x="458129" y="492204"/>
                  </a:cubicBezTo>
                  <a:cubicBezTo>
                    <a:pt x="457287" y="493887"/>
                    <a:pt x="456446" y="497252"/>
                    <a:pt x="455605" y="502301"/>
                  </a:cubicBezTo>
                  <a:cubicBezTo>
                    <a:pt x="454763" y="507349"/>
                    <a:pt x="453501" y="518287"/>
                    <a:pt x="451819" y="535114"/>
                  </a:cubicBezTo>
                  <a:lnTo>
                    <a:pt x="471535" y="528346"/>
                  </a:lnTo>
                  <a:lnTo>
                    <a:pt x="460575" y="533825"/>
                  </a:lnTo>
                  <a:cubicBezTo>
                    <a:pt x="456479" y="535873"/>
                    <a:pt x="453072" y="539089"/>
                    <a:pt x="449145" y="541445"/>
                  </a:cubicBezTo>
                  <a:cubicBezTo>
                    <a:pt x="431712" y="551905"/>
                    <a:pt x="451593" y="537704"/>
                    <a:pt x="433905" y="550970"/>
                  </a:cubicBezTo>
                  <a:cubicBezTo>
                    <a:pt x="430730" y="551605"/>
                    <a:pt x="427412" y="551738"/>
                    <a:pt x="424380" y="552875"/>
                  </a:cubicBezTo>
                  <a:cubicBezTo>
                    <a:pt x="422236" y="553679"/>
                    <a:pt x="420653" y="555549"/>
                    <a:pt x="418665" y="556685"/>
                  </a:cubicBezTo>
                  <a:cubicBezTo>
                    <a:pt x="416199" y="558094"/>
                    <a:pt x="413655" y="559376"/>
                    <a:pt x="411045" y="560495"/>
                  </a:cubicBezTo>
                  <a:cubicBezTo>
                    <a:pt x="409199" y="561286"/>
                    <a:pt x="407235" y="561765"/>
                    <a:pt x="405330" y="562400"/>
                  </a:cubicBezTo>
                  <a:cubicBezTo>
                    <a:pt x="399942" y="564196"/>
                    <a:pt x="395170" y="567480"/>
                    <a:pt x="390090" y="570020"/>
                  </a:cubicBezTo>
                  <a:cubicBezTo>
                    <a:pt x="388294" y="570918"/>
                    <a:pt x="386280" y="571290"/>
                    <a:pt x="384375" y="571925"/>
                  </a:cubicBezTo>
                  <a:lnTo>
                    <a:pt x="367230" y="577640"/>
                  </a:lnTo>
                  <a:cubicBezTo>
                    <a:pt x="365138" y="578570"/>
                    <a:pt x="363420" y="580180"/>
                    <a:pt x="361515" y="581450"/>
                  </a:cubicBezTo>
                  <a:lnTo>
                    <a:pt x="353895" y="583355"/>
                  </a:lnTo>
                  <a:cubicBezTo>
                    <a:pt x="351674" y="583910"/>
                    <a:pt x="350085" y="585895"/>
                    <a:pt x="348180" y="587165"/>
                  </a:cubicBezTo>
                  <a:cubicBezTo>
                    <a:pt x="344370" y="589705"/>
                    <a:pt x="340753" y="592561"/>
                    <a:pt x="336750" y="594785"/>
                  </a:cubicBezTo>
                  <a:cubicBezTo>
                    <a:pt x="334995" y="595760"/>
                    <a:pt x="332831" y="595792"/>
                    <a:pt x="331035" y="596690"/>
                  </a:cubicBezTo>
                  <a:cubicBezTo>
                    <a:pt x="328987" y="597714"/>
                    <a:pt x="327225" y="599230"/>
                    <a:pt x="325320" y="600500"/>
                  </a:cubicBezTo>
                  <a:cubicBezTo>
                    <a:pt x="323649" y="601614"/>
                    <a:pt x="321510" y="601770"/>
                    <a:pt x="319605" y="602405"/>
                  </a:cubicBezTo>
                  <a:cubicBezTo>
                    <a:pt x="305691" y="607043"/>
                    <a:pt x="312071" y="605241"/>
                    <a:pt x="300555" y="608120"/>
                  </a:cubicBezTo>
                  <a:cubicBezTo>
                    <a:pt x="296659" y="609094"/>
                    <a:pt x="292935" y="610660"/>
                    <a:pt x="289125" y="611930"/>
                  </a:cubicBezTo>
                  <a:lnTo>
                    <a:pt x="271980" y="613835"/>
                  </a:lnTo>
                  <a:lnTo>
                    <a:pt x="266989" y="615083"/>
                  </a:lnTo>
                  <a:lnTo>
                    <a:pt x="292799" y="603266"/>
                  </a:lnTo>
                  <a:lnTo>
                    <a:pt x="292799" y="600742"/>
                  </a:lnTo>
                  <a:lnTo>
                    <a:pt x="252413" y="615886"/>
                  </a:lnTo>
                  <a:lnTo>
                    <a:pt x="247365" y="605790"/>
                  </a:lnTo>
                  <a:lnTo>
                    <a:pt x="172089" y="634929"/>
                  </a:lnTo>
                  <a:lnTo>
                    <a:pt x="170689" y="635162"/>
                  </a:lnTo>
                  <a:lnTo>
                    <a:pt x="199406" y="618411"/>
                  </a:lnTo>
                  <a:lnTo>
                    <a:pt x="191834" y="608314"/>
                  </a:lnTo>
                  <a:cubicBezTo>
                    <a:pt x="188468" y="609997"/>
                    <a:pt x="184261" y="610838"/>
                    <a:pt x="179213" y="610838"/>
                  </a:cubicBezTo>
                  <a:lnTo>
                    <a:pt x="184261" y="598218"/>
                  </a:lnTo>
                  <a:lnTo>
                    <a:pt x="128731" y="620935"/>
                  </a:lnTo>
                  <a:lnTo>
                    <a:pt x="141351" y="610838"/>
                  </a:lnTo>
                  <a:lnTo>
                    <a:pt x="141351" y="603266"/>
                  </a:lnTo>
                  <a:cubicBezTo>
                    <a:pt x="132937" y="603266"/>
                    <a:pt x="126207" y="604107"/>
                    <a:pt x="121158" y="605790"/>
                  </a:cubicBezTo>
                  <a:lnTo>
                    <a:pt x="121158" y="600742"/>
                  </a:lnTo>
                  <a:cubicBezTo>
                    <a:pt x="112745" y="604107"/>
                    <a:pt x="103489" y="604949"/>
                    <a:pt x="93393" y="603266"/>
                  </a:cubicBezTo>
                  <a:lnTo>
                    <a:pt x="100965" y="598218"/>
                  </a:lnTo>
                  <a:lnTo>
                    <a:pt x="90869" y="590645"/>
                  </a:lnTo>
                  <a:lnTo>
                    <a:pt x="58055" y="605790"/>
                  </a:lnTo>
                  <a:lnTo>
                    <a:pt x="70676" y="595693"/>
                  </a:lnTo>
                  <a:lnTo>
                    <a:pt x="63103" y="588121"/>
                  </a:lnTo>
                  <a:lnTo>
                    <a:pt x="0" y="615886"/>
                  </a:lnTo>
                  <a:cubicBezTo>
                    <a:pt x="5049" y="609155"/>
                    <a:pt x="9255" y="604949"/>
                    <a:pt x="12621" y="603266"/>
                  </a:cubicBezTo>
                  <a:cubicBezTo>
                    <a:pt x="15987" y="601583"/>
                    <a:pt x="17669" y="599059"/>
                    <a:pt x="17669" y="595693"/>
                  </a:cubicBezTo>
                  <a:cubicBezTo>
                    <a:pt x="17669" y="592328"/>
                    <a:pt x="17669" y="589804"/>
                    <a:pt x="17669" y="588121"/>
                  </a:cubicBezTo>
                  <a:cubicBezTo>
                    <a:pt x="31131" y="576342"/>
                    <a:pt x="55110" y="562880"/>
                    <a:pt x="89607" y="547735"/>
                  </a:cubicBezTo>
                  <a:cubicBezTo>
                    <a:pt x="124103" y="532590"/>
                    <a:pt x="148503" y="522073"/>
                    <a:pt x="162806" y="516183"/>
                  </a:cubicBezTo>
                  <a:lnTo>
                    <a:pt x="170490" y="511573"/>
                  </a:lnTo>
                  <a:lnTo>
                    <a:pt x="172920" y="510965"/>
                  </a:lnTo>
                  <a:cubicBezTo>
                    <a:pt x="176816" y="509991"/>
                    <a:pt x="180503" y="508309"/>
                    <a:pt x="184350" y="507155"/>
                  </a:cubicBezTo>
                  <a:cubicBezTo>
                    <a:pt x="186858" y="506403"/>
                    <a:pt x="189430" y="505885"/>
                    <a:pt x="191970" y="505250"/>
                  </a:cubicBezTo>
                  <a:cubicBezTo>
                    <a:pt x="195866" y="504276"/>
                    <a:pt x="199590" y="502710"/>
                    <a:pt x="203400" y="501440"/>
                  </a:cubicBezTo>
                  <a:cubicBezTo>
                    <a:pt x="212044" y="498559"/>
                    <a:pt x="217399" y="494648"/>
                    <a:pt x="224355" y="490010"/>
                  </a:cubicBezTo>
                  <a:cubicBezTo>
                    <a:pt x="248176" y="484055"/>
                    <a:pt x="218559" y="491666"/>
                    <a:pt x="237690" y="486200"/>
                  </a:cubicBezTo>
                  <a:cubicBezTo>
                    <a:pt x="240207" y="485481"/>
                    <a:pt x="242904" y="485326"/>
                    <a:pt x="245310" y="484295"/>
                  </a:cubicBezTo>
                  <a:cubicBezTo>
                    <a:pt x="247414" y="483393"/>
                    <a:pt x="249120" y="481755"/>
                    <a:pt x="251025" y="480485"/>
                  </a:cubicBezTo>
                  <a:cubicBezTo>
                    <a:pt x="254892" y="479518"/>
                    <a:pt x="260534" y="478315"/>
                    <a:pt x="264360" y="476675"/>
                  </a:cubicBezTo>
                  <a:cubicBezTo>
                    <a:pt x="266970" y="475556"/>
                    <a:pt x="269321" y="473862"/>
                    <a:pt x="271980" y="472865"/>
                  </a:cubicBezTo>
                  <a:cubicBezTo>
                    <a:pt x="274431" y="471946"/>
                    <a:pt x="277083" y="471679"/>
                    <a:pt x="279600" y="470960"/>
                  </a:cubicBezTo>
                  <a:cubicBezTo>
                    <a:pt x="281531" y="470408"/>
                    <a:pt x="283355" y="469491"/>
                    <a:pt x="285315" y="469055"/>
                  </a:cubicBezTo>
                  <a:cubicBezTo>
                    <a:pt x="289086" y="468217"/>
                    <a:pt x="293081" y="468371"/>
                    <a:pt x="296745" y="467150"/>
                  </a:cubicBezTo>
                  <a:cubicBezTo>
                    <a:pt x="298917" y="466426"/>
                    <a:pt x="300555" y="464610"/>
                    <a:pt x="302460" y="463340"/>
                  </a:cubicBezTo>
                  <a:cubicBezTo>
                    <a:pt x="304901" y="462730"/>
                    <a:pt x="313062" y="460896"/>
                    <a:pt x="315795" y="459530"/>
                  </a:cubicBezTo>
                  <a:cubicBezTo>
                    <a:pt x="317843" y="458506"/>
                    <a:pt x="319605" y="456990"/>
                    <a:pt x="321510" y="455720"/>
                  </a:cubicBezTo>
                  <a:cubicBezTo>
                    <a:pt x="324852" y="453492"/>
                    <a:pt x="329348" y="453706"/>
                    <a:pt x="332940" y="451910"/>
                  </a:cubicBezTo>
                  <a:cubicBezTo>
                    <a:pt x="335780" y="450490"/>
                    <a:pt x="337976" y="448040"/>
                    <a:pt x="340560" y="446195"/>
                  </a:cubicBezTo>
                  <a:cubicBezTo>
                    <a:pt x="342423" y="444864"/>
                    <a:pt x="344370" y="443655"/>
                    <a:pt x="346275" y="442385"/>
                  </a:cubicBezTo>
                  <a:cubicBezTo>
                    <a:pt x="348638" y="440810"/>
                    <a:pt x="351355" y="439845"/>
                    <a:pt x="353895" y="438575"/>
                  </a:cubicBezTo>
                  <a:lnTo>
                    <a:pt x="361515" y="434765"/>
                  </a:lnTo>
                  <a:cubicBezTo>
                    <a:pt x="366595" y="432225"/>
                    <a:pt x="371963" y="430194"/>
                    <a:pt x="376755" y="427145"/>
                  </a:cubicBezTo>
                  <a:cubicBezTo>
                    <a:pt x="379028" y="425699"/>
                    <a:pt x="380565" y="423335"/>
                    <a:pt x="382470" y="421430"/>
                  </a:cubicBezTo>
                  <a:cubicBezTo>
                    <a:pt x="385708" y="418192"/>
                    <a:pt x="389897" y="416034"/>
                    <a:pt x="393900" y="413810"/>
                  </a:cubicBezTo>
                  <a:cubicBezTo>
                    <a:pt x="395655" y="412835"/>
                    <a:pt x="398047" y="413159"/>
                    <a:pt x="399615" y="411905"/>
                  </a:cubicBezTo>
                  <a:cubicBezTo>
                    <a:pt x="401403" y="410475"/>
                    <a:pt x="402155" y="408095"/>
                    <a:pt x="403425" y="406190"/>
                  </a:cubicBezTo>
                  <a:cubicBezTo>
                    <a:pt x="403425" y="406190"/>
                    <a:pt x="410852" y="400794"/>
                    <a:pt x="414855" y="398570"/>
                  </a:cubicBezTo>
                  <a:cubicBezTo>
                    <a:pt x="424598" y="393157"/>
                    <a:pt x="417340" y="401510"/>
                    <a:pt x="424380" y="390950"/>
                  </a:cubicBezTo>
                  <a:cubicBezTo>
                    <a:pt x="428359" y="388298"/>
                    <a:pt x="429383" y="387751"/>
                    <a:pt x="430329" y="386949"/>
                  </a:cubicBezTo>
                  <a:lnTo>
                    <a:pt x="434041" y="383208"/>
                  </a:lnTo>
                  <a:lnTo>
                    <a:pt x="436674" y="391239"/>
                  </a:lnTo>
                  <a:cubicBezTo>
                    <a:pt x="525860" y="334026"/>
                    <a:pt x="609997" y="270923"/>
                    <a:pt x="689086" y="201930"/>
                  </a:cubicBezTo>
                  <a:lnTo>
                    <a:pt x="719376" y="169116"/>
                  </a:lnTo>
                  <a:cubicBezTo>
                    <a:pt x="717693" y="169116"/>
                    <a:pt x="712645" y="166592"/>
                    <a:pt x="704231" y="161544"/>
                  </a:cubicBezTo>
                  <a:cubicBezTo>
                    <a:pt x="695817" y="156496"/>
                    <a:pt x="678990" y="148503"/>
                    <a:pt x="653749" y="137565"/>
                  </a:cubicBezTo>
                  <a:cubicBezTo>
                    <a:pt x="628508" y="126627"/>
                    <a:pt x="599059" y="119054"/>
                    <a:pt x="565404" y="114848"/>
                  </a:cubicBezTo>
                  <a:cubicBezTo>
                    <a:pt x="531749" y="110641"/>
                    <a:pt x="510294" y="106434"/>
                    <a:pt x="501039" y="102227"/>
                  </a:cubicBezTo>
                  <a:cubicBezTo>
                    <a:pt x="491784" y="98020"/>
                    <a:pt x="481267" y="93393"/>
                    <a:pt x="469487" y="88344"/>
                  </a:cubicBezTo>
                  <a:cubicBezTo>
                    <a:pt x="469487" y="84979"/>
                    <a:pt x="469908" y="81613"/>
                    <a:pt x="470750" y="78248"/>
                  </a:cubicBezTo>
                  <a:cubicBezTo>
                    <a:pt x="471591" y="74882"/>
                    <a:pt x="472853" y="71517"/>
                    <a:pt x="474536" y="68151"/>
                  </a:cubicBezTo>
                  <a:lnTo>
                    <a:pt x="487156" y="58055"/>
                  </a:lnTo>
                  <a:lnTo>
                    <a:pt x="479584" y="53006"/>
                  </a:lnTo>
                  <a:lnTo>
                    <a:pt x="487156" y="50482"/>
                  </a:lnTo>
                  <a:lnTo>
                    <a:pt x="492205" y="45434"/>
                  </a:lnTo>
                  <a:lnTo>
                    <a:pt x="484632" y="37862"/>
                  </a:lnTo>
                  <a:lnTo>
                    <a:pt x="494729" y="27765"/>
                  </a:lnTo>
                  <a:lnTo>
                    <a:pt x="489681" y="20193"/>
                  </a:lnTo>
                  <a:lnTo>
                    <a:pt x="509873" y="17669"/>
                  </a:lnTo>
                  <a:lnTo>
                    <a:pt x="501393" y="2827"/>
                  </a:lnTo>
                  <a:lnTo>
                    <a:pt x="502301" y="2524"/>
                  </a:lnTo>
                  <a:cubicBezTo>
                    <a:pt x="503143" y="1682"/>
                    <a:pt x="507665" y="1262"/>
                    <a:pt x="515869" y="1262"/>
                  </a:cubicBezTo>
                  <a:close/>
                  <a:moveTo>
                    <a:pt x="499777" y="0"/>
                  </a:moveTo>
                  <a:lnTo>
                    <a:pt x="501393" y="2827"/>
                  </a:lnTo>
                  <a:lnTo>
                    <a:pt x="500408" y="3155"/>
                  </a:lnTo>
                  <a:cubicBezTo>
                    <a:pt x="499987" y="2734"/>
                    <a:pt x="499777" y="1682"/>
                    <a:pt x="499777" y="0"/>
                  </a:cubicBezTo>
                  <a:close/>
                </a:path>
              </a:pathLst>
            </a:custGeom>
            <a:solidFill>
              <a:srgbClr val="000058">
                <a:alpha val="3000"/>
              </a:srgbClr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>
                <a:defRPr sz="16600">
                  <a:solidFill>
                    <a:srgbClr val="3C2918"/>
                  </a:solidFill>
                  <a:latin typeface="Ohhige115" panose="02000609000000000000" pitchFamily="49" charset="-128"/>
                  <a:ea typeface="Ohhige115" panose="02000609000000000000" pitchFamily="49" charset="-128"/>
                </a:defRPr>
              </a:lvl1pPr>
            </a:lstStyle>
            <a:p>
              <a:endParaRPr lang="zh-CN" altLang="en-US" sz="19900" dirty="0">
                <a:solidFill>
                  <a:srgbClr val="000058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</a:endParaRPr>
            </a:p>
          </p:txBody>
        </p:sp>
        <p:sp>
          <p:nvSpPr>
            <p:cNvPr id="150" name="任意多边形 149"/>
            <p:cNvSpPr/>
            <p:nvPr/>
          </p:nvSpPr>
          <p:spPr>
            <a:xfrm>
              <a:off x="3101801" y="2483410"/>
              <a:ext cx="223785" cy="607218"/>
            </a:xfrm>
            <a:custGeom>
              <a:avLst/>
              <a:gdLst>
                <a:gd name="connsiteX0" fmla="*/ 355902 w 810244"/>
                <a:gd name="connsiteY0" fmla="*/ 0 h 2198513"/>
                <a:gd name="connsiteX1" fmla="*/ 376095 w 810244"/>
                <a:gd name="connsiteY1" fmla="*/ 1262 h 2198513"/>
                <a:gd name="connsiteX2" fmla="*/ 532590 w 810244"/>
                <a:gd name="connsiteY2" fmla="*/ 32814 h 2198513"/>
                <a:gd name="connsiteX3" fmla="*/ 547735 w 810244"/>
                <a:gd name="connsiteY3" fmla="*/ 12621 h 2198513"/>
                <a:gd name="connsiteX4" fmla="*/ 566666 w 810244"/>
                <a:gd name="connsiteY4" fmla="*/ 12621 h 2198513"/>
                <a:gd name="connsiteX5" fmla="*/ 580549 w 810244"/>
                <a:gd name="connsiteY5" fmla="*/ 21455 h 2198513"/>
                <a:gd name="connsiteX6" fmla="*/ 604528 w 810244"/>
                <a:gd name="connsiteY6" fmla="*/ 45434 h 2198513"/>
                <a:gd name="connsiteX7" fmla="*/ 648700 w 810244"/>
                <a:gd name="connsiteY7" fmla="*/ 71938 h 2198513"/>
                <a:gd name="connsiteX8" fmla="*/ 700445 w 810244"/>
                <a:gd name="connsiteY8" fmla="*/ 88344 h 2198513"/>
                <a:gd name="connsiteX9" fmla="*/ 742093 w 810244"/>
                <a:gd name="connsiteY9" fmla="*/ 100965 h 2198513"/>
                <a:gd name="connsiteX10" fmla="*/ 752189 w 810244"/>
                <a:gd name="connsiteY10" fmla="*/ 126206 h 2198513"/>
                <a:gd name="connsiteX11" fmla="*/ 762286 w 810244"/>
                <a:gd name="connsiteY11" fmla="*/ 132517 h 2198513"/>
                <a:gd name="connsiteX12" fmla="*/ 781217 w 810244"/>
                <a:gd name="connsiteY12" fmla="*/ 137565 h 2198513"/>
                <a:gd name="connsiteX13" fmla="*/ 805196 w 810244"/>
                <a:gd name="connsiteY13" fmla="*/ 146399 h 2198513"/>
                <a:gd name="connsiteX14" fmla="*/ 810244 w 810244"/>
                <a:gd name="connsiteY14" fmla="*/ 166592 h 2198513"/>
                <a:gd name="connsiteX15" fmla="*/ 777430 w 810244"/>
                <a:gd name="connsiteY15" fmla="*/ 206978 h 2198513"/>
                <a:gd name="connsiteX16" fmla="*/ 790051 w 810244"/>
                <a:gd name="connsiteY16" fmla="*/ 232220 h 2198513"/>
                <a:gd name="connsiteX17" fmla="*/ 752189 w 810244"/>
                <a:gd name="connsiteY17" fmla="*/ 239792 h 2198513"/>
                <a:gd name="connsiteX18" fmla="*/ 740831 w 810244"/>
                <a:gd name="connsiteY18" fmla="*/ 297847 h 2198513"/>
                <a:gd name="connsiteX19" fmla="*/ 731996 w 810244"/>
                <a:gd name="connsiteY19" fmla="*/ 335709 h 2198513"/>
                <a:gd name="connsiteX20" fmla="*/ 726948 w 810244"/>
                <a:gd name="connsiteY20" fmla="*/ 355902 h 2198513"/>
                <a:gd name="connsiteX21" fmla="*/ 709279 w 810244"/>
                <a:gd name="connsiteY21" fmla="*/ 365998 h 2198513"/>
                <a:gd name="connsiteX22" fmla="*/ 676466 w 810244"/>
                <a:gd name="connsiteY22" fmla="*/ 527542 h 2198513"/>
                <a:gd name="connsiteX23" fmla="*/ 661321 w 810244"/>
                <a:gd name="connsiteY23" fmla="*/ 595694 h 2198513"/>
                <a:gd name="connsiteX24" fmla="*/ 662583 w 810244"/>
                <a:gd name="connsiteY24" fmla="*/ 676466 h 2198513"/>
                <a:gd name="connsiteX25" fmla="*/ 658797 w 810244"/>
                <a:gd name="connsiteY25" fmla="*/ 790051 h 2198513"/>
                <a:gd name="connsiteX26" fmla="*/ 658797 w 810244"/>
                <a:gd name="connsiteY26" fmla="*/ 938975 h 2198513"/>
                <a:gd name="connsiteX27" fmla="*/ 668893 w 810244"/>
                <a:gd name="connsiteY27" fmla="*/ 1033629 h 2198513"/>
                <a:gd name="connsiteX28" fmla="*/ 671417 w 810244"/>
                <a:gd name="connsiteY28" fmla="*/ 1060133 h 2198513"/>
                <a:gd name="connsiteX29" fmla="*/ 673941 w 810244"/>
                <a:gd name="connsiteY29" fmla="*/ 1082850 h 2198513"/>
                <a:gd name="connsiteX30" fmla="*/ 672679 w 810244"/>
                <a:gd name="connsiteY30" fmla="*/ 1099257 h 2198513"/>
                <a:gd name="connsiteX31" fmla="*/ 670155 w 810244"/>
                <a:gd name="connsiteY31" fmla="*/ 1115664 h 2198513"/>
                <a:gd name="connsiteX32" fmla="*/ 668893 w 810244"/>
                <a:gd name="connsiteY32" fmla="*/ 1158574 h 2198513"/>
                <a:gd name="connsiteX33" fmla="*/ 673941 w 810244"/>
                <a:gd name="connsiteY33" fmla="*/ 1138381 h 2198513"/>
                <a:gd name="connsiteX34" fmla="*/ 675204 w 810244"/>
                <a:gd name="connsiteY34" fmla="*/ 1148477 h 2198513"/>
                <a:gd name="connsiteX35" fmla="*/ 672679 w 810244"/>
                <a:gd name="connsiteY35" fmla="*/ 1167408 h 2198513"/>
                <a:gd name="connsiteX36" fmla="*/ 671417 w 810244"/>
                <a:gd name="connsiteY36" fmla="*/ 1211580 h 2198513"/>
                <a:gd name="connsiteX37" fmla="*/ 681514 w 810244"/>
                <a:gd name="connsiteY37" fmla="*/ 1188863 h 2198513"/>
                <a:gd name="connsiteX38" fmla="*/ 682776 w 810244"/>
                <a:gd name="connsiteY38" fmla="*/ 1238084 h 2198513"/>
                <a:gd name="connsiteX39" fmla="*/ 684038 w 810244"/>
                <a:gd name="connsiteY39" fmla="*/ 1267111 h 2198513"/>
                <a:gd name="connsiteX40" fmla="*/ 686562 w 810244"/>
                <a:gd name="connsiteY40" fmla="*/ 1282256 h 2198513"/>
                <a:gd name="connsiteX41" fmla="*/ 681514 w 810244"/>
                <a:gd name="connsiteY41" fmla="*/ 1284780 h 2198513"/>
                <a:gd name="connsiteX42" fmla="*/ 686562 w 810244"/>
                <a:gd name="connsiteY42" fmla="*/ 1289828 h 2198513"/>
                <a:gd name="connsiteX43" fmla="*/ 691610 w 810244"/>
                <a:gd name="connsiteY43" fmla="*/ 1356717 h 2198513"/>
                <a:gd name="connsiteX44" fmla="*/ 695397 w 810244"/>
                <a:gd name="connsiteY44" fmla="*/ 1452634 h 2198513"/>
                <a:gd name="connsiteX45" fmla="*/ 694134 w 810244"/>
                <a:gd name="connsiteY45" fmla="*/ 1532144 h 2198513"/>
                <a:gd name="connsiteX46" fmla="*/ 696659 w 810244"/>
                <a:gd name="connsiteY46" fmla="*/ 1552337 h 2198513"/>
                <a:gd name="connsiteX47" fmla="*/ 704231 w 810244"/>
                <a:gd name="connsiteY47" fmla="*/ 1567482 h 2198513"/>
                <a:gd name="connsiteX48" fmla="*/ 696659 w 810244"/>
                <a:gd name="connsiteY48" fmla="*/ 1653302 h 2198513"/>
                <a:gd name="connsiteX49" fmla="*/ 704231 w 810244"/>
                <a:gd name="connsiteY49" fmla="*/ 1638157 h 2198513"/>
                <a:gd name="connsiteX50" fmla="*/ 711803 w 810244"/>
                <a:gd name="connsiteY50" fmla="*/ 1630585 h 2198513"/>
                <a:gd name="connsiteX51" fmla="*/ 713066 w 810244"/>
                <a:gd name="connsiteY51" fmla="*/ 1639419 h 2198513"/>
                <a:gd name="connsiteX52" fmla="*/ 711803 w 810244"/>
                <a:gd name="connsiteY52" fmla="*/ 1658350 h 2198513"/>
                <a:gd name="connsiteX53" fmla="*/ 704231 w 810244"/>
                <a:gd name="connsiteY53" fmla="*/ 1708833 h 2198513"/>
                <a:gd name="connsiteX54" fmla="*/ 709279 w 810244"/>
                <a:gd name="connsiteY54" fmla="*/ 1716405 h 2198513"/>
                <a:gd name="connsiteX55" fmla="*/ 718114 w 810244"/>
                <a:gd name="connsiteY55" fmla="*/ 1731550 h 2198513"/>
                <a:gd name="connsiteX56" fmla="*/ 721900 w 810244"/>
                <a:gd name="connsiteY56" fmla="*/ 1759315 h 2198513"/>
                <a:gd name="connsiteX57" fmla="*/ 728210 w 810244"/>
                <a:gd name="connsiteY57" fmla="*/ 1798439 h 2198513"/>
                <a:gd name="connsiteX58" fmla="*/ 734521 w 810244"/>
                <a:gd name="connsiteY58" fmla="*/ 1838825 h 2198513"/>
                <a:gd name="connsiteX59" fmla="*/ 734521 w 810244"/>
                <a:gd name="connsiteY59" fmla="*/ 1895618 h 2198513"/>
                <a:gd name="connsiteX60" fmla="*/ 744617 w 810244"/>
                <a:gd name="connsiteY60" fmla="*/ 1895618 h 2198513"/>
                <a:gd name="connsiteX61" fmla="*/ 749034 w 810244"/>
                <a:gd name="connsiteY61" fmla="*/ 1867853 h 2198513"/>
                <a:gd name="connsiteX62" fmla="*/ 754991 w 810244"/>
                <a:gd name="connsiteY62" fmla="*/ 1855371 h 2198513"/>
                <a:gd name="connsiteX63" fmla="*/ 764810 w 810244"/>
                <a:gd name="connsiteY63" fmla="*/ 1860280 h 2198513"/>
                <a:gd name="connsiteX64" fmla="*/ 769858 w 810244"/>
                <a:gd name="connsiteY64" fmla="*/ 1890570 h 2198513"/>
                <a:gd name="connsiteX65" fmla="*/ 767334 w 810244"/>
                <a:gd name="connsiteY65" fmla="*/ 1913287 h 2198513"/>
                <a:gd name="connsiteX66" fmla="*/ 754714 w 810244"/>
                <a:gd name="connsiteY66" fmla="*/ 1958721 h 2198513"/>
                <a:gd name="connsiteX67" fmla="*/ 752189 w 810244"/>
                <a:gd name="connsiteY67" fmla="*/ 1953673 h 2198513"/>
                <a:gd name="connsiteX68" fmla="*/ 742093 w 810244"/>
                <a:gd name="connsiteY68" fmla="*/ 1963770 h 2198513"/>
                <a:gd name="connsiteX69" fmla="*/ 744617 w 810244"/>
                <a:gd name="connsiteY69" fmla="*/ 2016776 h 2198513"/>
                <a:gd name="connsiteX70" fmla="*/ 737045 w 810244"/>
                <a:gd name="connsiteY70" fmla="*/ 2016776 h 2198513"/>
                <a:gd name="connsiteX71" fmla="*/ 742093 w 810244"/>
                <a:gd name="connsiteY71" fmla="*/ 2031921 h 2198513"/>
                <a:gd name="connsiteX72" fmla="*/ 726948 w 810244"/>
                <a:gd name="connsiteY72" fmla="*/ 2036969 h 2198513"/>
                <a:gd name="connsiteX73" fmla="*/ 737045 w 810244"/>
                <a:gd name="connsiteY73" fmla="*/ 2060948 h 2198513"/>
                <a:gd name="connsiteX74" fmla="*/ 737045 w 810244"/>
                <a:gd name="connsiteY74" fmla="*/ 2076093 h 2198513"/>
                <a:gd name="connsiteX75" fmla="*/ 733258 w 810244"/>
                <a:gd name="connsiteY75" fmla="*/ 2091238 h 2198513"/>
                <a:gd name="connsiteX76" fmla="*/ 734521 w 810244"/>
                <a:gd name="connsiteY76" fmla="*/ 2105120 h 2198513"/>
                <a:gd name="connsiteX77" fmla="*/ 726948 w 810244"/>
                <a:gd name="connsiteY77" fmla="*/ 2107644 h 2198513"/>
                <a:gd name="connsiteX78" fmla="*/ 721900 w 810244"/>
                <a:gd name="connsiteY78" fmla="*/ 2120265 h 2198513"/>
                <a:gd name="connsiteX79" fmla="*/ 731996 w 810244"/>
                <a:gd name="connsiteY79" fmla="*/ 2140458 h 2198513"/>
                <a:gd name="connsiteX80" fmla="*/ 729472 w 810244"/>
                <a:gd name="connsiteY80" fmla="*/ 2140458 h 2198513"/>
                <a:gd name="connsiteX81" fmla="*/ 704231 w 810244"/>
                <a:gd name="connsiteY81" fmla="*/ 2121527 h 2198513"/>
                <a:gd name="connsiteX82" fmla="*/ 691610 w 810244"/>
                <a:gd name="connsiteY82" fmla="*/ 2115217 h 2198513"/>
                <a:gd name="connsiteX83" fmla="*/ 673941 w 810244"/>
                <a:gd name="connsiteY83" fmla="*/ 2112693 h 2198513"/>
                <a:gd name="connsiteX84" fmla="*/ 658797 w 810244"/>
                <a:gd name="connsiteY84" fmla="*/ 2127837 h 2198513"/>
                <a:gd name="connsiteX85" fmla="*/ 649962 w 810244"/>
                <a:gd name="connsiteY85" fmla="*/ 2154341 h 2198513"/>
                <a:gd name="connsiteX86" fmla="*/ 647438 w 810244"/>
                <a:gd name="connsiteY86" fmla="*/ 2164437 h 2198513"/>
                <a:gd name="connsiteX87" fmla="*/ 643652 w 810244"/>
                <a:gd name="connsiteY87" fmla="*/ 2175796 h 2198513"/>
                <a:gd name="connsiteX88" fmla="*/ 631031 w 810244"/>
                <a:gd name="connsiteY88" fmla="*/ 2175796 h 2198513"/>
                <a:gd name="connsiteX89" fmla="*/ 620935 w 810244"/>
                <a:gd name="connsiteY89" fmla="*/ 2180844 h 2198513"/>
                <a:gd name="connsiteX90" fmla="*/ 591908 w 810244"/>
                <a:gd name="connsiteY90" fmla="*/ 2192203 h 2198513"/>
                <a:gd name="connsiteX91" fmla="*/ 545211 w 810244"/>
                <a:gd name="connsiteY91" fmla="*/ 2194727 h 2198513"/>
                <a:gd name="connsiteX92" fmla="*/ 469487 w 810244"/>
                <a:gd name="connsiteY92" fmla="*/ 2183368 h 2198513"/>
                <a:gd name="connsiteX93" fmla="*/ 456867 w 810244"/>
                <a:gd name="connsiteY93" fmla="*/ 2198513 h 2198513"/>
                <a:gd name="connsiteX94" fmla="*/ 459391 w 810244"/>
                <a:gd name="connsiteY94" fmla="*/ 2188417 h 2198513"/>
                <a:gd name="connsiteX95" fmla="*/ 442984 w 810244"/>
                <a:gd name="connsiteY95" fmla="*/ 2168224 h 2198513"/>
                <a:gd name="connsiteX96" fmla="*/ 430363 w 810244"/>
                <a:gd name="connsiteY96" fmla="*/ 2150555 h 2198513"/>
                <a:gd name="connsiteX97" fmla="*/ 416481 w 810244"/>
                <a:gd name="connsiteY97" fmla="*/ 2135410 h 2198513"/>
                <a:gd name="connsiteX98" fmla="*/ 386191 w 810244"/>
                <a:gd name="connsiteY98" fmla="*/ 2117741 h 2198513"/>
                <a:gd name="connsiteX99" fmla="*/ 371047 w 810244"/>
                <a:gd name="connsiteY99" fmla="*/ 2095024 h 2198513"/>
                <a:gd name="connsiteX100" fmla="*/ 312992 w 810244"/>
                <a:gd name="connsiteY100" fmla="*/ 2036969 h 2198513"/>
                <a:gd name="connsiteX101" fmla="*/ 318040 w 810244"/>
                <a:gd name="connsiteY101" fmla="*/ 2026873 h 2198513"/>
                <a:gd name="connsiteX102" fmla="*/ 295323 w 810244"/>
                <a:gd name="connsiteY102" fmla="*/ 2014252 h 2198513"/>
                <a:gd name="connsiteX103" fmla="*/ 300371 w 810244"/>
                <a:gd name="connsiteY103" fmla="*/ 2011728 h 2198513"/>
                <a:gd name="connsiteX104" fmla="*/ 295323 w 810244"/>
                <a:gd name="connsiteY104" fmla="*/ 2004155 h 2198513"/>
                <a:gd name="connsiteX105" fmla="*/ 335709 w 810244"/>
                <a:gd name="connsiteY105" fmla="*/ 2014252 h 2198513"/>
                <a:gd name="connsiteX106" fmla="*/ 336971 w 810244"/>
                <a:gd name="connsiteY106" fmla="*/ 2004155 h 2198513"/>
                <a:gd name="connsiteX107" fmla="*/ 334447 w 810244"/>
                <a:gd name="connsiteY107" fmla="*/ 1983962 h 2198513"/>
                <a:gd name="connsiteX108" fmla="*/ 330661 w 810244"/>
                <a:gd name="connsiteY108" fmla="*/ 1962507 h 2198513"/>
                <a:gd name="connsiteX109" fmla="*/ 325612 w 810244"/>
                <a:gd name="connsiteY109" fmla="*/ 1941052 h 2198513"/>
                <a:gd name="connsiteX110" fmla="*/ 323088 w 810244"/>
                <a:gd name="connsiteY110" fmla="*/ 1910763 h 2198513"/>
                <a:gd name="connsiteX111" fmla="*/ 305419 w 810244"/>
                <a:gd name="connsiteY111" fmla="*/ 1900666 h 2198513"/>
                <a:gd name="connsiteX112" fmla="*/ 315516 w 810244"/>
                <a:gd name="connsiteY112" fmla="*/ 1895618 h 2198513"/>
                <a:gd name="connsiteX113" fmla="*/ 305419 w 810244"/>
                <a:gd name="connsiteY113" fmla="*/ 1882997 h 2198513"/>
                <a:gd name="connsiteX114" fmla="*/ 292799 w 810244"/>
                <a:gd name="connsiteY114" fmla="*/ 1880473 h 2198513"/>
                <a:gd name="connsiteX115" fmla="*/ 285226 w 810244"/>
                <a:gd name="connsiteY115" fmla="*/ 1882997 h 2198513"/>
                <a:gd name="connsiteX116" fmla="*/ 277654 w 810244"/>
                <a:gd name="connsiteY116" fmla="*/ 1877949 h 2198513"/>
                <a:gd name="connsiteX117" fmla="*/ 275130 w 810244"/>
                <a:gd name="connsiteY117" fmla="*/ 1880473 h 2198513"/>
                <a:gd name="connsiteX118" fmla="*/ 254937 w 810244"/>
                <a:gd name="connsiteY118" fmla="*/ 1877949 h 2198513"/>
                <a:gd name="connsiteX119" fmla="*/ 252413 w 810244"/>
                <a:gd name="connsiteY119" fmla="*/ 1880473 h 2198513"/>
                <a:gd name="connsiteX120" fmla="*/ 244840 w 810244"/>
                <a:gd name="connsiteY120" fmla="*/ 1877949 h 2198513"/>
                <a:gd name="connsiteX121" fmla="*/ 176689 w 810244"/>
                <a:gd name="connsiteY121" fmla="*/ 1872901 h 2198513"/>
                <a:gd name="connsiteX122" fmla="*/ 179213 w 810244"/>
                <a:gd name="connsiteY122" fmla="*/ 1860280 h 2198513"/>
                <a:gd name="connsiteX123" fmla="*/ 171641 w 810244"/>
                <a:gd name="connsiteY123" fmla="*/ 1860280 h 2198513"/>
                <a:gd name="connsiteX124" fmla="*/ 166592 w 810244"/>
                <a:gd name="connsiteY124" fmla="*/ 1855232 h 2198513"/>
                <a:gd name="connsiteX125" fmla="*/ 75724 w 810244"/>
                <a:gd name="connsiteY125" fmla="*/ 1852708 h 2198513"/>
                <a:gd name="connsiteX126" fmla="*/ 113586 w 810244"/>
                <a:gd name="connsiteY126" fmla="*/ 1847660 h 2198513"/>
                <a:gd name="connsiteX127" fmla="*/ 0 w 810244"/>
                <a:gd name="connsiteY127" fmla="*/ 1835039 h 2198513"/>
                <a:gd name="connsiteX128" fmla="*/ 90869 w 810244"/>
                <a:gd name="connsiteY128" fmla="*/ 1835039 h 2198513"/>
                <a:gd name="connsiteX129" fmla="*/ 95917 w 810244"/>
                <a:gd name="connsiteY129" fmla="*/ 1819894 h 2198513"/>
                <a:gd name="connsiteX130" fmla="*/ 106013 w 810244"/>
                <a:gd name="connsiteY130" fmla="*/ 1819894 h 2198513"/>
                <a:gd name="connsiteX131" fmla="*/ 106013 w 810244"/>
                <a:gd name="connsiteY131" fmla="*/ 1827467 h 2198513"/>
                <a:gd name="connsiteX132" fmla="*/ 113586 w 810244"/>
                <a:gd name="connsiteY132" fmla="*/ 1822418 h 2198513"/>
                <a:gd name="connsiteX133" fmla="*/ 176689 w 810244"/>
                <a:gd name="connsiteY133" fmla="*/ 1819894 h 2198513"/>
                <a:gd name="connsiteX134" fmla="*/ 159020 w 810244"/>
                <a:gd name="connsiteY134" fmla="*/ 1817370 h 2198513"/>
                <a:gd name="connsiteX135" fmla="*/ 153972 w 810244"/>
                <a:gd name="connsiteY135" fmla="*/ 1819894 h 2198513"/>
                <a:gd name="connsiteX136" fmla="*/ 140089 w 810244"/>
                <a:gd name="connsiteY136" fmla="*/ 1814846 h 2198513"/>
                <a:gd name="connsiteX137" fmla="*/ 117372 w 810244"/>
                <a:gd name="connsiteY137" fmla="*/ 1813584 h 2198513"/>
                <a:gd name="connsiteX138" fmla="*/ 58055 w 810244"/>
                <a:gd name="connsiteY138" fmla="*/ 1819894 h 2198513"/>
                <a:gd name="connsiteX139" fmla="*/ 53007 w 810244"/>
                <a:gd name="connsiteY139" fmla="*/ 1814846 h 2198513"/>
                <a:gd name="connsiteX140" fmla="*/ 50483 w 810244"/>
                <a:gd name="connsiteY140" fmla="*/ 1817370 h 2198513"/>
                <a:gd name="connsiteX141" fmla="*/ 35338 w 810244"/>
                <a:gd name="connsiteY141" fmla="*/ 1807274 h 2198513"/>
                <a:gd name="connsiteX142" fmla="*/ 76986 w 810244"/>
                <a:gd name="connsiteY142" fmla="*/ 1812322 h 2198513"/>
                <a:gd name="connsiteX143" fmla="*/ 119896 w 810244"/>
                <a:gd name="connsiteY143" fmla="*/ 1808536 h 2198513"/>
                <a:gd name="connsiteX144" fmla="*/ 160282 w 810244"/>
                <a:gd name="connsiteY144" fmla="*/ 1804750 h 2198513"/>
                <a:gd name="connsiteX145" fmla="*/ 184261 w 810244"/>
                <a:gd name="connsiteY145" fmla="*/ 1799701 h 2198513"/>
                <a:gd name="connsiteX146" fmla="*/ 184261 w 810244"/>
                <a:gd name="connsiteY146" fmla="*/ 1792129 h 2198513"/>
                <a:gd name="connsiteX147" fmla="*/ 204454 w 810244"/>
                <a:gd name="connsiteY147" fmla="*/ 1789605 h 2198513"/>
                <a:gd name="connsiteX148" fmla="*/ 159020 w 810244"/>
                <a:gd name="connsiteY148" fmla="*/ 1776984 h 2198513"/>
                <a:gd name="connsiteX149" fmla="*/ 193096 w 810244"/>
                <a:gd name="connsiteY149" fmla="*/ 1776984 h 2198513"/>
                <a:gd name="connsiteX150" fmla="*/ 209503 w 810244"/>
                <a:gd name="connsiteY150" fmla="*/ 1778246 h 2198513"/>
                <a:gd name="connsiteX151" fmla="*/ 222123 w 810244"/>
                <a:gd name="connsiteY151" fmla="*/ 1782032 h 2198513"/>
                <a:gd name="connsiteX152" fmla="*/ 219599 w 810244"/>
                <a:gd name="connsiteY152" fmla="*/ 1774460 h 2198513"/>
                <a:gd name="connsiteX153" fmla="*/ 242316 w 810244"/>
                <a:gd name="connsiteY153" fmla="*/ 1771936 h 2198513"/>
                <a:gd name="connsiteX154" fmla="*/ 239792 w 810244"/>
                <a:gd name="connsiteY154" fmla="*/ 1774460 h 2198513"/>
                <a:gd name="connsiteX155" fmla="*/ 224647 w 810244"/>
                <a:gd name="connsiteY155" fmla="*/ 1774460 h 2198513"/>
                <a:gd name="connsiteX156" fmla="*/ 222123 w 810244"/>
                <a:gd name="connsiteY156" fmla="*/ 1779508 h 2198513"/>
                <a:gd name="connsiteX157" fmla="*/ 239792 w 810244"/>
                <a:gd name="connsiteY157" fmla="*/ 1778246 h 2198513"/>
                <a:gd name="connsiteX158" fmla="*/ 246102 w 810244"/>
                <a:gd name="connsiteY158" fmla="*/ 1778246 h 2198513"/>
                <a:gd name="connsiteX159" fmla="*/ 252413 w 810244"/>
                <a:gd name="connsiteY159" fmla="*/ 1779508 h 2198513"/>
                <a:gd name="connsiteX160" fmla="*/ 247364 w 810244"/>
                <a:gd name="connsiteY160" fmla="*/ 1771936 h 2198513"/>
                <a:gd name="connsiteX161" fmla="*/ 345805 w 810244"/>
                <a:gd name="connsiteY161" fmla="*/ 1741646 h 2198513"/>
                <a:gd name="connsiteX162" fmla="*/ 345805 w 810244"/>
                <a:gd name="connsiteY162" fmla="*/ 1736598 h 2198513"/>
                <a:gd name="connsiteX163" fmla="*/ 353378 w 810244"/>
                <a:gd name="connsiteY163" fmla="*/ 1731550 h 2198513"/>
                <a:gd name="connsiteX164" fmla="*/ 360950 w 810244"/>
                <a:gd name="connsiteY164" fmla="*/ 1716405 h 2198513"/>
                <a:gd name="connsiteX165" fmla="*/ 364736 w 810244"/>
                <a:gd name="connsiteY165" fmla="*/ 1697474 h 2198513"/>
                <a:gd name="connsiteX166" fmla="*/ 368522 w 810244"/>
                <a:gd name="connsiteY166" fmla="*/ 1650778 h 2198513"/>
                <a:gd name="connsiteX167" fmla="*/ 381143 w 810244"/>
                <a:gd name="connsiteY167" fmla="*/ 1640681 h 2198513"/>
                <a:gd name="connsiteX168" fmla="*/ 386191 w 810244"/>
                <a:gd name="connsiteY168" fmla="*/ 1621750 h 2198513"/>
                <a:gd name="connsiteX169" fmla="*/ 386191 w 810244"/>
                <a:gd name="connsiteY169" fmla="*/ 1614178 h 2198513"/>
                <a:gd name="connsiteX170" fmla="*/ 383667 w 810244"/>
                <a:gd name="connsiteY170" fmla="*/ 1610392 h 2198513"/>
                <a:gd name="connsiteX171" fmla="*/ 393764 w 810244"/>
                <a:gd name="connsiteY171" fmla="*/ 1578840 h 2198513"/>
                <a:gd name="connsiteX172" fmla="*/ 400074 w 810244"/>
                <a:gd name="connsiteY172" fmla="*/ 1540979 h 2198513"/>
                <a:gd name="connsiteX173" fmla="*/ 406384 w 810244"/>
                <a:gd name="connsiteY173" fmla="*/ 1500592 h 2198513"/>
                <a:gd name="connsiteX174" fmla="*/ 408908 w 810244"/>
                <a:gd name="connsiteY174" fmla="*/ 1475351 h 2198513"/>
                <a:gd name="connsiteX175" fmla="*/ 411433 w 810244"/>
                <a:gd name="connsiteY175" fmla="*/ 1455158 h 2198513"/>
                <a:gd name="connsiteX176" fmla="*/ 424053 w 810244"/>
                <a:gd name="connsiteY176" fmla="*/ 1426131 h 2198513"/>
                <a:gd name="connsiteX177" fmla="*/ 416481 w 810244"/>
                <a:gd name="connsiteY177" fmla="*/ 1426131 h 2198513"/>
                <a:gd name="connsiteX178" fmla="*/ 416481 w 810244"/>
                <a:gd name="connsiteY178" fmla="*/ 1412248 h 2198513"/>
                <a:gd name="connsiteX179" fmla="*/ 421529 w 810244"/>
                <a:gd name="connsiteY179" fmla="*/ 1359242 h 2198513"/>
                <a:gd name="connsiteX180" fmla="*/ 429101 w 810244"/>
                <a:gd name="connsiteY180" fmla="*/ 1206532 h 2198513"/>
                <a:gd name="connsiteX181" fmla="*/ 440460 w 810244"/>
                <a:gd name="connsiteY181" fmla="*/ 978099 h 2198513"/>
                <a:gd name="connsiteX182" fmla="*/ 458129 w 810244"/>
                <a:gd name="connsiteY182" fmla="*/ 795100 h 2198513"/>
                <a:gd name="connsiteX183" fmla="*/ 464439 w 810244"/>
                <a:gd name="connsiteY183" fmla="*/ 719376 h 2198513"/>
                <a:gd name="connsiteX184" fmla="*/ 469487 w 810244"/>
                <a:gd name="connsiteY184" fmla="*/ 692873 h 2198513"/>
                <a:gd name="connsiteX185" fmla="*/ 480846 w 810244"/>
                <a:gd name="connsiteY185" fmla="*/ 648700 h 2198513"/>
                <a:gd name="connsiteX186" fmla="*/ 480846 w 810244"/>
                <a:gd name="connsiteY186" fmla="*/ 605790 h 2198513"/>
                <a:gd name="connsiteX187" fmla="*/ 474536 w 810244"/>
                <a:gd name="connsiteY187" fmla="*/ 591908 h 2198513"/>
                <a:gd name="connsiteX188" fmla="*/ 472011 w 810244"/>
                <a:gd name="connsiteY188" fmla="*/ 572977 h 2198513"/>
                <a:gd name="connsiteX189" fmla="*/ 479584 w 810244"/>
                <a:gd name="connsiteY189" fmla="*/ 565404 h 2198513"/>
                <a:gd name="connsiteX190" fmla="*/ 480846 w 810244"/>
                <a:gd name="connsiteY190" fmla="*/ 554046 h 2198513"/>
                <a:gd name="connsiteX191" fmla="*/ 482108 w 810244"/>
                <a:gd name="connsiteY191" fmla="*/ 543949 h 2198513"/>
                <a:gd name="connsiteX192" fmla="*/ 480846 w 810244"/>
                <a:gd name="connsiteY192" fmla="*/ 530066 h 2198513"/>
                <a:gd name="connsiteX193" fmla="*/ 480846 w 810244"/>
                <a:gd name="connsiteY193" fmla="*/ 507349 h 2198513"/>
                <a:gd name="connsiteX194" fmla="*/ 485894 w 810244"/>
                <a:gd name="connsiteY194" fmla="*/ 472012 h 2198513"/>
                <a:gd name="connsiteX195" fmla="*/ 489680 w 810244"/>
                <a:gd name="connsiteY195" fmla="*/ 434150 h 2198513"/>
                <a:gd name="connsiteX196" fmla="*/ 495991 w 810244"/>
                <a:gd name="connsiteY196" fmla="*/ 381143 h 2198513"/>
                <a:gd name="connsiteX197" fmla="*/ 501039 w 810244"/>
                <a:gd name="connsiteY197" fmla="*/ 296585 h 2198513"/>
                <a:gd name="connsiteX198" fmla="*/ 499777 w 810244"/>
                <a:gd name="connsiteY198" fmla="*/ 225909 h 2198513"/>
                <a:gd name="connsiteX199" fmla="*/ 492205 w 810244"/>
                <a:gd name="connsiteY199" fmla="*/ 164068 h 2198513"/>
                <a:gd name="connsiteX200" fmla="*/ 455605 w 810244"/>
                <a:gd name="connsiteY200" fmla="*/ 146399 h 2198513"/>
                <a:gd name="connsiteX201" fmla="*/ 434150 w 810244"/>
                <a:gd name="connsiteY201" fmla="*/ 141351 h 2198513"/>
                <a:gd name="connsiteX202" fmla="*/ 415219 w 810244"/>
                <a:gd name="connsiteY202" fmla="*/ 138827 h 2198513"/>
                <a:gd name="connsiteX203" fmla="*/ 388715 w 810244"/>
                <a:gd name="connsiteY203" fmla="*/ 131255 h 2198513"/>
                <a:gd name="connsiteX204" fmla="*/ 378619 w 810244"/>
                <a:gd name="connsiteY204" fmla="*/ 113586 h 2198513"/>
                <a:gd name="connsiteX205" fmla="*/ 362212 w 810244"/>
                <a:gd name="connsiteY205" fmla="*/ 99703 h 2198513"/>
                <a:gd name="connsiteX206" fmla="*/ 353378 w 810244"/>
                <a:gd name="connsiteY206" fmla="*/ 92131 h 2198513"/>
                <a:gd name="connsiteX207" fmla="*/ 340757 w 810244"/>
                <a:gd name="connsiteY207" fmla="*/ 90869 h 2198513"/>
                <a:gd name="connsiteX208" fmla="*/ 336971 w 810244"/>
                <a:gd name="connsiteY208" fmla="*/ 80772 h 2198513"/>
                <a:gd name="connsiteX209" fmla="*/ 326874 w 810244"/>
                <a:gd name="connsiteY209" fmla="*/ 69414 h 2198513"/>
                <a:gd name="connsiteX210" fmla="*/ 300371 w 810244"/>
                <a:gd name="connsiteY210" fmla="*/ 45434 h 2198513"/>
                <a:gd name="connsiteX211" fmla="*/ 315516 w 810244"/>
                <a:gd name="connsiteY211" fmla="*/ 39124 h 2198513"/>
                <a:gd name="connsiteX212" fmla="*/ 334447 w 810244"/>
                <a:gd name="connsiteY212" fmla="*/ 40386 h 2198513"/>
                <a:gd name="connsiteX213" fmla="*/ 350854 w 810244"/>
                <a:gd name="connsiteY213" fmla="*/ 45434 h 2198513"/>
                <a:gd name="connsiteX214" fmla="*/ 358426 w 810244"/>
                <a:gd name="connsiteY214" fmla="*/ 45434 h 2198513"/>
                <a:gd name="connsiteX215" fmla="*/ 328136 w 810244"/>
                <a:gd name="connsiteY215" fmla="*/ 12621 h 2198513"/>
                <a:gd name="connsiteX216" fmla="*/ 343281 w 810244"/>
                <a:gd name="connsiteY216" fmla="*/ 7573 h 2198513"/>
                <a:gd name="connsiteX217" fmla="*/ 345805 w 810244"/>
                <a:gd name="connsiteY217" fmla="*/ 2524 h 2198513"/>
                <a:gd name="connsiteX218" fmla="*/ 355902 w 810244"/>
                <a:gd name="connsiteY218" fmla="*/ 0 h 21985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</a:cxnLst>
              <a:rect l="l" t="t" r="r" b="b"/>
              <a:pathLst>
                <a:path w="810244" h="2198513">
                  <a:moveTo>
                    <a:pt x="355902" y="0"/>
                  </a:moveTo>
                  <a:cubicBezTo>
                    <a:pt x="362633" y="0"/>
                    <a:pt x="369364" y="421"/>
                    <a:pt x="376095" y="1262"/>
                  </a:cubicBezTo>
                  <a:cubicBezTo>
                    <a:pt x="382826" y="2103"/>
                    <a:pt x="434991" y="12621"/>
                    <a:pt x="532590" y="32814"/>
                  </a:cubicBezTo>
                  <a:lnTo>
                    <a:pt x="547735" y="12621"/>
                  </a:lnTo>
                  <a:cubicBezTo>
                    <a:pt x="556149" y="12621"/>
                    <a:pt x="562459" y="12621"/>
                    <a:pt x="566666" y="12621"/>
                  </a:cubicBezTo>
                  <a:cubicBezTo>
                    <a:pt x="570873" y="12621"/>
                    <a:pt x="575501" y="15566"/>
                    <a:pt x="580549" y="21455"/>
                  </a:cubicBezTo>
                  <a:cubicBezTo>
                    <a:pt x="585597" y="27345"/>
                    <a:pt x="593590" y="35338"/>
                    <a:pt x="604528" y="45434"/>
                  </a:cubicBezTo>
                  <a:cubicBezTo>
                    <a:pt x="615466" y="55531"/>
                    <a:pt x="630190" y="64365"/>
                    <a:pt x="648700" y="71938"/>
                  </a:cubicBezTo>
                  <a:cubicBezTo>
                    <a:pt x="667210" y="79510"/>
                    <a:pt x="684459" y="84979"/>
                    <a:pt x="700445" y="88344"/>
                  </a:cubicBezTo>
                  <a:cubicBezTo>
                    <a:pt x="716431" y="91710"/>
                    <a:pt x="730314" y="95917"/>
                    <a:pt x="742093" y="100965"/>
                  </a:cubicBezTo>
                  <a:lnTo>
                    <a:pt x="752189" y="126206"/>
                  </a:lnTo>
                  <a:cubicBezTo>
                    <a:pt x="755555" y="129572"/>
                    <a:pt x="758920" y="131675"/>
                    <a:pt x="762286" y="132517"/>
                  </a:cubicBezTo>
                  <a:cubicBezTo>
                    <a:pt x="765651" y="133358"/>
                    <a:pt x="771962" y="135041"/>
                    <a:pt x="781217" y="137565"/>
                  </a:cubicBezTo>
                  <a:cubicBezTo>
                    <a:pt x="790472" y="140089"/>
                    <a:pt x="798465" y="143034"/>
                    <a:pt x="805196" y="146399"/>
                  </a:cubicBezTo>
                  <a:lnTo>
                    <a:pt x="810244" y="166592"/>
                  </a:lnTo>
                  <a:lnTo>
                    <a:pt x="777430" y="206978"/>
                  </a:lnTo>
                  <a:cubicBezTo>
                    <a:pt x="784162" y="213710"/>
                    <a:pt x="788368" y="222123"/>
                    <a:pt x="790051" y="232220"/>
                  </a:cubicBezTo>
                  <a:lnTo>
                    <a:pt x="752189" y="239792"/>
                  </a:lnTo>
                  <a:cubicBezTo>
                    <a:pt x="748824" y="256620"/>
                    <a:pt x="745038" y="275971"/>
                    <a:pt x="740831" y="297847"/>
                  </a:cubicBezTo>
                  <a:cubicBezTo>
                    <a:pt x="736624" y="319723"/>
                    <a:pt x="733679" y="332343"/>
                    <a:pt x="731996" y="335709"/>
                  </a:cubicBezTo>
                  <a:cubicBezTo>
                    <a:pt x="730314" y="339074"/>
                    <a:pt x="728631" y="345806"/>
                    <a:pt x="726948" y="355902"/>
                  </a:cubicBezTo>
                  <a:lnTo>
                    <a:pt x="709279" y="365998"/>
                  </a:lnTo>
                  <a:cubicBezTo>
                    <a:pt x="695817" y="451819"/>
                    <a:pt x="684879" y="505667"/>
                    <a:pt x="676466" y="527542"/>
                  </a:cubicBezTo>
                  <a:cubicBezTo>
                    <a:pt x="668052" y="549418"/>
                    <a:pt x="663004" y="572135"/>
                    <a:pt x="661321" y="595694"/>
                  </a:cubicBezTo>
                  <a:cubicBezTo>
                    <a:pt x="659638" y="619252"/>
                    <a:pt x="660059" y="646176"/>
                    <a:pt x="662583" y="676466"/>
                  </a:cubicBezTo>
                  <a:cubicBezTo>
                    <a:pt x="665107" y="706755"/>
                    <a:pt x="663845" y="744617"/>
                    <a:pt x="658797" y="790051"/>
                  </a:cubicBezTo>
                  <a:cubicBezTo>
                    <a:pt x="653748" y="835486"/>
                    <a:pt x="653748" y="885127"/>
                    <a:pt x="658797" y="938975"/>
                  </a:cubicBezTo>
                  <a:cubicBezTo>
                    <a:pt x="663845" y="992823"/>
                    <a:pt x="667210" y="1024374"/>
                    <a:pt x="668893" y="1033629"/>
                  </a:cubicBezTo>
                  <a:cubicBezTo>
                    <a:pt x="670576" y="1042885"/>
                    <a:pt x="671417" y="1051719"/>
                    <a:pt x="671417" y="1060133"/>
                  </a:cubicBezTo>
                  <a:cubicBezTo>
                    <a:pt x="671417" y="1068546"/>
                    <a:pt x="672259" y="1076119"/>
                    <a:pt x="673941" y="1082850"/>
                  </a:cubicBezTo>
                  <a:cubicBezTo>
                    <a:pt x="675624" y="1089581"/>
                    <a:pt x="675204" y="1095050"/>
                    <a:pt x="672679" y="1099257"/>
                  </a:cubicBezTo>
                  <a:cubicBezTo>
                    <a:pt x="670155" y="1103464"/>
                    <a:pt x="669314" y="1108932"/>
                    <a:pt x="670155" y="1115664"/>
                  </a:cubicBezTo>
                  <a:cubicBezTo>
                    <a:pt x="670997" y="1122395"/>
                    <a:pt x="670576" y="1136698"/>
                    <a:pt x="668893" y="1158574"/>
                  </a:cubicBezTo>
                  <a:lnTo>
                    <a:pt x="673941" y="1138381"/>
                  </a:lnTo>
                  <a:cubicBezTo>
                    <a:pt x="675624" y="1143429"/>
                    <a:pt x="676045" y="1146794"/>
                    <a:pt x="675204" y="1148477"/>
                  </a:cubicBezTo>
                  <a:cubicBezTo>
                    <a:pt x="674362" y="1150160"/>
                    <a:pt x="673521" y="1156470"/>
                    <a:pt x="672679" y="1167408"/>
                  </a:cubicBezTo>
                  <a:cubicBezTo>
                    <a:pt x="671838" y="1178346"/>
                    <a:pt x="671417" y="1193070"/>
                    <a:pt x="671417" y="1211580"/>
                  </a:cubicBezTo>
                  <a:lnTo>
                    <a:pt x="681514" y="1188863"/>
                  </a:lnTo>
                  <a:cubicBezTo>
                    <a:pt x="681514" y="1205691"/>
                    <a:pt x="681935" y="1222097"/>
                    <a:pt x="682776" y="1238084"/>
                  </a:cubicBezTo>
                  <a:cubicBezTo>
                    <a:pt x="683617" y="1254070"/>
                    <a:pt x="684038" y="1263745"/>
                    <a:pt x="684038" y="1267111"/>
                  </a:cubicBezTo>
                  <a:cubicBezTo>
                    <a:pt x="684038" y="1270476"/>
                    <a:pt x="684879" y="1275525"/>
                    <a:pt x="686562" y="1282256"/>
                  </a:cubicBezTo>
                  <a:lnTo>
                    <a:pt x="681514" y="1284780"/>
                  </a:lnTo>
                  <a:lnTo>
                    <a:pt x="686562" y="1289828"/>
                  </a:lnTo>
                  <a:cubicBezTo>
                    <a:pt x="688245" y="1316752"/>
                    <a:pt x="689928" y="1339049"/>
                    <a:pt x="691610" y="1356717"/>
                  </a:cubicBezTo>
                  <a:cubicBezTo>
                    <a:pt x="693293" y="1374386"/>
                    <a:pt x="694555" y="1406359"/>
                    <a:pt x="695397" y="1452634"/>
                  </a:cubicBezTo>
                  <a:cubicBezTo>
                    <a:pt x="696238" y="1498910"/>
                    <a:pt x="695817" y="1525413"/>
                    <a:pt x="694134" y="1532144"/>
                  </a:cubicBezTo>
                  <a:cubicBezTo>
                    <a:pt x="692452" y="1538875"/>
                    <a:pt x="693293" y="1545606"/>
                    <a:pt x="696659" y="1552337"/>
                  </a:cubicBezTo>
                  <a:cubicBezTo>
                    <a:pt x="700024" y="1559068"/>
                    <a:pt x="702548" y="1564116"/>
                    <a:pt x="704231" y="1567482"/>
                  </a:cubicBezTo>
                  <a:cubicBezTo>
                    <a:pt x="697500" y="1596088"/>
                    <a:pt x="694976" y="1624695"/>
                    <a:pt x="696659" y="1653302"/>
                  </a:cubicBezTo>
                  <a:lnTo>
                    <a:pt x="704231" y="1638157"/>
                  </a:lnTo>
                  <a:lnTo>
                    <a:pt x="711803" y="1630585"/>
                  </a:lnTo>
                  <a:cubicBezTo>
                    <a:pt x="711803" y="1633950"/>
                    <a:pt x="712224" y="1636895"/>
                    <a:pt x="713066" y="1639419"/>
                  </a:cubicBezTo>
                  <a:cubicBezTo>
                    <a:pt x="713907" y="1641943"/>
                    <a:pt x="713486" y="1648254"/>
                    <a:pt x="711803" y="1658350"/>
                  </a:cubicBezTo>
                  <a:cubicBezTo>
                    <a:pt x="710121" y="1668447"/>
                    <a:pt x="707596" y="1685274"/>
                    <a:pt x="704231" y="1708833"/>
                  </a:cubicBezTo>
                  <a:cubicBezTo>
                    <a:pt x="704231" y="1710516"/>
                    <a:pt x="705914" y="1713040"/>
                    <a:pt x="709279" y="1716405"/>
                  </a:cubicBezTo>
                  <a:cubicBezTo>
                    <a:pt x="712645" y="1719771"/>
                    <a:pt x="715589" y="1724819"/>
                    <a:pt x="718114" y="1731550"/>
                  </a:cubicBezTo>
                  <a:cubicBezTo>
                    <a:pt x="720638" y="1738281"/>
                    <a:pt x="721900" y="1747536"/>
                    <a:pt x="721900" y="1759315"/>
                  </a:cubicBezTo>
                  <a:cubicBezTo>
                    <a:pt x="721900" y="1771095"/>
                    <a:pt x="724003" y="1784136"/>
                    <a:pt x="728210" y="1798439"/>
                  </a:cubicBezTo>
                  <a:cubicBezTo>
                    <a:pt x="732417" y="1812743"/>
                    <a:pt x="734521" y="1826205"/>
                    <a:pt x="734521" y="1838825"/>
                  </a:cubicBezTo>
                  <a:cubicBezTo>
                    <a:pt x="734521" y="1851446"/>
                    <a:pt x="734521" y="1870377"/>
                    <a:pt x="734521" y="1895618"/>
                  </a:cubicBezTo>
                  <a:lnTo>
                    <a:pt x="744617" y="1895618"/>
                  </a:lnTo>
                  <a:cubicBezTo>
                    <a:pt x="744617" y="1886363"/>
                    <a:pt x="746089" y="1877108"/>
                    <a:pt x="749034" y="1867853"/>
                  </a:cubicBezTo>
                  <a:lnTo>
                    <a:pt x="754991" y="1855371"/>
                  </a:lnTo>
                  <a:lnTo>
                    <a:pt x="764810" y="1860280"/>
                  </a:lnTo>
                  <a:cubicBezTo>
                    <a:pt x="766493" y="1873742"/>
                    <a:pt x="768176" y="1883839"/>
                    <a:pt x="769858" y="1890570"/>
                  </a:cubicBezTo>
                  <a:cubicBezTo>
                    <a:pt x="771541" y="1897301"/>
                    <a:pt x="770699" y="1904873"/>
                    <a:pt x="767334" y="1913287"/>
                  </a:cubicBezTo>
                  <a:cubicBezTo>
                    <a:pt x="763969" y="1921701"/>
                    <a:pt x="759762" y="1936845"/>
                    <a:pt x="754714" y="1958721"/>
                  </a:cubicBezTo>
                  <a:lnTo>
                    <a:pt x="752189" y="1953673"/>
                  </a:lnTo>
                  <a:lnTo>
                    <a:pt x="742093" y="1963770"/>
                  </a:lnTo>
                  <a:cubicBezTo>
                    <a:pt x="743776" y="1982280"/>
                    <a:pt x="744617" y="1999948"/>
                    <a:pt x="744617" y="2016776"/>
                  </a:cubicBezTo>
                  <a:lnTo>
                    <a:pt x="737045" y="2016776"/>
                  </a:lnTo>
                  <a:lnTo>
                    <a:pt x="742093" y="2031921"/>
                  </a:lnTo>
                  <a:lnTo>
                    <a:pt x="726948" y="2036969"/>
                  </a:lnTo>
                  <a:cubicBezTo>
                    <a:pt x="730314" y="2048748"/>
                    <a:pt x="733679" y="2056741"/>
                    <a:pt x="737045" y="2060948"/>
                  </a:cubicBezTo>
                  <a:cubicBezTo>
                    <a:pt x="740410" y="2065155"/>
                    <a:pt x="740410" y="2070203"/>
                    <a:pt x="737045" y="2076093"/>
                  </a:cubicBezTo>
                  <a:cubicBezTo>
                    <a:pt x="733679" y="2081983"/>
                    <a:pt x="732417" y="2087031"/>
                    <a:pt x="733258" y="2091238"/>
                  </a:cubicBezTo>
                  <a:cubicBezTo>
                    <a:pt x="734100" y="2095445"/>
                    <a:pt x="734521" y="2100072"/>
                    <a:pt x="734521" y="2105120"/>
                  </a:cubicBezTo>
                  <a:lnTo>
                    <a:pt x="726948" y="2107644"/>
                  </a:lnTo>
                  <a:lnTo>
                    <a:pt x="721900" y="2120265"/>
                  </a:lnTo>
                  <a:lnTo>
                    <a:pt x="731996" y="2140458"/>
                  </a:lnTo>
                  <a:lnTo>
                    <a:pt x="729472" y="2140458"/>
                  </a:lnTo>
                  <a:cubicBezTo>
                    <a:pt x="717693" y="2132044"/>
                    <a:pt x="709279" y="2125734"/>
                    <a:pt x="704231" y="2121527"/>
                  </a:cubicBezTo>
                  <a:cubicBezTo>
                    <a:pt x="699183" y="2117320"/>
                    <a:pt x="694976" y="2115217"/>
                    <a:pt x="691610" y="2115217"/>
                  </a:cubicBezTo>
                  <a:cubicBezTo>
                    <a:pt x="688245" y="2115217"/>
                    <a:pt x="682355" y="2114375"/>
                    <a:pt x="673941" y="2112693"/>
                  </a:cubicBezTo>
                  <a:lnTo>
                    <a:pt x="658797" y="2127837"/>
                  </a:lnTo>
                  <a:cubicBezTo>
                    <a:pt x="653748" y="2141299"/>
                    <a:pt x="650804" y="2150134"/>
                    <a:pt x="649962" y="2154341"/>
                  </a:cubicBezTo>
                  <a:cubicBezTo>
                    <a:pt x="649121" y="2158548"/>
                    <a:pt x="648279" y="2161913"/>
                    <a:pt x="647438" y="2164437"/>
                  </a:cubicBezTo>
                  <a:cubicBezTo>
                    <a:pt x="646597" y="2166961"/>
                    <a:pt x="645335" y="2170748"/>
                    <a:pt x="643652" y="2175796"/>
                  </a:cubicBezTo>
                  <a:cubicBezTo>
                    <a:pt x="636921" y="2175796"/>
                    <a:pt x="632714" y="2175796"/>
                    <a:pt x="631031" y="2175796"/>
                  </a:cubicBezTo>
                  <a:cubicBezTo>
                    <a:pt x="629349" y="2175796"/>
                    <a:pt x="625983" y="2177479"/>
                    <a:pt x="620935" y="2180844"/>
                  </a:cubicBezTo>
                  <a:cubicBezTo>
                    <a:pt x="615887" y="2184210"/>
                    <a:pt x="606211" y="2187996"/>
                    <a:pt x="591908" y="2192203"/>
                  </a:cubicBezTo>
                  <a:cubicBezTo>
                    <a:pt x="577604" y="2196410"/>
                    <a:pt x="562039" y="2197251"/>
                    <a:pt x="545211" y="2194727"/>
                  </a:cubicBezTo>
                  <a:cubicBezTo>
                    <a:pt x="528383" y="2192203"/>
                    <a:pt x="503142" y="2188417"/>
                    <a:pt x="469487" y="2183368"/>
                  </a:cubicBezTo>
                  <a:lnTo>
                    <a:pt x="456867" y="2198513"/>
                  </a:lnTo>
                  <a:lnTo>
                    <a:pt x="459391" y="2188417"/>
                  </a:lnTo>
                  <a:cubicBezTo>
                    <a:pt x="452660" y="2183368"/>
                    <a:pt x="447191" y="2176637"/>
                    <a:pt x="442984" y="2168224"/>
                  </a:cubicBezTo>
                  <a:cubicBezTo>
                    <a:pt x="438777" y="2159810"/>
                    <a:pt x="434570" y="2153920"/>
                    <a:pt x="430363" y="2150555"/>
                  </a:cubicBezTo>
                  <a:cubicBezTo>
                    <a:pt x="426157" y="2147189"/>
                    <a:pt x="421529" y="2142141"/>
                    <a:pt x="416481" y="2135410"/>
                  </a:cubicBezTo>
                  <a:lnTo>
                    <a:pt x="386191" y="2117741"/>
                  </a:lnTo>
                  <a:lnTo>
                    <a:pt x="371047" y="2095024"/>
                  </a:lnTo>
                  <a:lnTo>
                    <a:pt x="312992" y="2036969"/>
                  </a:lnTo>
                  <a:lnTo>
                    <a:pt x="318040" y="2026873"/>
                  </a:lnTo>
                  <a:lnTo>
                    <a:pt x="295323" y="2014252"/>
                  </a:lnTo>
                  <a:lnTo>
                    <a:pt x="300371" y="2011728"/>
                  </a:lnTo>
                  <a:lnTo>
                    <a:pt x="295323" y="2004155"/>
                  </a:lnTo>
                  <a:lnTo>
                    <a:pt x="335709" y="2014252"/>
                  </a:lnTo>
                  <a:cubicBezTo>
                    <a:pt x="337392" y="2009204"/>
                    <a:pt x="337812" y="2005838"/>
                    <a:pt x="336971" y="2004155"/>
                  </a:cubicBezTo>
                  <a:cubicBezTo>
                    <a:pt x="336130" y="2002473"/>
                    <a:pt x="335288" y="1995742"/>
                    <a:pt x="334447" y="1983962"/>
                  </a:cubicBezTo>
                  <a:cubicBezTo>
                    <a:pt x="333605" y="1972183"/>
                    <a:pt x="332343" y="1965031"/>
                    <a:pt x="330661" y="1962507"/>
                  </a:cubicBezTo>
                  <a:cubicBezTo>
                    <a:pt x="328978" y="1959983"/>
                    <a:pt x="327295" y="1952832"/>
                    <a:pt x="325612" y="1941052"/>
                  </a:cubicBezTo>
                  <a:cubicBezTo>
                    <a:pt x="323930" y="1929273"/>
                    <a:pt x="323088" y="1919176"/>
                    <a:pt x="323088" y="1910763"/>
                  </a:cubicBezTo>
                  <a:lnTo>
                    <a:pt x="305419" y="1900666"/>
                  </a:lnTo>
                  <a:lnTo>
                    <a:pt x="315516" y="1895618"/>
                  </a:lnTo>
                  <a:lnTo>
                    <a:pt x="305419" y="1882997"/>
                  </a:lnTo>
                  <a:lnTo>
                    <a:pt x="292799" y="1880473"/>
                  </a:lnTo>
                  <a:lnTo>
                    <a:pt x="285226" y="1882997"/>
                  </a:lnTo>
                  <a:lnTo>
                    <a:pt x="277654" y="1877949"/>
                  </a:lnTo>
                  <a:lnTo>
                    <a:pt x="275130" y="1880473"/>
                  </a:lnTo>
                  <a:lnTo>
                    <a:pt x="254937" y="1877949"/>
                  </a:lnTo>
                  <a:lnTo>
                    <a:pt x="252413" y="1880473"/>
                  </a:lnTo>
                  <a:lnTo>
                    <a:pt x="244840" y="1877949"/>
                  </a:lnTo>
                  <a:cubicBezTo>
                    <a:pt x="222964" y="1877949"/>
                    <a:pt x="200247" y="1876266"/>
                    <a:pt x="176689" y="1872901"/>
                  </a:cubicBezTo>
                  <a:lnTo>
                    <a:pt x="179213" y="1860280"/>
                  </a:lnTo>
                  <a:lnTo>
                    <a:pt x="171641" y="1860280"/>
                  </a:lnTo>
                  <a:lnTo>
                    <a:pt x="166592" y="1855232"/>
                  </a:lnTo>
                  <a:lnTo>
                    <a:pt x="75724" y="1852708"/>
                  </a:lnTo>
                  <a:lnTo>
                    <a:pt x="113586" y="1847660"/>
                  </a:lnTo>
                  <a:lnTo>
                    <a:pt x="0" y="1835039"/>
                  </a:lnTo>
                  <a:lnTo>
                    <a:pt x="90869" y="1835039"/>
                  </a:lnTo>
                  <a:lnTo>
                    <a:pt x="95917" y="1819894"/>
                  </a:lnTo>
                  <a:lnTo>
                    <a:pt x="106013" y="1819894"/>
                  </a:lnTo>
                  <a:lnTo>
                    <a:pt x="106013" y="1827467"/>
                  </a:lnTo>
                  <a:lnTo>
                    <a:pt x="113586" y="1822418"/>
                  </a:lnTo>
                  <a:cubicBezTo>
                    <a:pt x="133779" y="1825784"/>
                    <a:pt x="154813" y="1824943"/>
                    <a:pt x="176689" y="1819894"/>
                  </a:cubicBezTo>
                  <a:lnTo>
                    <a:pt x="159020" y="1817370"/>
                  </a:lnTo>
                  <a:lnTo>
                    <a:pt x="153972" y="1819894"/>
                  </a:lnTo>
                  <a:cubicBezTo>
                    <a:pt x="147241" y="1818212"/>
                    <a:pt x="142613" y="1816529"/>
                    <a:pt x="140089" y="1814846"/>
                  </a:cubicBezTo>
                  <a:cubicBezTo>
                    <a:pt x="137565" y="1813163"/>
                    <a:pt x="129993" y="1812743"/>
                    <a:pt x="117372" y="1813584"/>
                  </a:cubicBezTo>
                  <a:cubicBezTo>
                    <a:pt x="104751" y="1814425"/>
                    <a:pt x="84979" y="1816529"/>
                    <a:pt x="58055" y="1819894"/>
                  </a:cubicBezTo>
                  <a:lnTo>
                    <a:pt x="53007" y="1814846"/>
                  </a:lnTo>
                  <a:lnTo>
                    <a:pt x="50483" y="1817370"/>
                  </a:lnTo>
                  <a:lnTo>
                    <a:pt x="35338" y="1807274"/>
                  </a:lnTo>
                  <a:cubicBezTo>
                    <a:pt x="48800" y="1810639"/>
                    <a:pt x="62682" y="1812322"/>
                    <a:pt x="76986" y="1812322"/>
                  </a:cubicBezTo>
                  <a:cubicBezTo>
                    <a:pt x="91289" y="1812322"/>
                    <a:pt x="105593" y="1811060"/>
                    <a:pt x="119896" y="1808536"/>
                  </a:cubicBezTo>
                  <a:cubicBezTo>
                    <a:pt x="134200" y="1806012"/>
                    <a:pt x="147662" y="1804750"/>
                    <a:pt x="160282" y="1804750"/>
                  </a:cubicBezTo>
                  <a:cubicBezTo>
                    <a:pt x="172903" y="1804750"/>
                    <a:pt x="180896" y="1803067"/>
                    <a:pt x="184261" y="1799701"/>
                  </a:cubicBezTo>
                  <a:lnTo>
                    <a:pt x="184261" y="1792129"/>
                  </a:lnTo>
                  <a:lnTo>
                    <a:pt x="204454" y="1789605"/>
                  </a:lnTo>
                  <a:lnTo>
                    <a:pt x="159020" y="1776984"/>
                  </a:lnTo>
                  <a:cubicBezTo>
                    <a:pt x="174165" y="1776984"/>
                    <a:pt x="185523" y="1776984"/>
                    <a:pt x="193096" y="1776984"/>
                  </a:cubicBezTo>
                  <a:cubicBezTo>
                    <a:pt x="200668" y="1776984"/>
                    <a:pt x="206137" y="1777405"/>
                    <a:pt x="209503" y="1778246"/>
                  </a:cubicBezTo>
                  <a:cubicBezTo>
                    <a:pt x="212868" y="1779088"/>
                    <a:pt x="217075" y="1780350"/>
                    <a:pt x="222123" y="1782032"/>
                  </a:cubicBezTo>
                  <a:lnTo>
                    <a:pt x="219599" y="1774460"/>
                  </a:lnTo>
                  <a:lnTo>
                    <a:pt x="242316" y="1771936"/>
                  </a:lnTo>
                  <a:lnTo>
                    <a:pt x="239792" y="1774460"/>
                  </a:lnTo>
                  <a:lnTo>
                    <a:pt x="224647" y="1774460"/>
                  </a:lnTo>
                  <a:lnTo>
                    <a:pt x="222123" y="1779508"/>
                  </a:lnTo>
                  <a:cubicBezTo>
                    <a:pt x="230537" y="1779508"/>
                    <a:pt x="236427" y="1779088"/>
                    <a:pt x="239792" y="1778246"/>
                  </a:cubicBezTo>
                  <a:cubicBezTo>
                    <a:pt x="243157" y="1777405"/>
                    <a:pt x="245261" y="1777405"/>
                    <a:pt x="246102" y="1778246"/>
                  </a:cubicBezTo>
                  <a:cubicBezTo>
                    <a:pt x="246944" y="1779088"/>
                    <a:pt x="249047" y="1779508"/>
                    <a:pt x="252413" y="1779508"/>
                  </a:cubicBezTo>
                  <a:lnTo>
                    <a:pt x="247364" y="1771936"/>
                  </a:lnTo>
                  <a:cubicBezTo>
                    <a:pt x="282702" y="1766888"/>
                    <a:pt x="315516" y="1756791"/>
                    <a:pt x="345805" y="1741646"/>
                  </a:cubicBezTo>
                  <a:lnTo>
                    <a:pt x="345805" y="1736598"/>
                  </a:lnTo>
                  <a:lnTo>
                    <a:pt x="353378" y="1731550"/>
                  </a:lnTo>
                  <a:cubicBezTo>
                    <a:pt x="356743" y="1724819"/>
                    <a:pt x="359267" y="1719771"/>
                    <a:pt x="360950" y="1716405"/>
                  </a:cubicBezTo>
                  <a:cubicBezTo>
                    <a:pt x="362633" y="1713040"/>
                    <a:pt x="363895" y="1706729"/>
                    <a:pt x="364736" y="1697474"/>
                  </a:cubicBezTo>
                  <a:cubicBezTo>
                    <a:pt x="365578" y="1688219"/>
                    <a:pt x="366840" y="1672654"/>
                    <a:pt x="368522" y="1650778"/>
                  </a:cubicBezTo>
                  <a:lnTo>
                    <a:pt x="381143" y="1640681"/>
                  </a:lnTo>
                  <a:cubicBezTo>
                    <a:pt x="382826" y="1632268"/>
                    <a:pt x="384509" y="1625957"/>
                    <a:pt x="386191" y="1621750"/>
                  </a:cubicBezTo>
                  <a:cubicBezTo>
                    <a:pt x="387874" y="1617544"/>
                    <a:pt x="387874" y="1615019"/>
                    <a:pt x="386191" y="1614178"/>
                  </a:cubicBezTo>
                  <a:cubicBezTo>
                    <a:pt x="384509" y="1613337"/>
                    <a:pt x="383667" y="1612075"/>
                    <a:pt x="383667" y="1610392"/>
                  </a:cubicBezTo>
                  <a:cubicBezTo>
                    <a:pt x="387033" y="1596930"/>
                    <a:pt x="390398" y="1586413"/>
                    <a:pt x="393764" y="1578840"/>
                  </a:cubicBezTo>
                  <a:cubicBezTo>
                    <a:pt x="397129" y="1571268"/>
                    <a:pt x="399233" y="1558647"/>
                    <a:pt x="400074" y="1540979"/>
                  </a:cubicBezTo>
                  <a:cubicBezTo>
                    <a:pt x="400915" y="1523310"/>
                    <a:pt x="403019" y="1509848"/>
                    <a:pt x="406384" y="1500592"/>
                  </a:cubicBezTo>
                  <a:cubicBezTo>
                    <a:pt x="409750" y="1491337"/>
                    <a:pt x="410591" y="1482924"/>
                    <a:pt x="408908" y="1475351"/>
                  </a:cubicBezTo>
                  <a:cubicBezTo>
                    <a:pt x="407226" y="1467779"/>
                    <a:pt x="408067" y="1461048"/>
                    <a:pt x="411433" y="1455158"/>
                  </a:cubicBezTo>
                  <a:cubicBezTo>
                    <a:pt x="414798" y="1449269"/>
                    <a:pt x="419005" y="1439593"/>
                    <a:pt x="424053" y="1426131"/>
                  </a:cubicBezTo>
                  <a:lnTo>
                    <a:pt x="416481" y="1426131"/>
                  </a:lnTo>
                  <a:cubicBezTo>
                    <a:pt x="416481" y="1419400"/>
                    <a:pt x="416481" y="1414772"/>
                    <a:pt x="416481" y="1412248"/>
                  </a:cubicBezTo>
                  <a:cubicBezTo>
                    <a:pt x="416481" y="1409724"/>
                    <a:pt x="418164" y="1392055"/>
                    <a:pt x="421529" y="1359242"/>
                  </a:cubicBezTo>
                  <a:cubicBezTo>
                    <a:pt x="424894" y="1326428"/>
                    <a:pt x="427419" y="1275525"/>
                    <a:pt x="429101" y="1206532"/>
                  </a:cubicBezTo>
                  <a:cubicBezTo>
                    <a:pt x="430784" y="1137539"/>
                    <a:pt x="434570" y="1061395"/>
                    <a:pt x="440460" y="978099"/>
                  </a:cubicBezTo>
                  <a:cubicBezTo>
                    <a:pt x="446350" y="894802"/>
                    <a:pt x="452239" y="833803"/>
                    <a:pt x="458129" y="795100"/>
                  </a:cubicBezTo>
                  <a:cubicBezTo>
                    <a:pt x="464018" y="756396"/>
                    <a:pt x="466122" y="731155"/>
                    <a:pt x="464439" y="719376"/>
                  </a:cubicBezTo>
                  <a:cubicBezTo>
                    <a:pt x="462756" y="707597"/>
                    <a:pt x="464439" y="698762"/>
                    <a:pt x="469487" y="692873"/>
                  </a:cubicBezTo>
                  <a:cubicBezTo>
                    <a:pt x="474536" y="686983"/>
                    <a:pt x="478322" y="672259"/>
                    <a:pt x="480846" y="648700"/>
                  </a:cubicBezTo>
                  <a:cubicBezTo>
                    <a:pt x="483370" y="625142"/>
                    <a:pt x="483370" y="610839"/>
                    <a:pt x="480846" y="605790"/>
                  </a:cubicBezTo>
                  <a:cubicBezTo>
                    <a:pt x="478322" y="600742"/>
                    <a:pt x="476218" y="596114"/>
                    <a:pt x="474536" y="591908"/>
                  </a:cubicBezTo>
                  <a:cubicBezTo>
                    <a:pt x="472853" y="587701"/>
                    <a:pt x="472011" y="581390"/>
                    <a:pt x="472011" y="572977"/>
                  </a:cubicBezTo>
                  <a:lnTo>
                    <a:pt x="479584" y="565404"/>
                  </a:lnTo>
                  <a:cubicBezTo>
                    <a:pt x="481267" y="560356"/>
                    <a:pt x="481687" y="556570"/>
                    <a:pt x="480846" y="554046"/>
                  </a:cubicBezTo>
                  <a:cubicBezTo>
                    <a:pt x="480004" y="551522"/>
                    <a:pt x="480425" y="548156"/>
                    <a:pt x="482108" y="543949"/>
                  </a:cubicBezTo>
                  <a:cubicBezTo>
                    <a:pt x="483791" y="539742"/>
                    <a:pt x="483370" y="535115"/>
                    <a:pt x="480846" y="530066"/>
                  </a:cubicBezTo>
                  <a:cubicBezTo>
                    <a:pt x="478322" y="525018"/>
                    <a:pt x="478322" y="517446"/>
                    <a:pt x="480846" y="507349"/>
                  </a:cubicBezTo>
                  <a:cubicBezTo>
                    <a:pt x="483370" y="497253"/>
                    <a:pt x="485053" y="485474"/>
                    <a:pt x="485894" y="472012"/>
                  </a:cubicBezTo>
                  <a:cubicBezTo>
                    <a:pt x="486735" y="458550"/>
                    <a:pt x="487998" y="445929"/>
                    <a:pt x="489680" y="434150"/>
                  </a:cubicBezTo>
                  <a:cubicBezTo>
                    <a:pt x="491363" y="422371"/>
                    <a:pt x="493466" y="404702"/>
                    <a:pt x="495991" y="381143"/>
                  </a:cubicBezTo>
                  <a:cubicBezTo>
                    <a:pt x="498515" y="357585"/>
                    <a:pt x="500198" y="329399"/>
                    <a:pt x="501039" y="296585"/>
                  </a:cubicBezTo>
                  <a:cubicBezTo>
                    <a:pt x="501880" y="263771"/>
                    <a:pt x="501460" y="240213"/>
                    <a:pt x="499777" y="225909"/>
                  </a:cubicBezTo>
                  <a:cubicBezTo>
                    <a:pt x="498094" y="211606"/>
                    <a:pt x="495570" y="190992"/>
                    <a:pt x="492205" y="164068"/>
                  </a:cubicBezTo>
                  <a:cubicBezTo>
                    <a:pt x="475377" y="155655"/>
                    <a:pt x="463177" y="149765"/>
                    <a:pt x="455605" y="146399"/>
                  </a:cubicBezTo>
                  <a:cubicBezTo>
                    <a:pt x="448032" y="143034"/>
                    <a:pt x="440881" y="141351"/>
                    <a:pt x="434150" y="141351"/>
                  </a:cubicBezTo>
                  <a:cubicBezTo>
                    <a:pt x="427419" y="141351"/>
                    <a:pt x="421108" y="140510"/>
                    <a:pt x="415219" y="138827"/>
                  </a:cubicBezTo>
                  <a:cubicBezTo>
                    <a:pt x="409329" y="137144"/>
                    <a:pt x="400495" y="134620"/>
                    <a:pt x="388715" y="131255"/>
                  </a:cubicBezTo>
                  <a:lnTo>
                    <a:pt x="378619" y="113586"/>
                  </a:lnTo>
                  <a:cubicBezTo>
                    <a:pt x="370205" y="108538"/>
                    <a:pt x="364736" y="103910"/>
                    <a:pt x="362212" y="99703"/>
                  </a:cubicBezTo>
                  <a:cubicBezTo>
                    <a:pt x="359688" y="95496"/>
                    <a:pt x="356743" y="92972"/>
                    <a:pt x="353378" y="92131"/>
                  </a:cubicBezTo>
                  <a:cubicBezTo>
                    <a:pt x="350012" y="91289"/>
                    <a:pt x="345805" y="90869"/>
                    <a:pt x="340757" y="90869"/>
                  </a:cubicBezTo>
                  <a:cubicBezTo>
                    <a:pt x="339074" y="87503"/>
                    <a:pt x="337812" y="84138"/>
                    <a:pt x="336971" y="80772"/>
                  </a:cubicBezTo>
                  <a:cubicBezTo>
                    <a:pt x="336130" y="77407"/>
                    <a:pt x="332764" y="73621"/>
                    <a:pt x="326874" y="69414"/>
                  </a:cubicBezTo>
                  <a:cubicBezTo>
                    <a:pt x="320985" y="65207"/>
                    <a:pt x="312150" y="57214"/>
                    <a:pt x="300371" y="45434"/>
                  </a:cubicBezTo>
                  <a:cubicBezTo>
                    <a:pt x="305419" y="43752"/>
                    <a:pt x="310468" y="41648"/>
                    <a:pt x="315516" y="39124"/>
                  </a:cubicBezTo>
                  <a:cubicBezTo>
                    <a:pt x="320564" y="36600"/>
                    <a:pt x="326874" y="37021"/>
                    <a:pt x="334447" y="40386"/>
                  </a:cubicBezTo>
                  <a:cubicBezTo>
                    <a:pt x="342019" y="43752"/>
                    <a:pt x="347488" y="45434"/>
                    <a:pt x="350854" y="45434"/>
                  </a:cubicBezTo>
                  <a:cubicBezTo>
                    <a:pt x="354219" y="45434"/>
                    <a:pt x="356743" y="45434"/>
                    <a:pt x="358426" y="45434"/>
                  </a:cubicBezTo>
                  <a:lnTo>
                    <a:pt x="328136" y="12621"/>
                  </a:lnTo>
                  <a:lnTo>
                    <a:pt x="343281" y="7573"/>
                  </a:lnTo>
                  <a:lnTo>
                    <a:pt x="345805" y="2524"/>
                  </a:lnTo>
                  <a:lnTo>
                    <a:pt x="355902" y="0"/>
                  </a:lnTo>
                  <a:close/>
                </a:path>
              </a:pathLst>
            </a:custGeom>
            <a:solidFill>
              <a:srgbClr val="000058">
                <a:alpha val="7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0058"/>
                </a:solidFill>
              </a:endParaRPr>
            </a:p>
          </p:txBody>
        </p:sp>
        <p:sp>
          <p:nvSpPr>
            <p:cNvPr id="151" name="任意多边形 150"/>
            <p:cNvSpPr/>
            <p:nvPr/>
          </p:nvSpPr>
          <p:spPr>
            <a:xfrm>
              <a:off x="5919426" y="3733807"/>
              <a:ext cx="1132033" cy="1736354"/>
            </a:xfrm>
            <a:custGeom>
              <a:avLst/>
              <a:gdLst>
                <a:gd name="connsiteX0" fmla="*/ 426578 w 999554"/>
                <a:gd name="connsiteY0" fmla="*/ 0 h 1533153"/>
                <a:gd name="connsiteX1" fmla="*/ 441722 w 999554"/>
                <a:gd name="connsiteY1" fmla="*/ 12621 h 1533153"/>
                <a:gd name="connsiteX2" fmla="*/ 487157 w 999554"/>
                <a:gd name="connsiteY2" fmla="*/ 42910 h 1533153"/>
                <a:gd name="connsiteX3" fmla="*/ 555308 w 999554"/>
                <a:gd name="connsiteY3" fmla="*/ 131255 h 1533153"/>
                <a:gd name="connsiteX4" fmla="*/ 646176 w 999554"/>
                <a:gd name="connsiteY4" fmla="*/ 146400 h 1533153"/>
                <a:gd name="connsiteX5" fmla="*/ 676466 w 999554"/>
                <a:gd name="connsiteY5" fmla="*/ 119896 h 1533153"/>
                <a:gd name="connsiteX6" fmla="*/ 710542 w 999554"/>
                <a:gd name="connsiteY6" fmla="*/ 111062 h 1533153"/>
                <a:gd name="connsiteX7" fmla="*/ 753452 w 999554"/>
                <a:gd name="connsiteY7" fmla="*/ 124944 h 1533153"/>
                <a:gd name="connsiteX8" fmla="*/ 800148 w 999554"/>
                <a:gd name="connsiteY8" fmla="*/ 155234 h 1533153"/>
                <a:gd name="connsiteX9" fmla="*/ 868300 w 999554"/>
                <a:gd name="connsiteY9" fmla="*/ 201930 h 1533153"/>
                <a:gd name="connsiteX10" fmla="*/ 999554 w 999554"/>
                <a:gd name="connsiteY10" fmla="*/ 312992 h 1533153"/>
                <a:gd name="connsiteX11" fmla="*/ 991982 w 999554"/>
                <a:gd name="connsiteY11" fmla="*/ 360950 h 1533153"/>
                <a:gd name="connsiteX12" fmla="*/ 942761 w 999554"/>
                <a:gd name="connsiteY12" fmla="*/ 400074 h 1533153"/>
                <a:gd name="connsiteX13" fmla="*/ 940714 w 999554"/>
                <a:gd name="connsiteY13" fmla="*/ 401139 h 1533153"/>
                <a:gd name="connsiteX14" fmla="*/ 926481 w 999554"/>
                <a:gd name="connsiteY14" fmla="*/ 403985 h 1533153"/>
                <a:gd name="connsiteX15" fmla="*/ 888381 w 999554"/>
                <a:gd name="connsiteY15" fmla="*/ 415415 h 1533153"/>
                <a:gd name="connsiteX16" fmla="*/ 865521 w 999554"/>
                <a:gd name="connsiteY16" fmla="*/ 426845 h 1533153"/>
                <a:gd name="connsiteX17" fmla="*/ 842661 w 999554"/>
                <a:gd name="connsiteY17" fmla="*/ 434465 h 1533153"/>
                <a:gd name="connsiteX18" fmla="*/ 808371 w 999554"/>
                <a:gd name="connsiteY18" fmla="*/ 445895 h 1533153"/>
                <a:gd name="connsiteX19" fmla="*/ 795456 w 999554"/>
                <a:gd name="connsiteY19" fmla="*/ 450200 h 1533153"/>
                <a:gd name="connsiteX20" fmla="*/ 787527 w 999554"/>
                <a:gd name="connsiteY20" fmla="*/ 436674 h 1533153"/>
                <a:gd name="connsiteX21" fmla="*/ 668894 w 999554"/>
                <a:gd name="connsiteY21" fmla="*/ 472012 h 1533153"/>
                <a:gd name="connsiteX22" fmla="*/ 658797 w 999554"/>
                <a:gd name="connsiteY22" fmla="*/ 449295 h 1533153"/>
                <a:gd name="connsiteX23" fmla="*/ 631031 w 999554"/>
                <a:gd name="connsiteY23" fmla="*/ 451819 h 1533153"/>
                <a:gd name="connsiteX24" fmla="*/ 598218 w 999554"/>
                <a:gd name="connsiteY24" fmla="*/ 468225 h 1533153"/>
                <a:gd name="connsiteX25" fmla="*/ 516184 w 999554"/>
                <a:gd name="connsiteY25" fmla="*/ 513660 h 1533153"/>
                <a:gd name="connsiteX26" fmla="*/ 377357 w 999554"/>
                <a:gd name="connsiteY26" fmla="*/ 610838 h 1533153"/>
                <a:gd name="connsiteX27" fmla="*/ 272606 w 999554"/>
                <a:gd name="connsiteY27" fmla="*/ 699183 h 1533153"/>
                <a:gd name="connsiteX28" fmla="*/ 204455 w 999554"/>
                <a:gd name="connsiteY28" fmla="*/ 752189 h 1533153"/>
                <a:gd name="connsiteX29" fmla="*/ 191834 w 999554"/>
                <a:gd name="connsiteY29" fmla="*/ 747141 h 1533153"/>
                <a:gd name="connsiteX30" fmla="*/ 126206 w 999554"/>
                <a:gd name="connsiteY30" fmla="*/ 807720 h 1533153"/>
                <a:gd name="connsiteX31" fmla="*/ 156496 w 999554"/>
                <a:gd name="connsiteY31" fmla="*/ 802672 h 1533153"/>
                <a:gd name="connsiteX32" fmla="*/ 479584 w 999554"/>
                <a:gd name="connsiteY32" fmla="*/ 605790 h 1533153"/>
                <a:gd name="connsiteX33" fmla="*/ 530067 w 999554"/>
                <a:gd name="connsiteY33" fmla="*/ 532591 h 1533153"/>
                <a:gd name="connsiteX34" fmla="*/ 570453 w 999554"/>
                <a:gd name="connsiteY34" fmla="*/ 530066 h 1533153"/>
                <a:gd name="connsiteX35" fmla="*/ 578025 w 999554"/>
                <a:gd name="connsiteY35" fmla="*/ 519970 h 1533153"/>
                <a:gd name="connsiteX36" fmla="*/ 678990 w 999554"/>
                <a:gd name="connsiteY36" fmla="*/ 527542 h 1533153"/>
                <a:gd name="connsiteX37" fmla="*/ 781217 w 999554"/>
                <a:gd name="connsiteY37" fmla="*/ 552784 h 1533153"/>
                <a:gd name="connsiteX38" fmla="*/ 838337 w 999554"/>
                <a:gd name="connsiteY38" fmla="*/ 598880 h 1533153"/>
                <a:gd name="connsiteX39" fmla="*/ 846471 w 999554"/>
                <a:gd name="connsiteY39" fmla="*/ 609725 h 1533153"/>
                <a:gd name="connsiteX40" fmla="*/ 853616 w 999554"/>
                <a:gd name="connsiteY40" fmla="*/ 612107 h 1533153"/>
                <a:gd name="connsiteX41" fmla="*/ 863251 w 999554"/>
                <a:gd name="connsiteY41" fmla="*/ 638604 h 1533153"/>
                <a:gd name="connsiteX42" fmla="*/ 827913 w 999554"/>
                <a:gd name="connsiteY42" fmla="*/ 681514 h 1533153"/>
                <a:gd name="connsiteX43" fmla="*/ 816555 w 999554"/>
                <a:gd name="connsiteY43" fmla="*/ 680252 h 1533153"/>
                <a:gd name="connsiteX44" fmla="*/ 805196 w 999554"/>
                <a:gd name="connsiteY44" fmla="*/ 685300 h 1533153"/>
                <a:gd name="connsiteX45" fmla="*/ 779955 w 999554"/>
                <a:gd name="connsiteY45" fmla="*/ 699183 h 1533153"/>
                <a:gd name="connsiteX46" fmla="*/ 737045 w 999554"/>
                <a:gd name="connsiteY46" fmla="*/ 790051 h 1533153"/>
                <a:gd name="connsiteX47" fmla="*/ 724424 w 999554"/>
                <a:gd name="connsiteY47" fmla="*/ 797624 h 1533153"/>
                <a:gd name="connsiteX48" fmla="*/ 687825 w 999554"/>
                <a:gd name="connsiteY48" fmla="*/ 964216 h 1533153"/>
                <a:gd name="connsiteX49" fmla="*/ 673942 w 999554"/>
                <a:gd name="connsiteY49" fmla="*/ 1028581 h 1533153"/>
                <a:gd name="connsiteX50" fmla="*/ 671417 w 999554"/>
                <a:gd name="connsiteY50" fmla="*/ 1080326 h 1533153"/>
                <a:gd name="connsiteX51" fmla="*/ 853155 w 999554"/>
                <a:gd name="connsiteY51" fmla="*/ 767334 h 1533153"/>
                <a:gd name="connsiteX52" fmla="*/ 868300 w 999554"/>
                <a:gd name="connsiteY52" fmla="*/ 757238 h 1533153"/>
                <a:gd name="connsiteX53" fmla="*/ 835486 w 999554"/>
                <a:gd name="connsiteY53" fmla="*/ 816555 h 1533153"/>
                <a:gd name="connsiteX54" fmla="*/ 819079 w 999554"/>
                <a:gd name="connsiteY54" fmla="*/ 856941 h 1533153"/>
                <a:gd name="connsiteX55" fmla="*/ 806458 w 999554"/>
                <a:gd name="connsiteY55" fmla="*/ 885968 h 1533153"/>
                <a:gd name="connsiteX56" fmla="*/ 796362 w 999554"/>
                <a:gd name="connsiteY56" fmla="*/ 914996 h 1533153"/>
                <a:gd name="connsiteX57" fmla="*/ 791314 w 999554"/>
                <a:gd name="connsiteY57" fmla="*/ 936451 h 1533153"/>
                <a:gd name="connsiteX58" fmla="*/ 788789 w 999554"/>
                <a:gd name="connsiteY58" fmla="*/ 950333 h 1533153"/>
                <a:gd name="connsiteX59" fmla="*/ 785003 w 999554"/>
                <a:gd name="connsiteY59" fmla="*/ 964216 h 1533153"/>
                <a:gd name="connsiteX60" fmla="*/ 774906 w 999554"/>
                <a:gd name="connsiteY60" fmla="*/ 949071 h 1533153"/>
                <a:gd name="connsiteX61" fmla="*/ 762286 w 999554"/>
                <a:gd name="connsiteY61" fmla="*/ 1047512 h 1533153"/>
                <a:gd name="connsiteX62" fmla="*/ 745879 w 999554"/>
                <a:gd name="connsiteY62" fmla="*/ 1142167 h 1533153"/>
                <a:gd name="connsiteX63" fmla="*/ 739569 w 999554"/>
                <a:gd name="connsiteY63" fmla="*/ 1187601 h 1533153"/>
                <a:gd name="connsiteX64" fmla="*/ 724424 w 999554"/>
                <a:gd name="connsiteY64" fmla="*/ 1241869 h 1533153"/>
                <a:gd name="connsiteX65" fmla="*/ 744617 w 999554"/>
                <a:gd name="connsiteY65" fmla="*/ 1231773 h 1533153"/>
                <a:gd name="connsiteX66" fmla="*/ 735783 w 999554"/>
                <a:gd name="connsiteY66" fmla="*/ 1284780 h 1533153"/>
                <a:gd name="connsiteX67" fmla="*/ 716852 w 999554"/>
                <a:gd name="connsiteY67" fmla="*/ 1350407 h 1533153"/>
                <a:gd name="connsiteX68" fmla="*/ 695397 w 999554"/>
                <a:gd name="connsiteY68" fmla="*/ 1426131 h 1533153"/>
                <a:gd name="connsiteX69" fmla="*/ 681514 w 999554"/>
                <a:gd name="connsiteY69" fmla="*/ 1471565 h 1533153"/>
                <a:gd name="connsiteX70" fmla="*/ 653749 w 999554"/>
                <a:gd name="connsiteY70" fmla="*/ 1532144 h 1533153"/>
                <a:gd name="connsiteX71" fmla="*/ 586859 w 999554"/>
                <a:gd name="connsiteY71" fmla="*/ 1530882 h 1533153"/>
                <a:gd name="connsiteX72" fmla="*/ 530067 w 999554"/>
                <a:gd name="connsiteY72" fmla="*/ 1529620 h 1533153"/>
                <a:gd name="connsiteX73" fmla="*/ 497253 w 999554"/>
                <a:gd name="connsiteY73" fmla="*/ 1475351 h 1533153"/>
                <a:gd name="connsiteX74" fmla="*/ 485894 w 999554"/>
                <a:gd name="connsiteY74" fmla="*/ 1438751 h 1533153"/>
                <a:gd name="connsiteX75" fmla="*/ 466964 w 999554"/>
                <a:gd name="connsiteY75" fmla="*/ 1404675 h 1533153"/>
                <a:gd name="connsiteX76" fmla="*/ 430363 w 999554"/>
                <a:gd name="connsiteY76" fmla="*/ 1352931 h 1533153"/>
                <a:gd name="connsiteX77" fmla="*/ 420267 w 999554"/>
                <a:gd name="connsiteY77" fmla="*/ 1293614 h 1533153"/>
                <a:gd name="connsiteX78" fmla="*/ 441722 w 999554"/>
                <a:gd name="connsiteY78" fmla="*/ 1229249 h 1533153"/>
                <a:gd name="connsiteX79" fmla="*/ 489681 w 999554"/>
                <a:gd name="connsiteY79" fmla="*/ 1183815 h 1533153"/>
                <a:gd name="connsiteX80" fmla="*/ 546473 w 999554"/>
                <a:gd name="connsiteY80" fmla="*/ 838010 h 1533153"/>
                <a:gd name="connsiteX81" fmla="*/ 535115 w 999554"/>
                <a:gd name="connsiteY81" fmla="*/ 825389 h 1533153"/>
                <a:gd name="connsiteX82" fmla="*/ 531960 w 999554"/>
                <a:gd name="connsiteY82" fmla="*/ 834854 h 1533153"/>
                <a:gd name="connsiteX83" fmla="*/ 525018 w 999554"/>
                <a:gd name="connsiteY83" fmla="*/ 827913 h 1533153"/>
                <a:gd name="connsiteX84" fmla="*/ 522494 w 999554"/>
                <a:gd name="connsiteY84" fmla="*/ 855679 h 1533153"/>
                <a:gd name="connsiteX85" fmla="*/ 393764 w 999554"/>
                <a:gd name="connsiteY85" fmla="*/ 926354 h 1533153"/>
                <a:gd name="connsiteX86" fmla="*/ 401336 w 999554"/>
                <a:gd name="connsiteY86" fmla="*/ 916258 h 1533153"/>
                <a:gd name="connsiteX87" fmla="*/ 340757 w 999554"/>
                <a:gd name="connsiteY87" fmla="*/ 959168 h 1533153"/>
                <a:gd name="connsiteX88" fmla="*/ 333185 w 999554"/>
                <a:gd name="connsiteY88" fmla="*/ 949071 h 1533153"/>
                <a:gd name="connsiteX89" fmla="*/ 181737 w 999554"/>
                <a:gd name="connsiteY89" fmla="*/ 1029843 h 1533153"/>
                <a:gd name="connsiteX90" fmla="*/ 80772 w 999554"/>
                <a:gd name="connsiteY90" fmla="*/ 969264 h 1533153"/>
                <a:gd name="connsiteX91" fmla="*/ 0 w 999554"/>
                <a:gd name="connsiteY91" fmla="*/ 840534 h 1533153"/>
                <a:gd name="connsiteX92" fmla="*/ 2524 w 999554"/>
                <a:gd name="connsiteY92" fmla="*/ 825389 h 1533153"/>
                <a:gd name="connsiteX93" fmla="*/ 93393 w 999554"/>
                <a:gd name="connsiteY93" fmla="*/ 797624 h 1533153"/>
                <a:gd name="connsiteX94" fmla="*/ 224648 w 999554"/>
                <a:gd name="connsiteY94" fmla="*/ 658797 h 1533153"/>
                <a:gd name="connsiteX95" fmla="*/ 567928 w 999554"/>
                <a:gd name="connsiteY95" fmla="*/ 348330 h 1533153"/>
                <a:gd name="connsiteX96" fmla="*/ 527542 w 999554"/>
                <a:gd name="connsiteY96" fmla="*/ 310468 h 1533153"/>
                <a:gd name="connsiteX97" fmla="*/ 465701 w 999554"/>
                <a:gd name="connsiteY97" fmla="*/ 218337 h 1533153"/>
                <a:gd name="connsiteX98" fmla="*/ 434150 w 999554"/>
                <a:gd name="connsiteY98" fmla="*/ 145137 h 1533153"/>
                <a:gd name="connsiteX99" fmla="*/ 424053 w 999554"/>
                <a:gd name="connsiteY99" fmla="*/ 74462 h 1533153"/>
                <a:gd name="connsiteX100" fmla="*/ 426578 w 999554"/>
                <a:gd name="connsiteY100" fmla="*/ 0 h 15331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</a:cxnLst>
              <a:rect l="l" t="t" r="r" b="b"/>
              <a:pathLst>
                <a:path w="999554" h="1533153">
                  <a:moveTo>
                    <a:pt x="426578" y="0"/>
                  </a:moveTo>
                  <a:lnTo>
                    <a:pt x="441722" y="12621"/>
                  </a:lnTo>
                  <a:lnTo>
                    <a:pt x="487157" y="42910"/>
                  </a:lnTo>
                  <a:cubicBezTo>
                    <a:pt x="505666" y="74883"/>
                    <a:pt x="528384" y="104331"/>
                    <a:pt x="555308" y="131255"/>
                  </a:cubicBezTo>
                  <a:lnTo>
                    <a:pt x="646176" y="146400"/>
                  </a:lnTo>
                  <a:cubicBezTo>
                    <a:pt x="659638" y="134620"/>
                    <a:pt x="669734" y="125786"/>
                    <a:pt x="676466" y="119896"/>
                  </a:cubicBezTo>
                  <a:cubicBezTo>
                    <a:pt x="683197" y="114007"/>
                    <a:pt x="694556" y="111062"/>
                    <a:pt x="710542" y="111062"/>
                  </a:cubicBezTo>
                  <a:cubicBezTo>
                    <a:pt x="726527" y="111062"/>
                    <a:pt x="740831" y="115689"/>
                    <a:pt x="753452" y="124944"/>
                  </a:cubicBezTo>
                  <a:cubicBezTo>
                    <a:pt x="766072" y="134200"/>
                    <a:pt x="781638" y="144296"/>
                    <a:pt x="800148" y="155234"/>
                  </a:cubicBezTo>
                  <a:cubicBezTo>
                    <a:pt x="818658" y="166172"/>
                    <a:pt x="841375" y="181737"/>
                    <a:pt x="868300" y="201930"/>
                  </a:cubicBezTo>
                  <a:cubicBezTo>
                    <a:pt x="895223" y="222123"/>
                    <a:pt x="938975" y="259144"/>
                    <a:pt x="999554" y="312992"/>
                  </a:cubicBezTo>
                  <a:lnTo>
                    <a:pt x="991982" y="360950"/>
                  </a:lnTo>
                  <a:cubicBezTo>
                    <a:pt x="968423" y="379460"/>
                    <a:pt x="952017" y="392502"/>
                    <a:pt x="942761" y="400074"/>
                  </a:cubicBezTo>
                  <a:lnTo>
                    <a:pt x="940714" y="401139"/>
                  </a:lnTo>
                  <a:lnTo>
                    <a:pt x="926481" y="403985"/>
                  </a:lnTo>
                  <a:cubicBezTo>
                    <a:pt x="909207" y="407824"/>
                    <a:pt x="907376" y="409083"/>
                    <a:pt x="888381" y="415415"/>
                  </a:cubicBezTo>
                  <a:cubicBezTo>
                    <a:pt x="846696" y="429310"/>
                    <a:pt x="909836" y="407150"/>
                    <a:pt x="865521" y="426845"/>
                  </a:cubicBezTo>
                  <a:cubicBezTo>
                    <a:pt x="858181" y="430107"/>
                    <a:pt x="850281" y="431925"/>
                    <a:pt x="842661" y="434465"/>
                  </a:cubicBezTo>
                  <a:lnTo>
                    <a:pt x="808371" y="445895"/>
                  </a:lnTo>
                  <a:lnTo>
                    <a:pt x="795456" y="450200"/>
                  </a:lnTo>
                  <a:lnTo>
                    <a:pt x="787527" y="436674"/>
                  </a:lnTo>
                  <a:cubicBezTo>
                    <a:pt x="748824" y="453501"/>
                    <a:pt x="709280" y="465281"/>
                    <a:pt x="668894" y="472012"/>
                  </a:cubicBezTo>
                  <a:lnTo>
                    <a:pt x="658797" y="449295"/>
                  </a:lnTo>
                  <a:cubicBezTo>
                    <a:pt x="648700" y="450977"/>
                    <a:pt x="639445" y="451819"/>
                    <a:pt x="631031" y="451819"/>
                  </a:cubicBezTo>
                  <a:cubicBezTo>
                    <a:pt x="622618" y="451819"/>
                    <a:pt x="611680" y="457288"/>
                    <a:pt x="598218" y="468225"/>
                  </a:cubicBezTo>
                  <a:cubicBezTo>
                    <a:pt x="584756" y="479163"/>
                    <a:pt x="557411" y="494308"/>
                    <a:pt x="516184" y="513660"/>
                  </a:cubicBezTo>
                  <a:cubicBezTo>
                    <a:pt x="474957" y="533011"/>
                    <a:pt x="428680" y="565404"/>
                    <a:pt x="377357" y="610838"/>
                  </a:cubicBezTo>
                  <a:cubicBezTo>
                    <a:pt x="326033" y="656273"/>
                    <a:pt x="291116" y="685721"/>
                    <a:pt x="272606" y="699183"/>
                  </a:cubicBezTo>
                  <a:cubicBezTo>
                    <a:pt x="254096" y="712645"/>
                    <a:pt x="231379" y="730314"/>
                    <a:pt x="204455" y="752189"/>
                  </a:cubicBezTo>
                  <a:lnTo>
                    <a:pt x="191834" y="747141"/>
                  </a:lnTo>
                  <a:lnTo>
                    <a:pt x="126206" y="807720"/>
                  </a:lnTo>
                  <a:cubicBezTo>
                    <a:pt x="137986" y="807720"/>
                    <a:pt x="148082" y="806037"/>
                    <a:pt x="156496" y="802672"/>
                  </a:cubicBezTo>
                  <a:cubicBezTo>
                    <a:pt x="164909" y="799306"/>
                    <a:pt x="272606" y="733679"/>
                    <a:pt x="479584" y="605790"/>
                  </a:cubicBezTo>
                  <a:cubicBezTo>
                    <a:pt x="494729" y="582232"/>
                    <a:pt x="511557" y="557832"/>
                    <a:pt x="530067" y="532591"/>
                  </a:cubicBezTo>
                  <a:lnTo>
                    <a:pt x="570453" y="530066"/>
                  </a:lnTo>
                  <a:lnTo>
                    <a:pt x="578025" y="519970"/>
                  </a:lnTo>
                  <a:cubicBezTo>
                    <a:pt x="596535" y="523336"/>
                    <a:pt x="630190" y="525860"/>
                    <a:pt x="678990" y="527542"/>
                  </a:cubicBezTo>
                  <a:cubicBezTo>
                    <a:pt x="727790" y="529225"/>
                    <a:pt x="761865" y="537639"/>
                    <a:pt x="781217" y="552784"/>
                  </a:cubicBezTo>
                  <a:lnTo>
                    <a:pt x="838337" y="598880"/>
                  </a:lnTo>
                  <a:lnTo>
                    <a:pt x="846471" y="609725"/>
                  </a:lnTo>
                  <a:lnTo>
                    <a:pt x="853616" y="612107"/>
                  </a:lnTo>
                  <a:lnTo>
                    <a:pt x="863251" y="638604"/>
                  </a:lnTo>
                  <a:lnTo>
                    <a:pt x="827913" y="681514"/>
                  </a:lnTo>
                  <a:cubicBezTo>
                    <a:pt x="822865" y="681514"/>
                    <a:pt x="819079" y="681093"/>
                    <a:pt x="816555" y="680252"/>
                  </a:cubicBezTo>
                  <a:cubicBezTo>
                    <a:pt x="814031" y="679410"/>
                    <a:pt x="810244" y="681093"/>
                    <a:pt x="805196" y="685300"/>
                  </a:cubicBezTo>
                  <a:cubicBezTo>
                    <a:pt x="800148" y="689507"/>
                    <a:pt x="791734" y="694135"/>
                    <a:pt x="779955" y="699183"/>
                  </a:cubicBezTo>
                  <a:lnTo>
                    <a:pt x="737045" y="790051"/>
                  </a:lnTo>
                  <a:lnTo>
                    <a:pt x="724424" y="797624"/>
                  </a:lnTo>
                  <a:cubicBezTo>
                    <a:pt x="707597" y="878396"/>
                    <a:pt x="695397" y="933927"/>
                    <a:pt x="687825" y="964216"/>
                  </a:cubicBezTo>
                  <a:cubicBezTo>
                    <a:pt x="680252" y="994505"/>
                    <a:pt x="675625" y="1015960"/>
                    <a:pt x="673942" y="1028581"/>
                  </a:cubicBezTo>
                  <a:cubicBezTo>
                    <a:pt x="672259" y="1041202"/>
                    <a:pt x="671417" y="1058450"/>
                    <a:pt x="671417" y="1080326"/>
                  </a:cubicBezTo>
                  <a:lnTo>
                    <a:pt x="853155" y="767334"/>
                  </a:lnTo>
                  <a:lnTo>
                    <a:pt x="868300" y="757238"/>
                  </a:lnTo>
                  <a:cubicBezTo>
                    <a:pt x="854838" y="779113"/>
                    <a:pt x="843899" y="798886"/>
                    <a:pt x="835486" y="816555"/>
                  </a:cubicBezTo>
                  <a:cubicBezTo>
                    <a:pt x="827072" y="834224"/>
                    <a:pt x="821603" y="847685"/>
                    <a:pt x="819079" y="856941"/>
                  </a:cubicBezTo>
                  <a:cubicBezTo>
                    <a:pt x="816555" y="866196"/>
                    <a:pt x="812348" y="875872"/>
                    <a:pt x="806458" y="885968"/>
                  </a:cubicBezTo>
                  <a:cubicBezTo>
                    <a:pt x="800569" y="896065"/>
                    <a:pt x="797203" y="905740"/>
                    <a:pt x="796362" y="914996"/>
                  </a:cubicBezTo>
                  <a:cubicBezTo>
                    <a:pt x="795521" y="924251"/>
                    <a:pt x="793838" y="931402"/>
                    <a:pt x="791314" y="936451"/>
                  </a:cubicBezTo>
                  <a:cubicBezTo>
                    <a:pt x="788789" y="941499"/>
                    <a:pt x="787948" y="946126"/>
                    <a:pt x="788789" y="950333"/>
                  </a:cubicBezTo>
                  <a:cubicBezTo>
                    <a:pt x="789631" y="954540"/>
                    <a:pt x="788368" y="959168"/>
                    <a:pt x="785003" y="964216"/>
                  </a:cubicBezTo>
                  <a:lnTo>
                    <a:pt x="774906" y="949071"/>
                  </a:lnTo>
                  <a:cubicBezTo>
                    <a:pt x="776589" y="972630"/>
                    <a:pt x="772383" y="1005443"/>
                    <a:pt x="762286" y="1047512"/>
                  </a:cubicBezTo>
                  <a:cubicBezTo>
                    <a:pt x="752190" y="1089581"/>
                    <a:pt x="746720" y="1121132"/>
                    <a:pt x="745879" y="1142167"/>
                  </a:cubicBezTo>
                  <a:cubicBezTo>
                    <a:pt x="745038" y="1163201"/>
                    <a:pt x="742934" y="1178346"/>
                    <a:pt x="739569" y="1187601"/>
                  </a:cubicBezTo>
                  <a:cubicBezTo>
                    <a:pt x="736204" y="1196856"/>
                    <a:pt x="731156" y="1214945"/>
                    <a:pt x="724424" y="1241869"/>
                  </a:cubicBezTo>
                  <a:lnTo>
                    <a:pt x="744617" y="1231773"/>
                  </a:lnTo>
                  <a:cubicBezTo>
                    <a:pt x="739569" y="1253649"/>
                    <a:pt x="736624" y="1271317"/>
                    <a:pt x="735783" y="1284780"/>
                  </a:cubicBezTo>
                  <a:cubicBezTo>
                    <a:pt x="734941" y="1298242"/>
                    <a:pt x="728631" y="1320117"/>
                    <a:pt x="716852" y="1350407"/>
                  </a:cubicBezTo>
                  <a:cubicBezTo>
                    <a:pt x="705072" y="1380696"/>
                    <a:pt x="697921" y="1405938"/>
                    <a:pt x="695397" y="1426131"/>
                  </a:cubicBezTo>
                  <a:cubicBezTo>
                    <a:pt x="692872" y="1446324"/>
                    <a:pt x="688245" y="1461468"/>
                    <a:pt x="681514" y="1471565"/>
                  </a:cubicBezTo>
                  <a:cubicBezTo>
                    <a:pt x="674783" y="1481661"/>
                    <a:pt x="665528" y="1501854"/>
                    <a:pt x="653749" y="1532144"/>
                  </a:cubicBezTo>
                  <a:cubicBezTo>
                    <a:pt x="635239" y="1533827"/>
                    <a:pt x="612942" y="1533406"/>
                    <a:pt x="586859" y="1530882"/>
                  </a:cubicBezTo>
                  <a:cubicBezTo>
                    <a:pt x="560777" y="1528358"/>
                    <a:pt x="541846" y="1527937"/>
                    <a:pt x="530067" y="1529620"/>
                  </a:cubicBezTo>
                  <a:cubicBezTo>
                    <a:pt x="514922" y="1504379"/>
                    <a:pt x="503984" y="1486289"/>
                    <a:pt x="497253" y="1475351"/>
                  </a:cubicBezTo>
                  <a:cubicBezTo>
                    <a:pt x="490521" y="1464413"/>
                    <a:pt x="486736" y="1452213"/>
                    <a:pt x="485894" y="1438751"/>
                  </a:cubicBezTo>
                  <a:cubicBezTo>
                    <a:pt x="485053" y="1425289"/>
                    <a:pt x="478743" y="1413931"/>
                    <a:pt x="466964" y="1404675"/>
                  </a:cubicBezTo>
                  <a:cubicBezTo>
                    <a:pt x="455184" y="1395420"/>
                    <a:pt x="442984" y="1378172"/>
                    <a:pt x="430363" y="1352931"/>
                  </a:cubicBezTo>
                  <a:cubicBezTo>
                    <a:pt x="417743" y="1327690"/>
                    <a:pt x="414378" y="1307917"/>
                    <a:pt x="420267" y="1293614"/>
                  </a:cubicBezTo>
                  <a:cubicBezTo>
                    <a:pt x="426157" y="1279311"/>
                    <a:pt x="433309" y="1257856"/>
                    <a:pt x="441722" y="1229249"/>
                  </a:cubicBezTo>
                  <a:lnTo>
                    <a:pt x="489681" y="1183815"/>
                  </a:lnTo>
                  <a:cubicBezTo>
                    <a:pt x="530067" y="958326"/>
                    <a:pt x="548998" y="843058"/>
                    <a:pt x="546473" y="838010"/>
                  </a:cubicBezTo>
                  <a:cubicBezTo>
                    <a:pt x="543949" y="832961"/>
                    <a:pt x="540163" y="828754"/>
                    <a:pt x="535115" y="825389"/>
                  </a:cubicBezTo>
                  <a:lnTo>
                    <a:pt x="531960" y="834854"/>
                  </a:lnTo>
                  <a:lnTo>
                    <a:pt x="525018" y="827913"/>
                  </a:lnTo>
                  <a:lnTo>
                    <a:pt x="522494" y="855679"/>
                  </a:lnTo>
                  <a:lnTo>
                    <a:pt x="393764" y="926354"/>
                  </a:lnTo>
                  <a:lnTo>
                    <a:pt x="401336" y="916258"/>
                  </a:lnTo>
                  <a:cubicBezTo>
                    <a:pt x="379460" y="931402"/>
                    <a:pt x="359267" y="945706"/>
                    <a:pt x="340757" y="959168"/>
                  </a:cubicBezTo>
                  <a:lnTo>
                    <a:pt x="333185" y="949071"/>
                  </a:lnTo>
                  <a:cubicBezTo>
                    <a:pt x="282702" y="975995"/>
                    <a:pt x="232220" y="1002919"/>
                    <a:pt x="181737" y="1029843"/>
                  </a:cubicBezTo>
                  <a:cubicBezTo>
                    <a:pt x="144716" y="1016381"/>
                    <a:pt x="111062" y="996188"/>
                    <a:pt x="80772" y="969264"/>
                  </a:cubicBezTo>
                  <a:lnTo>
                    <a:pt x="0" y="840534"/>
                  </a:lnTo>
                  <a:lnTo>
                    <a:pt x="2524" y="825389"/>
                  </a:lnTo>
                  <a:cubicBezTo>
                    <a:pt x="32814" y="822023"/>
                    <a:pt x="63103" y="812769"/>
                    <a:pt x="93393" y="797624"/>
                  </a:cubicBezTo>
                  <a:lnTo>
                    <a:pt x="224648" y="658797"/>
                  </a:lnTo>
                  <a:lnTo>
                    <a:pt x="567928" y="348330"/>
                  </a:lnTo>
                  <a:lnTo>
                    <a:pt x="527542" y="310468"/>
                  </a:lnTo>
                  <a:cubicBezTo>
                    <a:pt x="500619" y="268399"/>
                    <a:pt x="480005" y="237689"/>
                    <a:pt x="465701" y="218337"/>
                  </a:cubicBezTo>
                  <a:cubicBezTo>
                    <a:pt x="451398" y="198985"/>
                    <a:pt x="440881" y="174586"/>
                    <a:pt x="434150" y="145137"/>
                  </a:cubicBezTo>
                  <a:cubicBezTo>
                    <a:pt x="427418" y="115689"/>
                    <a:pt x="424053" y="92131"/>
                    <a:pt x="424053" y="74462"/>
                  </a:cubicBezTo>
                  <a:cubicBezTo>
                    <a:pt x="424053" y="56793"/>
                    <a:pt x="424895" y="31973"/>
                    <a:pt x="426578" y="0"/>
                  </a:cubicBezTo>
                  <a:close/>
                </a:path>
              </a:pathLst>
            </a:custGeom>
            <a:solidFill>
              <a:srgbClr val="000058">
                <a:alpha val="8000"/>
              </a:srgbClr>
            </a:soli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0058"/>
                </a:solidFill>
              </a:endParaRPr>
            </a:p>
          </p:txBody>
        </p:sp>
        <p:sp>
          <p:nvSpPr>
            <p:cNvPr id="161" name="任意多边形 160"/>
            <p:cNvSpPr/>
            <p:nvPr/>
          </p:nvSpPr>
          <p:spPr>
            <a:xfrm rot="19682050">
              <a:off x="6181118" y="2469065"/>
              <a:ext cx="415244" cy="420073"/>
            </a:xfrm>
            <a:custGeom>
              <a:avLst/>
              <a:gdLst/>
              <a:ahLst/>
              <a:cxnLst/>
              <a:rect l="l" t="t" r="r" b="b"/>
              <a:pathLst>
                <a:path w="434149" h="439198">
                  <a:moveTo>
                    <a:pt x="58055" y="0"/>
                  </a:moveTo>
                  <a:cubicBezTo>
                    <a:pt x="66468" y="3365"/>
                    <a:pt x="92130" y="13041"/>
                    <a:pt x="135041" y="29027"/>
                  </a:cubicBezTo>
                  <a:cubicBezTo>
                    <a:pt x="177951" y="45014"/>
                    <a:pt x="208661" y="58055"/>
                    <a:pt x="227171" y="68151"/>
                  </a:cubicBezTo>
                  <a:cubicBezTo>
                    <a:pt x="245681" y="78248"/>
                    <a:pt x="266716" y="93393"/>
                    <a:pt x="290274" y="113586"/>
                  </a:cubicBezTo>
                  <a:cubicBezTo>
                    <a:pt x="313833" y="133778"/>
                    <a:pt x="352536" y="166592"/>
                    <a:pt x="406384" y="212026"/>
                  </a:cubicBezTo>
                  <a:cubicBezTo>
                    <a:pt x="403018" y="237268"/>
                    <a:pt x="412273" y="256619"/>
                    <a:pt x="434149" y="270081"/>
                  </a:cubicBezTo>
                  <a:lnTo>
                    <a:pt x="411432" y="287750"/>
                  </a:lnTo>
                  <a:lnTo>
                    <a:pt x="416480" y="302895"/>
                  </a:lnTo>
                  <a:lnTo>
                    <a:pt x="401335" y="307943"/>
                  </a:lnTo>
                  <a:lnTo>
                    <a:pt x="401335" y="345805"/>
                  </a:lnTo>
                  <a:lnTo>
                    <a:pt x="381142" y="348329"/>
                  </a:lnTo>
                  <a:cubicBezTo>
                    <a:pt x="381142" y="370205"/>
                    <a:pt x="375253" y="388715"/>
                    <a:pt x="363474" y="403860"/>
                  </a:cubicBezTo>
                  <a:cubicBezTo>
                    <a:pt x="343281" y="419005"/>
                    <a:pt x="321405" y="430784"/>
                    <a:pt x="297846" y="439198"/>
                  </a:cubicBezTo>
                  <a:cubicBezTo>
                    <a:pt x="287750" y="429101"/>
                    <a:pt x="279757" y="420687"/>
                    <a:pt x="273867" y="413956"/>
                  </a:cubicBezTo>
                  <a:cubicBezTo>
                    <a:pt x="267978" y="407225"/>
                    <a:pt x="260406" y="405122"/>
                    <a:pt x="251150" y="407646"/>
                  </a:cubicBezTo>
                  <a:cubicBezTo>
                    <a:pt x="241895" y="410170"/>
                    <a:pt x="233902" y="408487"/>
                    <a:pt x="227171" y="402598"/>
                  </a:cubicBezTo>
                  <a:cubicBezTo>
                    <a:pt x="220440" y="396708"/>
                    <a:pt x="214971" y="393763"/>
                    <a:pt x="210764" y="393763"/>
                  </a:cubicBezTo>
                  <a:cubicBezTo>
                    <a:pt x="206557" y="393763"/>
                    <a:pt x="202771" y="393763"/>
                    <a:pt x="199406" y="393763"/>
                  </a:cubicBezTo>
                  <a:cubicBezTo>
                    <a:pt x="111902" y="270923"/>
                    <a:pt x="61841" y="198144"/>
                    <a:pt x="49220" y="175427"/>
                  </a:cubicBezTo>
                  <a:cubicBezTo>
                    <a:pt x="36599" y="152709"/>
                    <a:pt x="20193" y="121999"/>
                    <a:pt x="0" y="83296"/>
                  </a:cubicBezTo>
                  <a:cubicBezTo>
                    <a:pt x="8413" y="76565"/>
                    <a:pt x="18510" y="75724"/>
                    <a:pt x="30289" y="80772"/>
                  </a:cubicBezTo>
                  <a:lnTo>
                    <a:pt x="20193" y="65627"/>
                  </a:lnTo>
                  <a:lnTo>
                    <a:pt x="35337" y="68151"/>
                  </a:lnTo>
                  <a:lnTo>
                    <a:pt x="20193" y="53007"/>
                  </a:lnTo>
                  <a:lnTo>
                    <a:pt x="70675" y="68151"/>
                  </a:lnTo>
                  <a:lnTo>
                    <a:pt x="40386" y="37862"/>
                  </a:lnTo>
                  <a:cubicBezTo>
                    <a:pt x="60579" y="39545"/>
                    <a:pt x="79931" y="45434"/>
                    <a:pt x="98440" y="55531"/>
                  </a:cubicBezTo>
                  <a:lnTo>
                    <a:pt x="53006" y="12621"/>
                  </a:lnTo>
                  <a:lnTo>
                    <a:pt x="58055" y="0"/>
                  </a:lnTo>
                  <a:close/>
                </a:path>
              </a:pathLst>
            </a:custGeom>
            <a:solidFill>
              <a:srgbClr val="000058">
                <a:alpha val="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0058"/>
                </a:solidFill>
              </a:endParaRPr>
            </a:p>
          </p:txBody>
        </p:sp>
        <p:sp>
          <p:nvSpPr>
            <p:cNvPr id="164" name="任意多边形 163"/>
            <p:cNvSpPr/>
            <p:nvPr/>
          </p:nvSpPr>
          <p:spPr>
            <a:xfrm rot="19945585">
              <a:off x="2678013" y="622285"/>
              <a:ext cx="1341897" cy="1357504"/>
            </a:xfrm>
            <a:custGeom>
              <a:avLst/>
              <a:gdLst/>
              <a:ahLst/>
              <a:cxnLst/>
              <a:rect l="l" t="t" r="r" b="b"/>
              <a:pathLst>
                <a:path w="434149" h="439198">
                  <a:moveTo>
                    <a:pt x="58055" y="0"/>
                  </a:moveTo>
                  <a:cubicBezTo>
                    <a:pt x="66468" y="3365"/>
                    <a:pt x="92130" y="13041"/>
                    <a:pt x="135041" y="29027"/>
                  </a:cubicBezTo>
                  <a:cubicBezTo>
                    <a:pt x="177951" y="45014"/>
                    <a:pt x="208661" y="58055"/>
                    <a:pt x="227171" y="68151"/>
                  </a:cubicBezTo>
                  <a:cubicBezTo>
                    <a:pt x="245681" y="78248"/>
                    <a:pt x="266716" y="93393"/>
                    <a:pt x="290274" y="113586"/>
                  </a:cubicBezTo>
                  <a:cubicBezTo>
                    <a:pt x="313833" y="133778"/>
                    <a:pt x="352536" y="166592"/>
                    <a:pt x="406384" y="212026"/>
                  </a:cubicBezTo>
                  <a:cubicBezTo>
                    <a:pt x="403018" y="237268"/>
                    <a:pt x="412273" y="256619"/>
                    <a:pt x="434149" y="270081"/>
                  </a:cubicBezTo>
                  <a:lnTo>
                    <a:pt x="411432" y="287750"/>
                  </a:lnTo>
                  <a:lnTo>
                    <a:pt x="416480" y="302895"/>
                  </a:lnTo>
                  <a:lnTo>
                    <a:pt x="401335" y="307943"/>
                  </a:lnTo>
                  <a:lnTo>
                    <a:pt x="401335" y="345805"/>
                  </a:lnTo>
                  <a:lnTo>
                    <a:pt x="381142" y="348329"/>
                  </a:lnTo>
                  <a:cubicBezTo>
                    <a:pt x="381142" y="370205"/>
                    <a:pt x="375253" y="388715"/>
                    <a:pt x="363474" y="403860"/>
                  </a:cubicBezTo>
                  <a:cubicBezTo>
                    <a:pt x="343281" y="419005"/>
                    <a:pt x="321405" y="430784"/>
                    <a:pt x="297846" y="439198"/>
                  </a:cubicBezTo>
                  <a:cubicBezTo>
                    <a:pt x="287750" y="429101"/>
                    <a:pt x="279757" y="420687"/>
                    <a:pt x="273867" y="413956"/>
                  </a:cubicBezTo>
                  <a:cubicBezTo>
                    <a:pt x="267978" y="407225"/>
                    <a:pt x="260406" y="405122"/>
                    <a:pt x="251150" y="407646"/>
                  </a:cubicBezTo>
                  <a:cubicBezTo>
                    <a:pt x="241895" y="410170"/>
                    <a:pt x="233902" y="408487"/>
                    <a:pt x="227171" y="402598"/>
                  </a:cubicBezTo>
                  <a:cubicBezTo>
                    <a:pt x="220440" y="396708"/>
                    <a:pt x="214971" y="393763"/>
                    <a:pt x="210764" y="393763"/>
                  </a:cubicBezTo>
                  <a:cubicBezTo>
                    <a:pt x="206557" y="393763"/>
                    <a:pt x="202771" y="393763"/>
                    <a:pt x="199406" y="393763"/>
                  </a:cubicBezTo>
                  <a:cubicBezTo>
                    <a:pt x="111902" y="270923"/>
                    <a:pt x="61841" y="198144"/>
                    <a:pt x="49220" y="175427"/>
                  </a:cubicBezTo>
                  <a:cubicBezTo>
                    <a:pt x="36599" y="152709"/>
                    <a:pt x="20193" y="121999"/>
                    <a:pt x="0" y="83296"/>
                  </a:cubicBezTo>
                  <a:cubicBezTo>
                    <a:pt x="8413" y="76565"/>
                    <a:pt x="18510" y="75724"/>
                    <a:pt x="30289" y="80772"/>
                  </a:cubicBezTo>
                  <a:lnTo>
                    <a:pt x="20193" y="65627"/>
                  </a:lnTo>
                  <a:lnTo>
                    <a:pt x="35337" y="68151"/>
                  </a:lnTo>
                  <a:lnTo>
                    <a:pt x="20193" y="53007"/>
                  </a:lnTo>
                  <a:lnTo>
                    <a:pt x="70675" y="68151"/>
                  </a:lnTo>
                  <a:lnTo>
                    <a:pt x="40386" y="37862"/>
                  </a:lnTo>
                  <a:cubicBezTo>
                    <a:pt x="60579" y="39545"/>
                    <a:pt x="79931" y="45434"/>
                    <a:pt x="98440" y="55531"/>
                  </a:cubicBezTo>
                  <a:lnTo>
                    <a:pt x="53006" y="12621"/>
                  </a:lnTo>
                  <a:lnTo>
                    <a:pt x="58055" y="0"/>
                  </a:lnTo>
                  <a:close/>
                </a:path>
              </a:pathLst>
            </a:custGeom>
            <a:solidFill>
              <a:srgbClr val="000058">
                <a:alpha val="19000"/>
              </a:srgbClr>
            </a:solidFill>
            <a:ln>
              <a:noFill/>
            </a:ln>
            <a:effectLst>
              <a:softEdge rad="165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0058"/>
                </a:solidFill>
              </a:endParaRPr>
            </a:p>
          </p:txBody>
        </p:sp>
      </p:grpSp>
      <p:cxnSp>
        <p:nvCxnSpPr>
          <p:cNvPr id="166" name="直接连接符 165"/>
          <p:cNvCxnSpPr/>
          <p:nvPr/>
        </p:nvCxnSpPr>
        <p:spPr>
          <a:xfrm>
            <a:off x="3207268" y="396240"/>
            <a:ext cx="5835296" cy="0"/>
          </a:xfrm>
          <a:prstGeom prst="line">
            <a:avLst/>
          </a:prstGeom>
          <a:ln w="9525">
            <a:gradFill flip="none" rotWithShape="1">
              <a:gsLst>
                <a:gs pos="0">
                  <a:srgbClr val="000074">
                    <a:alpha val="0"/>
                  </a:srgbClr>
                </a:gs>
                <a:gs pos="51000">
                  <a:srgbClr val="000074"/>
                </a:gs>
                <a:gs pos="100000">
                  <a:srgbClr val="000074">
                    <a:alpha val="0"/>
                  </a:srgb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7" name="文本框 166"/>
          <p:cNvSpPr txBox="1"/>
          <p:nvPr/>
        </p:nvSpPr>
        <p:spPr>
          <a:xfrm>
            <a:off x="398507" y="226963"/>
            <a:ext cx="1803234" cy="33855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algn="ctr">
              <a:defRPr sz="16600">
                <a:solidFill>
                  <a:srgbClr val="3C2918"/>
                </a:solidFill>
                <a:latin typeface="Ohhige115" panose="02000609000000000000" pitchFamily="49" charset="-128"/>
                <a:ea typeface="Ohhige115" panose="02000609000000000000" pitchFamily="49" charset="-128"/>
              </a:defRPr>
            </a:lvl1pPr>
          </a:lstStyle>
          <a:p>
            <a:pPr algn="dist"/>
            <a:r>
              <a:rPr lang="zh-CN" altLang="en-US" sz="1600" b="1" dirty="0">
                <a:solidFill>
                  <a:srgbClr val="00005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老林杂谈第</a:t>
            </a:r>
            <a:r>
              <a:rPr lang="en-US" altLang="zh-CN" sz="1600" b="1" dirty="0">
                <a:solidFill>
                  <a:srgbClr val="00005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</a:t>
            </a:r>
            <a:r>
              <a:rPr lang="zh-CN" altLang="en-US" sz="1600" b="1" dirty="0">
                <a:solidFill>
                  <a:srgbClr val="00005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期</a:t>
            </a:r>
          </a:p>
        </p:txBody>
      </p:sp>
      <p:sp>
        <p:nvSpPr>
          <p:cNvPr id="169" name="文本框 168"/>
          <p:cNvSpPr txBox="1"/>
          <p:nvPr/>
        </p:nvSpPr>
        <p:spPr>
          <a:xfrm>
            <a:off x="398507" y="554346"/>
            <a:ext cx="1454130" cy="276999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algn="ctr">
              <a:defRPr sz="16600">
                <a:solidFill>
                  <a:srgbClr val="3C2918"/>
                </a:solidFill>
                <a:latin typeface="Ohhige115" panose="02000609000000000000" pitchFamily="49" charset="-128"/>
                <a:ea typeface="Ohhige115" panose="02000609000000000000" pitchFamily="49" charset="-128"/>
              </a:defRPr>
            </a:lvl1pPr>
          </a:lstStyle>
          <a:p>
            <a:pPr algn="dist"/>
            <a:r>
              <a:rPr lang="en-US" altLang="zh-CN" sz="1200" dirty="0">
                <a:solidFill>
                  <a:srgbClr val="00005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2019 09 19</a:t>
            </a:r>
            <a:endParaRPr lang="zh-CN" altLang="en-US" sz="1200" dirty="0">
              <a:solidFill>
                <a:srgbClr val="00005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1" name="等腰三角形 170"/>
          <p:cNvSpPr/>
          <p:nvPr/>
        </p:nvSpPr>
        <p:spPr>
          <a:xfrm rot="10800000">
            <a:off x="1023112" y="669985"/>
            <a:ext cx="58420" cy="45720"/>
          </a:xfrm>
          <a:prstGeom prst="triangle">
            <a:avLst/>
          </a:prstGeom>
          <a:noFill/>
          <a:ln>
            <a:solidFill>
              <a:srgbClr val="0000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2" name="等腰三角形 171"/>
          <p:cNvSpPr/>
          <p:nvPr/>
        </p:nvSpPr>
        <p:spPr>
          <a:xfrm rot="10800000">
            <a:off x="1415195" y="669985"/>
            <a:ext cx="58420" cy="45720"/>
          </a:xfrm>
          <a:prstGeom prst="triangle">
            <a:avLst/>
          </a:prstGeom>
          <a:noFill/>
          <a:ln>
            <a:solidFill>
              <a:srgbClr val="0000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3" name="文本框 172"/>
          <p:cNvSpPr txBox="1"/>
          <p:nvPr/>
        </p:nvSpPr>
        <p:spPr>
          <a:xfrm>
            <a:off x="10676080" y="261388"/>
            <a:ext cx="1384872" cy="33855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algn="ctr">
              <a:defRPr sz="16600">
                <a:solidFill>
                  <a:srgbClr val="3C2918"/>
                </a:solidFill>
                <a:latin typeface="Ohhige115" panose="02000609000000000000" pitchFamily="49" charset="-128"/>
                <a:ea typeface="Ohhige115" panose="02000609000000000000" pitchFamily="49" charset="-128"/>
              </a:defRPr>
            </a:lvl1pPr>
          </a:lstStyle>
          <a:p>
            <a:r>
              <a:rPr lang="zh-CN" altLang="en-US" sz="1600" dirty="0">
                <a:solidFill>
                  <a:srgbClr val="000058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</a:rPr>
              <a:t>书法字体</a:t>
            </a: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FilmGrain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26497" y="935812"/>
            <a:ext cx="4474852" cy="6858594"/>
          </a:xfrm>
          <a:prstGeom prst="rect">
            <a:avLst/>
          </a:prstGeom>
        </p:spPr>
      </p:pic>
      <p:grpSp>
        <p:nvGrpSpPr>
          <p:cNvPr id="92" name="组合 91"/>
          <p:cNvGrpSpPr/>
          <p:nvPr/>
        </p:nvGrpSpPr>
        <p:grpSpPr>
          <a:xfrm rot="16200000">
            <a:off x="4853381" y="2039970"/>
            <a:ext cx="213492" cy="556516"/>
            <a:chOff x="1844556" y="2029178"/>
            <a:chExt cx="213492" cy="556516"/>
          </a:xfrm>
        </p:grpSpPr>
        <p:sp>
          <p:nvSpPr>
            <p:cNvPr id="93" name="椭圆 92"/>
            <p:cNvSpPr/>
            <p:nvPr/>
          </p:nvSpPr>
          <p:spPr>
            <a:xfrm>
              <a:off x="1844556" y="2029178"/>
              <a:ext cx="213492" cy="213492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94" name="直接连接符 93"/>
            <p:cNvCxnSpPr>
              <a:stCxn id="93" idx="4"/>
              <a:endCxn id="23" idx="2"/>
            </p:cNvCxnSpPr>
            <p:nvPr/>
          </p:nvCxnSpPr>
          <p:spPr>
            <a:xfrm rot="5400000">
              <a:off x="1779790" y="2414182"/>
              <a:ext cx="343024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5" name="组合 94"/>
          <p:cNvGrpSpPr/>
          <p:nvPr/>
        </p:nvGrpSpPr>
        <p:grpSpPr>
          <a:xfrm rot="16200000">
            <a:off x="4406806" y="3386826"/>
            <a:ext cx="213492" cy="1449669"/>
            <a:chOff x="1844556" y="2029178"/>
            <a:chExt cx="213492" cy="1449669"/>
          </a:xfrm>
        </p:grpSpPr>
        <p:sp>
          <p:nvSpPr>
            <p:cNvPr id="96" name="椭圆 95"/>
            <p:cNvSpPr/>
            <p:nvPr/>
          </p:nvSpPr>
          <p:spPr>
            <a:xfrm>
              <a:off x="1844556" y="2029178"/>
              <a:ext cx="213492" cy="213492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97" name="直接连接符 96"/>
            <p:cNvCxnSpPr>
              <a:stCxn id="96" idx="4"/>
              <a:endCxn id="111" idx="2"/>
            </p:cNvCxnSpPr>
            <p:nvPr/>
          </p:nvCxnSpPr>
          <p:spPr>
            <a:xfrm rot="5400000" flipV="1">
              <a:off x="1333214" y="2860758"/>
              <a:ext cx="1236176" cy="1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8" name="组合 97"/>
          <p:cNvGrpSpPr/>
          <p:nvPr/>
        </p:nvGrpSpPr>
        <p:grpSpPr>
          <a:xfrm rot="16200000">
            <a:off x="4353433" y="5101444"/>
            <a:ext cx="213492" cy="1556415"/>
            <a:chOff x="1844556" y="2029178"/>
            <a:chExt cx="213492" cy="1556415"/>
          </a:xfrm>
        </p:grpSpPr>
        <p:sp>
          <p:nvSpPr>
            <p:cNvPr id="99" name="椭圆 98"/>
            <p:cNvSpPr/>
            <p:nvPr/>
          </p:nvSpPr>
          <p:spPr>
            <a:xfrm>
              <a:off x="1844556" y="2029178"/>
              <a:ext cx="213492" cy="213492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00" name="直接连接符 99"/>
            <p:cNvCxnSpPr>
              <a:stCxn id="99" idx="4"/>
              <a:endCxn id="112" idx="2"/>
            </p:cNvCxnSpPr>
            <p:nvPr/>
          </p:nvCxnSpPr>
          <p:spPr>
            <a:xfrm rot="5400000" flipV="1">
              <a:off x="1284629" y="2909343"/>
              <a:ext cx="1342922" cy="9577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" name="组合 21"/>
          <p:cNvGrpSpPr/>
          <p:nvPr/>
        </p:nvGrpSpPr>
        <p:grpSpPr>
          <a:xfrm>
            <a:off x="5940973" y="1941848"/>
            <a:ext cx="4605779" cy="984428"/>
            <a:chOff x="6563461" y="4226523"/>
            <a:chExt cx="4605779" cy="984428"/>
          </a:xfrm>
        </p:grpSpPr>
        <p:sp>
          <p:nvSpPr>
            <p:cNvPr id="101" name="文本框 100"/>
            <p:cNvSpPr txBox="1"/>
            <p:nvPr/>
          </p:nvSpPr>
          <p:spPr>
            <a:xfrm>
              <a:off x="6563461" y="4226523"/>
              <a:ext cx="187912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b="1" dirty="0">
                  <a:solidFill>
                    <a:srgbClr val="00005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因为无人所知</a:t>
              </a:r>
            </a:p>
          </p:txBody>
        </p:sp>
        <p:sp>
          <p:nvSpPr>
            <p:cNvPr id="102" name="文本框 101"/>
            <p:cNvSpPr txBox="1"/>
            <p:nvPr/>
          </p:nvSpPr>
          <p:spPr>
            <a:xfrm>
              <a:off x="6566209" y="4633870"/>
              <a:ext cx="4603031" cy="5770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50" dirty="0">
                  <a:solidFill>
                    <a:srgbClr val="000058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Lorem ipsum dolor sit amet, consectetuer adipiscing elit. Maecenas porttitor congue massa. Fusce posuere, magna sed pulvinar ultricies, purus lectus malesuada libero, sit amet commodo magna eros quis </a:t>
              </a:r>
              <a:r>
                <a:rPr lang="en-US" altLang="zh-CN" sz="1050" dirty="0" err="1">
                  <a:solidFill>
                    <a:srgbClr val="000058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urna</a:t>
              </a:r>
              <a:r>
                <a:rPr lang="en-US" altLang="zh-CN" sz="1050" dirty="0">
                  <a:solidFill>
                    <a:srgbClr val="000058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.</a:t>
              </a:r>
            </a:p>
          </p:txBody>
        </p:sp>
      </p:grpSp>
      <p:grpSp>
        <p:nvGrpSpPr>
          <p:cNvPr id="104" name="组合 103"/>
          <p:cNvGrpSpPr/>
          <p:nvPr/>
        </p:nvGrpSpPr>
        <p:grpSpPr>
          <a:xfrm>
            <a:off x="5940973" y="3664642"/>
            <a:ext cx="4605779" cy="984428"/>
            <a:chOff x="6563461" y="4226523"/>
            <a:chExt cx="4605779" cy="984428"/>
          </a:xfrm>
        </p:grpSpPr>
        <p:sp>
          <p:nvSpPr>
            <p:cNvPr id="105" name="文本框 104"/>
            <p:cNvSpPr txBox="1"/>
            <p:nvPr/>
          </p:nvSpPr>
          <p:spPr>
            <a:xfrm>
              <a:off x="6563461" y="4226523"/>
              <a:ext cx="187912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b="1" dirty="0">
                  <a:solidFill>
                    <a:srgbClr val="00005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因为无人所知</a:t>
              </a:r>
            </a:p>
          </p:txBody>
        </p:sp>
        <p:sp>
          <p:nvSpPr>
            <p:cNvPr id="106" name="文本框 105"/>
            <p:cNvSpPr txBox="1"/>
            <p:nvPr/>
          </p:nvSpPr>
          <p:spPr>
            <a:xfrm>
              <a:off x="6566209" y="4633870"/>
              <a:ext cx="4603031" cy="5770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50" dirty="0">
                  <a:solidFill>
                    <a:srgbClr val="000058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Lorem ipsum dolor sit amet, consectetuer adipiscing elit. Maecenas porttitor congue massa. Fusce posuere, magna sed pulvinar ultricies, purus lectus malesuada libero, sit amet commodo magna eros quis </a:t>
              </a:r>
              <a:r>
                <a:rPr lang="en-US" altLang="zh-CN" sz="1050" dirty="0" err="1">
                  <a:solidFill>
                    <a:srgbClr val="000058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urna</a:t>
              </a:r>
              <a:r>
                <a:rPr lang="en-US" altLang="zh-CN" sz="1050" dirty="0">
                  <a:solidFill>
                    <a:srgbClr val="000058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.</a:t>
              </a:r>
            </a:p>
          </p:txBody>
        </p:sp>
      </p:grpSp>
      <p:grpSp>
        <p:nvGrpSpPr>
          <p:cNvPr id="107" name="组合 106"/>
          <p:cNvGrpSpPr/>
          <p:nvPr/>
        </p:nvGrpSpPr>
        <p:grpSpPr>
          <a:xfrm>
            <a:off x="5940973" y="5387436"/>
            <a:ext cx="4605779" cy="984428"/>
            <a:chOff x="6563461" y="4226523"/>
            <a:chExt cx="4605779" cy="984428"/>
          </a:xfrm>
        </p:grpSpPr>
        <p:sp>
          <p:nvSpPr>
            <p:cNvPr id="108" name="文本框 107"/>
            <p:cNvSpPr txBox="1"/>
            <p:nvPr/>
          </p:nvSpPr>
          <p:spPr>
            <a:xfrm>
              <a:off x="6563461" y="4226523"/>
              <a:ext cx="187912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b="1" dirty="0">
                  <a:solidFill>
                    <a:srgbClr val="00005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因为无人所知</a:t>
              </a:r>
            </a:p>
          </p:txBody>
        </p:sp>
        <p:sp>
          <p:nvSpPr>
            <p:cNvPr id="109" name="文本框 108"/>
            <p:cNvSpPr txBox="1"/>
            <p:nvPr/>
          </p:nvSpPr>
          <p:spPr>
            <a:xfrm>
              <a:off x="6566209" y="4633870"/>
              <a:ext cx="4603031" cy="5770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50" dirty="0">
                  <a:solidFill>
                    <a:srgbClr val="000058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Lorem ipsum dolor sit amet, consectetuer adipiscing elit. Maecenas porttitor congue massa. Fusce posuere, magna sed pulvinar ultricies, purus lectus malesuada libero, sit amet commodo magna eros quis </a:t>
              </a:r>
              <a:r>
                <a:rPr lang="en-US" altLang="zh-CN" sz="1050" dirty="0" err="1">
                  <a:solidFill>
                    <a:srgbClr val="000058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urna</a:t>
              </a:r>
              <a:r>
                <a:rPr lang="en-US" altLang="zh-CN" sz="1050" dirty="0">
                  <a:solidFill>
                    <a:srgbClr val="000058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.</a:t>
              </a:r>
            </a:p>
          </p:txBody>
        </p:sp>
      </p:grpSp>
      <p:sp>
        <p:nvSpPr>
          <p:cNvPr id="23" name="椭圆 22"/>
          <p:cNvSpPr/>
          <p:nvPr/>
        </p:nvSpPr>
        <p:spPr>
          <a:xfrm>
            <a:off x="5238385" y="2020256"/>
            <a:ext cx="595944" cy="595944"/>
          </a:xfrm>
          <a:prstGeom prst="ellipse">
            <a:avLst/>
          </a:prstGeom>
          <a:solidFill>
            <a:srgbClr val="000074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1" name="椭圆 110"/>
          <p:cNvSpPr/>
          <p:nvPr/>
        </p:nvSpPr>
        <p:spPr>
          <a:xfrm>
            <a:off x="5238385" y="3813687"/>
            <a:ext cx="595944" cy="595944"/>
          </a:xfrm>
          <a:prstGeom prst="ellipse">
            <a:avLst/>
          </a:prstGeom>
          <a:solidFill>
            <a:srgbClr val="000074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2" name="椭圆 111"/>
          <p:cNvSpPr/>
          <p:nvPr/>
        </p:nvSpPr>
        <p:spPr>
          <a:xfrm>
            <a:off x="5238385" y="5572102"/>
            <a:ext cx="595944" cy="595944"/>
          </a:xfrm>
          <a:prstGeom prst="ellipse">
            <a:avLst/>
          </a:prstGeom>
          <a:solidFill>
            <a:srgbClr val="000074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3" name="efficiency_158344"/>
          <p:cNvSpPr>
            <a:spLocks noChangeAspect="1"/>
          </p:cNvSpPr>
          <p:nvPr/>
        </p:nvSpPr>
        <p:spPr bwMode="auto">
          <a:xfrm>
            <a:off x="5395814" y="2177931"/>
            <a:ext cx="281086" cy="280594"/>
          </a:xfrm>
          <a:custGeom>
            <a:avLst/>
            <a:gdLst>
              <a:gd name="connsiteX0" fmla="*/ 360585 w 604110"/>
              <a:gd name="connsiteY0" fmla="*/ 233916 h 603052"/>
              <a:gd name="connsiteX1" fmla="*/ 380012 w 604110"/>
              <a:gd name="connsiteY1" fmla="*/ 241933 h 603052"/>
              <a:gd name="connsiteX2" fmla="*/ 380012 w 604110"/>
              <a:gd name="connsiteY2" fmla="*/ 280718 h 603052"/>
              <a:gd name="connsiteX3" fmla="*/ 297635 w 604110"/>
              <a:gd name="connsiteY3" fmla="*/ 362947 h 603052"/>
              <a:gd name="connsiteX4" fmla="*/ 278277 w 604110"/>
              <a:gd name="connsiteY4" fmla="*/ 371033 h 603052"/>
              <a:gd name="connsiteX5" fmla="*/ 258781 w 604110"/>
              <a:gd name="connsiteY5" fmla="*/ 362947 h 603052"/>
              <a:gd name="connsiteX6" fmla="*/ 222260 w 604110"/>
              <a:gd name="connsiteY6" fmla="*/ 326355 h 603052"/>
              <a:gd name="connsiteX7" fmla="*/ 222260 w 604110"/>
              <a:gd name="connsiteY7" fmla="*/ 287707 h 603052"/>
              <a:gd name="connsiteX8" fmla="*/ 260977 w 604110"/>
              <a:gd name="connsiteY8" fmla="*/ 287707 h 603052"/>
              <a:gd name="connsiteX9" fmla="*/ 278277 w 604110"/>
              <a:gd name="connsiteY9" fmla="*/ 304838 h 603052"/>
              <a:gd name="connsiteX10" fmla="*/ 341158 w 604110"/>
              <a:gd name="connsiteY10" fmla="*/ 241933 h 603052"/>
              <a:gd name="connsiteX11" fmla="*/ 360585 w 604110"/>
              <a:gd name="connsiteY11" fmla="*/ 233916 h 603052"/>
              <a:gd name="connsiteX12" fmla="*/ 274595 w 604110"/>
              <a:gd name="connsiteY12" fmla="*/ 54823 h 603052"/>
              <a:gd name="connsiteX13" fmla="*/ 274595 w 604110"/>
              <a:gd name="connsiteY13" fmla="*/ 89087 h 603052"/>
              <a:gd name="connsiteX14" fmla="*/ 254001 w 604110"/>
              <a:gd name="connsiteY14" fmla="*/ 115676 h 603052"/>
              <a:gd name="connsiteX15" fmla="*/ 204436 w 604110"/>
              <a:gd name="connsiteY15" fmla="*/ 136235 h 603052"/>
              <a:gd name="connsiteX16" fmla="*/ 171073 w 604110"/>
              <a:gd name="connsiteY16" fmla="*/ 131986 h 603052"/>
              <a:gd name="connsiteX17" fmla="*/ 146771 w 604110"/>
              <a:gd name="connsiteY17" fmla="*/ 107727 h 603052"/>
              <a:gd name="connsiteX18" fmla="*/ 107916 w 604110"/>
              <a:gd name="connsiteY18" fmla="*/ 146514 h 603052"/>
              <a:gd name="connsiteX19" fmla="*/ 132218 w 604110"/>
              <a:gd name="connsiteY19" fmla="*/ 170773 h 603052"/>
              <a:gd name="connsiteX20" fmla="*/ 136474 w 604110"/>
              <a:gd name="connsiteY20" fmla="*/ 204078 h 603052"/>
              <a:gd name="connsiteX21" fmla="*/ 115879 w 604110"/>
              <a:gd name="connsiteY21" fmla="*/ 253556 h 603052"/>
              <a:gd name="connsiteX22" fmla="*/ 89244 w 604110"/>
              <a:gd name="connsiteY22" fmla="*/ 274115 h 603052"/>
              <a:gd name="connsiteX23" fmla="*/ 54919 w 604110"/>
              <a:gd name="connsiteY23" fmla="*/ 274115 h 603052"/>
              <a:gd name="connsiteX24" fmla="*/ 54919 w 604110"/>
              <a:gd name="connsiteY24" fmla="*/ 328937 h 603052"/>
              <a:gd name="connsiteX25" fmla="*/ 89244 w 604110"/>
              <a:gd name="connsiteY25" fmla="*/ 328937 h 603052"/>
              <a:gd name="connsiteX26" fmla="*/ 115879 w 604110"/>
              <a:gd name="connsiteY26" fmla="*/ 349496 h 603052"/>
              <a:gd name="connsiteX27" fmla="*/ 136474 w 604110"/>
              <a:gd name="connsiteY27" fmla="*/ 398974 h 603052"/>
              <a:gd name="connsiteX28" fmla="*/ 132218 w 604110"/>
              <a:gd name="connsiteY28" fmla="*/ 432279 h 603052"/>
              <a:gd name="connsiteX29" fmla="*/ 107916 w 604110"/>
              <a:gd name="connsiteY29" fmla="*/ 456538 h 603052"/>
              <a:gd name="connsiteX30" fmla="*/ 146771 w 604110"/>
              <a:gd name="connsiteY30" fmla="*/ 495325 h 603052"/>
              <a:gd name="connsiteX31" fmla="*/ 171073 w 604110"/>
              <a:gd name="connsiteY31" fmla="*/ 471066 h 603052"/>
              <a:gd name="connsiteX32" fmla="*/ 204436 w 604110"/>
              <a:gd name="connsiteY32" fmla="*/ 466817 h 603052"/>
              <a:gd name="connsiteX33" fmla="*/ 254001 w 604110"/>
              <a:gd name="connsiteY33" fmla="*/ 487376 h 603052"/>
              <a:gd name="connsiteX34" fmla="*/ 274595 w 604110"/>
              <a:gd name="connsiteY34" fmla="*/ 513965 h 603052"/>
              <a:gd name="connsiteX35" fmla="*/ 274595 w 604110"/>
              <a:gd name="connsiteY35" fmla="*/ 548229 h 603052"/>
              <a:gd name="connsiteX36" fmla="*/ 329515 w 604110"/>
              <a:gd name="connsiteY36" fmla="*/ 548229 h 603052"/>
              <a:gd name="connsiteX37" fmla="*/ 329515 w 604110"/>
              <a:gd name="connsiteY37" fmla="*/ 513965 h 603052"/>
              <a:gd name="connsiteX38" fmla="*/ 350109 w 604110"/>
              <a:gd name="connsiteY38" fmla="*/ 487376 h 603052"/>
              <a:gd name="connsiteX39" fmla="*/ 399674 w 604110"/>
              <a:gd name="connsiteY39" fmla="*/ 466817 h 603052"/>
              <a:gd name="connsiteX40" fmla="*/ 433037 w 604110"/>
              <a:gd name="connsiteY40" fmla="*/ 471066 h 603052"/>
              <a:gd name="connsiteX41" fmla="*/ 457339 w 604110"/>
              <a:gd name="connsiteY41" fmla="*/ 495325 h 603052"/>
              <a:gd name="connsiteX42" fmla="*/ 496194 w 604110"/>
              <a:gd name="connsiteY42" fmla="*/ 456538 h 603052"/>
              <a:gd name="connsiteX43" fmla="*/ 471892 w 604110"/>
              <a:gd name="connsiteY43" fmla="*/ 432279 h 603052"/>
              <a:gd name="connsiteX44" fmla="*/ 467636 w 604110"/>
              <a:gd name="connsiteY44" fmla="*/ 398974 h 603052"/>
              <a:gd name="connsiteX45" fmla="*/ 488231 w 604110"/>
              <a:gd name="connsiteY45" fmla="*/ 349496 h 603052"/>
              <a:gd name="connsiteX46" fmla="*/ 514866 w 604110"/>
              <a:gd name="connsiteY46" fmla="*/ 328937 h 603052"/>
              <a:gd name="connsiteX47" fmla="*/ 549191 w 604110"/>
              <a:gd name="connsiteY47" fmla="*/ 328937 h 603052"/>
              <a:gd name="connsiteX48" fmla="*/ 549191 w 604110"/>
              <a:gd name="connsiteY48" fmla="*/ 274115 h 603052"/>
              <a:gd name="connsiteX49" fmla="*/ 514866 w 604110"/>
              <a:gd name="connsiteY49" fmla="*/ 274115 h 603052"/>
              <a:gd name="connsiteX50" fmla="*/ 488231 w 604110"/>
              <a:gd name="connsiteY50" fmla="*/ 253556 h 603052"/>
              <a:gd name="connsiteX51" fmla="*/ 467636 w 604110"/>
              <a:gd name="connsiteY51" fmla="*/ 204078 h 603052"/>
              <a:gd name="connsiteX52" fmla="*/ 471892 w 604110"/>
              <a:gd name="connsiteY52" fmla="*/ 170773 h 603052"/>
              <a:gd name="connsiteX53" fmla="*/ 496194 w 604110"/>
              <a:gd name="connsiteY53" fmla="*/ 146514 h 603052"/>
              <a:gd name="connsiteX54" fmla="*/ 457339 w 604110"/>
              <a:gd name="connsiteY54" fmla="*/ 107727 h 603052"/>
              <a:gd name="connsiteX55" fmla="*/ 433037 w 604110"/>
              <a:gd name="connsiteY55" fmla="*/ 131986 h 603052"/>
              <a:gd name="connsiteX56" fmla="*/ 399674 w 604110"/>
              <a:gd name="connsiteY56" fmla="*/ 136235 h 603052"/>
              <a:gd name="connsiteX57" fmla="*/ 350109 w 604110"/>
              <a:gd name="connsiteY57" fmla="*/ 115676 h 603052"/>
              <a:gd name="connsiteX58" fmla="*/ 329515 w 604110"/>
              <a:gd name="connsiteY58" fmla="*/ 89087 h 603052"/>
              <a:gd name="connsiteX59" fmla="*/ 329515 w 604110"/>
              <a:gd name="connsiteY59" fmla="*/ 54823 h 603052"/>
              <a:gd name="connsiteX60" fmla="*/ 247136 w 604110"/>
              <a:gd name="connsiteY60" fmla="*/ 0 h 603052"/>
              <a:gd name="connsiteX61" fmla="*/ 356974 w 604110"/>
              <a:gd name="connsiteY61" fmla="*/ 0 h 603052"/>
              <a:gd name="connsiteX62" fmla="*/ 384434 w 604110"/>
              <a:gd name="connsiteY62" fmla="*/ 27411 h 603052"/>
              <a:gd name="connsiteX63" fmla="*/ 384434 w 604110"/>
              <a:gd name="connsiteY63" fmla="*/ 68940 h 603052"/>
              <a:gd name="connsiteX64" fmla="*/ 408598 w 604110"/>
              <a:gd name="connsiteY64" fmla="*/ 78945 h 603052"/>
              <a:gd name="connsiteX65" fmla="*/ 437980 w 604110"/>
              <a:gd name="connsiteY65" fmla="*/ 49615 h 603052"/>
              <a:gd name="connsiteX66" fmla="*/ 457339 w 604110"/>
              <a:gd name="connsiteY66" fmla="*/ 41528 h 603052"/>
              <a:gd name="connsiteX67" fmla="*/ 476835 w 604110"/>
              <a:gd name="connsiteY67" fmla="*/ 49615 h 603052"/>
              <a:gd name="connsiteX68" fmla="*/ 554408 w 604110"/>
              <a:gd name="connsiteY68" fmla="*/ 127052 h 603052"/>
              <a:gd name="connsiteX69" fmla="*/ 554408 w 604110"/>
              <a:gd name="connsiteY69" fmla="*/ 165839 h 603052"/>
              <a:gd name="connsiteX70" fmla="*/ 525026 w 604110"/>
              <a:gd name="connsiteY70" fmla="*/ 195170 h 603052"/>
              <a:gd name="connsiteX71" fmla="*/ 535049 w 604110"/>
              <a:gd name="connsiteY71" fmla="*/ 219292 h 603052"/>
              <a:gd name="connsiteX72" fmla="*/ 576650 w 604110"/>
              <a:gd name="connsiteY72" fmla="*/ 219292 h 603052"/>
              <a:gd name="connsiteX73" fmla="*/ 604110 w 604110"/>
              <a:gd name="connsiteY73" fmla="*/ 246703 h 603052"/>
              <a:gd name="connsiteX74" fmla="*/ 604110 w 604110"/>
              <a:gd name="connsiteY74" fmla="*/ 356349 h 603052"/>
              <a:gd name="connsiteX75" fmla="*/ 576650 w 604110"/>
              <a:gd name="connsiteY75" fmla="*/ 383760 h 603052"/>
              <a:gd name="connsiteX76" fmla="*/ 535187 w 604110"/>
              <a:gd name="connsiteY76" fmla="*/ 383760 h 603052"/>
              <a:gd name="connsiteX77" fmla="*/ 525026 w 604110"/>
              <a:gd name="connsiteY77" fmla="*/ 407882 h 603052"/>
              <a:gd name="connsiteX78" fmla="*/ 554408 w 604110"/>
              <a:gd name="connsiteY78" fmla="*/ 437213 h 603052"/>
              <a:gd name="connsiteX79" fmla="*/ 554408 w 604110"/>
              <a:gd name="connsiteY79" fmla="*/ 476000 h 603052"/>
              <a:gd name="connsiteX80" fmla="*/ 476835 w 604110"/>
              <a:gd name="connsiteY80" fmla="*/ 553437 h 603052"/>
              <a:gd name="connsiteX81" fmla="*/ 437980 w 604110"/>
              <a:gd name="connsiteY81" fmla="*/ 553437 h 603052"/>
              <a:gd name="connsiteX82" fmla="*/ 408598 w 604110"/>
              <a:gd name="connsiteY82" fmla="*/ 524107 h 603052"/>
              <a:gd name="connsiteX83" fmla="*/ 384434 w 604110"/>
              <a:gd name="connsiteY83" fmla="*/ 534112 h 603052"/>
              <a:gd name="connsiteX84" fmla="*/ 384434 w 604110"/>
              <a:gd name="connsiteY84" fmla="*/ 575641 h 603052"/>
              <a:gd name="connsiteX85" fmla="*/ 356974 w 604110"/>
              <a:gd name="connsiteY85" fmla="*/ 603052 h 603052"/>
              <a:gd name="connsiteX86" fmla="*/ 247136 w 604110"/>
              <a:gd name="connsiteY86" fmla="*/ 603052 h 603052"/>
              <a:gd name="connsiteX87" fmla="*/ 219676 w 604110"/>
              <a:gd name="connsiteY87" fmla="*/ 575641 h 603052"/>
              <a:gd name="connsiteX88" fmla="*/ 219676 w 604110"/>
              <a:gd name="connsiteY88" fmla="*/ 534112 h 603052"/>
              <a:gd name="connsiteX89" fmla="*/ 195512 w 604110"/>
              <a:gd name="connsiteY89" fmla="*/ 524107 h 603052"/>
              <a:gd name="connsiteX90" fmla="*/ 166130 w 604110"/>
              <a:gd name="connsiteY90" fmla="*/ 553437 h 603052"/>
              <a:gd name="connsiteX91" fmla="*/ 127275 w 604110"/>
              <a:gd name="connsiteY91" fmla="*/ 553437 h 603052"/>
              <a:gd name="connsiteX92" fmla="*/ 49702 w 604110"/>
              <a:gd name="connsiteY92" fmla="*/ 476000 h 603052"/>
              <a:gd name="connsiteX93" fmla="*/ 41601 w 604110"/>
              <a:gd name="connsiteY93" fmla="*/ 456538 h 603052"/>
              <a:gd name="connsiteX94" fmla="*/ 49702 w 604110"/>
              <a:gd name="connsiteY94" fmla="*/ 437213 h 603052"/>
              <a:gd name="connsiteX95" fmla="*/ 79083 w 604110"/>
              <a:gd name="connsiteY95" fmla="*/ 407882 h 603052"/>
              <a:gd name="connsiteX96" fmla="*/ 69061 w 604110"/>
              <a:gd name="connsiteY96" fmla="*/ 383760 h 603052"/>
              <a:gd name="connsiteX97" fmla="*/ 27460 w 604110"/>
              <a:gd name="connsiteY97" fmla="*/ 383760 h 603052"/>
              <a:gd name="connsiteX98" fmla="*/ 0 w 604110"/>
              <a:gd name="connsiteY98" fmla="*/ 356349 h 603052"/>
              <a:gd name="connsiteX99" fmla="*/ 0 w 604110"/>
              <a:gd name="connsiteY99" fmla="*/ 246703 h 603052"/>
              <a:gd name="connsiteX100" fmla="*/ 27460 w 604110"/>
              <a:gd name="connsiteY100" fmla="*/ 219292 h 603052"/>
              <a:gd name="connsiteX101" fmla="*/ 69061 w 604110"/>
              <a:gd name="connsiteY101" fmla="*/ 219292 h 603052"/>
              <a:gd name="connsiteX102" fmla="*/ 79083 w 604110"/>
              <a:gd name="connsiteY102" fmla="*/ 195170 h 603052"/>
              <a:gd name="connsiteX103" fmla="*/ 49702 w 604110"/>
              <a:gd name="connsiteY103" fmla="*/ 165839 h 603052"/>
              <a:gd name="connsiteX104" fmla="*/ 49702 w 604110"/>
              <a:gd name="connsiteY104" fmla="*/ 127052 h 603052"/>
              <a:gd name="connsiteX105" fmla="*/ 127275 w 604110"/>
              <a:gd name="connsiteY105" fmla="*/ 49615 h 603052"/>
              <a:gd name="connsiteX106" fmla="*/ 166130 w 604110"/>
              <a:gd name="connsiteY106" fmla="*/ 49615 h 603052"/>
              <a:gd name="connsiteX107" fmla="*/ 195512 w 604110"/>
              <a:gd name="connsiteY107" fmla="*/ 78945 h 603052"/>
              <a:gd name="connsiteX108" fmla="*/ 219676 w 604110"/>
              <a:gd name="connsiteY108" fmla="*/ 68940 h 603052"/>
              <a:gd name="connsiteX109" fmla="*/ 219676 w 604110"/>
              <a:gd name="connsiteY109" fmla="*/ 27411 h 603052"/>
              <a:gd name="connsiteX110" fmla="*/ 247136 w 604110"/>
              <a:gd name="connsiteY110" fmla="*/ 0 h 6030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</a:cxnLst>
            <a:rect l="l" t="t" r="r" b="b"/>
            <a:pathLst>
              <a:path w="604110" h="603052">
                <a:moveTo>
                  <a:pt x="360585" y="233916"/>
                </a:moveTo>
                <a:cubicBezTo>
                  <a:pt x="367621" y="233916"/>
                  <a:pt x="374658" y="236588"/>
                  <a:pt x="380012" y="241933"/>
                </a:cubicBezTo>
                <a:cubicBezTo>
                  <a:pt x="390721" y="252623"/>
                  <a:pt x="390721" y="270028"/>
                  <a:pt x="380012" y="280718"/>
                </a:cubicBezTo>
                <a:lnTo>
                  <a:pt x="297635" y="362947"/>
                </a:lnTo>
                <a:cubicBezTo>
                  <a:pt x="292281" y="368292"/>
                  <a:pt x="285279" y="371033"/>
                  <a:pt x="278277" y="371033"/>
                </a:cubicBezTo>
                <a:cubicBezTo>
                  <a:pt x="271137" y="371033"/>
                  <a:pt x="264135" y="368292"/>
                  <a:pt x="258781" y="362947"/>
                </a:cubicBezTo>
                <a:lnTo>
                  <a:pt x="222260" y="326355"/>
                </a:lnTo>
                <a:cubicBezTo>
                  <a:pt x="211414" y="315665"/>
                  <a:pt x="211414" y="298397"/>
                  <a:pt x="222260" y="287707"/>
                </a:cubicBezTo>
                <a:cubicBezTo>
                  <a:pt x="232969" y="276880"/>
                  <a:pt x="250268" y="276880"/>
                  <a:pt x="260977" y="287707"/>
                </a:cubicBezTo>
                <a:lnTo>
                  <a:pt x="278277" y="304838"/>
                </a:lnTo>
                <a:lnTo>
                  <a:pt x="341158" y="241933"/>
                </a:lnTo>
                <a:cubicBezTo>
                  <a:pt x="346512" y="236588"/>
                  <a:pt x="353549" y="233916"/>
                  <a:pt x="360585" y="233916"/>
                </a:cubicBezTo>
                <a:close/>
                <a:moveTo>
                  <a:pt x="274595" y="54823"/>
                </a:moveTo>
                <a:lnTo>
                  <a:pt x="274595" y="89087"/>
                </a:lnTo>
                <a:cubicBezTo>
                  <a:pt x="274595" y="101696"/>
                  <a:pt x="266083" y="112524"/>
                  <a:pt x="254001" y="115676"/>
                </a:cubicBezTo>
                <a:cubicBezTo>
                  <a:pt x="236701" y="120199"/>
                  <a:pt x="219951" y="127052"/>
                  <a:pt x="204436" y="136235"/>
                </a:cubicBezTo>
                <a:cubicBezTo>
                  <a:pt x="193590" y="142540"/>
                  <a:pt x="179860" y="140895"/>
                  <a:pt x="171073" y="131986"/>
                </a:cubicBezTo>
                <a:lnTo>
                  <a:pt x="146771" y="107727"/>
                </a:lnTo>
                <a:lnTo>
                  <a:pt x="107916" y="146514"/>
                </a:lnTo>
                <a:lnTo>
                  <a:pt x="132218" y="170773"/>
                </a:lnTo>
                <a:cubicBezTo>
                  <a:pt x="141142" y="179545"/>
                  <a:pt x="142790" y="193251"/>
                  <a:pt x="136474" y="204078"/>
                </a:cubicBezTo>
                <a:cubicBezTo>
                  <a:pt x="127275" y="219566"/>
                  <a:pt x="120410" y="236287"/>
                  <a:pt x="115879" y="253556"/>
                </a:cubicBezTo>
                <a:cubicBezTo>
                  <a:pt x="112721" y="265617"/>
                  <a:pt x="101875" y="274115"/>
                  <a:pt x="89244" y="274115"/>
                </a:cubicBezTo>
                <a:lnTo>
                  <a:pt x="54919" y="274115"/>
                </a:lnTo>
                <a:lnTo>
                  <a:pt x="54919" y="328937"/>
                </a:lnTo>
                <a:lnTo>
                  <a:pt x="89244" y="328937"/>
                </a:lnTo>
                <a:cubicBezTo>
                  <a:pt x="101875" y="328937"/>
                  <a:pt x="112721" y="337435"/>
                  <a:pt x="115879" y="349496"/>
                </a:cubicBezTo>
                <a:cubicBezTo>
                  <a:pt x="120410" y="366765"/>
                  <a:pt x="127275" y="383486"/>
                  <a:pt x="136474" y="398974"/>
                </a:cubicBezTo>
                <a:cubicBezTo>
                  <a:pt x="142790" y="409801"/>
                  <a:pt x="141142" y="423507"/>
                  <a:pt x="132218" y="432279"/>
                </a:cubicBezTo>
                <a:lnTo>
                  <a:pt x="107916" y="456538"/>
                </a:lnTo>
                <a:lnTo>
                  <a:pt x="146771" y="495325"/>
                </a:lnTo>
                <a:lnTo>
                  <a:pt x="171073" y="471066"/>
                </a:lnTo>
                <a:cubicBezTo>
                  <a:pt x="179860" y="462157"/>
                  <a:pt x="193590" y="460512"/>
                  <a:pt x="204436" y="466817"/>
                </a:cubicBezTo>
                <a:cubicBezTo>
                  <a:pt x="219951" y="476000"/>
                  <a:pt x="236701" y="482853"/>
                  <a:pt x="254001" y="487376"/>
                </a:cubicBezTo>
                <a:cubicBezTo>
                  <a:pt x="266083" y="490528"/>
                  <a:pt x="274595" y="501356"/>
                  <a:pt x="274595" y="513965"/>
                </a:cubicBezTo>
                <a:lnTo>
                  <a:pt x="274595" y="548229"/>
                </a:lnTo>
                <a:lnTo>
                  <a:pt x="329515" y="548229"/>
                </a:lnTo>
                <a:lnTo>
                  <a:pt x="329515" y="513965"/>
                </a:lnTo>
                <a:cubicBezTo>
                  <a:pt x="329515" y="501356"/>
                  <a:pt x="338027" y="490528"/>
                  <a:pt x="350109" y="487376"/>
                </a:cubicBezTo>
                <a:cubicBezTo>
                  <a:pt x="367409" y="482853"/>
                  <a:pt x="384159" y="476000"/>
                  <a:pt x="399674" y="466817"/>
                </a:cubicBezTo>
                <a:cubicBezTo>
                  <a:pt x="410520" y="460512"/>
                  <a:pt x="424250" y="462157"/>
                  <a:pt x="433037" y="471066"/>
                </a:cubicBezTo>
                <a:lnTo>
                  <a:pt x="457339" y="495325"/>
                </a:lnTo>
                <a:lnTo>
                  <a:pt x="496194" y="456538"/>
                </a:lnTo>
                <a:lnTo>
                  <a:pt x="471892" y="432279"/>
                </a:lnTo>
                <a:cubicBezTo>
                  <a:pt x="462968" y="423507"/>
                  <a:pt x="461320" y="409801"/>
                  <a:pt x="467636" y="398974"/>
                </a:cubicBezTo>
                <a:cubicBezTo>
                  <a:pt x="476835" y="383486"/>
                  <a:pt x="483700" y="366765"/>
                  <a:pt x="488231" y="349496"/>
                </a:cubicBezTo>
                <a:cubicBezTo>
                  <a:pt x="491389" y="337435"/>
                  <a:pt x="502235" y="328937"/>
                  <a:pt x="514866" y="328937"/>
                </a:cubicBezTo>
                <a:lnTo>
                  <a:pt x="549191" y="328937"/>
                </a:lnTo>
                <a:lnTo>
                  <a:pt x="549191" y="274115"/>
                </a:lnTo>
                <a:lnTo>
                  <a:pt x="514866" y="274115"/>
                </a:lnTo>
                <a:cubicBezTo>
                  <a:pt x="502235" y="274115"/>
                  <a:pt x="491389" y="265617"/>
                  <a:pt x="488231" y="253556"/>
                </a:cubicBezTo>
                <a:cubicBezTo>
                  <a:pt x="483700" y="236287"/>
                  <a:pt x="476835" y="219566"/>
                  <a:pt x="467636" y="204078"/>
                </a:cubicBezTo>
                <a:cubicBezTo>
                  <a:pt x="461320" y="193251"/>
                  <a:pt x="462968" y="179545"/>
                  <a:pt x="471892" y="170773"/>
                </a:cubicBezTo>
                <a:lnTo>
                  <a:pt x="496194" y="146514"/>
                </a:lnTo>
                <a:lnTo>
                  <a:pt x="457339" y="107727"/>
                </a:lnTo>
                <a:lnTo>
                  <a:pt x="433037" y="131986"/>
                </a:lnTo>
                <a:cubicBezTo>
                  <a:pt x="424250" y="140895"/>
                  <a:pt x="410520" y="142540"/>
                  <a:pt x="399674" y="136235"/>
                </a:cubicBezTo>
                <a:cubicBezTo>
                  <a:pt x="384159" y="127052"/>
                  <a:pt x="367409" y="120199"/>
                  <a:pt x="350109" y="115676"/>
                </a:cubicBezTo>
                <a:cubicBezTo>
                  <a:pt x="338027" y="112524"/>
                  <a:pt x="329515" y="101696"/>
                  <a:pt x="329515" y="89087"/>
                </a:cubicBezTo>
                <a:lnTo>
                  <a:pt x="329515" y="54823"/>
                </a:lnTo>
                <a:close/>
                <a:moveTo>
                  <a:pt x="247136" y="0"/>
                </a:moveTo>
                <a:lnTo>
                  <a:pt x="356974" y="0"/>
                </a:lnTo>
                <a:cubicBezTo>
                  <a:pt x="372077" y="0"/>
                  <a:pt x="384434" y="12335"/>
                  <a:pt x="384434" y="27411"/>
                </a:cubicBezTo>
                <a:lnTo>
                  <a:pt x="384434" y="68940"/>
                </a:lnTo>
                <a:cubicBezTo>
                  <a:pt x="392672" y="71818"/>
                  <a:pt x="400772" y="75107"/>
                  <a:pt x="408598" y="78945"/>
                </a:cubicBezTo>
                <a:lnTo>
                  <a:pt x="437980" y="49615"/>
                </a:lnTo>
                <a:cubicBezTo>
                  <a:pt x="443060" y="44407"/>
                  <a:pt x="450062" y="41528"/>
                  <a:pt x="457339" y="41528"/>
                </a:cubicBezTo>
                <a:cubicBezTo>
                  <a:pt x="464616" y="41528"/>
                  <a:pt x="471618" y="44407"/>
                  <a:pt x="476835" y="49615"/>
                </a:cubicBezTo>
                <a:lnTo>
                  <a:pt x="554408" y="127052"/>
                </a:lnTo>
                <a:cubicBezTo>
                  <a:pt x="565255" y="137743"/>
                  <a:pt x="565255" y="155149"/>
                  <a:pt x="554408" y="165839"/>
                </a:cubicBezTo>
                <a:lnTo>
                  <a:pt x="525026" y="195170"/>
                </a:lnTo>
                <a:cubicBezTo>
                  <a:pt x="528871" y="202982"/>
                  <a:pt x="532166" y="211068"/>
                  <a:pt x="535049" y="219292"/>
                </a:cubicBezTo>
                <a:lnTo>
                  <a:pt x="576650" y="219292"/>
                </a:lnTo>
                <a:cubicBezTo>
                  <a:pt x="591753" y="219292"/>
                  <a:pt x="604110" y="231627"/>
                  <a:pt x="604110" y="246703"/>
                </a:cubicBezTo>
                <a:lnTo>
                  <a:pt x="604110" y="356349"/>
                </a:lnTo>
                <a:cubicBezTo>
                  <a:pt x="604110" y="371425"/>
                  <a:pt x="591753" y="383760"/>
                  <a:pt x="576650" y="383760"/>
                </a:cubicBezTo>
                <a:lnTo>
                  <a:pt x="535187" y="383760"/>
                </a:lnTo>
                <a:cubicBezTo>
                  <a:pt x="532166" y="391984"/>
                  <a:pt x="528871" y="400070"/>
                  <a:pt x="525026" y="407882"/>
                </a:cubicBezTo>
                <a:lnTo>
                  <a:pt x="554408" y="437213"/>
                </a:lnTo>
                <a:cubicBezTo>
                  <a:pt x="565255" y="447903"/>
                  <a:pt x="565255" y="465309"/>
                  <a:pt x="554408" y="476000"/>
                </a:cubicBezTo>
                <a:lnTo>
                  <a:pt x="476835" y="553437"/>
                </a:lnTo>
                <a:cubicBezTo>
                  <a:pt x="466126" y="564265"/>
                  <a:pt x="448689" y="564265"/>
                  <a:pt x="437980" y="553437"/>
                </a:cubicBezTo>
                <a:lnTo>
                  <a:pt x="408598" y="524107"/>
                </a:lnTo>
                <a:cubicBezTo>
                  <a:pt x="400772" y="527945"/>
                  <a:pt x="392672" y="531234"/>
                  <a:pt x="384434" y="534112"/>
                </a:cubicBezTo>
                <a:lnTo>
                  <a:pt x="384434" y="575641"/>
                </a:lnTo>
                <a:cubicBezTo>
                  <a:pt x="384434" y="590717"/>
                  <a:pt x="372077" y="603052"/>
                  <a:pt x="356974" y="603052"/>
                </a:cubicBezTo>
                <a:lnTo>
                  <a:pt x="247136" y="603052"/>
                </a:lnTo>
                <a:cubicBezTo>
                  <a:pt x="232033" y="603052"/>
                  <a:pt x="219676" y="590717"/>
                  <a:pt x="219676" y="575641"/>
                </a:cubicBezTo>
                <a:lnTo>
                  <a:pt x="219676" y="534112"/>
                </a:lnTo>
                <a:cubicBezTo>
                  <a:pt x="211438" y="531234"/>
                  <a:pt x="203338" y="527945"/>
                  <a:pt x="195512" y="524107"/>
                </a:cubicBezTo>
                <a:lnTo>
                  <a:pt x="166130" y="553437"/>
                </a:lnTo>
                <a:cubicBezTo>
                  <a:pt x="155421" y="564265"/>
                  <a:pt x="137984" y="564265"/>
                  <a:pt x="127275" y="553437"/>
                </a:cubicBezTo>
                <a:lnTo>
                  <a:pt x="49702" y="476000"/>
                </a:lnTo>
                <a:cubicBezTo>
                  <a:pt x="44484" y="470792"/>
                  <a:pt x="41601" y="463802"/>
                  <a:pt x="41601" y="456538"/>
                </a:cubicBezTo>
                <a:cubicBezTo>
                  <a:pt x="41601" y="449274"/>
                  <a:pt x="44484" y="442284"/>
                  <a:pt x="49702" y="437213"/>
                </a:cubicBezTo>
                <a:lnTo>
                  <a:pt x="79083" y="407882"/>
                </a:lnTo>
                <a:cubicBezTo>
                  <a:pt x="75239" y="400070"/>
                  <a:pt x="71944" y="391984"/>
                  <a:pt x="69061" y="383760"/>
                </a:cubicBezTo>
                <a:lnTo>
                  <a:pt x="27460" y="383760"/>
                </a:lnTo>
                <a:cubicBezTo>
                  <a:pt x="12357" y="383760"/>
                  <a:pt x="0" y="371425"/>
                  <a:pt x="0" y="356349"/>
                </a:cubicBezTo>
                <a:lnTo>
                  <a:pt x="0" y="246703"/>
                </a:lnTo>
                <a:cubicBezTo>
                  <a:pt x="0" y="231627"/>
                  <a:pt x="12357" y="219292"/>
                  <a:pt x="27460" y="219292"/>
                </a:cubicBezTo>
                <a:lnTo>
                  <a:pt x="69061" y="219292"/>
                </a:lnTo>
                <a:cubicBezTo>
                  <a:pt x="71944" y="211068"/>
                  <a:pt x="75239" y="202982"/>
                  <a:pt x="79083" y="195170"/>
                </a:cubicBezTo>
                <a:lnTo>
                  <a:pt x="49702" y="165839"/>
                </a:lnTo>
                <a:cubicBezTo>
                  <a:pt x="38855" y="155149"/>
                  <a:pt x="38855" y="137743"/>
                  <a:pt x="49702" y="127052"/>
                </a:cubicBezTo>
                <a:lnTo>
                  <a:pt x="127275" y="49615"/>
                </a:lnTo>
                <a:cubicBezTo>
                  <a:pt x="137984" y="38787"/>
                  <a:pt x="155421" y="38787"/>
                  <a:pt x="166130" y="49615"/>
                </a:cubicBezTo>
                <a:lnTo>
                  <a:pt x="195512" y="78945"/>
                </a:lnTo>
                <a:cubicBezTo>
                  <a:pt x="203338" y="75107"/>
                  <a:pt x="211438" y="71818"/>
                  <a:pt x="219676" y="68940"/>
                </a:cubicBezTo>
                <a:lnTo>
                  <a:pt x="219676" y="27411"/>
                </a:lnTo>
                <a:cubicBezTo>
                  <a:pt x="219676" y="12335"/>
                  <a:pt x="232033" y="0"/>
                  <a:pt x="24713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116" name="efficiency_158344"/>
          <p:cNvSpPr>
            <a:spLocks noChangeAspect="1"/>
          </p:cNvSpPr>
          <p:nvPr/>
        </p:nvSpPr>
        <p:spPr bwMode="auto">
          <a:xfrm>
            <a:off x="5395814" y="3971311"/>
            <a:ext cx="281086" cy="280696"/>
          </a:xfrm>
          <a:custGeom>
            <a:avLst/>
            <a:gdLst>
              <a:gd name="connsiteX0" fmla="*/ 220168 w 608697"/>
              <a:gd name="connsiteY0" fmla="*/ 149793 h 607851"/>
              <a:gd name="connsiteX1" fmla="*/ 239222 w 608697"/>
              <a:gd name="connsiteY1" fmla="*/ 161748 h 607851"/>
              <a:gd name="connsiteX2" fmla="*/ 303540 w 608697"/>
              <a:gd name="connsiteY2" fmla="*/ 252175 h 607851"/>
              <a:gd name="connsiteX3" fmla="*/ 304361 w 608697"/>
              <a:gd name="connsiteY3" fmla="*/ 252026 h 607851"/>
              <a:gd name="connsiteX4" fmla="*/ 347190 w 608697"/>
              <a:gd name="connsiteY4" fmla="*/ 274596 h 607851"/>
              <a:gd name="connsiteX5" fmla="*/ 417850 w 608697"/>
              <a:gd name="connsiteY5" fmla="*/ 274596 h 607851"/>
              <a:gd name="connsiteX6" fmla="*/ 447173 w 608697"/>
              <a:gd name="connsiteY6" fmla="*/ 303943 h 607851"/>
              <a:gd name="connsiteX7" fmla="*/ 417775 w 608697"/>
              <a:gd name="connsiteY7" fmla="*/ 333291 h 607851"/>
              <a:gd name="connsiteX8" fmla="*/ 347190 w 608697"/>
              <a:gd name="connsiteY8" fmla="*/ 333291 h 607851"/>
              <a:gd name="connsiteX9" fmla="*/ 304361 w 608697"/>
              <a:gd name="connsiteY9" fmla="*/ 355861 h 607851"/>
              <a:gd name="connsiteX10" fmla="*/ 252354 w 608697"/>
              <a:gd name="connsiteY10" fmla="*/ 303943 h 607851"/>
              <a:gd name="connsiteX11" fmla="*/ 255712 w 608697"/>
              <a:gd name="connsiteY11" fmla="*/ 286216 h 607851"/>
              <a:gd name="connsiteX12" fmla="*/ 191320 w 608697"/>
              <a:gd name="connsiteY12" fmla="*/ 195714 h 607851"/>
              <a:gd name="connsiteX13" fmla="*/ 198259 w 608697"/>
              <a:gd name="connsiteY13" fmla="*/ 154820 h 607851"/>
              <a:gd name="connsiteX14" fmla="*/ 220168 w 608697"/>
              <a:gd name="connsiteY14" fmla="*/ 149793 h 607851"/>
              <a:gd name="connsiteX15" fmla="*/ 284730 w 608697"/>
              <a:gd name="connsiteY15" fmla="*/ 79259 h 607851"/>
              <a:gd name="connsiteX16" fmla="*/ 79369 w 608697"/>
              <a:gd name="connsiteY16" fmla="*/ 284409 h 607851"/>
              <a:gd name="connsiteX17" fmla="*/ 105701 w 608697"/>
              <a:gd name="connsiteY17" fmla="*/ 284409 h 607851"/>
              <a:gd name="connsiteX18" fmla="*/ 125320 w 608697"/>
              <a:gd name="connsiteY18" fmla="*/ 303925 h 607851"/>
              <a:gd name="connsiteX19" fmla="*/ 105701 w 608697"/>
              <a:gd name="connsiteY19" fmla="*/ 323517 h 607851"/>
              <a:gd name="connsiteX20" fmla="*/ 79369 w 608697"/>
              <a:gd name="connsiteY20" fmla="*/ 323517 h 607851"/>
              <a:gd name="connsiteX21" fmla="*/ 284805 w 608697"/>
              <a:gd name="connsiteY21" fmla="*/ 528592 h 607851"/>
              <a:gd name="connsiteX22" fmla="*/ 284805 w 608697"/>
              <a:gd name="connsiteY22" fmla="*/ 502296 h 607851"/>
              <a:gd name="connsiteX23" fmla="*/ 304349 w 608697"/>
              <a:gd name="connsiteY23" fmla="*/ 482705 h 607851"/>
              <a:gd name="connsiteX24" fmla="*/ 323967 w 608697"/>
              <a:gd name="connsiteY24" fmla="*/ 502296 h 607851"/>
              <a:gd name="connsiteX25" fmla="*/ 323967 w 608697"/>
              <a:gd name="connsiteY25" fmla="*/ 528592 h 607851"/>
              <a:gd name="connsiteX26" fmla="*/ 529328 w 608697"/>
              <a:gd name="connsiteY26" fmla="*/ 323442 h 607851"/>
              <a:gd name="connsiteX27" fmla="*/ 502996 w 608697"/>
              <a:gd name="connsiteY27" fmla="*/ 323442 h 607851"/>
              <a:gd name="connsiteX28" fmla="*/ 483377 w 608697"/>
              <a:gd name="connsiteY28" fmla="*/ 303925 h 607851"/>
              <a:gd name="connsiteX29" fmla="*/ 502996 w 608697"/>
              <a:gd name="connsiteY29" fmla="*/ 284334 h 607851"/>
              <a:gd name="connsiteX30" fmla="*/ 529328 w 608697"/>
              <a:gd name="connsiteY30" fmla="*/ 284334 h 607851"/>
              <a:gd name="connsiteX31" fmla="*/ 323893 w 608697"/>
              <a:gd name="connsiteY31" fmla="*/ 79259 h 607851"/>
              <a:gd name="connsiteX32" fmla="*/ 323893 w 608697"/>
              <a:gd name="connsiteY32" fmla="*/ 105555 h 607851"/>
              <a:gd name="connsiteX33" fmla="*/ 304349 w 608697"/>
              <a:gd name="connsiteY33" fmla="*/ 125146 h 607851"/>
              <a:gd name="connsiteX34" fmla="*/ 284730 w 608697"/>
              <a:gd name="connsiteY34" fmla="*/ 105555 h 607851"/>
              <a:gd name="connsiteX35" fmla="*/ 304349 w 608697"/>
              <a:gd name="connsiteY35" fmla="*/ 0 h 607851"/>
              <a:gd name="connsiteX36" fmla="*/ 608697 w 608697"/>
              <a:gd name="connsiteY36" fmla="*/ 303925 h 607851"/>
              <a:gd name="connsiteX37" fmla="*/ 304349 w 608697"/>
              <a:gd name="connsiteY37" fmla="*/ 607851 h 607851"/>
              <a:gd name="connsiteX38" fmla="*/ 0 w 608697"/>
              <a:gd name="connsiteY38" fmla="*/ 303925 h 607851"/>
              <a:gd name="connsiteX39" fmla="*/ 304349 w 608697"/>
              <a:gd name="connsiteY39" fmla="*/ 0 h 607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608697" h="607851">
                <a:moveTo>
                  <a:pt x="220168" y="149793"/>
                </a:moveTo>
                <a:cubicBezTo>
                  <a:pt x="227582" y="151040"/>
                  <a:pt x="234522" y="155119"/>
                  <a:pt x="239222" y="161748"/>
                </a:cubicBezTo>
                <a:lnTo>
                  <a:pt x="303540" y="252175"/>
                </a:lnTo>
                <a:cubicBezTo>
                  <a:pt x="303839" y="252101"/>
                  <a:pt x="304062" y="252026"/>
                  <a:pt x="304361" y="252026"/>
                </a:cubicBezTo>
                <a:cubicBezTo>
                  <a:pt x="322119" y="252026"/>
                  <a:pt x="337863" y="261039"/>
                  <a:pt x="347190" y="274596"/>
                </a:cubicBezTo>
                <a:lnTo>
                  <a:pt x="417850" y="274596"/>
                </a:lnTo>
                <a:cubicBezTo>
                  <a:pt x="434041" y="274596"/>
                  <a:pt x="447173" y="287705"/>
                  <a:pt x="447173" y="303943"/>
                </a:cubicBezTo>
                <a:cubicBezTo>
                  <a:pt x="447173" y="320107"/>
                  <a:pt x="434041" y="333291"/>
                  <a:pt x="417775" y="333291"/>
                </a:cubicBezTo>
                <a:lnTo>
                  <a:pt x="347190" y="333291"/>
                </a:lnTo>
                <a:cubicBezTo>
                  <a:pt x="337863" y="346848"/>
                  <a:pt x="322194" y="355861"/>
                  <a:pt x="304361" y="355861"/>
                </a:cubicBezTo>
                <a:cubicBezTo>
                  <a:pt x="275634" y="355861"/>
                  <a:pt x="252354" y="332621"/>
                  <a:pt x="252354" y="303943"/>
                </a:cubicBezTo>
                <a:cubicBezTo>
                  <a:pt x="252354" y="297687"/>
                  <a:pt x="253698" y="291802"/>
                  <a:pt x="255712" y="286216"/>
                </a:cubicBezTo>
                <a:lnTo>
                  <a:pt x="191320" y="195714"/>
                </a:lnTo>
                <a:cubicBezTo>
                  <a:pt x="181918" y="182530"/>
                  <a:pt x="184977" y="164206"/>
                  <a:pt x="198259" y="154820"/>
                </a:cubicBezTo>
                <a:cubicBezTo>
                  <a:pt x="204862" y="150128"/>
                  <a:pt x="212753" y="148545"/>
                  <a:pt x="220168" y="149793"/>
                </a:cubicBezTo>
                <a:close/>
                <a:moveTo>
                  <a:pt x="284730" y="79259"/>
                </a:moveTo>
                <a:cubicBezTo>
                  <a:pt x="175746" y="88645"/>
                  <a:pt x="88768" y="175502"/>
                  <a:pt x="79369" y="284409"/>
                </a:cubicBezTo>
                <a:lnTo>
                  <a:pt x="105701" y="284409"/>
                </a:lnTo>
                <a:cubicBezTo>
                  <a:pt x="116517" y="284409"/>
                  <a:pt x="125320" y="293124"/>
                  <a:pt x="125320" y="303925"/>
                </a:cubicBezTo>
                <a:cubicBezTo>
                  <a:pt x="125320" y="314727"/>
                  <a:pt x="116517" y="323517"/>
                  <a:pt x="105701" y="323517"/>
                </a:cubicBezTo>
                <a:lnTo>
                  <a:pt x="79369" y="323517"/>
                </a:lnTo>
                <a:cubicBezTo>
                  <a:pt x="88768" y="432349"/>
                  <a:pt x="175746" y="519206"/>
                  <a:pt x="284805" y="528592"/>
                </a:cubicBezTo>
                <a:lnTo>
                  <a:pt x="284805" y="502296"/>
                </a:lnTo>
                <a:cubicBezTo>
                  <a:pt x="284805" y="491495"/>
                  <a:pt x="293532" y="482705"/>
                  <a:pt x="304349" y="482705"/>
                </a:cubicBezTo>
                <a:cubicBezTo>
                  <a:pt x="315165" y="482705"/>
                  <a:pt x="323967" y="491495"/>
                  <a:pt x="323967" y="502296"/>
                </a:cubicBezTo>
                <a:lnTo>
                  <a:pt x="323967" y="528592"/>
                </a:lnTo>
                <a:cubicBezTo>
                  <a:pt x="432951" y="519206"/>
                  <a:pt x="519929" y="432349"/>
                  <a:pt x="529328" y="323442"/>
                </a:cubicBezTo>
                <a:lnTo>
                  <a:pt x="502996" y="323442"/>
                </a:lnTo>
                <a:cubicBezTo>
                  <a:pt x="492179" y="323442"/>
                  <a:pt x="483377" y="314727"/>
                  <a:pt x="483377" y="303925"/>
                </a:cubicBezTo>
                <a:cubicBezTo>
                  <a:pt x="483377" y="293124"/>
                  <a:pt x="492179" y="284334"/>
                  <a:pt x="502996" y="284334"/>
                </a:cubicBezTo>
                <a:lnTo>
                  <a:pt x="529328" y="284334"/>
                </a:lnTo>
                <a:cubicBezTo>
                  <a:pt x="519929" y="175502"/>
                  <a:pt x="432951" y="88645"/>
                  <a:pt x="323893" y="79259"/>
                </a:cubicBezTo>
                <a:lnTo>
                  <a:pt x="323893" y="105555"/>
                </a:lnTo>
                <a:cubicBezTo>
                  <a:pt x="323893" y="116356"/>
                  <a:pt x="315165" y="125146"/>
                  <a:pt x="304349" y="125146"/>
                </a:cubicBezTo>
                <a:cubicBezTo>
                  <a:pt x="293532" y="125146"/>
                  <a:pt x="284730" y="116356"/>
                  <a:pt x="284730" y="105555"/>
                </a:cubicBezTo>
                <a:close/>
                <a:moveTo>
                  <a:pt x="304349" y="0"/>
                </a:moveTo>
                <a:cubicBezTo>
                  <a:pt x="472412" y="0"/>
                  <a:pt x="608697" y="136096"/>
                  <a:pt x="608697" y="303925"/>
                </a:cubicBezTo>
                <a:cubicBezTo>
                  <a:pt x="608697" y="471755"/>
                  <a:pt x="472412" y="607851"/>
                  <a:pt x="304349" y="607851"/>
                </a:cubicBezTo>
                <a:cubicBezTo>
                  <a:pt x="136285" y="607851"/>
                  <a:pt x="0" y="471755"/>
                  <a:pt x="0" y="303925"/>
                </a:cubicBezTo>
                <a:cubicBezTo>
                  <a:pt x="0" y="136096"/>
                  <a:pt x="136285" y="0"/>
                  <a:pt x="30434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18" name="efficiency_158344"/>
          <p:cNvSpPr>
            <a:spLocks noChangeAspect="1"/>
          </p:cNvSpPr>
          <p:nvPr/>
        </p:nvSpPr>
        <p:spPr bwMode="auto">
          <a:xfrm>
            <a:off x="5425130" y="5733085"/>
            <a:ext cx="281086" cy="273978"/>
          </a:xfrm>
          <a:custGeom>
            <a:avLst/>
            <a:gdLst>
              <a:gd name="T0" fmla="*/ 472622 w 604011"/>
              <a:gd name="T1" fmla="*/ 472622 w 604011"/>
              <a:gd name="T2" fmla="*/ 472622 w 604011"/>
              <a:gd name="T3" fmla="*/ 472622 w 604011"/>
              <a:gd name="T4" fmla="*/ 472622 w 604011"/>
              <a:gd name="T5" fmla="*/ 472622 w 604011"/>
              <a:gd name="T6" fmla="*/ 472622 w 604011"/>
              <a:gd name="T7" fmla="*/ 472622 w 604011"/>
              <a:gd name="T8" fmla="*/ 472622 w 604011"/>
              <a:gd name="T9" fmla="*/ 472622 w 604011"/>
              <a:gd name="T10" fmla="*/ 472622 w 604011"/>
              <a:gd name="T11" fmla="*/ 472622 w 604011"/>
              <a:gd name="T12" fmla="*/ 472622 w 604011"/>
              <a:gd name="T13" fmla="*/ 472622 w 604011"/>
              <a:gd name="T14" fmla="*/ 472622 w 604011"/>
              <a:gd name="T15" fmla="*/ 472622 w 604011"/>
              <a:gd name="T16" fmla="*/ 472622 w 604011"/>
              <a:gd name="T17" fmla="*/ 472622 w 604011"/>
              <a:gd name="T18" fmla="*/ 472622 w 604011"/>
              <a:gd name="T19" fmla="*/ 472622 w 604011"/>
              <a:gd name="T20" fmla="*/ 472622 w 604011"/>
              <a:gd name="T21" fmla="*/ 472622 w 604011"/>
              <a:gd name="T22" fmla="*/ 472622 w 604011"/>
              <a:gd name="T23" fmla="*/ 472622 w 604011"/>
              <a:gd name="T24" fmla="*/ 472622 w 604011"/>
              <a:gd name="T25" fmla="*/ 472622 w 604011"/>
              <a:gd name="T26" fmla="*/ 472622 w 604011"/>
              <a:gd name="T27" fmla="*/ 472622 w 604011"/>
              <a:gd name="T28" fmla="*/ 472622 w 604011"/>
              <a:gd name="T29" fmla="*/ 472622 w 604011"/>
              <a:gd name="T30" fmla="*/ 472622 w 604011"/>
              <a:gd name="T31" fmla="*/ 472622 w 604011"/>
              <a:gd name="T32" fmla="*/ 472622 w 604011"/>
              <a:gd name="T33" fmla="*/ 472622 w 604011"/>
              <a:gd name="T34" fmla="*/ 472622 w 604011"/>
              <a:gd name="T35" fmla="*/ 472622 w 604011"/>
              <a:gd name="T36" fmla="*/ 472622 w 604011"/>
              <a:gd name="T37" fmla="*/ 472622 w 604011"/>
              <a:gd name="T38" fmla="*/ 472622 w 604011"/>
              <a:gd name="T39" fmla="*/ 472622 w 604011"/>
              <a:gd name="T40" fmla="*/ 472622 w 604011"/>
              <a:gd name="T41" fmla="*/ 472622 w 604011"/>
              <a:gd name="T42" fmla="*/ 472622 w 604011"/>
              <a:gd name="T43" fmla="*/ 472622 w 604011"/>
              <a:gd name="T44" fmla="*/ 472622 w 604011"/>
              <a:gd name="T45" fmla="*/ 472622 w 604011"/>
              <a:gd name="T46" fmla="*/ 472622 w 604011"/>
              <a:gd name="T47" fmla="*/ 472622 w 604011"/>
              <a:gd name="T48" fmla="*/ 472622 w 604011"/>
              <a:gd name="T49" fmla="*/ 472622 w 604011"/>
              <a:gd name="T50" fmla="*/ 472622 w 604011"/>
              <a:gd name="T51" fmla="*/ 472622 w 604011"/>
              <a:gd name="T52" fmla="*/ 472622 w 604011"/>
              <a:gd name="T53" fmla="*/ 472622 w 604011"/>
              <a:gd name="T54" fmla="*/ 472622 w 604011"/>
              <a:gd name="T55" fmla="*/ 472622 w 604011"/>
              <a:gd name="T56" fmla="*/ 472622 w 604011"/>
              <a:gd name="T57" fmla="*/ 472622 w 604011"/>
              <a:gd name="T58" fmla="*/ 472622 w 604011"/>
              <a:gd name="T59" fmla="*/ 472622 w 604011"/>
              <a:gd name="T60" fmla="*/ 472622 w 604011"/>
              <a:gd name="T61" fmla="*/ 472622 w 604011"/>
              <a:gd name="T62" fmla="*/ 472622 w 604011"/>
              <a:gd name="T63" fmla="*/ 472622 w 604011"/>
              <a:gd name="T64" fmla="*/ 472622 w 604011"/>
              <a:gd name="T65" fmla="*/ 472622 w 604011"/>
              <a:gd name="T66" fmla="*/ 472622 w 604011"/>
              <a:gd name="T67" fmla="*/ 472622 w 604011"/>
              <a:gd name="T68" fmla="*/ 472622 w 604011"/>
              <a:gd name="T69" fmla="*/ 472622 w 604011"/>
              <a:gd name="T70" fmla="*/ 472622 w 604011"/>
              <a:gd name="T71" fmla="*/ 472622 w 604011"/>
              <a:gd name="T72" fmla="*/ 472622 w 604011"/>
              <a:gd name="T73" fmla="*/ 472622 w 604011"/>
              <a:gd name="T74" fmla="*/ 472622 w 604011"/>
              <a:gd name="T75" fmla="*/ 472622 w 604011"/>
              <a:gd name="T76" fmla="*/ 472622 w 604011"/>
              <a:gd name="T77" fmla="*/ 472622 w 604011"/>
              <a:gd name="T78" fmla="*/ 472622 w 604011"/>
              <a:gd name="T79" fmla="*/ 472622 w 604011"/>
              <a:gd name="T80" fmla="*/ 472622 w 604011"/>
              <a:gd name="T81" fmla="*/ 472622 w 604011"/>
              <a:gd name="T82" fmla="*/ 472622 w 604011"/>
              <a:gd name="T83" fmla="*/ 472622 w 604011"/>
              <a:gd name="T84" fmla="*/ 472622 w 604011"/>
              <a:gd name="T85" fmla="*/ 472622 w 604011"/>
              <a:gd name="T86" fmla="*/ 472622 w 604011"/>
              <a:gd name="T87" fmla="*/ 472622 w 604011"/>
              <a:gd name="T88" fmla="*/ 472622 w 604011"/>
              <a:gd name="T89" fmla="*/ 472622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18" h="408">
                <a:moveTo>
                  <a:pt x="246" y="243"/>
                </a:moveTo>
                <a:lnTo>
                  <a:pt x="362" y="127"/>
                </a:lnTo>
                <a:lnTo>
                  <a:pt x="418" y="183"/>
                </a:lnTo>
                <a:lnTo>
                  <a:pt x="302" y="299"/>
                </a:lnTo>
                <a:lnTo>
                  <a:pt x="246" y="243"/>
                </a:lnTo>
                <a:close/>
                <a:moveTo>
                  <a:pt x="235" y="283"/>
                </a:moveTo>
                <a:lnTo>
                  <a:pt x="227" y="318"/>
                </a:lnTo>
                <a:lnTo>
                  <a:pt x="261" y="309"/>
                </a:lnTo>
                <a:lnTo>
                  <a:pt x="235" y="283"/>
                </a:lnTo>
                <a:close/>
                <a:moveTo>
                  <a:pt x="304" y="316"/>
                </a:moveTo>
                <a:lnTo>
                  <a:pt x="330" y="290"/>
                </a:lnTo>
                <a:lnTo>
                  <a:pt x="330" y="408"/>
                </a:lnTo>
                <a:lnTo>
                  <a:pt x="0" y="408"/>
                </a:lnTo>
                <a:lnTo>
                  <a:pt x="0" y="112"/>
                </a:lnTo>
                <a:lnTo>
                  <a:pt x="106" y="0"/>
                </a:lnTo>
                <a:lnTo>
                  <a:pt x="330" y="0"/>
                </a:lnTo>
                <a:lnTo>
                  <a:pt x="330" y="140"/>
                </a:lnTo>
                <a:lnTo>
                  <a:pt x="304" y="165"/>
                </a:lnTo>
                <a:lnTo>
                  <a:pt x="304" y="26"/>
                </a:lnTo>
                <a:lnTo>
                  <a:pt x="122" y="26"/>
                </a:lnTo>
                <a:lnTo>
                  <a:pt x="122" y="122"/>
                </a:lnTo>
                <a:lnTo>
                  <a:pt x="25" y="122"/>
                </a:lnTo>
                <a:lnTo>
                  <a:pt x="25" y="382"/>
                </a:lnTo>
                <a:lnTo>
                  <a:pt x="304" y="382"/>
                </a:lnTo>
                <a:lnTo>
                  <a:pt x="304" y="316"/>
                </a:lnTo>
                <a:close/>
                <a:moveTo>
                  <a:pt x="49" y="96"/>
                </a:moveTo>
                <a:lnTo>
                  <a:pt x="96" y="96"/>
                </a:lnTo>
                <a:lnTo>
                  <a:pt x="96" y="47"/>
                </a:lnTo>
                <a:lnTo>
                  <a:pt x="49" y="96"/>
                </a:lnTo>
                <a:close/>
                <a:moveTo>
                  <a:pt x="272" y="197"/>
                </a:moveTo>
                <a:lnTo>
                  <a:pt x="272" y="194"/>
                </a:lnTo>
                <a:lnTo>
                  <a:pt x="56" y="194"/>
                </a:lnTo>
                <a:lnTo>
                  <a:pt x="56" y="222"/>
                </a:lnTo>
                <a:lnTo>
                  <a:pt x="247" y="222"/>
                </a:lnTo>
                <a:lnTo>
                  <a:pt x="272" y="197"/>
                </a:lnTo>
                <a:close/>
                <a:moveTo>
                  <a:pt x="230" y="250"/>
                </a:moveTo>
                <a:lnTo>
                  <a:pt x="56" y="250"/>
                </a:lnTo>
                <a:lnTo>
                  <a:pt x="56" y="279"/>
                </a:lnTo>
                <a:lnTo>
                  <a:pt x="222" y="279"/>
                </a:lnTo>
                <a:lnTo>
                  <a:pt x="230" y="250"/>
                </a:lnTo>
                <a:close/>
                <a:moveTo>
                  <a:pt x="56" y="338"/>
                </a:moveTo>
                <a:lnTo>
                  <a:pt x="208" y="338"/>
                </a:lnTo>
                <a:lnTo>
                  <a:pt x="215" y="310"/>
                </a:lnTo>
                <a:lnTo>
                  <a:pt x="56" y="310"/>
                </a:lnTo>
                <a:lnTo>
                  <a:pt x="56" y="33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4940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/>
            </a:gs>
            <a:gs pos="100000">
              <a:srgbClr val="FBFBFF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3" name="组合 142"/>
          <p:cNvGrpSpPr/>
          <p:nvPr/>
        </p:nvGrpSpPr>
        <p:grpSpPr>
          <a:xfrm>
            <a:off x="-1850953" y="-1196978"/>
            <a:ext cx="15465062" cy="8944656"/>
            <a:chOff x="404958" y="622285"/>
            <a:chExt cx="8381848" cy="4847876"/>
          </a:xfrm>
          <a:solidFill>
            <a:srgbClr val="000058"/>
          </a:solidFill>
        </p:grpSpPr>
        <p:sp>
          <p:nvSpPr>
            <p:cNvPr id="145" name="任意多边形 144"/>
            <p:cNvSpPr/>
            <p:nvPr/>
          </p:nvSpPr>
          <p:spPr>
            <a:xfrm rot="17865496">
              <a:off x="1060958" y="3127113"/>
              <a:ext cx="1414575" cy="2726576"/>
            </a:xfrm>
            <a:custGeom>
              <a:avLst/>
              <a:gdLst>
                <a:gd name="connsiteX0" fmla="*/ 517816 w 517816"/>
                <a:gd name="connsiteY0" fmla="*/ 0 h 1312118"/>
                <a:gd name="connsiteX1" fmla="*/ 516499 w 517816"/>
                <a:gd name="connsiteY1" fmla="*/ 4385 h 1312118"/>
                <a:gd name="connsiteX2" fmla="*/ 487156 w 517816"/>
                <a:gd name="connsiteY2" fmla="*/ 243151 h 1312118"/>
                <a:gd name="connsiteX3" fmla="*/ 461915 w 517816"/>
                <a:gd name="connsiteY3" fmla="*/ 669729 h 1312118"/>
                <a:gd name="connsiteX4" fmla="*/ 446770 w 517816"/>
                <a:gd name="connsiteY4" fmla="*/ 947383 h 1312118"/>
                <a:gd name="connsiteX5" fmla="*/ 453081 w 517816"/>
                <a:gd name="connsiteY5" fmla="*/ 1095043 h 1312118"/>
                <a:gd name="connsiteX6" fmla="*/ 484632 w 517816"/>
                <a:gd name="connsiteY6" fmla="*/ 1182125 h 1312118"/>
                <a:gd name="connsiteX7" fmla="*/ 489681 w 517816"/>
                <a:gd name="connsiteY7" fmla="*/ 1233871 h 1312118"/>
                <a:gd name="connsiteX8" fmla="*/ 479584 w 517816"/>
                <a:gd name="connsiteY8" fmla="*/ 1266683 h 1312118"/>
                <a:gd name="connsiteX9" fmla="*/ 429101 w 517816"/>
                <a:gd name="connsiteY9" fmla="*/ 1312118 h 1312118"/>
                <a:gd name="connsiteX10" fmla="*/ 362212 w 517816"/>
                <a:gd name="connsiteY10" fmla="*/ 1310856 h 1312118"/>
                <a:gd name="connsiteX11" fmla="*/ 325612 w 517816"/>
                <a:gd name="connsiteY11" fmla="*/ 1303284 h 1312118"/>
                <a:gd name="connsiteX12" fmla="*/ 294061 w 517816"/>
                <a:gd name="connsiteY12" fmla="*/ 1295711 h 1312118"/>
                <a:gd name="connsiteX13" fmla="*/ 267558 w 517816"/>
                <a:gd name="connsiteY13" fmla="*/ 1281829 h 1312118"/>
                <a:gd name="connsiteX14" fmla="*/ 243578 w 517816"/>
                <a:gd name="connsiteY14" fmla="*/ 1260373 h 1312118"/>
                <a:gd name="connsiteX15" fmla="*/ 201930 w 517816"/>
                <a:gd name="connsiteY15" fmla="*/ 1241443 h 1312118"/>
                <a:gd name="connsiteX16" fmla="*/ 141351 w 517816"/>
                <a:gd name="connsiteY16" fmla="*/ 1134167 h 1312118"/>
                <a:gd name="connsiteX17" fmla="*/ 90868 w 517816"/>
                <a:gd name="connsiteY17" fmla="*/ 1047085 h 1312118"/>
                <a:gd name="connsiteX18" fmla="*/ 98441 w 517816"/>
                <a:gd name="connsiteY18" fmla="*/ 1034465 h 1312118"/>
                <a:gd name="connsiteX19" fmla="*/ 78248 w 517816"/>
                <a:gd name="connsiteY19" fmla="*/ 1021844 h 1312118"/>
                <a:gd name="connsiteX20" fmla="*/ 70675 w 517816"/>
                <a:gd name="connsiteY20" fmla="*/ 1004175 h 1312118"/>
                <a:gd name="connsiteX21" fmla="*/ 0 w 517816"/>
                <a:gd name="connsiteY21" fmla="*/ 963789 h 1312118"/>
                <a:gd name="connsiteX22" fmla="*/ 10097 w 517816"/>
                <a:gd name="connsiteY22" fmla="*/ 953693 h 1312118"/>
                <a:gd name="connsiteX23" fmla="*/ 93393 w 517816"/>
                <a:gd name="connsiteY23" fmla="*/ 991555 h 1312118"/>
                <a:gd name="connsiteX24" fmla="*/ 25241 w 517816"/>
                <a:gd name="connsiteY24" fmla="*/ 860300 h 1312118"/>
                <a:gd name="connsiteX25" fmla="*/ 80772 w 517816"/>
                <a:gd name="connsiteY25" fmla="*/ 943596 h 1312118"/>
                <a:gd name="connsiteX26" fmla="*/ 121158 w 517816"/>
                <a:gd name="connsiteY26" fmla="*/ 948645 h 1312118"/>
                <a:gd name="connsiteX27" fmla="*/ 109800 w 517816"/>
                <a:gd name="connsiteY27" fmla="*/ 918355 h 1312118"/>
                <a:gd name="connsiteX28" fmla="*/ 88345 w 517816"/>
                <a:gd name="connsiteY28" fmla="*/ 886803 h 1312118"/>
                <a:gd name="connsiteX29" fmla="*/ 30289 w 517816"/>
                <a:gd name="connsiteY29" fmla="*/ 804769 h 1312118"/>
                <a:gd name="connsiteX30" fmla="*/ 37862 w 517816"/>
                <a:gd name="connsiteY30" fmla="*/ 804769 h 1312118"/>
                <a:gd name="connsiteX31" fmla="*/ 95917 w 517816"/>
                <a:gd name="connsiteY31" fmla="*/ 872921 h 1312118"/>
                <a:gd name="connsiteX32" fmla="*/ 121158 w 517816"/>
                <a:gd name="connsiteY32" fmla="*/ 888065 h 1312118"/>
                <a:gd name="connsiteX33" fmla="*/ 136303 w 517816"/>
                <a:gd name="connsiteY33" fmla="*/ 880493 h 1312118"/>
                <a:gd name="connsiteX34" fmla="*/ 121158 w 517816"/>
                <a:gd name="connsiteY34" fmla="*/ 865349 h 1312118"/>
                <a:gd name="connsiteX35" fmla="*/ 37862 w 517816"/>
                <a:gd name="connsiteY35" fmla="*/ 764383 h 1312118"/>
                <a:gd name="connsiteX36" fmla="*/ 117372 w 517816"/>
                <a:gd name="connsiteY36" fmla="*/ 827486 h 1312118"/>
                <a:gd name="connsiteX37" fmla="*/ 153971 w 517816"/>
                <a:gd name="connsiteY37" fmla="*/ 847679 h 1312118"/>
                <a:gd name="connsiteX38" fmla="*/ 180475 w 517816"/>
                <a:gd name="connsiteY38" fmla="*/ 652059 h 1312118"/>
                <a:gd name="connsiteX39" fmla="*/ 214551 w 517816"/>
                <a:gd name="connsiteY39" fmla="*/ 450129 h 1312118"/>
                <a:gd name="connsiteX40" fmla="*/ 249888 w 517816"/>
                <a:gd name="connsiteY40" fmla="*/ 249461 h 1312118"/>
                <a:gd name="connsiteX41" fmla="*/ 264402 w 517816"/>
                <a:gd name="connsiteY41" fmla="*/ 169321 h 1312118"/>
                <a:gd name="connsiteX42" fmla="*/ 266782 w 517816"/>
                <a:gd name="connsiteY42" fmla="*/ 94627 h 1312118"/>
                <a:gd name="connsiteX43" fmla="*/ 270732 w 517816"/>
                <a:gd name="connsiteY43" fmla="*/ 93329 h 1312118"/>
                <a:gd name="connsiteX44" fmla="*/ 282924 w 517816"/>
                <a:gd name="connsiteY44" fmla="*/ 75041 h 1312118"/>
                <a:gd name="connsiteX45" fmla="*/ 319500 w 517816"/>
                <a:gd name="connsiteY45" fmla="*/ 56753 h 1312118"/>
                <a:gd name="connsiteX46" fmla="*/ 349980 w 517816"/>
                <a:gd name="connsiteY46" fmla="*/ 50657 h 1312118"/>
                <a:gd name="connsiteX47" fmla="*/ 404844 w 517816"/>
                <a:gd name="connsiteY47" fmla="*/ 32369 h 1312118"/>
                <a:gd name="connsiteX48" fmla="*/ 423132 w 517816"/>
                <a:gd name="connsiteY48" fmla="*/ 26273 h 1312118"/>
                <a:gd name="connsiteX49" fmla="*/ 471900 w 517816"/>
                <a:gd name="connsiteY49" fmla="*/ 20177 h 1312118"/>
                <a:gd name="connsiteX50" fmla="*/ 490188 w 517816"/>
                <a:gd name="connsiteY50" fmla="*/ 7985 h 1312118"/>
                <a:gd name="connsiteX51" fmla="*/ 517816 w 517816"/>
                <a:gd name="connsiteY51" fmla="*/ 0 h 1312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517816" h="1312118">
                  <a:moveTo>
                    <a:pt x="517816" y="0"/>
                  </a:moveTo>
                  <a:lnTo>
                    <a:pt x="516499" y="4385"/>
                  </a:lnTo>
                  <a:cubicBezTo>
                    <a:pt x="509558" y="39249"/>
                    <a:pt x="499777" y="118839"/>
                    <a:pt x="487156" y="243151"/>
                  </a:cubicBezTo>
                  <a:cubicBezTo>
                    <a:pt x="470329" y="408902"/>
                    <a:pt x="461915" y="551095"/>
                    <a:pt x="461915" y="669729"/>
                  </a:cubicBezTo>
                  <a:cubicBezTo>
                    <a:pt x="461915" y="788363"/>
                    <a:pt x="456866" y="880913"/>
                    <a:pt x="446770" y="947383"/>
                  </a:cubicBezTo>
                  <a:cubicBezTo>
                    <a:pt x="436674" y="1013851"/>
                    <a:pt x="438777" y="1063071"/>
                    <a:pt x="453081" y="1095043"/>
                  </a:cubicBezTo>
                  <a:cubicBezTo>
                    <a:pt x="467384" y="1127015"/>
                    <a:pt x="477902" y="1156043"/>
                    <a:pt x="484632" y="1182125"/>
                  </a:cubicBezTo>
                  <a:cubicBezTo>
                    <a:pt x="491363" y="1208208"/>
                    <a:pt x="493046" y="1225457"/>
                    <a:pt x="489681" y="1233871"/>
                  </a:cubicBezTo>
                  <a:cubicBezTo>
                    <a:pt x="486315" y="1242284"/>
                    <a:pt x="482949" y="1253222"/>
                    <a:pt x="479584" y="1266683"/>
                  </a:cubicBezTo>
                  <a:lnTo>
                    <a:pt x="429101" y="1312118"/>
                  </a:lnTo>
                  <a:cubicBezTo>
                    <a:pt x="398812" y="1310435"/>
                    <a:pt x="376515" y="1310015"/>
                    <a:pt x="362212" y="1310856"/>
                  </a:cubicBezTo>
                  <a:cubicBezTo>
                    <a:pt x="347908" y="1311697"/>
                    <a:pt x="335709" y="1309173"/>
                    <a:pt x="325612" y="1303284"/>
                  </a:cubicBezTo>
                  <a:cubicBezTo>
                    <a:pt x="315516" y="1297394"/>
                    <a:pt x="304998" y="1294870"/>
                    <a:pt x="294061" y="1295711"/>
                  </a:cubicBezTo>
                  <a:cubicBezTo>
                    <a:pt x="283123" y="1296553"/>
                    <a:pt x="274289" y="1291925"/>
                    <a:pt x="267558" y="1281829"/>
                  </a:cubicBezTo>
                  <a:cubicBezTo>
                    <a:pt x="260827" y="1271733"/>
                    <a:pt x="252833" y="1264581"/>
                    <a:pt x="243578" y="1260373"/>
                  </a:cubicBezTo>
                  <a:cubicBezTo>
                    <a:pt x="234323" y="1256167"/>
                    <a:pt x="220440" y="1249857"/>
                    <a:pt x="201930" y="1241443"/>
                  </a:cubicBezTo>
                  <a:cubicBezTo>
                    <a:pt x="185103" y="1206105"/>
                    <a:pt x="164910" y="1170347"/>
                    <a:pt x="141351" y="1134167"/>
                  </a:cubicBezTo>
                  <a:cubicBezTo>
                    <a:pt x="117793" y="1097988"/>
                    <a:pt x="100965" y="1068961"/>
                    <a:pt x="90868" y="1047085"/>
                  </a:cubicBezTo>
                  <a:lnTo>
                    <a:pt x="98441" y="1034465"/>
                  </a:lnTo>
                  <a:lnTo>
                    <a:pt x="78248" y="1021844"/>
                  </a:lnTo>
                  <a:lnTo>
                    <a:pt x="70675" y="1004175"/>
                  </a:lnTo>
                  <a:lnTo>
                    <a:pt x="0" y="963789"/>
                  </a:lnTo>
                  <a:lnTo>
                    <a:pt x="10097" y="953693"/>
                  </a:lnTo>
                  <a:cubicBezTo>
                    <a:pt x="31973" y="977251"/>
                    <a:pt x="59738" y="989871"/>
                    <a:pt x="93393" y="991555"/>
                  </a:cubicBezTo>
                  <a:lnTo>
                    <a:pt x="25241" y="860300"/>
                  </a:lnTo>
                  <a:lnTo>
                    <a:pt x="80772" y="943596"/>
                  </a:lnTo>
                  <a:lnTo>
                    <a:pt x="121158" y="948645"/>
                  </a:lnTo>
                  <a:cubicBezTo>
                    <a:pt x="116110" y="935183"/>
                    <a:pt x="112323" y="925086"/>
                    <a:pt x="109800" y="918355"/>
                  </a:cubicBezTo>
                  <a:cubicBezTo>
                    <a:pt x="107275" y="911624"/>
                    <a:pt x="100124" y="901107"/>
                    <a:pt x="88345" y="886803"/>
                  </a:cubicBezTo>
                  <a:cubicBezTo>
                    <a:pt x="76565" y="872499"/>
                    <a:pt x="57214" y="845155"/>
                    <a:pt x="30289" y="804769"/>
                  </a:cubicBezTo>
                  <a:lnTo>
                    <a:pt x="37862" y="804769"/>
                  </a:lnTo>
                  <a:lnTo>
                    <a:pt x="95917" y="872921"/>
                  </a:lnTo>
                  <a:lnTo>
                    <a:pt x="121158" y="888065"/>
                  </a:lnTo>
                  <a:lnTo>
                    <a:pt x="136303" y="880493"/>
                  </a:lnTo>
                  <a:lnTo>
                    <a:pt x="121158" y="865349"/>
                  </a:lnTo>
                  <a:lnTo>
                    <a:pt x="37862" y="764383"/>
                  </a:lnTo>
                  <a:cubicBezTo>
                    <a:pt x="73200" y="792990"/>
                    <a:pt x="99703" y="814024"/>
                    <a:pt x="117372" y="827486"/>
                  </a:cubicBezTo>
                  <a:cubicBezTo>
                    <a:pt x="135041" y="840948"/>
                    <a:pt x="147240" y="847679"/>
                    <a:pt x="153971" y="847679"/>
                  </a:cubicBezTo>
                  <a:cubicBezTo>
                    <a:pt x="159020" y="765224"/>
                    <a:pt x="167854" y="700018"/>
                    <a:pt x="180475" y="652059"/>
                  </a:cubicBezTo>
                  <a:cubicBezTo>
                    <a:pt x="193096" y="604101"/>
                    <a:pt x="204455" y="536791"/>
                    <a:pt x="214551" y="450129"/>
                  </a:cubicBezTo>
                  <a:cubicBezTo>
                    <a:pt x="224648" y="363468"/>
                    <a:pt x="236426" y="296579"/>
                    <a:pt x="249888" y="249461"/>
                  </a:cubicBezTo>
                  <a:cubicBezTo>
                    <a:pt x="256619" y="225903"/>
                    <a:pt x="261457" y="199189"/>
                    <a:pt x="264402" y="169321"/>
                  </a:cubicBezTo>
                  <a:lnTo>
                    <a:pt x="266782" y="94627"/>
                  </a:lnTo>
                  <a:lnTo>
                    <a:pt x="270732" y="93329"/>
                  </a:lnTo>
                  <a:cubicBezTo>
                    <a:pt x="274796" y="87233"/>
                    <a:pt x="277743" y="80222"/>
                    <a:pt x="282924" y="75041"/>
                  </a:cubicBezTo>
                  <a:cubicBezTo>
                    <a:pt x="292857" y="65108"/>
                    <a:pt x="306279" y="60058"/>
                    <a:pt x="319500" y="56753"/>
                  </a:cubicBezTo>
                  <a:cubicBezTo>
                    <a:pt x="329552" y="54240"/>
                    <a:pt x="339984" y="53383"/>
                    <a:pt x="349980" y="50657"/>
                  </a:cubicBezTo>
                  <a:lnTo>
                    <a:pt x="404844" y="32369"/>
                  </a:lnTo>
                  <a:cubicBezTo>
                    <a:pt x="410940" y="30337"/>
                    <a:pt x="416756" y="27070"/>
                    <a:pt x="423132" y="26273"/>
                  </a:cubicBezTo>
                  <a:lnTo>
                    <a:pt x="471900" y="20177"/>
                  </a:lnTo>
                  <a:cubicBezTo>
                    <a:pt x="477996" y="16113"/>
                    <a:pt x="483635" y="11262"/>
                    <a:pt x="490188" y="7985"/>
                  </a:cubicBezTo>
                  <a:lnTo>
                    <a:pt x="517816" y="0"/>
                  </a:lnTo>
                  <a:close/>
                </a:path>
              </a:pathLst>
            </a:custGeom>
            <a:solidFill>
              <a:srgbClr val="000058">
                <a:alpha val="8000"/>
              </a:srgbClr>
            </a:solidFill>
            <a:ln>
              <a:noFill/>
            </a:ln>
            <a:effectLst>
              <a:softEdge rad="1524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000058"/>
                </a:solidFill>
              </a:endParaRPr>
            </a:p>
          </p:txBody>
        </p:sp>
        <p:sp>
          <p:nvSpPr>
            <p:cNvPr id="146" name="任意多边形 145"/>
            <p:cNvSpPr/>
            <p:nvPr/>
          </p:nvSpPr>
          <p:spPr>
            <a:xfrm rot="19945585">
              <a:off x="7435652" y="1464906"/>
              <a:ext cx="861506" cy="871525"/>
            </a:xfrm>
            <a:custGeom>
              <a:avLst/>
              <a:gdLst/>
              <a:ahLst/>
              <a:cxnLst/>
              <a:rect l="l" t="t" r="r" b="b"/>
              <a:pathLst>
                <a:path w="434149" h="439198">
                  <a:moveTo>
                    <a:pt x="58055" y="0"/>
                  </a:moveTo>
                  <a:cubicBezTo>
                    <a:pt x="66468" y="3365"/>
                    <a:pt x="92130" y="13041"/>
                    <a:pt x="135041" y="29027"/>
                  </a:cubicBezTo>
                  <a:cubicBezTo>
                    <a:pt x="177951" y="45014"/>
                    <a:pt x="208661" y="58055"/>
                    <a:pt x="227171" y="68151"/>
                  </a:cubicBezTo>
                  <a:cubicBezTo>
                    <a:pt x="245681" y="78248"/>
                    <a:pt x="266716" y="93393"/>
                    <a:pt x="290274" y="113586"/>
                  </a:cubicBezTo>
                  <a:cubicBezTo>
                    <a:pt x="313833" y="133778"/>
                    <a:pt x="352536" y="166592"/>
                    <a:pt x="406384" y="212026"/>
                  </a:cubicBezTo>
                  <a:cubicBezTo>
                    <a:pt x="403018" y="237268"/>
                    <a:pt x="412273" y="256619"/>
                    <a:pt x="434149" y="270081"/>
                  </a:cubicBezTo>
                  <a:lnTo>
                    <a:pt x="411432" y="287750"/>
                  </a:lnTo>
                  <a:lnTo>
                    <a:pt x="416480" y="302895"/>
                  </a:lnTo>
                  <a:lnTo>
                    <a:pt x="401335" y="307943"/>
                  </a:lnTo>
                  <a:lnTo>
                    <a:pt x="401335" y="345805"/>
                  </a:lnTo>
                  <a:lnTo>
                    <a:pt x="381142" y="348329"/>
                  </a:lnTo>
                  <a:cubicBezTo>
                    <a:pt x="381142" y="370205"/>
                    <a:pt x="375253" y="388715"/>
                    <a:pt x="363474" y="403860"/>
                  </a:cubicBezTo>
                  <a:cubicBezTo>
                    <a:pt x="343281" y="419005"/>
                    <a:pt x="321405" y="430784"/>
                    <a:pt x="297846" y="439198"/>
                  </a:cubicBezTo>
                  <a:cubicBezTo>
                    <a:pt x="287750" y="429101"/>
                    <a:pt x="279757" y="420687"/>
                    <a:pt x="273867" y="413956"/>
                  </a:cubicBezTo>
                  <a:cubicBezTo>
                    <a:pt x="267978" y="407225"/>
                    <a:pt x="260406" y="405122"/>
                    <a:pt x="251150" y="407646"/>
                  </a:cubicBezTo>
                  <a:cubicBezTo>
                    <a:pt x="241895" y="410170"/>
                    <a:pt x="233902" y="408487"/>
                    <a:pt x="227171" y="402598"/>
                  </a:cubicBezTo>
                  <a:cubicBezTo>
                    <a:pt x="220440" y="396708"/>
                    <a:pt x="214971" y="393763"/>
                    <a:pt x="210764" y="393763"/>
                  </a:cubicBezTo>
                  <a:cubicBezTo>
                    <a:pt x="206557" y="393763"/>
                    <a:pt x="202771" y="393763"/>
                    <a:pt x="199406" y="393763"/>
                  </a:cubicBezTo>
                  <a:cubicBezTo>
                    <a:pt x="111902" y="270923"/>
                    <a:pt x="61841" y="198144"/>
                    <a:pt x="49220" y="175427"/>
                  </a:cubicBezTo>
                  <a:cubicBezTo>
                    <a:pt x="36599" y="152709"/>
                    <a:pt x="20193" y="121999"/>
                    <a:pt x="0" y="83296"/>
                  </a:cubicBezTo>
                  <a:cubicBezTo>
                    <a:pt x="8413" y="76565"/>
                    <a:pt x="18510" y="75724"/>
                    <a:pt x="30289" y="80772"/>
                  </a:cubicBezTo>
                  <a:lnTo>
                    <a:pt x="20193" y="65627"/>
                  </a:lnTo>
                  <a:lnTo>
                    <a:pt x="35337" y="68151"/>
                  </a:lnTo>
                  <a:lnTo>
                    <a:pt x="20193" y="53007"/>
                  </a:lnTo>
                  <a:lnTo>
                    <a:pt x="70675" y="68151"/>
                  </a:lnTo>
                  <a:lnTo>
                    <a:pt x="40386" y="37862"/>
                  </a:lnTo>
                  <a:cubicBezTo>
                    <a:pt x="60579" y="39545"/>
                    <a:pt x="79931" y="45434"/>
                    <a:pt x="98440" y="55531"/>
                  </a:cubicBezTo>
                  <a:lnTo>
                    <a:pt x="53006" y="12621"/>
                  </a:lnTo>
                  <a:lnTo>
                    <a:pt x="58055" y="0"/>
                  </a:lnTo>
                  <a:close/>
                </a:path>
              </a:pathLst>
            </a:custGeom>
            <a:solidFill>
              <a:srgbClr val="000058">
                <a:alpha val="9000"/>
              </a:srgbClr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0058"/>
                </a:solidFill>
              </a:endParaRPr>
            </a:p>
          </p:txBody>
        </p:sp>
        <p:sp>
          <p:nvSpPr>
            <p:cNvPr id="147" name="任意多边形 146"/>
            <p:cNvSpPr/>
            <p:nvPr/>
          </p:nvSpPr>
          <p:spPr>
            <a:xfrm>
              <a:off x="7280953" y="3806042"/>
              <a:ext cx="1092999" cy="982327"/>
            </a:xfrm>
            <a:custGeom>
              <a:avLst/>
              <a:gdLst>
                <a:gd name="connsiteX0" fmla="*/ 310187 w 1362296"/>
                <a:gd name="connsiteY0" fmla="*/ 451818 h 1224358"/>
                <a:gd name="connsiteX1" fmla="*/ 281160 w 1362296"/>
                <a:gd name="connsiteY1" fmla="*/ 543949 h 1224358"/>
                <a:gd name="connsiteX2" fmla="*/ 263491 w 1362296"/>
                <a:gd name="connsiteY2" fmla="*/ 604528 h 1224358"/>
                <a:gd name="connsiteX3" fmla="*/ 247084 w 1362296"/>
                <a:gd name="connsiteY3" fmla="*/ 668893 h 1224358"/>
                <a:gd name="connsiteX4" fmla="*/ 264752 w 1362296"/>
                <a:gd name="connsiteY4" fmla="*/ 653748 h 1224358"/>
                <a:gd name="connsiteX5" fmla="*/ 282421 w 1362296"/>
                <a:gd name="connsiteY5" fmla="*/ 578024 h 1224358"/>
                <a:gd name="connsiteX6" fmla="*/ 302614 w 1362296"/>
                <a:gd name="connsiteY6" fmla="*/ 516183 h 1224358"/>
                <a:gd name="connsiteX7" fmla="*/ 312711 w 1362296"/>
                <a:gd name="connsiteY7" fmla="*/ 451818 h 1224358"/>
                <a:gd name="connsiteX8" fmla="*/ 1034611 w 1362296"/>
                <a:gd name="connsiteY8" fmla="*/ 0 h 1224358"/>
                <a:gd name="connsiteX9" fmla="*/ 1029563 w 1362296"/>
                <a:gd name="connsiteY9" fmla="*/ 70676 h 1224358"/>
                <a:gd name="connsiteX10" fmla="*/ 1047231 w 1362296"/>
                <a:gd name="connsiteY10" fmla="*/ 50483 h 1224358"/>
                <a:gd name="connsiteX11" fmla="*/ 1043446 w 1362296"/>
                <a:gd name="connsiteY11" fmla="*/ 179213 h 1224358"/>
                <a:gd name="connsiteX12" fmla="*/ 1042183 w 1362296"/>
                <a:gd name="connsiteY12" fmla="*/ 246102 h 1224358"/>
                <a:gd name="connsiteX13" fmla="*/ 1040921 w 1362296"/>
                <a:gd name="connsiteY13" fmla="*/ 290274 h 1224358"/>
                <a:gd name="connsiteX14" fmla="*/ 1047231 w 1362296"/>
                <a:gd name="connsiteY14" fmla="*/ 348329 h 1224358"/>
                <a:gd name="connsiteX15" fmla="*/ 1064900 w 1362296"/>
                <a:gd name="connsiteY15" fmla="*/ 143875 h 1224358"/>
                <a:gd name="connsiteX16" fmla="*/ 1074997 w 1362296"/>
                <a:gd name="connsiteY16" fmla="*/ 141351 h 1224358"/>
                <a:gd name="connsiteX17" fmla="*/ 1082569 w 1362296"/>
                <a:gd name="connsiteY17" fmla="*/ 161544 h 1224358"/>
                <a:gd name="connsiteX18" fmla="*/ 1087617 w 1362296"/>
                <a:gd name="connsiteY18" fmla="*/ 234744 h 1224358"/>
                <a:gd name="connsiteX19" fmla="*/ 1092666 w 1362296"/>
                <a:gd name="connsiteY19" fmla="*/ 186785 h 1224358"/>
                <a:gd name="connsiteX20" fmla="*/ 1100239 w 1362296"/>
                <a:gd name="connsiteY20" fmla="*/ 439198 h 1224358"/>
                <a:gd name="connsiteX21" fmla="*/ 1105286 w 1362296"/>
                <a:gd name="connsiteY21" fmla="*/ 426577 h 1224358"/>
                <a:gd name="connsiteX22" fmla="*/ 1120432 w 1362296"/>
                <a:gd name="connsiteY22" fmla="*/ 439198 h 1224358"/>
                <a:gd name="connsiteX23" fmla="*/ 1133052 w 1362296"/>
                <a:gd name="connsiteY23" fmla="*/ 477059 h 1224358"/>
                <a:gd name="connsiteX24" fmla="*/ 1146935 w 1362296"/>
                <a:gd name="connsiteY24" fmla="*/ 362212 h 1224358"/>
                <a:gd name="connsiteX25" fmla="*/ 1146935 w 1362296"/>
                <a:gd name="connsiteY25" fmla="*/ 315516 h 1224358"/>
                <a:gd name="connsiteX26" fmla="*/ 1140625 w 1362296"/>
                <a:gd name="connsiteY26" fmla="*/ 265033 h 1224358"/>
                <a:gd name="connsiteX27" fmla="*/ 1148196 w 1362296"/>
                <a:gd name="connsiteY27" fmla="*/ 265033 h 1224358"/>
                <a:gd name="connsiteX28" fmla="*/ 1163342 w 1362296"/>
                <a:gd name="connsiteY28" fmla="*/ 436673 h 1224358"/>
                <a:gd name="connsiteX29" fmla="*/ 1165865 w 1362296"/>
                <a:gd name="connsiteY29" fmla="*/ 287750 h 1224358"/>
                <a:gd name="connsiteX30" fmla="*/ 1173438 w 1362296"/>
                <a:gd name="connsiteY30" fmla="*/ 431625 h 1224358"/>
                <a:gd name="connsiteX31" fmla="*/ 1188582 w 1362296"/>
                <a:gd name="connsiteY31" fmla="*/ 421529 h 1224358"/>
                <a:gd name="connsiteX32" fmla="*/ 1201203 w 1362296"/>
                <a:gd name="connsiteY32" fmla="*/ 525018 h 1224358"/>
                <a:gd name="connsiteX33" fmla="*/ 1213824 w 1362296"/>
                <a:gd name="connsiteY33" fmla="*/ 525018 h 1224358"/>
                <a:gd name="connsiteX34" fmla="*/ 1216348 w 1362296"/>
                <a:gd name="connsiteY34" fmla="*/ 571714 h 1224358"/>
                <a:gd name="connsiteX35" fmla="*/ 1220134 w 1362296"/>
                <a:gd name="connsiteY35" fmla="*/ 613362 h 1224358"/>
                <a:gd name="connsiteX36" fmla="*/ 1231492 w 1362296"/>
                <a:gd name="connsiteY36" fmla="*/ 678989 h 1224358"/>
                <a:gd name="connsiteX37" fmla="*/ 1241589 w 1362296"/>
                <a:gd name="connsiteY37" fmla="*/ 671417 h 1224358"/>
                <a:gd name="connsiteX38" fmla="*/ 1294595 w 1362296"/>
                <a:gd name="connsiteY38" fmla="*/ 787527 h 1224358"/>
                <a:gd name="connsiteX39" fmla="*/ 1327410 w 1362296"/>
                <a:gd name="connsiteY39" fmla="*/ 812768 h 1224358"/>
                <a:gd name="connsiteX40" fmla="*/ 1337506 w 1362296"/>
                <a:gd name="connsiteY40" fmla="*/ 787527 h 1224358"/>
                <a:gd name="connsiteX41" fmla="*/ 1340030 w 1362296"/>
                <a:gd name="connsiteY41" fmla="*/ 797623 h 1224358"/>
                <a:gd name="connsiteX42" fmla="*/ 1345078 w 1362296"/>
                <a:gd name="connsiteY42" fmla="*/ 787527 h 1224358"/>
                <a:gd name="connsiteX43" fmla="*/ 1355174 w 1362296"/>
                <a:gd name="connsiteY43" fmla="*/ 792575 h 1224358"/>
                <a:gd name="connsiteX44" fmla="*/ 1361486 w 1362296"/>
                <a:gd name="connsiteY44" fmla="*/ 887230 h 1224358"/>
                <a:gd name="connsiteX45" fmla="*/ 1351388 w 1362296"/>
                <a:gd name="connsiteY45" fmla="*/ 964216 h 1224358"/>
                <a:gd name="connsiteX46" fmla="*/ 1341293 w 1362296"/>
                <a:gd name="connsiteY46" fmla="*/ 1043725 h 1224358"/>
                <a:gd name="connsiteX47" fmla="*/ 1340030 w 1362296"/>
                <a:gd name="connsiteY47" fmla="*/ 1085373 h 1224358"/>
                <a:gd name="connsiteX48" fmla="*/ 1329934 w 1362296"/>
                <a:gd name="connsiteY48" fmla="*/ 1100519 h 1224358"/>
                <a:gd name="connsiteX49" fmla="*/ 1294595 w 1362296"/>
                <a:gd name="connsiteY49" fmla="*/ 1105567 h 1224358"/>
                <a:gd name="connsiteX50" fmla="*/ 1279451 w 1362296"/>
                <a:gd name="connsiteY50" fmla="*/ 1130808 h 1224358"/>
                <a:gd name="connsiteX51" fmla="*/ 1246638 w 1362296"/>
                <a:gd name="connsiteY51" fmla="*/ 1147215 h 1224358"/>
                <a:gd name="connsiteX52" fmla="*/ 1204989 w 1362296"/>
                <a:gd name="connsiteY52" fmla="*/ 1176242 h 1224358"/>
                <a:gd name="connsiteX53" fmla="*/ 1153245 w 1362296"/>
                <a:gd name="connsiteY53" fmla="*/ 1206531 h 1224358"/>
                <a:gd name="connsiteX54" fmla="*/ 1143148 w 1362296"/>
                <a:gd name="connsiteY54" fmla="*/ 1193911 h 1224358"/>
                <a:gd name="connsiteX55" fmla="*/ 1110335 w 1362296"/>
                <a:gd name="connsiteY55" fmla="*/ 1192649 h 1224358"/>
                <a:gd name="connsiteX56" fmla="*/ 1071210 w 1362296"/>
                <a:gd name="connsiteY56" fmla="*/ 1196435 h 1224358"/>
                <a:gd name="connsiteX57" fmla="*/ 1047231 w 1362296"/>
                <a:gd name="connsiteY57" fmla="*/ 1193911 h 1224358"/>
                <a:gd name="connsiteX58" fmla="*/ 1039659 w 1362296"/>
                <a:gd name="connsiteY58" fmla="*/ 1209056 h 1224358"/>
                <a:gd name="connsiteX59" fmla="*/ 1028300 w 1362296"/>
                <a:gd name="connsiteY59" fmla="*/ 1211580 h 1224358"/>
                <a:gd name="connsiteX60" fmla="*/ 992963 w 1362296"/>
                <a:gd name="connsiteY60" fmla="*/ 1191387 h 1224358"/>
                <a:gd name="connsiteX61" fmla="*/ 870542 w 1362296"/>
                <a:gd name="connsiteY61" fmla="*/ 1180028 h 1224358"/>
                <a:gd name="connsiteX62" fmla="*/ 722881 w 1362296"/>
                <a:gd name="connsiteY62" fmla="*/ 1204007 h 1224358"/>
                <a:gd name="connsiteX63" fmla="*/ 531048 w 1362296"/>
                <a:gd name="connsiteY63" fmla="*/ 1222939 h 1224358"/>
                <a:gd name="connsiteX64" fmla="*/ 315235 w 1362296"/>
                <a:gd name="connsiteY64" fmla="*/ 1220415 h 1224358"/>
                <a:gd name="connsiteX65" fmla="*/ 206698 w 1362296"/>
                <a:gd name="connsiteY65" fmla="*/ 1204007 h 1224358"/>
                <a:gd name="connsiteX66" fmla="*/ 163788 w 1362296"/>
                <a:gd name="connsiteY66" fmla="*/ 1176242 h 1224358"/>
                <a:gd name="connsiteX67" fmla="*/ 83016 w 1362296"/>
                <a:gd name="connsiteY67" fmla="*/ 1057608 h 1224358"/>
                <a:gd name="connsiteX68" fmla="*/ 4768 w 1362296"/>
                <a:gd name="connsiteY68" fmla="*/ 1007126 h 1224358"/>
                <a:gd name="connsiteX69" fmla="*/ 6030 w 1362296"/>
                <a:gd name="connsiteY69" fmla="*/ 966740 h 1224358"/>
                <a:gd name="connsiteX70" fmla="*/ 2244 w 1362296"/>
                <a:gd name="connsiteY70" fmla="*/ 932664 h 1224358"/>
                <a:gd name="connsiteX71" fmla="*/ 3506 w 1362296"/>
                <a:gd name="connsiteY71" fmla="*/ 904899 h 1224358"/>
                <a:gd name="connsiteX72" fmla="*/ 14864 w 1362296"/>
                <a:gd name="connsiteY72" fmla="*/ 888492 h 1224358"/>
                <a:gd name="connsiteX73" fmla="*/ 4768 w 1362296"/>
                <a:gd name="connsiteY73" fmla="*/ 873347 h 1224358"/>
                <a:gd name="connsiteX74" fmla="*/ 14864 w 1362296"/>
                <a:gd name="connsiteY74" fmla="*/ 844320 h 1224358"/>
                <a:gd name="connsiteX75" fmla="*/ 26223 w 1362296"/>
                <a:gd name="connsiteY75" fmla="*/ 810244 h 1224358"/>
                <a:gd name="connsiteX76" fmla="*/ 93112 w 1362296"/>
                <a:gd name="connsiteY76" fmla="*/ 737044 h 1224358"/>
                <a:gd name="connsiteX77" fmla="*/ 178932 w 1362296"/>
                <a:gd name="connsiteY77" fmla="*/ 542687 h 1224358"/>
                <a:gd name="connsiteX78" fmla="*/ 211746 w 1362296"/>
                <a:gd name="connsiteY78" fmla="*/ 331922 h 1224358"/>
                <a:gd name="connsiteX79" fmla="*/ 218687 w 1362296"/>
                <a:gd name="connsiteY79" fmla="*/ 253991 h 1224358"/>
                <a:gd name="connsiteX80" fmla="*/ 228911 w 1362296"/>
                <a:gd name="connsiteY80" fmla="*/ 158671 h 1224358"/>
                <a:gd name="connsiteX81" fmla="*/ 238607 w 1362296"/>
                <a:gd name="connsiteY81" fmla="*/ 144127 h 1224358"/>
                <a:gd name="connsiteX82" fmla="*/ 253847 w 1362296"/>
                <a:gd name="connsiteY82" fmla="*/ 133967 h 1224358"/>
                <a:gd name="connsiteX83" fmla="*/ 350367 w 1362296"/>
                <a:gd name="connsiteY83" fmla="*/ 128887 h 1224358"/>
                <a:gd name="connsiteX84" fmla="*/ 365607 w 1362296"/>
                <a:gd name="connsiteY84" fmla="*/ 133967 h 1224358"/>
                <a:gd name="connsiteX85" fmla="*/ 380847 w 1362296"/>
                <a:gd name="connsiteY85" fmla="*/ 144127 h 1224358"/>
                <a:gd name="connsiteX86" fmla="*/ 380979 w 1362296"/>
                <a:gd name="connsiteY86" fmla="*/ 144132 h 1224358"/>
                <a:gd name="connsiteX87" fmla="*/ 408627 w 1362296"/>
                <a:gd name="connsiteY87" fmla="*/ 159020 h 1224358"/>
                <a:gd name="connsiteX88" fmla="*/ 413676 w 1362296"/>
                <a:gd name="connsiteY88" fmla="*/ 179213 h 1224358"/>
                <a:gd name="connsiteX89" fmla="*/ 373290 w 1362296"/>
                <a:gd name="connsiteY89" fmla="*/ 204454 h 1224358"/>
                <a:gd name="connsiteX90" fmla="*/ 374553 w 1362296"/>
                <a:gd name="connsiteY90" fmla="*/ 234744 h 1224358"/>
                <a:gd name="connsiteX91" fmla="*/ 369504 w 1362296"/>
                <a:gd name="connsiteY91" fmla="*/ 263771 h 1224358"/>
                <a:gd name="connsiteX92" fmla="*/ 360670 w 1362296"/>
                <a:gd name="connsiteY92" fmla="*/ 335709 h 1224358"/>
                <a:gd name="connsiteX93" fmla="*/ 373290 w 1362296"/>
                <a:gd name="connsiteY93" fmla="*/ 307943 h 1224358"/>
                <a:gd name="connsiteX94" fmla="*/ 375814 w 1362296"/>
                <a:gd name="connsiteY94" fmla="*/ 312992 h 1224358"/>
                <a:gd name="connsiteX95" fmla="*/ 350573 w 1362296"/>
                <a:gd name="connsiteY95" fmla="*/ 472011 h 1224358"/>
                <a:gd name="connsiteX96" fmla="*/ 360670 w 1362296"/>
                <a:gd name="connsiteY96" fmla="*/ 464439 h 1224358"/>
                <a:gd name="connsiteX97" fmla="*/ 349311 w 1362296"/>
                <a:gd name="connsiteY97" fmla="*/ 509873 h 1224358"/>
                <a:gd name="connsiteX98" fmla="*/ 305138 w 1362296"/>
                <a:gd name="connsiteY98" fmla="*/ 676465 h 1224358"/>
                <a:gd name="connsiteX99" fmla="*/ 257181 w 1362296"/>
                <a:gd name="connsiteY99" fmla="*/ 878395 h 1224358"/>
                <a:gd name="connsiteX100" fmla="*/ 279898 w 1362296"/>
                <a:gd name="connsiteY100" fmla="*/ 888492 h 1224358"/>
                <a:gd name="connsiteX101" fmla="*/ 287470 w 1362296"/>
                <a:gd name="connsiteY101" fmla="*/ 864513 h 1224358"/>
                <a:gd name="connsiteX102" fmla="*/ 308925 w 1362296"/>
                <a:gd name="connsiteY102" fmla="*/ 821603 h 1224358"/>
                <a:gd name="connsiteX103" fmla="*/ 335428 w 1362296"/>
                <a:gd name="connsiteY103" fmla="*/ 747141 h 1224358"/>
                <a:gd name="connsiteX104" fmla="*/ 322807 w 1362296"/>
                <a:gd name="connsiteY104" fmla="*/ 747141 h 1224358"/>
                <a:gd name="connsiteX105" fmla="*/ 355621 w 1362296"/>
                <a:gd name="connsiteY105" fmla="*/ 588121 h 1224358"/>
                <a:gd name="connsiteX106" fmla="*/ 369504 w 1362296"/>
                <a:gd name="connsiteY106" fmla="*/ 533852 h 1224358"/>
                <a:gd name="connsiteX107" fmla="*/ 380863 w 1362296"/>
                <a:gd name="connsiteY107" fmla="*/ 507349 h 1224358"/>
                <a:gd name="connsiteX108" fmla="*/ 380863 w 1362296"/>
                <a:gd name="connsiteY108" fmla="*/ 525018 h 1224358"/>
                <a:gd name="connsiteX109" fmla="*/ 401056 w 1362296"/>
                <a:gd name="connsiteY109" fmla="*/ 512397 h 1224358"/>
                <a:gd name="connsiteX110" fmla="*/ 403580 w 1362296"/>
                <a:gd name="connsiteY110" fmla="*/ 522494 h 1224358"/>
                <a:gd name="connsiteX111" fmla="*/ 390959 w 1362296"/>
                <a:gd name="connsiteY111" fmla="*/ 540163 h 1224358"/>
                <a:gd name="connsiteX112" fmla="*/ 310187 w 1362296"/>
                <a:gd name="connsiteY112" fmla="*/ 891016 h 1224358"/>
                <a:gd name="connsiteX113" fmla="*/ 402317 w 1362296"/>
                <a:gd name="connsiteY113" fmla="*/ 892278 h 1224358"/>
                <a:gd name="connsiteX114" fmla="*/ 592889 w 1362296"/>
                <a:gd name="connsiteY114" fmla="*/ 872085 h 1224358"/>
                <a:gd name="connsiteX115" fmla="*/ 749385 w 1362296"/>
                <a:gd name="connsiteY115" fmla="*/ 846844 h 1224358"/>
                <a:gd name="connsiteX116" fmla="*/ 774626 w 1362296"/>
                <a:gd name="connsiteY116" fmla="*/ 835485 h 1224358"/>
                <a:gd name="connsiteX117" fmla="*/ 806178 w 1362296"/>
                <a:gd name="connsiteY117" fmla="*/ 777430 h 1224358"/>
                <a:gd name="connsiteX118" fmla="*/ 841515 w 1362296"/>
                <a:gd name="connsiteY118" fmla="*/ 697921 h 1224358"/>
                <a:gd name="connsiteX119" fmla="*/ 876853 w 1362296"/>
                <a:gd name="connsiteY119" fmla="*/ 622197 h 1224358"/>
                <a:gd name="connsiteX120" fmla="*/ 883164 w 1362296"/>
                <a:gd name="connsiteY120" fmla="*/ 590645 h 1224358"/>
                <a:gd name="connsiteX121" fmla="*/ 875591 w 1362296"/>
                <a:gd name="connsiteY121" fmla="*/ 603266 h 1224358"/>
                <a:gd name="connsiteX122" fmla="*/ 875591 w 1362296"/>
                <a:gd name="connsiteY122" fmla="*/ 590645 h 1224358"/>
                <a:gd name="connsiteX123" fmla="*/ 850349 w 1362296"/>
                <a:gd name="connsiteY123" fmla="*/ 620935 h 1224358"/>
                <a:gd name="connsiteX124" fmla="*/ 871805 w 1362296"/>
                <a:gd name="connsiteY124" fmla="*/ 574238 h 1224358"/>
                <a:gd name="connsiteX125" fmla="*/ 902094 w 1362296"/>
                <a:gd name="connsiteY125" fmla="*/ 466963 h 1224358"/>
                <a:gd name="connsiteX126" fmla="*/ 933645 w 1362296"/>
                <a:gd name="connsiteY126" fmla="*/ 347067 h 1224358"/>
                <a:gd name="connsiteX127" fmla="*/ 946267 w 1362296"/>
                <a:gd name="connsiteY127" fmla="*/ 301633 h 1224358"/>
                <a:gd name="connsiteX128" fmla="*/ 943742 w 1362296"/>
                <a:gd name="connsiteY128" fmla="*/ 278916 h 1224358"/>
                <a:gd name="connsiteX129" fmla="*/ 941218 w 1362296"/>
                <a:gd name="connsiteY129" fmla="*/ 257461 h 1224358"/>
                <a:gd name="connsiteX130" fmla="*/ 951315 w 1362296"/>
                <a:gd name="connsiteY130" fmla="*/ 254937 h 1224358"/>
                <a:gd name="connsiteX131" fmla="*/ 948791 w 1362296"/>
                <a:gd name="connsiteY131" fmla="*/ 201930 h 1224358"/>
                <a:gd name="connsiteX132" fmla="*/ 963935 w 1362296"/>
                <a:gd name="connsiteY132" fmla="*/ 247364 h 1224358"/>
                <a:gd name="connsiteX133" fmla="*/ 1006846 w 1362296"/>
                <a:gd name="connsiteY133" fmla="*/ 42910 h 1224358"/>
                <a:gd name="connsiteX134" fmla="*/ 1006846 w 1362296"/>
                <a:gd name="connsiteY134" fmla="*/ 113586 h 1224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</a:cxnLst>
              <a:rect l="l" t="t" r="r" b="b"/>
              <a:pathLst>
                <a:path w="1362296" h="1224358">
                  <a:moveTo>
                    <a:pt x="310187" y="451818"/>
                  </a:moveTo>
                  <a:cubicBezTo>
                    <a:pt x="295042" y="497253"/>
                    <a:pt x="285366" y="527963"/>
                    <a:pt x="281160" y="543949"/>
                  </a:cubicBezTo>
                  <a:cubicBezTo>
                    <a:pt x="276953" y="559935"/>
                    <a:pt x="271063" y="580128"/>
                    <a:pt x="263491" y="604528"/>
                  </a:cubicBezTo>
                  <a:cubicBezTo>
                    <a:pt x="255918" y="628928"/>
                    <a:pt x="250450" y="650383"/>
                    <a:pt x="247084" y="668893"/>
                  </a:cubicBezTo>
                  <a:lnTo>
                    <a:pt x="264752" y="653748"/>
                  </a:lnTo>
                  <a:cubicBezTo>
                    <a:pt x="268119" y="625141"/>
                    <a:pt x="274008" y="599900"/>
                    <a:pt x="282421" y="578024"/>
                  </a:cubicBezTo>
                  <a:cubicBezTo>
                    <a:pt x="290836" y="556149"/>
                    <a:pt x="297567" y="535535"/>
                    <a:pt x="302614" y="516183"/>
                  </a:cubicBezTo>
                  <a:cubicBezTo>
                    <a:pt x="307663" y="496832"/>
                    <a:pt x="311029" y="475377"/>
                    <a:pt x="312711" y="451818"/>
                  </a:cubicBezTo>
                  <a:close/>
                  <a:moveTo>
                    <a:pt x="1034611" y="0"/>
                  </a:moveTo>
                  <a:lnTo>
                    <a:pt x="1029563" y="70676"/>
                  </a:lnTo>
                  <a:lnTo>
                    <a:pt x="1047231" y="50483"/>
                  </a:lnTo>
                  <a:cubicBezTo>
                    <a:pt x="1043865" y="100965"/>
                    <a:pt x="1042604" y="143875"/>
                    <a:pt x="1043446" y="179213"/>
                  </a:cubicBezTo>
                  <a:cubicBezTo>
                    <a:pt x="1044287" y="214551"/>
                    <a:pt x="1043865" y="236847"/>
                    <a:pt x="1042183" y="246102"/>
                  </a:cubicBezTo>
                  <a:cubicBezTo>
                    <a:pt x="1040500" y="255357"/>
                    <a:pt x="1040080" y="270082"/>
                    <a:pt x="1040921" y="290274"/>
                  </a:cubicBezTo>
                  <a:cubicBezTo>
                    <a:pt x="1041763" y="310467"/>
                    <a:pt x="1043865" y="329819"/>
                    <a:pt x="1047231" y="348329"/>
                  </a:cubicBezTo>
                  <a:lnTo>
                    <a:pt x="1064900" y="143875"/>
                  </a:lnTo>
                  <a:lnTo>
                    <a:pt x="1074997" y="141351"/>
                  </a:lnTo>
                  <a:lnTo>
                    <a:pt x="1082569" y="161544"/>
                  </a:lnTo>
                  <a:cubicBezTo>
                    <a:pt x="1067424" y="186785"/>
                    <a:pt x="1069107" y="211185"/>
                    <a:pt x="1087617" y="234744"/>
                  </a:cubicBezTo>
                  <a:lnTo>
                    <a:pt x="1092666" y="186785"/>
                  </a:lnTo>
                  <a:cubicBezTo>
                    <a:pt x="1085935" y="272606"/>
                    <a:pt x="1088459" y="356743"/>
                    <a:pt x="1100239" y="439198"/>
                  </a:cubicBezTo>
                  <a:lnTo>
                    <a:pt x="1105286" y="426577"/>
                  </a:lnTo>
                  <a:lnTo>
                    <a:pt x="1120432" y="439198"/>
                  </a:lnTo>
                  <a:lnTo>
                    <a:pt x="1133052" y="477059"/>
                  </a:lnTo>
                  <a:cubicBezTo>
                    <a:pt x="1139783" y="419846"/>
                    <a:pt x="1144410" y="381564"/>
                    <a:pt x="1146935" y="362212"/>
                  </a:cubicBezTo>
                  <a:cubicBezTo>
                    <a:pt x="1149459" y="342860"/>
                    <a:pt x="1149459" y="327295"/>
                    <a:pt x="1146935" y="315516"/>
                  </a:cubicBezTo>
                  <a:cubicBezTo>
                    <a:pt x="1144410" y="303736"/>
                    <a:pt x="1142306" y="286909"/>
                    <a:pt x="1140625" y="265033"/>
                  </a:cubicBezTo>
                  <a:lnTo>
                    <a:pt x="1148196" y="265033"/>
                  </a:lnTo>
                  <a:lnTo>
                    <a:pt x="1163342" y="436673"/>
                  </a:lnTo>
                  <a:lnTo>
                    <a:pt x="1165865" y="287750"/>
                  </a:lnTo>
                  <a:lnTo>
                    <a:pt x="1173438" y="431625"/>
                  </a:lnTo>
                  <a:lnTo>
                    <a:pt x="1188582" y="421529"/>
                  </a:lnTo>
                  <a:cubicBezTo>
                    <a:pt x="1191948" y="455184"/>
                    <a:pt x="1196155" y="489680"/>
                    <a:pt x="1201203" y="525018"/>
                  </a:cubicBezTo>
                  <a:lnTo>
                    <a:pt x="1213824" y="525018"/>
                  </a:lnTo>
                  <a:cubicBezTo>
                    <a:pt x="1215506" y="546894"/>
                    <a:pt x="1216348" y="562459"/>
                    <a:pt x="1216348" y="571714"/>
                  </a:cubicBezTo>
                  <a:cubicBezTo>
                    <a:pt x="1216348" y="580969"/>
                    <a:pt x="1217609" y="594852"/>
                    <a:pt x="1220134" y="613362"/>
                  </a:cubicBezTo>
                  <a:cubicBezTo>
                    <a:pt x="1222658" y="631873"/>
                    <a:pt x="1226445" y="653748"/>
                    <a:pt x="1231492" y="678989"/>
                  </a:cubicBezTo>
                  <a:lnTo>
                    <a:pt x="1241589" y="671417"/>
                  </a:lnTo>
                  <a:cubicBezTo>
                    <a:pt x="1250003" y="715169"/>
                    <a:pt x="1267673" y="753872"/>
                    <a:pt x="1294595" y="787527"/>
                  </a:cubicBezTo>
                  <a:lnTo>
                    <a:pt x="1327410" y="812768"/>
                  </a:lnTo>
                  <a:lnTo>
                    <a:pt x="1337506" y="787527"/>
                  </a:lnTo>
                  <a:lnTo>
                    <a:pt x="1340030" y="797623"/>
                  </a:lnTo>
                  <a:lnTo>
                    <a:pt x="1345078" y="787527"/>
                  </a:lnTo>
                  <a:lnTo>
                    <a:pt x="1355174" y="792575"/>
                  </a:lnTo>
                  <a:cubicBezTo>
                    <a:pt x="1356857" y="834644"/>
                    <a:pt x="1358961" y="866195"/>
                    <a:pt x="1361486" y="887230"/>
                  </a:cubicBezTo>
                  <a:cubicBezTo>
                    <a:pt x="1364009" y="908264"/>
                    <a:pt x="1360644" y="933926"/>
                    <a:pt x="1351388" y="964216"/>
                  </a:cubicBezTo>
                  <a:cubicBezTo>
                    <a:pt x="1342134" y="994505"/>
                    <a:pt x="1338768" y="1021009"/>
                    <a:pt x="1341293" y="1043725"/>
                  </a:cubicBezTo>
                  <a:cubicBezTo>
                    <a:pt x="1343816" y="1066443"/>
                    <a:pt x="1343396" y="1080325"/>
                    <a:pt x="1340030" y="1085373"/>
                  </a:cubicBezTo>
                  <a:cubicBezTo>
                    <a:pt x="1336664" y="1090422"/>
                    <a:pt x="1333299" y="1095470"/>
                    <a:pt x="1329934" y="1100519"/>
                  </a:cubicBezTo>
                  <a:lnTo>
                    <a:pt x="1294595" y="1105567"/>
                  </a:lnTo>
                  <a:lnTo>
                    <a:pt x="1279451" y="1130808"/>
                  </a:lnTo>
                  <a:cubicBezTo>
                    <a:pt x="1265989" y="1134173"/>
                    <a:pt x="1255051" y="1139642"/>
                    <a:pt x="1246638" y="1147215"/>
                  </a:cubicBezTo>
                  <a:cubicBezTo>
                    <a:pt x="1238223" y="1154787"/>
                    <a:pt x="1224340" y="1164463"/>
                    <a:pt x="1204989" y="1176242"/>
                  </a:cubicBezTo>
                  <a:cubicBezTo>
                    <a:pt x="1185638" y="1188021"/>
                    <a:pt x="1168389" y="1198118"/>
                    <a:pt x="1153245" y="1206531"/>
                  </a:cubicBezTo>
                  <a:cubicBezTo>
                    <a:pt x="1148196" y="1201483"/>
                    <a:pt x="1144830" y="1197277"/>
                    <a:pt x="1143148" y="1193911"/>
                  </a:cubicBezTo>
                  <a:cubicBezTo>
                    <a:pt x="1141466" y="1190545"/>
                    <a:pt x="1130528" y="1190125"/>
                    <a:pt x="1110335" y="1192649"/>
                  </a:cubicBezTo>
                  <a:cubicBezTo>
                    <a:pt x="1090142" y="1195173"/>
                    <a:pt x="1077101" y="1196435"/>
                    <a:pt x="1071210" y="1196435"/>
                  </a:cubicBezTo>
                  <a:cubicBezTo>
                    <a:pt x="1065321" y="1196435"/>
                    <a:pt x="1057328" y="1195594"/>
                    <a:pt x="1047231" y="1193911"/>
                  </a:cubicBezTo>
                  <a:lnTo>
                    <a:pt x="1039659" y="1209056"/>
                  </a:lnTo>
                  <a:cubicBezTo>
                    <a:pt x="1034611" y="1210739"/>
                    <a:pt x="1030824" y="1211580"/>
                    <a:pt x="1028300" y="1211580"/>
                  </a:cubicBezTo>
                  <a:cubicBezTo>
                    <a:pt x="1025777" y="1211580"/>
                    <a:pt x="1013997" y="1204849"/>
                    <a:pt x="992963" y="1191387"/>
                  </a:cubicBezTo>
                  <a:cubicBezTo>
                    <a:pt x="971928" y="1177925"/>
                    <a:pt x="931122" y="1174139"/>
                    <a:pt x="870542" y="1180028"/>
                  </a:cubicBezTo>
                  <a:cubicBezTo>
                    <a:pt x="809963" y="1185918"/>
                    <a:pt x="760743" y="1193911"/>
                    <a:pt x="722881" y="1204007"/>
                  </a:cubicBezTo>
                  <a:cubicBezTo>
                    <a:pt x="685020" y="1214104"/>
                    <a:pt x="621075" y="1220415"/>
                    <a:pt x="531048" y="1222939"/>
                  </a:cubicBezTo>
                  <a:cubicBezTo>
                    <a:pt x="441021" y="1225463"/>
                    <a:pt x="369083" y="1224621"/>
                    <a:pt x="315235" y="1220415"/>
                  </a:cubicBezTo>
                  <a:cubicBezTo>
                    <a:pt x="261386" y="1216207"/>
                    <a:pt x="225208" y="1210739"/>
                    <a:pt x="206698" y="1204007"/>
                  </a:cubicBezTo>
                  <a:cubicBezTo>
                    <a:pt x="188187" y="1197277"/>
                    <a:pt x="173885" y="1188021"/>
                    <a:pt x="163788" y="1176242"/>
                  </a:cubicBezTo>
                  <a:cubicBezTo>
                    <a:pt x="128450" y="1139221"/>
                    <a:pt x="101526" y="1099677"/>
                    <a:pt x="83016" y="1057608"/>
                  </a:cubicBezTo>
                  <a:lnTo>
                    <a:pt x="4768" y="1007126"/>
                  </a:lnTo>
                  <a:cubicBezTo>
                    <a:pt x="4768" y="988615"/>
                    <a:pt x="5188" y="975153"/>
                    <a:pt x="6030" y="966740"/>
                  </a:cubicBezTo>
                  <a:cubicBezTo>
                    <a:pt x="6872" y="958326"/>
                    <a:pt x="5610" y="946967"/>
                    <a:pt x="2244" y="932664"/>
                  </a:cubicBezTo>
                  <a:cubicBezTo>
                    <a:pt x="-1122" y="918361"/>
                    <a:pt x="-701" y="909105"/>
                    <a:pt x="3506" y="904899"/>
                  </a:cubicBezTo>
                  <a:cubicBezTo>
                    <a:pt x="7712" y="900692"/>
                    <a:pt x="11498" y="895223"/>
                    <a:pt x="14864" y="888492"/>
                  </a:cubicBezTo>
                  <a:lnTo>
                    <a:pt x="4768" y="873347"/>
                  </a:lnTo>
                  <a:cubicBezTo>
                    <a:pt x="9816" y="861568"/>
                    <a:pt x="13182" y="851892"/>
                    <a:pt x="14864" y="844320"/>
                  </a:cubicBezTo>
                  <a:cubicBezTo>
                    <a:pt x="16547" y="836747"/>
                    <a:pt x="20332" y="825389"/>
                    <a:pt x="26223" y="810244"/>
                  </a:cubicBezTo>
                  <a:cubicBezTo>
                    <a:pt x="32113" y="795099"/>
                    <a:pt x="54408" y="770699"/>
                    <a:pt x="93112" y="737044"/>
                  </a:cubicBezTo>
                  <a:cubicBezTo>
                    <a:pt x="131816" y="703389"/>
                    <a:pt x="160422" y="638603"/>
                    <a:pt x="178932" y="542687"/>
                  </a:cubicBezTo>
                  <a:cubicBezTo>
                    <a:pt x="197443" y="446770"/>
                    <a:pt x="208380" y="376515"/>
                    <a:pt x="211746" y="331922"/>
                  </a:cubicBezTo>
                  <a:cubicBezTo>
                    <a:pt x="213429" y="309626"/>
                    <a:pt x="215743" y="283649"/>
                    <a:pt x="218687" y="253991"/>
                  </a:cubicBezTo>
                  <a:lnTo>
                    <a:pt x="228911" y="158671"/>
                  </a:lnTo>
                  <a:lnTo>
                    <a:pt x="238607" y="144127"/>
                  </a:lnTo>
                  <a:cubicBezTo>
                    <a:pt x="242627" y="139532"/>
                    <a:pt x="247798" y="134792"/>
                    <a:pt x="253847" y="133967"/>
                  </a:cubicBezTo>
                  <a:cubicBezTo>
                    <a:pt x="285769" y="129614"/>
                    <a:pt x="318194" y="130580"/>
                    <a:pt x="350367" y="128887"/>
                  </a:cubicBezTo>
                  <a:cubicBezTo>
                    <a:pt x="355447" y="130580"/>
                    <a:pt x="360818" y="131572"/>
                    <a:pt x="365607" y="133967"/>
                  </a:cubicBezTo>
                  <a:cubicBezTo>
                    <a:pt x="371068" y="136697"/>
                    <a:pt x="374759" y="143670"/>
                    <a:pt x="380847" y="144127"/>
                  </a:cubicBezTo>
                  <a:lnTo>
                    <a:pt x="380979" y="144132"/>
                  </a:lnTo>
                  <a:lnTo>
                    <a:pt x="408627" y="159020"/>
                  </a:lnTo>
                  <a:lnTo>
                    <a:pt x="413676" y="179213"/>
                  </a:lnTo>
                  <a:lnTo>
                    <a:pt x="373290" y="204454"/>
                  </a:lnTo>
                  <a:cubicBezTo>
                    <a:pt x="373290" y="217916"/>
                    <a:pt x="373711" y="228013"/>
                    <a:pt x="374553" y="234744"/>
                  </a:cubicBezTo>
                  <a:cubicBezTo>
                    <a:pt x="375395" y="241475"/>
                    <a:pt x="373711" y="251151"/>
                    <a:pt x="369504" y="263771"/>
                  </a:cubicBezTo>
                  <a:cubicBezTo>
                    <a:pt x="365297" y="276392"/>
                    <a:pt x="362352" y="300371"/>
                    <a:pt x="360670" y="335709"/>
                  </a:cubicBezTo>
                  <a:lnTo>
                    <a:pt x="373290" y="307943"/>
                  </a:lnTo>
                  <a:lnTo>
                    <a:pt x="375814" y="312992"/>
                  </a:lnTo>
                  <a:cubicBezTo>
                    <a:pt x="364036" y="365157"/>
                    <a:pt x="355621" y="418163"/>
                    <a:pt x="350573" y="472011"/>
                  </a:cubicBezTo>
                  <a:lnTo>
                    <a:pt x="360670" y="464439"/>
                  </a:lnTo>
                  <a:cubicBezTo>
                    <a:pt x="360670" y="472853"/>
                    <a:pt x="356883" y="487997"/>
                    <a:pt x="349311" y="509873"/>
                  </a:cubicBezTo>
                  <a:cubicBezTo>
                    <a:pt x="341738" y="531749"/>
                    <a:pt x="327014" y="587279"/>
                    <a:pt x="305138" y="676465"/>
                  </a:cubicBezTo>
                  <a:cubicBezTo>
                    <a:pt x="283263" y="765651"/>
                    <a:pt x="267277" y="832961"/>
                    <a:pt x="257181" y="878395"/>
                  </a:cubicBezTo>
                  <a:lnTo>
                    <a:pt x="279898" y="888492"/>
                  </a:lnTo>
                  <a:cubicBezTo>
                    <a:pt x="279898" y="878395"/>
                    <a:pt x="282421" y="870402"/>
                    <a:pt x="287470" y="864513"/>
                  </a:cubicBezTo>
                  <a:cubicBezTo>
                    <a:pt x="292518" y="858623"/>
                    <a:pt x="299670" y="844320"/>
                    <a:pt x="308925" y="821603"/>
                  </a:cubicBezTo>
                  <a:cubicBezTo>
                    <a:pt x="318179" y="798885"/>
                    <a:pt x="327014" y="774065"/>
                    <a:pt x="335428" y="747141"/>
                  </a:cubicBezTo>
                  <a:lnTo>
                    <a:pt x="322807" y="747141"/>
                  </a:lnTo>
                  <a:cubicBezTo>
                    <a:pt x="339635" y="669734"/>
                    <a:pt x="350573" y="616728"/>
                    <a:pt x="355621" y="588121"/>
                  </a:cubicBezTo>
                  <a:cubicBezTo>
                    <a:pt x="360670" y="559514"/>
                    <a:pt x="365297" y="541425"/>
                    <a:pt x="369504" y="533852"/>
                  </a:cubicBezTo>
                  <a:cubicBezTo>
                    <a:pt x="373711" y="526280"/>
                    <a:pt x="377497" y="517445"/>
                    <a:pt x="380863" y="507349"/>
                  </a:cubicBezTo>
                  <a:lnTo>
                    <a:pt x="380863" y="525018"/>
                  </a:lnTo>
                  <a:lnTo>
                    <a:pt x="401056" y="512397"/>
                  </a:lnTo>
                  <a:lnTo>
                    <a:pt x="403580" y="522494"/>
                  </a:lnTo>
                  <a:cubicBezTo>
                    <a:pt x="400214" y="527542"/>
                    <a:pt x="396007" y="533432"/>
                    <a:pt x="390959" y="540163"/>
                  </a:cubicBezTo>
                  <a:cubicBezTo>
                    <a:pt x="385910" y="546894"/>
                    <a:pt x="358987" y="663845"/>
                    <a:pt x="310187" y="891016"/>
                  </a:cubicBezTo>
                  <a:cubicBezTo>
                    <a:pt x="340477" y="891016"/>
                    <a:pt x="371187" y="891437"/>
                    <a:pt x="402317" y="892278"/>
                  </a:cubicBezTo>
                  <a:cubicBezTo>
                    <a:pt x="433449" y="893119"/>
                    <a:pt x="496972" y="886389"/>
                    <a:pt x="592889" y="872085"/>
                  </a:cubicBezTo>
                  <a:cubicBezTo>
                    <a:pt x="688806" y="857782"/>
                    <a:pt x="740971" y="849368"/>
                    <a:pt x="749385" y="846844"/>
                  </a:cubicBezTo>
                  <a:cubicBezTo>
                    <a:pt x="757799" y="844320"/>
                    <a:pt x="766211" y="840533"/>
                    <a:pt x="774626" y="835485"/>
                  </a:cubicBezTo>
                  <a:cubicBezTo>
                    <a:pt x="789770" y="806879"/>
                    <a:pt x="800287" y="787527"/>
                    <a:pt x="806178" y="777430"/>
                  </a:cubicBezTo>
                  <a:cubicBezTo>
                    <a:pt x="812068" y="767334"/>
                    <a:pt x="823846" y="740831"/>
                    <a:pt x="841515" y="697921"/>
                  </a:cubicBezTo>
                  <a:cubicBezTo>
                    <a:pt x="859184" y="655010"/>
                    <a:pt x="870963" y="629769"/>
                    <a:pt x="876853" y="622197"/>
                  </a:cubicBezTo>
                  <a:cubicBezTo>
                    <a:pt x="882743" y="614624"/>
                    <a:pt x="884846" y="604107"/>
                    <a:pt x="883164" y="590645"/>
                  </a:cubicBezTo>
                  <a:lnTo>
                    <a:pt x="875591" y="603266"/>
                  </a:lnTo>
                  <a:lnTo>
                    <a:pt x="875591" y="590645"/>
                  </a:lnTo>
                  <a:lnTo>
                    <a:pt x="850349" y="620935"/>
                  </a:lnTo>
                  <a:cubicBezTo>
                    <a:pt x="857080" y="600742"/>
                    <a:pt x="864232" y="585176"/>
                    <a:pt x="871805" y="574238"/>
                  </a:cubicBezTo>
                  <a:cubicBezTo>
                    <a:pt x="879378" y="563301"/>
                    <a:pt x="889474" y="527542"/>
                    <a:pt x="902094" y="466963"/>
                  </a:cubicBezTo>
                  <a:cubicBezTo>
                    <a:pt x="914715" y="406384"/>
                    <a:pt x="925232" y="366419"/>
                    <a:pt x="933645" y="347067"/>
                  </a:cubicBezTo>
                  <a:cubicBezTo>
                    <a:pt x="942060" y="327716"/>
                    <a:pt x="946267" y="312571"/>
                    <a:pt x="946267" y="301633"/>
                  </a:cubicBezTo>
                  <a:cubicBezTo>
                    <a:pt x="946267" y="290695"/>
                    <a:pt x="945425" y="283123"/>
                    <a:pt x="943742" y="278916"/>
                  </a:cubicBezTo>
                  <a:cubicBezTo>
                    <a:pt x="942060" y="274709"/>
                    <a:pt x="941218" y="267557"/>
                    <a:pt x="941218" y="257461"/>
                  </a:cubicBezTo>
                  <a:lnTo>
                    <a:pt x="951315" y="254937"/>
                  </a:lnTo>
                  <a:lnTo>
                    <a:pt x="948791" y="201930"/>
                  </a:lnTo>
                  <a:cubicBezTo>
                    <a:pt x="957204" y="217075"/>
                    <a:pt x="962253" y="232220"/>
                    <a:pt x="963935" y="247364"/>
                  </a:cubicBezTo>
                  <a:lnTo>
                    <a:pt x="1006846" y="42910"/>
                  </a:lnTo>
                  <a:lnTo>
                    <a:pt x="1006846" y="113586"/>
                  </a:lnTo>
                  <a:close/>
                </a:path>
              </a:pathLst>
            </a:custGeom>
            <a:solidFill>
              <a:srgbClr val="000058">
                <a:alpha val="4000"/>
              </a:srgbClr>
            </a:solidFill>
            <a:ln>
              <a:noFill/>
            </a:ln>
            <a:effectLst>
              <a:softEdge rad="508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0058"/>
                </a:solidFill>
              </a:endParaRPr>
            </a:p>
          </p:txBody>
        </p:sp>
        <p:sp>
          <p:nvSpPr>
            <p:cNvPr id="148" name="任意多边形 147"/>
            <p:cNvSpPr/>
            <p:nvPr/>
          </p:nvSpPr>
          <p:spPr>
            <a:xfrm>
              <a:off x="7279557" y="2752119"/>
              <a:ext cx="1507249" cy="418537"/>
            </a:xfrm>
            <a:custGeom>
              <a:avLst/>
              <a:gdLst/>
              <a:ahLst/>
              <a:cxnLst/>
              <a:rect l="l" t="t" r="r" b="b"/>
              <a:pathLst>
                <a:path w="1852077" h="514290">
                  <a:moveTo>
                    <a:pt x="1365552" y="75724"/>
                  </a:moveTo>
                  <a:cubicBezTo>
                    <a:pt x="1358821" y="79090"/>
                    <a:pt x="1352931" y="82455"/>
                    <a:pt x="1347883" y="85821"/>
                  </a:cubicBezTo>
                  <a:lnTo>
                    <a:pt x="1357979" y="100965"/>
                  </a:lnTo>
                  <a:cubicBezTo>
                    <a:pt x="1363028" y="97600"/>
                    <a:pt x="1366393" y="95496"/>
                    <a:pt x="1368076" y="94655"/>
                  </a:cubicBezTo>
                  <a:cubicBezTo>
                    <a:pt x="1369759" y="93814"/>
                    <a:pt x="1371862" y="93814"/>
                    <a:pt x="1374386" y="94655"/>
                  </a:cubicBezTo>
                  <a:cubicBezTo>
                    <a:pt x="1376911" y="95496"/>
                    <a:pt x="1379855" y="96758"/>
                    <a:pt x="1383221" y="98441"/>
                  </a:cubicBezTo>
                  <a:lnTo>
                    <a:pt x="1380697" y="90869"/>
                  </a:lnTo>
                  <a:lnTo>
                    <a:pt x="1365552" y="85821"/>
                  </a:lnTo>
                  <a:close/>
                  <a:moveTo>
                    <a:pt x="1385745" y="0"/>
                  </a:moveTo>
                  <a:lnTo>
                    <a:pt x="1390793" y="5049"/>
                  </a:lnTo>
                  <a:lnTo>
                    <a:pt x="1393317" y="2524"/>
                  </a:lnTo>
                  <a:lnTo>
                    <a:pt x="1413511" y="10097"/>
                  </a:lnTo>
                  <a:lnTo>
                    <a:pt x="1413511" y="2524"/>
                  </a:lnTo>
                  <a:lnTo>
                    <a:pt x="1416035" y="2524"/>
                  </a:lnTo>
                  <a:cubicBezTo>
                    <a:pt x="1422765" y="9255"/>
                    <a:pt x="1428234" y="17669"/>
                    <a:pt x="1432441" y="27766"/>
                  </a:cubicBezTo>
                  <a:cubicBezTo>
                    <a:pt x="1436648" y="37862"/>
                    <a:pt x="1438751" y="45435"/>
                    <a:pt x="1438751" y="50483"/>
                  </a:cubicBezTo>
                  <a:cubicBezTo>
                    <a:pt x="1448848" y="60579"/>
                    <a:pt x="1456000" y="66890"/>
                    <a:pt x="1460207" y="69414"/>
                  </a:cubicBezTo>
                  <a:cubicBezTo>
                    <a:pt x="1464413" y="71938"/>
                    <a:pt x="1470303" y="74883"/>
                    <a:pt x="1477875" y="78248"/>
                  </a:cubicBezTo>
                  <a:cubicBezTo>
                    <a:pt x="1485448" y="81614"/>
                    <a:pt x="1493861" y="85821"/>
                    <a:pt x="1503117" y="90869"/>
                  </a:cubicBezTo>
                  <a:cubicBezTo>
                    <a:pt x="1512372" y="95917"/>
                    <a:pt x="1523731" y="100545"/>
                    <a:pt x="1537193" y="104752"/>
                  </a:cubicBezTo>
                  <a:cubicBezTo>
                    <a:pt x="1550654" y="108958"/>
                    <a:pt x="1569585" y="116951"/>
                    <a:pt x="1593985" y="128731"/>
                  </a:cubicBezTo>
                  <a:cubicBezTo>
                    <a:pt x="1618385" y="140510"/>
                    <a:pt x="1642785" y="150186"/>
                    <a:pt x="1667185" y="157758"/>
                  </a:cubicBezTo>
                  <a:cubicBezTo>
                    <a:pt x="1691585" y="165331"/>
                    <a:pt x="1708833" y="172903"/>
                    <a:pt x="1718929" y="180475"/>
                  </a:cubicBezTo>
                  <a:cubicBezTo>
                    <a:pt x="1729026" y="188048"/>
                    <a:pt x="1742488" y="198565"/>
                    <a:pt x="1759315" y="212027"/>
                  </a:cubicBezTo>
                  <a:lnTo>
                    <a:pt x="1789605" y="252413"/>
                  </a:lnTo>
                  <a:lnTo>
                    <a:pt x="1819894" y="285226"/>
                  </a:lnTo>
                  <a:cubicBezTo>
                    <a:pt x="1826625" y="295323"/>
                    <a:pt x="1832094" y="303316"/>
                    <a:pt x="1836301" y="309206"/>
                  </a:cubicBezTo>
                  <a:cubicBezTo>
                    <a:pt x="1840508" y="315095"/>
                    <a:pt x="1844715" y="325192"/>
                    <a:pt x="1848922" y="339495"/>
                  </a:cubicBezTo>
                  <a:cubicBezTo>
                    <a:pt x="1853129" y="353799"/>
                    <a:pt x="1853129" y="368102"/>
                    <a:pt x="1848922" y="382405"/>
                  </a:cubicBezTo>
                  <a:cubicBezTo>
                    <a:pt x="1844715" y="396709"/>
                    <a:pt x="1840508" y="409329"/>
                    <a:pt x="1836301" y="420267"/>
                  </a:cubicBezTo>
                  <a:cubicBezTo>
                    <a:pt x="1832094" y="431205"/>
                    <a:pt x="1827887" y="439198"/>
                    <a:pt x="1823681" y="444246"/>
                  </a:cubicBezTo>
                  <a:cubicBezTo>
                    <a:pt x="1819474" y="449295"/>
                    <a:pt x="1812322" y="457708"/>
                    <a:pt x="1802226" y="469488"/>
                  </a:cubicBezTo>
                  <a:cubicBezTo>
                    <a:pt x="1780350" y="477901"/>
                    <a:pt x="1760998" y="484632"/>
                    <a:pt x="1744171" y="489681"/>
                  </a:cubicBezTo>
                  <a:cubicBezTo>
                    <a:pt x="1727343" y="494729"/>
                    <a:pt x="1705888" y="500198"/>
                    <a:pt x="1679805" y="506087"/>
                  </a:cubicBezTo>
                  <a:cubicBezTo>
                    <a:pt x="1653723" y="511977"/>
                    <a:pt x="1632688" y="512818"/>
                    <a:pt x="1616702" y="508611"/>
                  </a:cubicBezTo>
                  <a:cubicBezTo>
                    <a:pt x="1600716" y="504405"/>
                    <a:pt x="1586833" y="499356"/>
                    <a:pt x="1575054" y="493467"/>
                  </a:cubicBezTo>
                  <a:cubicBezTo>
                    <a:pt x="1563275" y="487577"/>
                    <a:pt x="1545185" y="486315"/>
                    <a:pt x="1520785" y="489681"/>
                  </a:cubicBezTo>
                  <a:cubicBezTo>
                    <a:pt x="1496385" y="493046"/>
                    <a:pt x="1479559" y="495991"/>
                    <a:pt x="1470303" y="498515"/>
                  </a:cubicBezTo>
                  <a:cubicBezTo>
                    <a:pt x="1461048" y="501039"/>
                    <a:pt x="1450531" y="504825"/>
                    <a:pt x="1438751" y="509874"/>
                  </a:cubicBezTo>
                  <a:cubicBezTo>
                    <a:pt x="1433703" y="503143"/>
                    <a:pt x="1429917" y="498094"/>
                    <a:pt x="1427393" y="494729"/>
                  </a:cubicBezTo>
                  <a:cubicBezTo>
                    <a:pt x="1424869" y="491363"/>
                    <a:pt x="1417297" y="488418"/>
                    <a:pt x="1404676" y="485894"/>
                  </a:cubicBezTo>
                  <a:cubicBezTo>
                    <a:pt x="1392055" y="483370"/>
                    <a:pt x="1370600" y="476639"/>
                    <a:pt x="1340311" y="465701"/>
                  </a:cubicBezTo>
                  <a:cubicBezTo>
                    <a:pt x="1310021" y="454764"/>
                    <a:pt x="1267953" y="448453"/>
                    <a:pt x="1214104" y="446770"/>
                  </a:cubicBezTo>
                  <a:cubicBezTo>
                    <a:pt x="1160257" y="445088"/>
                    <a:pt x="1102622" y="447612"/>
                    <a:pt x="1041202" y="454343"/>
                  </a:cubicBezTo>
                  <a:cubicBezTo>
                    <a:pt x="979781" y="461074"/>
                    <a:pt x="921727" y="469908"/>
                    <a:pt x="867037" y="480846"/>
                  </a:cubicBezTo>
                  <a:cubicBezTo>
                    <a:pt x="812348" y="491784"/>
                    <a:pt x="757659" y="499777"/>
                    <a:pt x="702969" y="504825"/>
                  </a:cubicBezTo>
                  <a:cubicBezTo>
                    <a:pt x="648280" y="509874"/>
                    <a:pt x="588963" y="512818"/>
                    <a:pt x="525018" y="513660"/>
                  </a:cubicBezTo>
                  <a:cubicBezTo>
                    <a:pt x="461074" y="514501"/>
                    <a:pt x="409750" y="514501"/>
                    <a:pt x="371047" y="513660"/>
                  </a:cubicBezTo>
                  <a:cubicBezTo>
                    <a:pt x="332343" y="512818"/>
                    <a:pt x="298268" y="510715"/>
                    <a:pt x="268820" y="507349"/>
                  </a:cubicBezTo>
                  <a:cubicBezTo>
                    <a:pt x="239371" y="503984"/>
                    <a:pt x="209923" y="498936"/>
                    <a:pt x="180475" y="492205"/>
                  </a:cubicBezTo>
                  <a:cubicBezTo>
                    <a:pt x="151027" y="485474"/>
                    <a:pt x="130413" y="482108"/>
                    <a:pt x="118634" y="482108"/>
                  </a:cubicBezTo>
                  <a:cubicBezTo>
                    <a:pt x="106855" y="482108"/>
                    <a:pt x="96338" y="481267"/>
                    <a:pt x="87083" y="479584"/>
                  </a:cubicBezTo>
                  <a:cubicBezTo>
                    <a:pt x="77827" y="477901"/>
                    <a:pt x="68572" y="474536"/>
                    <a:pt x="59317" y="469488"/>
                  </a:cubicBezTo>
                  <a:cubicBezTo>
                    <a:pt x="50062" y="464439"/>
                    <a:pt x="41228" y="457708"/>
                    <a:pt x="32814" y="449295"/>
                  </a:cubicBezTo>
                  <a:cubicBezTo>
                    <a:pt x="27766" y="437515"/>
                    <a:pt x="23979" y="429522"/>
                    <a:pt x="21455" y="425315"/>
                  </a:cubicBezTo>
                  <a:cubicBezTo>
                    <a:pt x="18931" y="421109"/>
                    <a:pt x="15566" y="414798"/>
                    <a:pt x="11359" y="406384"/>
                  </a:cubicBezTo>
                  <a:cubicBezTo>
                    <a:pt x="7152" y="397971"/>
                    <a:pt x="4628" y="391240"/>
                    <a:pt x="3786" y="386191"/>
                  </a:cubicBezTo>
                  <a:cubicBezTo>
                    <a:pt x="2945" y="381143"/>
                    <a:pt x="1683" y="376936"/>
                    <a:pt x="0" y="373571"/>
                  </a:cubicBezTo>
                  <a:cubicBezTo>
                    <a:pt x="3366" y="371888"/>
                    <a:pt x="6311" y="369785"/>
                    <a:pt x="8835" y="367260"/>
                  </a:cubicBezTo>
                  <a:cubicBezTo>
                    <a:pt x="11359" y="364736"/>
                    <a:pt x="20614" y="362633"/>
                    <a:pt x="36600" y="360950"/>
                  </a:cubicBezTo>
                  <a:cubicBezTo>
                    <a:pt x="52586" y="359267"/>
                    <a:pt x="74883" y="361371"/>
                    <a:pt x="103489" y="367260"/>
                  </a:cubicBezTo>
                  <a:cubicBezTo>
                    <a:pt x="132096" y="373150"/>
                    <a:pt x="174586" y="372309"/>
                    <a:pt x="230958" y="364736"/>
                  </a:cubicBezTo>
                  <a:cubicBezTo>
                    <a:pt x="287330" y="357164"/>
                    <a:pt x="374412" y="340337"/>
                    <a:pt x="492205" y="314254"/>
                  </a:cubicBezTo>
                  <a:cubicBezTo>
                    <a:pt x="609997" y="288171"/>
                    <a:pt x="726948" y="261668"/>
                    <a:pt x="843058" y="234744"/>
                  </a:cubicBezTo>
                  <a:cubicBezTo>
                    <a:pt x="959168" y="207820"/>
                    <a:pt x="1024795" y="188468"/>
                    <a:pt x="1039940" y="176689"/>
                  </a:cubicBezTo>
                  <a:cubicBezTo>
                    <a:pt x="1055085" y="164910"/>
                    <a:pt x="1068967" y="157337"/>
                    <a:pt x="1081588" y="153972"/>
                  </a:cubicBezTo>
                  <a:cubicBezTo>
                    <a:pt x="1094209" y="150606"/>
                    <a:pt x="1110195" y="148082"/>
                    <a:pt x="1129546" y="146400"/>
                  </a:cubicBezTo>
                  <a:cubicBezTo>
                    <a:pt x="1148898" y="144717"/>
                    <a:pt x="1160257" y="143034"/>
                    <a:pt x="1163622" y="141351"/>
                  </a:cubicBezTo>
                  <a:cubicBezTo>
                    <a:pt x="1166987" y="139669"/>
                    <a:pt x="1172035" y="137986"/>
                    <a:pt x="1178767" y="136303"/>
                  </a:cubicBezTo>
                  <a:lnTo>
                    <a:pt x="1186339" y="118634"/>
                  </a:lnTo>
                  <a:lnTo>
                    <a:pt x="1204008" y="103489"/>
                  </a:lnTo>
                  <a:lnTo>
                    <a:pt x="1214104" y="90869"/>
                  </a:lnTo>
                  <a:cubicBezTo>
                    <a:pt x="1222518" y="85821"/>
                    <a:pt x="1228828" y="80772"/>
                    <a:pt x="1233035" y="75724"/>
                  </a:cubicBezTo>
                  <a:cubicBezTo>
                    <a:pt x="1237243" y="70676"/>
                    <a:pt x="1241449" y="68152"/>
                    <a:pt x="1245656" y="68152"/>
                  </a:cubicBezTo>
                  <a:cubicBezTo>
                    <a:pt x="1249863" y="68152"/>
                    <a:pt x="1257856" y="67310"/>
                    <a:pt x="1269635" y="65628"/>
                  </a:cubicBezTo>
                  <a:lnTo>
                    <a:pt x="1282256" y="53007"/>
                  </a:lnTo>
                  <a:lnTo>
                    <a:pt x="1294876" y="42910"/>
                  </a:lnTo>
                  <a:lnTo>
                    <a:pt x="1294876" y="35338"/>
                  </a:lnTo>
                  <a:cubicBezTo>
                    <a:pt x="1301607" y="33655"/>
                    <a:pt x="1306235" y="31973"/>
                    <a:pt x="1308759" y="30290"/>
                  </a:cubicBezTo>
                  <a:cubicBezTo>
                    <a:pt x="1311283" y="28607"/>
                    <a:pt x="1317593" y="28607"/>
                    <a:pt x="1327690" y="30290"/>
                  </a:cubicBezTo>
                  <a:cubicBezTo>
                    <a:pt x="1337787" y="31973"/>
                    <a:pt x="1344097" y="31552"/>
                    <a:pt x="1346621" y="29028"/>
                  </a:cubicBezTo>
                  <a:cubicBezTo>
                    <a:pt x="1349145" y="26504"/>
                    <a:pt x="1352511" y="25662"/>
                    <a:pt x="1356717" y="26504"/>
                  </a:cubicBezTo>
                  <a:cubicBezTo>
                    <a:pt x="1360924" y="27345"/>
                    <a:pt x="1367235" y="27766"/>
                    <a:pt x="1375649" y="27766"/>
                  </a:cubicBezTo>
                  <a:lnTo>
                    <a:pt x="1370600" y="20193"/>
                  </a:lnTo>
                  <a:close/>
                </a:path>
              </a:pathLst>
            </a:custGeom>
            <a:solidFill>
              <a:srgbClr val="000058">
                <a:alpha val="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0058"/>
                </a:solidFill>
              </a:endParaRPr>
            </a:p>
          </p:txBody>
        </p:sp>
        <p:sp>
          <p:nvSpPr>
            <p:cNvPr id="149" name="文本框 148"/>
            <p:cNvSpPr txBox="1"/>
            <p:nvPr/>
          </p:nvSpPr>
          <p:spPr>
            <a:xfrm>
              <a:off x="1033111" y="1360663"/>
              <a:ext cx="1184997" cy="740764"/>
            </a:xfrm>
            <a:custGeom>
              <a:avLst/>
              <a:gdLst/>
              <a:ahLst/>
              <a:cxnLst/>
              <a:rect l="l" t="t" r="r" b="b"/>
              <a:pathLst>
                <a:path w="1016066" h="635162">
                  <a:moveTo>
                    <a:pt x="515869" y="1262"/>
                  </a:moveTo>
                  <a:cubicBezTo>
                    <a:pt x="524072" y="1262"/>
                    <a:pt x="535956" y="1682"/>
                    <a:pt x="551522" y="2524"/>
                  </a:cubicBezTo>
                  <a:cubicBezTo>
                    <a:pt x="582653" y="4207"/>
                    <a:pt x="624721" y="7151"/>
                    <a:pt x="677728" y="11358"/>
                  </a:cubicBezTo>
                  <a:cubicBezTo>
                    <a:pt x="730734" y="15565"/>
                    <a:pt x="762707" y="15565"/>
                    <a:pt x="773645" y="11358"/>
                  </a:cubicBezTo>
                  <a:cubicBezTo>
                    <a:pt x="784583" y="7151"/>
                    <a:pt x="792576" y="4207"/>
                    <a:pt x="797624" y="2524"/>
                  </a:cubicBezTo>
                  <a:cubicBezTo>
                    <a:pt x="802672" y="841"/>
                    <a:pt x="808562" y="1683"/>
                    <a:pt x="815293" y="5048"/>
                  </a:cubicBezTo>
                  <a:cubicBezTo>
                    <a:pt x="822024" y="8413"/>
                    <a:pt x="828755" y="11779"/>
                    <a:pt x="835486" y="15145"/>
                  </a:cubicBezTo>
                  <a:lnTo>
                    <a:pt x="855679" y="50482"/>
                  </a:lnTo>
                  <a:cubicBezTo>
                    <a:pt x="875872" y="62262"/>
                    <a:pt x="891437" y="70255"/>
                    <a:pt x="902375" y="74462"/>
                  </a:cubicBezTo>
                  <a:cubicBezTo>
                    <a:pt x="913313" y="78668"/>
                    <a:pt x="921727" y="82875"/>
                    <a:pt x="927616" y="87082"/>
                  </a:cubicBezTo>
                  <a:cubicBezTo>
                    <a:pt x="933506" y="91289"/>
                    <a:pt x="940658" y="96758"/>
                    <a:pt x="949071" y="103489"/>
                  </a:cubicBezTo>
                  <a:cubicBezTo>
                    <a:pt x="965899" y="123682"/>
                    <a:pt x="976837" y="137144"/>
                    <a:pt x="981885" y="143875"/>
                  </a:cubicBezTo>
                  <a:cubicBezTo>
                    <a:pt x="986933" y="150606"/>
                    <a:pt x="994085" y="160282"/>
                    <a:pt x="1003340" y="172902"/>
                  </a:cubicBezTo>
                  <a:cubicBezTo>
                    <a:pt x="1012595" y="185523"/>
                    <a:pt x="1016802" y="204033"/>
                    <a:pt x="1015961" y="228433"/>
                  </a:cubicBezTo>
                  <a:cubicBezTo>
                    <a:pt x="1015119" y="252833"/>
                    <a:pt x="1013857" y="269661"/>
                    <a:pt x="1012175" y="278916"/>
                  </a:cubicBezTo>
                  <a:cubicBezTo>
                    <a:pt x="1010492" y="288171"/>
                    <a:pt x="1009650" y="300371"/>
                    <a:pt x="1009650" y="315515"/>
                  </a:cubicBezTo>
                  <a:cubicBezTo>
                    <a:pt x="1002919" y="325612"/>
                    <a:pt x="996609" y="332764"/>
                    <a:pt x="990719" y="336971"/>
                  </a:cubicBezTo>
                  <a:cubicBezTo>
                    <a:pt x="984830" y="341178"/>
                    <a:pt x="974733" y="343702"/>
                    <a:pt x="960430" y="344543"/>
                  </a:cubicBezTo>
                  <a:cubicBezTo>
                    <a:pt x="946127" y="345384"/>
                    <a:pt x="934768" y="345805"/>
                    <a:pt x="926354" y="345805"/>
                  </a:cubicBezTo>
                  <a:cubicBezTo>
                    <a:pt x="917941" y="345805"/>
                    <a:pt x="910789" y="347488"/>
                    <a:pt x="904899" y="350853"/>
                  </a:cubicBezTo>
                  <a:cubicBezTo>
                    <a:pt x="899010" y="354219"/>
                    <a:pt x="887651" y="356743"/>
                    <a:pt x="870824" y="358426"/>
                  </a:cubicBezTo>
                  <a:cubicBezTo>
                    <a:pt x="853996" y="360108"/>
                    <a:pt x="842217" y="362632"/>
                    <a:pt x="835486" y="365998"/>
                  </a:cubicBezTo>
                  <a:cubicBezTo>
                    <a:pt x="828755" y="369363"/>
                    <a:pt x="822024" y="374412"/>
                    <a:pt x="815293" y="381143"/>
                  </a:cubicBezTo>
                  <a:lnTo>
                    <a:pt x="810244" y="373570"/>
                  </a:lnTo>
                  <a:lnTo>
                    <a:pt x="795100" y="365998"/>
                  </a:lnTo>
                  <a:lnTo>
                    <a:pt x="782479" y="373570"/>
                  </a:lnTo>
                  <a:lnTo>
                    <a:pt x="777431" y="365998"/>
                  </a:lnTo>
                  <a:lnTo>
                    <a:pt x="744617" y="381143"/>
                  </a:lnTo>
                  <a:lnTo>
                    <a:pt x="737045" y="373570"/>
                  </a:lnTo>
                  <a:cubicBezTo>
                    <a:pt x="698342" y="395446"/>
                    <a:pt x="660480" y="417322"/>
                    <a:pt x="623459" y="439198"/>
                  </a:cubicBezTo>
                  <a:lnTo>
                    <a:pt x="651225" y="416481"/>
                  </a:lnTo>
                  <a:lnTo>
                    <a:pt x="651225" y="396288"/>
                  </a:lnTo>
                  <a:cubicBezTo>
                    <a:pt x="642811" y="396288"/>
                    <a:pt x="632714" y="398391"/>
                    <a:pt x="620935" y="402598"/>
                  </a:cubicBezTo>
                  <a:cubicBezTo>
                    <a:pt x="609156" y="406805"/>
                    <a:pt x="600742" y="408908"/>
                    <a:pt x="595694" y="408908"/>
                  </a:cubicBezTo>
                  <a:lnTo>
                    <a:pt x="593170" y="416481"/>
                  </a:lnTo>
                  <a:cubicBezTo>
                    <a:pt x="586439" y="419846"/>
                    <a:pt x="577604" y="423632"/>
                    <a:pt x="566666" y="427839"/>
                  </a:cubicBezTo>
                  <a:cubicBezTo>
                    <a:pt x="555729" y="432046"/>
                    <a:pt x="545212" y="437515"/>
                    <a:pt x="535115" y="444246"/>
                  </a:cubicBezTo>
                  <a:lnTo>
                    <a:pt x="547735" y="441722"/>
                  </a:lnTo>
                  <a:lnTo>
                    <a:pt x="545212" y="444246"/>
                  </a:lnTo>
                  <a:cubicBezTo>
                    <a:pt x="538481" y="445929"/>
                    <a:pt x="533432" y="448453"/>
                    <a:pt x="530067" y="451818"/>
                  </a:cubicBezTo>
                  <a:cubicBezTo>
                    <a:pt x="526701" y="455184"/>
                    <a:pt x="515763" y="460653"/>
                    <a:pt x="497253" y="468225"/>
                  </a:cubicBezTo>
                  <a:cubicBezTo>
                    <a:pt x="478743" y="475797"/>
                    <a:pt x="463598" y="482108"/>
                    <a:pt x="451819" y="487156"/>
                  </a:cubicBezTo>
                  <a:lnTo>
                    <a:pt x="464439" y="487156"/>
                  </a:lnTo>
                  <a:cubicBezTo>
                    <a:pt x="461074" y="488839"/>
                    <a:pt x="458971" y="490521"/>
                    <a:pt x="458129" y="492204"/>
                  </a:cubicBezTo>
                  <a:cubicBezTo>
                    <a:pt x="457287" y="493887"/>
                    <a:pt x="456446" y="497252"/>
                    <a:pt x="455605" y="502301"/>
                  </a:cubicBezTo>
                  <a:cubicBezTo>
                    <a:pt x="454763" y="507349"/>
                    <a:pt x="453501" y="518287"/>
                    <a:pt x="451819" y="535114"/>
                  </a:cubicBezTo>
                  <a:lnTo>
                    <a:pt x="471535" y="528346"/>
                  </a:lnTo>
                  <a:lnTo>
                    <a:pt x="460575" y="533825"/>
                  </a:lnTo>
                  <a:cubicBezTo>
                    <a:pt x="456479" y="535873"/>
                    <a:pt x="453072" y="539089"/>
                    <a:pt x="449145" y="541445"/>
                  </a:cubicBezTo>
                  <a:cubicBezTo>
                    <a:pt x="431712" y="551905"/>
                    <a:pt x="451593" y="537704"/>
                    <a:pt x="433905" y="550970"/>
                  </a:cubicBezTo>
                  <a:cubicBezTo>
                    <a:pt x="430730" y="551605"/>
                    <a:pt x="427412" y="551738"/>
                    <a:pt x="424380" y="552875"/>
                  </a:cubicBezTo>
                  <a:cubicBezTo>
                    <a:pt x="422236" y="553679"/>
                    <a:pt x="420653" y="555549"/>
                    <a:pt x="418665" y="556685"/>
                  </a:cubicBezTo>
                  <a:cubicBezTo>
                    <a:pt x="416199" y="558094"/>
                    <a:pt x="413655" y="559376"/>
                    <a:pt x="411045" y="560495"/>
                  </a:cubicBezTo>
                  <a:cubicBezTo>
                    <a:pt x="409199" y="561286"/>
                    <a:pt x="407235" y="561765"/>
                    <a:pt x="405330" y="562400"/>
                  </a:cubicBezTo>
                  <a:cubicBezTo>
                    <a:pt x="399942" y="564196"/>
                    <a:pt x="395170" y="567480"/>
                    <a:pt x="390090" y="570020"/>
                  </a:cubicBezTo>
                  <a:cubicBezTo>
                    <a:pt x="388294" y="570918"/>
                    <a:pt x="386280" y="571290"/>
                    <a:pt x="384375" y="571925"/>
                  </a:cubicBezTo>
                  <a:lnTo>
                    <a:pt x="367230" y="577640"/>
                  </a:lnTo>
                  <a:cubicBezTo>
                    <a:pt x="365138" y="578570"/>
                    <a:pt x="363420" y="580180"/>
                    <a:pt x="361515" y="581450"/>
                  </a:cubicBezTo>
                  <a:lnTo>
                    <a:pt x="353895" y="583355"/>
                  </a:lnTo>
                  <a:cubicBezTo>
                    <a:pt x="351674" y="583910"/>
                    <a:pt x="350085" y="585895"/>
                    <a:pt x="348180" y="587165"/>
                  </a:cubicBezTo>
                  <a:cubicBezTo>
                    <a:pt x="344370" y="589705"/>
                    <a:pt x="340753" y="592561"/>
                    <a:pt x="336750" y="594785"/>
                  </a:cubicBezTo>
                  <a:cubicBezTo>
                    <a:pt x="334995" y="595760"/>
                    <a:pt x="332831" y="595792"/>
                    <a:pt x="331035" y="596690"/>
                  </a:cubicBezTo>
                  <a:cubicBezTo>
                    <a:pt x="328987" y="597714"/>
                    <a:pt x="327225" y="599230"/>
                    <a:pt x="325320" y="600500"/>
                  </a:cubicBezTo>
                  <a:cubicBezTo>
                    <a:pt x="323649" y="601614"/>
                    <a:pt x="321510" y="601770"/>
                    <a:pt x="319605" y="602405"/>
                  </a:cubicBezTo>
                  <a:cubicBezTo>
                    <a:pt x="305691" y="607043"/>
                    <a:pt x="312071" y="605241"/>
                    <a:pt x="300555" y="608120"/>
                  </a:cubicBezTo>
                  <a:cubicBezTo>
                    <a:pt x="296659" y="609094"/>
                    <a:pt x="292935" y="610660"/>
                    <a:pt x="289125" y="611930"/>
                  </a:cubicBezTo>
                  <a:lnTo>
                    <a:pt x="271980" y="613835"/>
                  </a:lnTo>
                  <a:lnTo>
                    <a:pt x="266989" y="615083"/>
                  </a:lnTo>
                  <a:lnTo>
                    <a:pt x="292799" y="603266"/>
                  </a:lnTo>
                  <a:lnTo>
                    <a:pt x="292799" y="600742"/>
                  </a:lnTo>
                  <a:lnTo>
                    <a:pt x="252413" y="615886"/>
                  </a:lnTo>
                  <a:lnTo>
                    <a:pt x="247365" y="605790"/>
                  </a:lnTo>
                  <a:lnTo>
                    <a:pt x="172089" y="634929"/>
                  </a:lnTo>
                  <a:lnTo>
                    <a:pt x="170689" y="635162"/>
                  </a:lnTo>
                  <a:lnTo>
                    <a:pt x="199406" y="618411"/>
                  </a:lnTo>
                  <a:lnTo>
                    <a:pt x="191834" y="608314"/>
                  </a:lnTo>
                  <a:cubicBezTo>
                    <a:pt x="188468" y="609997"/>
                    <a:pt x="184261" y="610838"/>
                    <a:pt x="179213" y="610838"/>
                  </a:cubicBezTo>
                  <a:lnTo>
                    <a:pt x="184261" y="598218"/>
                  </a:lnTo>
                  <a:lnTo>
                    <a:pt x="128731" y="620935"/>
                  </a:lnTo>
                  <a:lnTo>
                    <a:pt x="141351" y="610838"/>
                  </a:lnTo>
                  <a:lnTo>
                    <a:pt x="141351" y="603266"/>
                  </a:lnTo>
                  <a:cubicBezTo>
                    <a:pt x="132937" y="603266"/>
                    <a:pt x="126207" y="604107"/>
                    <a:pt x="121158" y="605790"/>
                  </a:cubicBezTo>
                  <a:lnTo>
                    <a:pt x="121158" y="600742"/>
                  </a:lnTo>
                  <a:cubicBezTo>
                    <a:pt x="112745" y="604107"/>
                    <a:pt x="103489" y="604949"/>
                    <a:pt x="93393" y="603266"/>
                  </a:cubicBezTo>
                  <a:lnTo>
                    <a:pt x="100965" y="598218"/>
                  </a:lnTo>
                  <a:lnTo>
                    <a:pt x="90869" y="590645"/>
                  </a:lnTo>
                  <a:lnTo>
                    <a:pt x="58055" y="605790"/>
                  </a:lnTo>
                  <a:lnTo>
                    <a:pt x="70676" y="595693"/>
                  </a:lnTo>
                  <a:lnTo>
                    <a:pt x="63103" y="588121"/>
                  </a:lnTo>
                  <a:lnTo>
                    <a:pt x="0" y="615886"/>
                  </a:lnTo>
                  <a:cubicBezTo>
                    <a:pt x="5049" y="609155"/>
                    <a:pt x="9255" y="604949"/>
                    <a:pt x="12621" y="603266"/>
                  </a:cubicBezTo>
                  <a:cubicBezTo>
                    <a:pt x="15987" y="601583"/>
                    <a:pt x="17669" y="599059"/>
                    <a:pt x="17669" y="595693"/>
                  </a:cubicBezTo>
                  <a:cubicBezTo>
                    <a:pt x="17669" y="592328"/>
                    <a:pt x="17669" y="589804"/>
                    <a:pt x="17669" y="588121"/>
                  </a:cubicBezTo>
                  <a:cubicBezTo>
                    <a:pt x="31131" y="576342"/>
                    <a:pt x="55110" y="562880"/>
                    <a:pt x="89607" y="547735"/>
                  </a:cubicBezTo>
                  <a:cubicBezTo>
                    <a:pt x="124103" y="532590"/>
                    <a:pt x="148503" y="522073"/>
                    <a:pt x="162806" y="516183"/>
                  </a:cubicBezTo>
                  <a:lnTo>
                    <a:pt x="170490" y="511573"/>
                  </a:lnTo>
                  <a:lnTo>
                    <a:pt x="172920" y="510965"/>
                  </a:lnTo>
                  <a:cubicBezTo>
                    <a:pt x="176816" y="509991"/>
                    <a:pt x="180503" y="508309"/>
                    <a:pt x="184350" y="507155"/>
                  </a:cubicBezTo>
                  <a:cubicBezTo>
                    <a:pt x="186858" y="506403"/>
                    <a:pt x="189430" y="505885"/>
                    <a:pt x="191970" y="505250"/>
                  </a:cubicBezTo>
                  <a:cubicBezTo>
                    <a:pt x="195866" y="504276"/>
                    <a:pt x="199590" y="502710"/>
                    <a:pt x="203400" y="501440"/>
                  </a:cubicBezTo>
                  <a:cubicBezTo>
                    <a:pt x="212044" y="498559"/>
                    <a:pt x="217399" y="494648"/>
                    <a:pt x="224355" y="490010"/>
                  </a:cubicBezTo>
                  <a:cubicBezTo>
                    <a:pt x="248176" y="484055"/>
                    <a:pt x="218559" y="491666"/>
                    <a:pt x="237690" y="486200"/>
                  </a:cubicBezTo>
                  <a:cubicBezTo>
                    <a:pt x="240207" y="485481"/>
                    <a:pt x="242904" y="485326"/>
                    <a:pt x="245310" y="484295"/>
                  </a:cubicBezTo>
                  <a:cubicBezTo>
                    <a:pt x="247414" y="483393"/>
                    <a:pt x="249120" y="481755"/>
                    <a:pt x="251025" y="480485"/>
                  </a:cubicBezTo>
                  <a:cubicBezTo>
                    <a:pt x="254892" y="479518"/>
                    <a:pt x="260534" y="478315"/>
                    <a:pt x="264360" y="476675"/>
                  </a:cubicBezTo>
                  <a:cubicBezTo>
                    <a:pt x="266970" y="475556"/>
                    <a:pt x="269321" y="473862"/>
                    <a:pt x="271980" y="472865"/>
                  </a:cubicBezTo>
                  <a:cubicBezTo>
                    <a:pt x="274431" y="471946"/>
                    <a:pt x="277083" y="471679"/>
                    <a:pt x="279600" y="470960"/>
                  </a:cubicBezTo>
                  <a:cubicBezTo>
                    <a:pt x="281531" y="470408"/>
                    <a:pt x="283355" y="469491"/>
                    <a:pt x="285315" y="469055"/>
                  </a:cubicBezTo>
                  <a:cubicBezTo>
                    <a:pt x="289086" y="468217"/>
                    <a:pt x="293081" y="468371"/>
                    <a:pt x="296745" y="467150"/>
                  </a:cubicBezTo>
                  <a:cubicBezTo>
                    <a:pt x="298917" y="466426"/>
                    <a:pt x="300555" y="464610"/>
                    <a:pt x="302460" y="463340"/>
                  </a:cubicBezTo>
                  <a:cubicBezTo>
                    <a:pt x="304901" y="462730"/>
                    <a:pt x="313062" y="460896"/>
                    <a:pt x="315795" y="459530"/>
                  </a:cubicBezTo>
                  <a:cubicBezTo>
                    <a:pt x="317843" y="458506"/>
                    <a:pt x="319605" y="456990"/>
                    <a:pt x="321510" y="455720"/>
                  </a:cubicBezTo>
                  <a:cubicBezTo>
                    <a:pt x="324852" y="453492"/>
                    <a:pt x="329348" y="453706"/>
                    <a:pt x="332940" y="451910"/>
                  </a:cubicBezTo>
                  <a:cubicBezTo>
                    <a:pt x="335780" y="450490"/>
                    <a:pt x="337976" y="448040"/>
                    <a:pt x="340560" y="446195"/>
                  </a:cubicBezTo>
                  <a:cubicBezTo>
                    <a:pt x="342423" y="444864"/>
                    <a:pt x="344370" y="443655"/>
                    <a:pt x="346275" y="442385"/>
                  </a:cubicBezTo>
                  <a:cubicBezTo>
                    <a:pt x="348638" y="440810"/>
                    <a:pt x="351355" y="439845"/>
                    <a:pt x="353895" y="438575"/>
                  </a:cubicBezTo>
                  <a:lnTo>
                    <a:pt x="361515" y="434765"/>
                  </a:lnTo>
                  <a:cubicBezTo>
                    <a:pt x="366595" y="432225"/>
                    <a:pt x="371963" y="430194"/>
                    <a:pt x="376755" y="427145"/>
                  </a:cubicBezTo>
                  <a:cubicBezTo>
                    <a:pt x="379028" y="425699"/>
                    <a:pt x="380565" y="423335"/>
                    <a:pt x="382470" y="421430"/>
                  </a:cubicBezTo>
                  <a:cubicBezTo>
                    <a:pt x="385708" y="418192"/>
                    <a:pt x="389897" y="416034"/>
                    <a:pt x="393900" y="413810"/>
                  </a:cubicBezTo>
                  <a:cubicBezTo>
                    <a:pt x="395655" y="412835"/>
                    <a:pt x="398047" y="413159"/>
                    <a:pt x="399615" y="411905"/>
                  </a:cubicBezTo>
                  <a:cubicBezTo>
                    <a:pt x="401403" y="410475"/>
                    <a:pt x="402155" y="408095"/>
                    <a:pt x="403425" y="406190"/>
                  </a:cubicBezTo>
                  <a:cubicBezTo>
                    <a:pt x="403425" y="406190"/>
                    <a:pt x="410852" y="400794"/>
                    <a:pt x="414855" y="398570"/>
                  </a:cubicBezTo>
                  <a:cubicBezTo>
                    <a:pt x="424598" y="393157"/>
                    <a:pt x="417340" y="401510"/>
                    <a:pt x="424380" y="390950"/>
                  </a:cubicBezTo>
                  <a:cubicBezTo>
                    <a:pt x="428359" y="388298"/>
                    <a:pt x="429383" y="387751"/>
                    <a:pt x="430329" y="386949"/>
                  </a:cubicBezTo>
                  <a:lnTo>
                    <a:pt x="434041" y="383208"/>
                  </a:lnTo>
                  <a:lnTo>
                    <a:pt x="436674" y="391239"/>
                  </a:lnTo>
                  <a:cubicBezTo>
                    <a:pt x="525860" y="334026"/>
                    <a:pt x="609997" y="270923"/>
                    <a:pt x="689086" y="201930"/>
                  </a:cubicBezTo>
                  <a:lnTo>
                    <a:pt x="719376" y="169116"/>
                  </a:lnTo>
                  <a:cubicBezTo>
                    <a:pt x="717693" y="169116"/>
                    <a:pt x="712645" y="166592"/>
                    <a:pt x="704231" y="161544"/>
                  </a:cubicBezTo>
                  <a:cubicBezTo>
                    <a:pt x="695817" y="156496"/>
                    <a:pt x="678990" y="148503"/>
                    <a:pt x="653749" y="137565"/>
                  </a:cubicBezTo>
                  <a:cubicBezTo>
                    <a:pt x="628508" y="126627"/>
                    <a:pt x="599059" y="119054"/>
                    <a:pt x="565404" y="114848"/>
                  </a:cubicBezTo>
                  <a:cubicBezTo>
                    <a:pt x="531749" y="110641"/>
                    <a:pt x="510294" y="106434"/>
                    <a:pt x="501039" y="102227"/>
                  </a:cubicBezTo>
                  <a:cubicBezTo>
                    <a:pt x="491784" y="98020"/>
                    <a:pt x="481267" y="93393"/>
                    <a:pt x="469487" y="88344"/>
                  </a:cubicBezTo>
                  <a:cubicBezTo>
                    <a:pt x="469487" y="84979"/>
                    <a:pt x="469908" y="81613"/>
                    <a:pt x="470750" y="78248"/>
                  </a:cubicBezTo>
                  <a:cubicBezTo>
                    <a:pt x="471591" y="74882"/>
                    <a:pt x="472853" y="71517"/>
                    <a:pt x="474536" y="68151"/>
                  </a:cubicBezTo>
                  <a:lnTo>
                    <a:pt x="487156" y="58055"/>
                  </a:lnTo>
                  <a:lnTo>
                    <a:pt x="479584" y="53006"/>
                  </a:lnTo>
                  <a:lnTo>
                    <a:pt x="487156" y="50482"/>
                  </a:lnTo>
                  <a:lnTo>
                    <a:pt x="492205" y="45434"/>
                  </a:lnTo>
                  <a:lnTo>
                    <a:pt x="484632" y="37862"/>
                  </a:lnTo>
                  <a:lnTo>
                    <a:pt x="494729" y="27765"/>
                  </a:lnTo>
                  <a:lnTo>
                    <a:pt x="489681" y="20193"/>
                  </a:lnTo>
                  <a:lnTo>
                    <a:pt x="509873" y="17669"/>
                  </a:lnTo>
                  <a:lnTo>
                    <a:pt x="501393" y="2827"/>
                  </a:lnTo>
                  <a:lnTo>
                    <a:pt x="502301" y="2524"/>
                  </a:lnTo>
                  <a:cubicBezTo>
                    <a:pt x="503143" y="1682"/>
                    <a:pt x="507665" y="1262"/>
                    <a:pt x="515869" y="1262"/>
                  </a:cubicBezTo>
                  <a:close/>
                  <a:moveTo>
                    <a:pt x="499777" y="0"/>
                  </a:moveTo>
                  <a:lnTo>
                    <a:pt x="501393" y="2827"/>
                  </a:lnTo>
                  <a:lnTo>
                    <a:pt x="500408" y="3155"/>
                  </a:lnTo>
                  <a:cubicBezTo>
                    <a:pt x="499987" y="2734"/>
                    <a:pt x="499777" y="1682"/>
                    <a:pt x="499777" y="0"/>
                  </a:cubicBezTo>
                  <a:close/>
                </a:path>
              </a:pathLst>
            </a:custGeom>
            <a:solidFill>
              <a:srgbClr val="000058">
                <a:alpha val="3000"/>
              </a:srgbClr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>
                <a:defRPr sz="16600">
                  <a:solidFill>
                    <a:srgbClr val="3C2918"/>
                  </a:solidFill>
                  <a:latin typeface="Ohhige115" panose="02000609000000000000" pitchFamily="49" charset="-128"/>
                  <a:ea typeface="Ohhige115" panose="02000609000000000000" pitchFamily="49" charset="-128"/>
                </a:defRPr>
              </a:lvl1pPr>
            </a:lstStyle>
            <a:p>
              <a:endParaRPr lang="zh-CN" altLang="en-US" sz="19900" dirty="0">
                <a:solidFill>
                  <a:srgbClr val="000058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</a:endParaRPr>
            </a:p>
          </p:txBody>
        </p:sp>
        <p:sp>
          <p:nvSpPr>
            <p:cNvPr id="150" name="任意多边形 149"/>
            <p:cNvSpPr/>
            <p:nvPr/>
          </p:nvSpPr>
          <p:spPr>
            <a:xfrm>
              <a:off x="3101801" y="2483410"/>
              <a:ext cx="223785" cy="607218"/>
            </a:xfrm>
            <a:custGeom>
              <a:avLst/>
              <a:gdLst>
                <a:gd name="connsiteX0" fmla="*/ 355902 w 810244"/>
                <a:gd name="connsiteY0" fmla="*/ 0 h 2198513"/>
                <a:gd name="connsiteX1" fmla="*/ 376095 w 810244"/>
                <a:gd name="connsiteY1" fmla="*/ 1262 h 2198513"/>
                <a:gd name="connsiteX2" fmla="*/ 532590 w 810244"/>
                <a:gd name="connsiteY2" fmla="*/ 32814 h 2198513"/>
                <a:gd name="connsiteX3" fmla="*/ 547735 w 810244"/>
                <a:gd name="connsiteY3" fmla="*/ 12621 h 2198513"/>
                <a:gd name="connsiteX4" fmla="*/ 566666 w 810244"/>
                <a:gd name="connsiteY4" fmla="*/ 12621 h 2198513"/>
                <a:gd name="connsiteX5" fmla="*/ 580549 w 810244"/>
                <a:gd name="connsiteY5" fmla="*/ 21455 h 2198513"/>
                <a:gd name="connsiteX6" fmla="*/ 604528 w 810244"/>
                <a:gd name="connsiteY6" fmla="*/ 45434 h 2198513"/>
                <a:gd name="connsiteX7" fmla="*/ 648700 w 810244"/>
                <a:gd name="connsiteY7" fmla="*/ 71938 h 2198513"/>
                <a:gd name="connsiteX8" fmla="*/ 700445 w 810244"/>
                <a:gd name="connsiteY8" fmla="*/ 88344 h 2198513"/>
                <a:gd name="connsiteX9" fmla="*/ 742093 w 810244"/>
                <a:gd name="connsiteY9" fmla="*/ 100965 h 2198513"/>
                <a:gd name="connsiteX10" fmla="*/ 752189 w 810244"/>
                <a:gd name="connsiteY10" fmla="*/ 126206 h 2198513"/>
                <a:gd name="connsiteX11" fmla="*/ 762286 w 810244"/>
                <a:gd name="connsiteY11" fmla="*/ 132517 h 2198513"/>
                <a:gd name="connsiteX12" fmla="*/ 781217 w 810244"/>
                <a:gd name="connsiteY12" fmla="*/ 137565 h 2198513"/>
                <a:gd name="connsiteX13" fmla="*/ 805196 w 810244"/>
                <a:gd name="connsiteY13" fmla="*/ 146399 h 2198513"/>
                <a:gd name="connsiteX14" fmla="*/ 810244 w 810244"/>
                <a:gd name="connsiteY14" fmla="*/ 166592 h 2198513"/>
                <a:gd name="connsiteX15" fmla="*/ 777430 w 810244"/>
                <a:gd name="connsiteY15" fmla="*/ 206978 h 2198513"/>
                <a:gd name="connsiteX16" fmla="*/ 790051 w 810244"/>
                <a:gd name="connsiteY16" fmla="*/ 232220 h 2198513"/>
                <a:gd name="connsiteX17" fmla="*/ 752189 w 810244"/>
                <a:gd name="connsiteY17" fmla="*/ 239792 h 2198513"/>
                <a:gd name="connsiteX18" fmla="*/ 740831 w 810244"/>
                <a:gd name="connsiteY18" fmla="*/ 297847 h 2198513"/>
                <a:gd name="connsiteX19" fmla="*/ 731996 w 810244"/>
                <a:gd name="connsiteY19" fmla="*/ 335709 h 2198513"/>
                <a:gd name="connsiteX20" fmla="*/ 726948 w 810244"/>
                <a:gd name="connsiteY20" fmla="*/ 355902 h 2198513"/>
                <a:gd name="connsiteX21" fmla="*/ 709279 w 810244"/>
                <a:gd name="connsiteY21" fmla="*/ 365998 h 2198513"/>
                <a:gd name="connsiteX22" fmla="*/ 676466 w 810244"/>
                <a:gd name="connsiteY22" fmla="*/ 527542 h 2198513"/>
                <a:gd name="connsiteX23" fmla="*/ 661321 w 810244"/>
                <a:gd name="connsiteY23" fmla="*/ 595694 h 2198513"/>
                <a:gd name="connsiteX24" fmla="*/ 662583 w 810244"/>
                <a:gd name="connsiteY24" fmla="*/ 676466 h 2198513"/>
                <a:gd name="connsiteX25" fmla="*/ 658797 w 810244"/>
                <a:gd name="connsiteY25" fmla="*/ 790051 h 2198513"/>
                <a:gd name="connsiteX26" fmla="*/ 658797 w 810244"/>
                <a:gd name="connsiteY26" fmla="*/ 938975 h 2198513"/>
                <a:gd name="connsiteX27" fmla="*/ 668893 w 810244"/>
                <a:gd name="connsiteY27" fmla="*/ 1033629 h 2198513"/>
                <a:gd name="connsiteX28" fmla="*/ 671417 w 810244"/>
                <a:gd name="connsiteY28" fmla="*/ 1060133 h 2198513"/>
                <a:gd name="connsiteX29" fmla="*/ 673941 w 810244"/>
                <a:gd name="connsiteY29" fmla="*/ 1082850 h 2198513"/>
                <a:gd name="connsiteX30" fmla="*/ 672679 w 810244"/>
                <a:gd name="connsiteY30" fmla="*/ 1099257 h 2198513"/>
                <a:gd name="connsiteX31" fmla="*/ 670155 w 810244"/>
                <a:gd name="connsiteY31" fmla="*/ 1115664 h 2198513"/>
                <a:gd name="connsiteX32" fmla="*/ 668893 w 810244"/>
                <a:gd name="connsiteY32" fmla="*/ 1158574 h 2198513"/>
                <a:gd name="connsiteX33" fmla="*/ 673941 w 810244"/>
                <a:gd name="connsiteY33" fmla="*/ 1138381 h 2198513"/>
                <a:gd name="connsiteX34" fmla="*/ 675204 w 810244"/>
                <a:gd name="connsiteY34" fmla="*/ 1148477 h 2198513"/>
                <a:gd name="connsiteX35" fmla="*/ 672679 w 810244"/>
                <a:gd name="connsiteY35" fmla="*/ 1167408 h 2198513"/>
                <a:gd name="connsiteX36" fmla="*/ 671417 w 810244"/>
                <a:gd name="connsiteY36" fmla="*/ 1211580 h 2198513"/>
                <a:gd name="connsiteX37" fmla="*/ 681514 w 810244"/>
                <a:gd name="connsiteY37" fmla="*/ 1188863 h 2198513"/>
                <a:gd name="connsiteX38" fmla="*/ 682776 w 810244"/>
                <a:gd name="connsiteY38" fmla="*/ 1238084 h 2198513"/>
                <a:gd name="connsiteX39" fmla="*/ 684038 w 810244"/>
                <a:gd name="connsiteY39" fmla="*/ 1267111 h 2198513"/>
                <a:gd name="connsiteX40" fmla="*/ 686562 w 810244"/>
                <a:gd name="connsiteY40" fmla="*/ 1282256 h 2198513"/>
                <a:gd name="connsiteX41" fmla="*/ 681514 w 810244"/>
                <a:gd name="connsiteY41" fmla="*/ 1284780 h 2198513"/>
                <a:gd name="connsiteX42" fmla="*/ 686562 w 810244"/>
                <a:gd name="connsiteY42" fmla="*/ 1289828 h 2198513"/>
                <a:gd name="connsiteX43" fmla="*/ 691610 w 810244"/>
                <a:gd name="connsiteY43" fmla="*/ 1356717 h 2198513"/>
                <a:gd name="connsiteX44" fmla="*/ 695397 w 810244"/>
                <a:gd name="connsiteY44" fmla="*/ 1452634 h 2198513"/>
                <a:gd name="connsiteX45" fmla="*/ 694134 w 810244"/>
                <a:gd name="connsiteY45" fmla="*/ 1532144 h 2198513"/>
                <a:gd name="connsiteX46" fmla="*/ 696659 w 810244"/>
                <a:gd name="connsiteY46" fmla="*/ 1552337 h 2198513"/>
                <a:gd name="connsiteX47" fmla="*/ 704231 w 810244"/>
                <a:gd name="connsiteY47" fmla="*/ 1567482 h 2198513"/>
                <a:gd name="connsiteX48" fmla="*/ 696659 w 810244"/>
                <a:gd name="connsiteY48" fmla="*/ 1653302 h 2198513"/>
                <a:gd name="connsiteX49" fmla="*/ 704231 w 810244"/>
                <a:gd name="connsiteY49" fmla="*/ 1638157 h 2198513"/>
                <a:gd name="connsiteX50" fmla="*/ 711803 w 810244"/>
                <a:gd name="connsiteY50" fmla="*/ 1630585 h 2198513"/>
                <a:gd name="connsiteX51" fmla="*/ 713066 w 810244"/>
                <a:gd name="connsiteY51" fmla="*/ 1639419 h 2198513"/>
                <a:gd name="connsiteX52" fmla="*/ 711803 w 810244"/>
                <a:gd name="connsiteY52" fmla="*/ 1658350 h 2198513"/>
                <a:gd name="connsiteX53" fmla="*/ 704231 w 810244"/>
                <a:gd name="connsiteY53" fmla="*/ 1708833 h 2198513"/>
                <a:gd name="connsiteX54" fmla="*/ 709279 w 810244"/>
                <a:gd name="connsiteY54" fmla="*/ 1716405 h 2198513"/>
                <a:gd name="connsiteX55" fmla="*/ 718114 w 810244"/>
                <a:gd name="connsiteY55" fmla="*/ 1731550 h 2198513"/>
                <a:gd name="connsiteX56" fmla="*/ 721900 w 810244"/>
                <a:gd name="connsiteY56" fmla="*/ 1759315 h 2198513"/>
                <a:gd name="connsiteX57" fmla="*/ 728210 w 810244"/>
                <a:gd name="connsiteY57" fmla="*/ 1798439 h 2198513"/>
                <a:gd name="connsiteX58" fmla="*/ 734521 w 810244"/>
                <a:gd name="connsiteY58" fmla="*/ 1838825 h 2198513"/>
                <a:gd name="connsiteX59" fmla="*/ 734521 w 810244"/>
                <a:gd name="connsiteY59" fmla="*/ 1895618 h 2198513"/>
                <a:gd name="connsiteX60" fmla="*/ 744617 w 810244"/>
                <a:gd name="connsiteY60" fmla="*/ 1895618 h 2198513"/>
                <a:gd name="connsiteX61" fmla="*/ 749034 w 810244"/>
                <a:gd name="connsiteY61" fmla="*/ 1867853 h 2198513"/>
                <a:gd name="connsiteX62" fmla="*/ 754991 w 810244"/>
                <a:gd name="connsiteY62" fmla="*/ 1855371 h 2198513"/>
                <a:gd name="connsiteX63" fmla="*/ 764810 w 810244"/>
                <a:gd name="connsiteY63" fmla="*/ 1860280 h 2198513"/>
                <a:gd name="connsiteX64" fmla="*/ 769858 w 810244"/>
                <a:gd name="connsiteY64" fmla="*/ 1890570 h 2198513"/>
                <a:gd name="connsiteX65" fmla="*/ 767334 w 810244"/>
                <a:gd name="connsiteY65" fmla="*/ 1913287 h 2198513"/>
                <a:gd name="connsiteX66" fmla="*/ 754714 w 810244"/>
                <a:gd name="connsiteY66" fmla="*/ 1958721 h 2198513"/>
                <a:gd name="connsiteX67" fmla="*/ 752189 w 810244"/>
                <a:gd name="connsiteY67" fmla="*/ 1953673 h 2198513"/>
                <a:gd name="connsiteX68" fmla="*/ 742093 w 810244"/>
                <a:gd name="connsiteY68" fmla="*/ 1963770 h 2198513"/>
                <a:gd name="connsiteX69" fmla="*/ 744617 w 810244"/>
                <a:gd name="connsiteY69" fmla="*/ 2016776 h 2198513"/>
                <a:gd name="connsiteX70" fmla="*/ 737045 w 810244"/>
                <a:gd name="connsiteY70" fmla="*/ 2016776 h 2198513"/>
                <a:gd name="connsiteX71" fmla="*/ 742093 w 810244"/>
                <a:gd name="connsiteY71" fmla="*/ 2031921 h 2198513"/>
                <a:gd name="connsiteX72" fmla="*/ 726948 w 810244"/>
                <a:gd name="connsiteY72" fmla="*/ 2036969 h 2198513"/>
                <a:gd name="connsiteX73" fmla="*/ 737045 w 810244"/>
                <a:gd name="connsiteY73" fmla="*/ 2060948 h 2198513"/>
                <a:gd name="connsiteX74" fmla="*/ 737045 w 810244"/>
                <a:gd name="connsiteY74" fmla="*/ 2076093 h 2198513"/>
                <a:gd name="connsiteX75" fmla="*/ 733258 w 810244"/>
                <a:gd name="connsiteY75" fmla="*/ 2091238 h 2198513"/>
                <a:gd name="connsiteX76" fmla="*/ 734521 w 810244"/>
                <a:gd name="connsiteY76" fmla="*/ 2105120 h 2198513"/>
                <a:gd name="connsiteX77" fmla="*/ 726948 w 810244"/>
                <a:gd name="connsiteY77" fmla="*/ 2107644 h 2198513"/>
                <a:gd name="connsiteX78" fmla="*/ 721900 w 810244"/>
                <a:gd name="connsiteY78" fmla="*/ 2120265 h 2198513"/>
                <a:gd name="connsiteX79" fmla="*/ 731996 w 810244"/>
                <a:gd name="connsiteY79" fmla="*/ 2140458 h 2198513"/>
                <a:gd name="connsiteX80" fmla="*/ 729472 w 810244"/>
                <a:gd name="connsiteY80" fmla="*/ 2140458 h 2198513"/>
                <a:gd name="connsiteX81" fmla="*/ 704231 w 810244"/>
                <a:gd name="connsiteY81" fmla="*/ 2121527 h 2198513"/>
                <a:gd name="connsiteX82" fmla="*/ 691610 w 810244"/>
                <a:gd name="connsiteY82" fmla="*/ 2115217 h 2198513"/>
                <a:gd name="connsiteX83" fmla="*/ 673941 w 810244"/>
                <a:gd name="connsiteY83" fmla="*/ 2112693 h 2198513"/>
                <a:gd name="connsiteX84" fmla="*/ 658797 w 810244"/>
                <a:gd name="connsiteY84" fmla="*/ 2127837 h 2198513"/>
                <a:gd name="connsiteX85" fmla="*/ 649962 w 810244"/>
                <a:gd name="connsiteY85" fmla="*/ 2154341 h 2198513"/>
                <a:gd name="connsiteX86" fmla="*/ 647438 w 810244"/>
                <a:gd name="connsiteY86" fmla="*/ 2164437 h 2198513"/>
                <a:gd name="connsiteX87" fmla="*/ 643652 w 810244"/>
                <a:gd name="connsiteY87" fmla="*/ 2175796 h 2198513"/>
                <a:gd name="connsiteX88" fmla="*/ 631031 w 810244"/>
                <a:gd name="connsiteY88" fmla="*/ 2175796 h 2198513"/>
                <a:gd name="connsiteX89" fmla="*/ 620935 w 810244"/>
                <a:gd name="connsiteY89" fmla="*/ 2180844 h 2198513"/>
                <a:gd name="connsiteX90" fmla="*/ 591908 w 810244"/>
                <a:gd name="connsiteY90" fmla="*/ 2192203 h 2198513"/>
                <a:gd name="connsiteX91" fmla="*/ 545211 w 810244"/>
                <a:gd name="connsiteY91" fmla="*/ 2194727 h 2198513"/>
                <a:gd name="connsiteX92" fmla="*/ 469487 w 810244"/>
                <a:gd name="connsiteY92" fmla="*/ 2183368 h 2198513"/>
                <a:gd name="connsiteX93" fmla="*/ 456867 w 810244"/>
                <a:gd name="connsiteY93" fmla="*/ 2198513 h 2198513"/>
                <a:gd name="connsiteX94" fmla="*/ 459391 w 810244"/>
                <a:gd name="connsiteY94" fmla="*/ 2188417 h 2198513"/>
                <a:gd name="connsiteX95" fmla="*/ 442984 w 810244"/>
                <a:gd name="connsiteY95" fmla="*/ 2168224 h 2198513"/>
                <a:gd name="connsiteX96" fmla="*/ 430363 w 810244"/>
                <a:gd name="connsiteY96" fmla="*/ 2150555 h 2198513"/>
                <a:gd name="connsiteX97" fmla="*/ 416481 w 810244"/>
                <a:gd name="connsiteY97" fmla="*/ 2135410 h 2198513"/>
                <a:gd name="connsiteX98" fmla="*/ 386191 w 810244"/>
                <a:gd name="connsiteY98" fmla="*/ 2117741 h 2198513"/>
                <a:gd name="connsiteX99" fmla="*/ 371047 w 810244"/>
                <a:gd name="connsiteY99" fmla="*/ 2095024 h 2198513"/>
                <a:gd name="connsiteX100" fmla="*/ 312992 w 810244"/>
                <a:gd name="connsiteY100" fmla="*/ 2036969 h 2198513"/>
                <a:gd name="connsiteX101" fmla="*/ 318040 w 810244"/>
                <a:gd name="connsiteY101" fmla="*/ 2026873 h 2198513"/>
                <a:gd name="connsiteX102" fmla="*/ 295323 w 810244"/>
                <a:gd name="connsiteY102" fmla="*/ 2014252 h 2198513"/>
                <a:gd name="connsiteX103" fmla="*/ 300371 w 810244"/>
                <a:gd name="connsiteY103" fmla="*/ 2011728 h 2198513"/>
                <a:gd name="connsiteX104" fmla="*/ 295323 w 810244"/>
                <a:gd name="connsiteY104" fmla="*/ 2004155 h 2198513"/>
                <a:gd name="connsiteX105" fmla="*/ 335709 w 810244"/>
                <a:gd name="connsiteY105" fmla="*/ 2014252 h 2198513"/>
                <a:gd name="connsiteX106" fmla="*/ 336971 w 810244"/>
                <a:gd name="connsiteY106" fmla="*/ 2004155 h 2198513"/>
                <a:gd name="connsiteX107" fmla="*/ 334447 w 810244"/>
                <a:gd name="connsiteY107" fmla="*/ 1983962 h 2198513"/>
                <a:gd name="connsiteX108" fmla="*/ 330661 w 810244"/>
                <a:gd name="connsiteY108" fmla="*/ 1962507 h 2198513"/>
                <a:gd name="connsiteX109" fmla="*/ 325612 w 810244"/>
                <a:gd name="connsiteY109" fmla="*/ 1941052 h 2198513"/>
                <a:gd name="connsiteX110" fmla="*/ 323088 w 810244"/>
                <a:gd name="connsiteY110" fmla="*/ 1910763 h 2198513"/>
                <a:gd name="connsiteX111" fmla="*/ 305419 w 810244"/>
                <a:gd name="connsiteY111" fmla="*/ 1900666 h 2198513"/>
                <a:gd name="connsiteX112" fmla="*/ 315516 w 810244"/>
                <a:gd name="connsiteY112" fmla="*/ 1895618 h 2198513"/>
                <a:gd name="connsiteX113" fmla="*/ 305419 w 810244"/>
                <a:gd name="connsiteY113" fmla="*/ 1882997 h 2198513"/>
                <a:gd name="connsiteX114" fmla="*/ 292799 w 810244"/>
                <a:gd name="connsiteY114" fmla="*/ 1880473 h 2198513"/>
                <a:gd name="connsiteX115" fmla="*/ 285226 w 810244"/>
                <a:gd name="connsiteY115" fmla="*/ 1882997 h 2198513"/>
                <a:gd name="connsiteX116" fmla="*/ 277654 w 810244"/>
                <a:gd name="connsiteY116" fmla="*/ 1877949 h 2198513"/>
                <a:gd name="connsiteX117" fmla="*/ 275130 w 810244"/>
                <a:gd name="connsiteY117" fmla="*/ 1880473 h 2198513"/>
                <a:gd name="connsiteX118" fmla="*/ 254937 w 810244"/>
                <a:gd name="connsiteY118" fmla="*/ 1877949 h 2198513"/>
                <a:gd name="connsiteX119" fmla="*/ 252413 w 810244"/>
                <a:gd name="connsiteY119" fmla="*/ 1880473 h 2198513"/>
                <a:gd name="connsiteX120" fmla="*/ 244840 w 810244"/>
                <a:gd name="connsiteY120" fmla="*/ 1877949 h 2198513"/>
                <a:gd name="connsiteX121" fmla="*/ 176689 w 810244"/>
                <a:gd name="connsiteY121" fmla="*/ 1872901 h 2198513"/>
                <a:gd name="connsiteX122" fmla="*/ 179213 w 810244"/>
                <a:gd name="connsiteY122" fmla="*/ 1860280 h 2198513"/>
                <a:gd name="connsiteX123" fmla="*/ 171641 w 810244"/>
                <a:gd name="connsiteY123" fmla="*/ 1860280 h 2198513"/>
                <a:gd name="connsiteX124" fmla="*/ 166592 w 810244"/>
                <a:gd name="connsiteY124" fmla="*/ 1855232 h 2198513"/>
                <a:gd name="connsiteX125" fmla="*/ 75724 w 810244"/>
                <a:gd name="connsiteY125" fmla="*/ 1852708 h 2198513"/>
                <a:gd name="connsiteX126" fmla="*/ 113586 w 810244"/>
                <a:gd name="connsiteY126" fmla="*/ 1847660 h 2198513"/>
                <a:gd name="connsiteX127" fmla="*/ 0 w 810244"/>
                <a:gd name="connsiteY127" fmla="*/ 1835039 h 2198513"/>
                <a:gd name="connsiteX128" fmla="*/ 90869 w 810244"/>
                <a:gd name="connsiteY128" fmla="*/ 1835039 h 2198513"/>
                <a:gd name="connsiteX129" fmla="*/ 95917 w 810244"/>
                <a:gd name="connsiteY129" fmla="*/ 1819894 h 2198513"/>
                <a:gd name="connsiteX130" fmla="*/ 106013 w 810244"/>
                <a:gd name="connsiteY130" fmla="*/ 1819894 h 2198513"/>
                <a:gd name="connsiteX131" fmla="*/ 106013 w 810244"/>
                <a:gd name="connsiteY131" fmla="*/ 1827467 h 2198513"/>
                <a:gd name="connsiteX132" fmla="*/ 113586 w 810244"/>
                <a:gd name="connsiteY132" fmla="*/ 1822418 h 2198513"/>
                <a:gd name="connsiteX133" fmla="*/ 176689 w 810244"/>
                <a:gd name="connsiteY133" fmla="*/ 1819894 h 2198513"/>
                <a:gd name="connsiteX134" fmla="*/ 159020 w 810244"/>
                <a:gd name="connsiteY134" fmla="*/ 1817370 h 2198513"/>
                <a:gd name="connsiteX135" fmla="*/ 153972 w 810244"/>
                <a:gd name="connsiteY135" fmla="*/ 1819894 h 2198513"/>
                <a:gd name="connsiteX136" fmla="*/ 140089 w 810244"/>
                <a:gd name="connsiteY136" fmla="*/ 1814846 h 2198513"/>
                <a:gd name="connsiteX137" fmla="*/ 117372 w 810244"/>
                <a:gd name="connsiteY137" fmla="*/ 1813584 h 2198513"/>
                <a:gd name="connsiteX138" fmla="*/ 58055 w 810244"/>
                <a:gd name="connsiteY138" fmla="*/ 1819894 h 2198513"/>
                <a:gd name="connsiteX139" fmla="*/ 53007 w 810244"/>
                <a:gd name="connsiteY139" fmla="*/ 1814846 h 2198513"/>
                <a:gd name="connsiteX140" fmla="*/ 50483 w 810244"/>
                <a:gd name="connsiteY140" fmla="*/ 1817370 h 2198513"/>
                <a:gd name="connsiteX141" fmla="*/ 35338 w 810244"/>
                <a:gd name="connsiteY141" fmla="*/ 1807274 h 2198513"/>
                <a:gd name="connsiteX142" fmla="*/ 76986 w 810244"/>
                <a:gd name="connsiteY142" fmla="*/ 1812322 h 2198513"/>
                <a:gd name="connsiteX143" fmla="*/ 119896 w 810244"/>
                <a:gd name="connsiteY143" fmla="*/ 1808536 h 2198513"/>
                <a:gd name="connsiteX144" fmla="*/ 160282 w 810244"/>
                <a:gd name="connsiteY144" fmla="*/ 1804750 h 2198513"/>
                <a:gd name="connsiteX145" fmla="*/ 184261 w 810244"/>
                <a:gd name="connsiteY145" fmla="*/ 1799701 h 2198513"/>
                <a:gd name="connsiteX146" fmla="*/ 184261 w 810244"/>
                <a:gd name="connsiteY146" fmla="*/ 1792129 h 2198513"/>
                <a:gd name="connsiteX147" fmla="*/ 204454 w 810244"/>
                <a:gd name="connsiteY147" fmla="*/ 1789605 h 2198513"/>
                <a:gd name="connsiteX148" fmla="*/ 159020 w 810244"/>
                <a:gd name="connsiteY148" fmla="*/ 1776984 h 2198513"/>
                <a:gd name="connsiteX149" fmla="*/ 193096 w 810244"/>
                <a:gd name="connsiteY149" fmla="*/ 1776984 h 2198513"/>
                <a:gd name="connsiteX150" fmla="*/ 209503 w 810244"/>
                <a:gd name="connsiteY150" fmla="*/ 1778246 h 2198513"/>
                <a:gd name="connsiteX151" fmla="*/ 222123 w 810244"/>
                <a:gd name="connsiteY151" fmla="*/ 1782032 h 2198513"/>
                <a:gd name="connsiteX152" fmla="*/ 219599 w 810244"/>
                <a:gd name="connsiteY152" fmla="*/ 1774460 h 2198513"/>
                <a:gd name="connsiteX153" fmla="*/ 242316 w 810244"/>
                <a:gd name="connsiteY153" fmla="*/ 1771936 h 2198513"/>
                <a:gd name="connsiteX154" fmla="*/ 239792 w 810244"/>
                <a:gd name="connsiteY154" fmla="*/ 1774460 h 2198513"/>
                <a:gd name="connsiteX155" fmla="*/ 224647 w 810244"/>
                <a:gd name="connsiteY155" fmla="*/ 1774460 h 2198513"/>
                <a:gd name="connsiteX156" fmla="*/ 222123 w 810244"/>
                <a:gd name="connsiteY156" fmla="*/ 1779508 h 2198513"/>
                <a:gd name="connsiteX157" fmla="*/ 239792 w 810244"/>
                <a:gd name="connsiteY157" fmla="*/ 1778246 h 2198513"/>
                <a:gd name="connsiteX158" fmla="*/ 246102 w 810244"/>
                <a:gd name="connsiteY158" fmla="*/ 1778246 h 2198513"/>
                <a:gd name="connsiteX159" fmla="*/ 252413 w 810244"/>
                <a:gd name="connsiteY159" fmla="*/ 1779508 h 2198513"/>
                <a:gd name="connsiteX160" fmla="*/ 247364 w 810244"/>
                <a:gd name="connsiteY160" fmla="*/ 1771936 h 2198513"/>
                <a:gd name="connsiteX161" fmla="*/ 345805 w 810244"/>
                <a:gd name="connsiteY161" fmla="*/ 1741646 h 2198513"/>
                <a:gd name="connsiteX162" fmla="*/ 345805 w 810244"/>
                <a:gd name="connsiteY162" fmla="*/ 1736598 h 2198513"/>
                <a:gd name="connsiteX163" fmla="*/ 353378 w 810244"/>
                <a:gd name="connsiteY163" fmla="*/ 1731550 h 2198513"/>
                <a:gd name="connsiteX164" fmla="*/ 360950 w 810244"/>
                <a:gd name="connsiteY164" fmla="*/ 1716405 h 2198513"/>
                <a:gd name="connsiteX165" fmla="*/ 364736 w 810244"/>
                <a:gd name="connsiteY165" fmla="*/ 1697474 h 2198513"/>
                <a:gd name="connsiteX166" fmla="*/ 368522 w 810244"/>
                <a:gd name="connsiteY166" fmla="*/ 1650778 h 2198513"/>
                <a:gd name="connsiteX167" fmla="*/ 381143 w 810244"/>
                <a:gd name="connsiteY167" fmla="*/ 1640681 h 2198513"/>
                <a:gd name="connsiteX168" fmla="*/ 386191 w 810244"/>
                <a:gd name="connsiteY168" fmla="*/ 1621750 h 2198513"/>
                <a:gd name="connsiteX169" fmla="*/ 386191 w 810244"/>
                <a:gd name="connsiteY169" fmla="*/ 1614178 h 2198513"/>
                <a:gd name="connsiteX170" fmla="*/ 383667 w 810244"/>
                <a:gd name="connsiteY170" fmla="*/ 1610392 h 2198513"/>
                <a:gd name="connsiteX171" fmla="*/ 393764 w 810244"/>
                <a:gd name="connsiteY171" fmla="*/ 1578840 h 2198513"/>
                <a:gd name="connsiteX172" fmla="*/ 400074 w 810244"/>
                <a:gd name="connsiteY172" fmla="*/ 1540979 h 2198513"/>
                <a:gd name="connsiteX173" fmla="*/ 406384 w 810244"/>
                <a:gd name="connsiteY173" fmla="*/ 1500592 h 2198513"/>
                <a:gd name="connsiteX174" fmla="*/ 408908 w 810244"/>
                <a:gd name="connsiteY174" fmla="*/ 1475351 h 2198513"/>
                <a:gd name="connsiteX175" fmla="*/ 411433 w 810244"/>
                <a:gd name="connsiteY175" fmla="*/ 1455158 h 2198513"/>
                <a:gd name="connsiteX176" fmla="*/ 424053 w 810244"/>
                <a:gd name="connsiteY176" fmla="*/ 1426131 h 2198513"/>
                <a:gd name="connsiteX177" fmla="*/ 416481 w 810244"/>
                <a:gd name="connsiteY177" fmla="*/ 1426131 h 2198513"/>
                <a:gd name="connsiteX178" fmla="*/ 416481 w 810244"/>
                <a:gd name="connsiteY178" fmla="*/ 1412248 h 2198513"/>
                <a:gd name="connsiteX179" fmla="*/ 421529 w 810244"/>
                <a:gd name="connsiteY179" fmla="*/ 1359242 h 2198513"/>
                <a:gd name="connsiteX180" fmla="*/ 429101 w 810244"/>
                <a:gd name="connsiteY180" fmla="*/ 1206532 h 2198513"/>
                <a:gd name="connsiteX181" fmla="*/ 440460 w 810244"/>
                <a:gd name="connsiteY181" fmla="*/ 978099 h 2198513"/>
                <a:gd name="connsiteX182" fmla="*/ 458129 w 810244"/>
                <a:gd name="connsiteY182" fmla="*/ 795100 h 2198513"/>
                <a:gd name="connsiteX183" fmla="*/ 464439 w 810244"/>
                <a:gd name="connsiteY183" fmla="*/ 719376 h 2198513"/>
                <a:gd name="connsiteX184" fmla="*/ 469487 w 810244"/>
                <a:gd name="connsiteY184" fmla="*/ 692873 h 2198513"/>
                <a:gd name="connsiteX185" fmla="*/ 480846 w 810244"/>
                <a:gd name="connsiteY185" fmla="*/ 648700 h 2198513"/>
                <a:gd name="connsiteX186" fmla="*/ 480846 w 810244"/>
                <a:gd name="connsiteY186" fmla="*/ 605790 h 2198513"/>
                <a:gd name="connsiteX187" fmla="*/ 474536 w 810244"/>
                <a:gd name="connsiteY187" fmla="*/ 591908 h 2198513"/>
                <a:gd name="connsiteX188" fmla="*/ 472011 w 810244"/>
                <a:gd name="connsiteY188" fmla="*/ 572977 h 2198513"/>
                <a:gd name="connsiteX189" fmla="*/ 479584 w 810244"/>
                <a:gd name="connsiteY189" fmla="*/ 565404 h 2198513"/>
                <a:gd name="connsiteX190" fmla="*/ 480846 w 810244"/>
                <a:gd name="connsiteY190" fmla="*/ 554046 h 2198513"/>
                <a:gd name="connsiteX191" fmla="*/ 482108 w 810244"/>
                <a:gd name="connsiteY191" fmla="*/ 543949 h 2198513"/>
                <a:gd name="connsiteX192" fmla="*/ 480846 w 810244"/>
                <a:gd name="connsiteY192" fmla="*/ 530066 h 2198513"/>
                <a:gd name="connsiteX193" fmla="*/ 480846 w 810244"/>
                <a:gd name="connsiteY193" fmla="*/ 507349 h 2198513"/>
                <a:gd name="connsiteX194" fmla="*/ 485894 w 810244"/>
                <a:gd name="connsiteY194" fmla="*/ 472012 h 2198513"/>
                <a:gd name="connsiteX195" fmla="*/ 489680 w 810244"/>
                <a:gd name="connsiteY195" fmla="*/ 434150 h 2198513"/>
                <a:gd name="connsiteX196" fmla="*/ 495991 w 810244"/>
                <a:gd name="connsiteY196" fmla="*/ 381143 h 2198513"/>
                <a:gd name="connsiteX197" fmla="*/ 501039 w 810244"/>
                <a:gd name="connsiteY197" fmla="*/ 296585 h 2198513"/>
                <a:gd name="connsiteX198" fmla="*/ 499777 w 810244"/>
                <a:gd name="connsiteY198" fmla="*/ 225909 h 2198513"/>
                <a:gd name="connsiteX199" fmla="*/ 492205 w 810244"/>
                <a:gd name="connsiteY199" fmla="*/ 164068 h 2198513"/>
                <a:gd name="connsiteX200" fmla="*/ 455605 w 810244"/>
                <a:gd name="connsiteY200" fmla="*/ 146399 h 2198513"/>
                <a:gd name="connsiteX201" fmla="*/ 434150 w 810244"/>
                <a:gd name="connsiteY201" fmla="*/ 141351 h 2198513"/>
                <a:gd name="connsiteX202" fmla="*/ 415219 w 810244"/>
                <a:gd name="connsiteY202" fmla="*/ 138827 h 2198513"/>
                <a:gd name="connsiteX203" fmla="*/ 388715 w 810244"/>
                <a:gd name="connsiteY203" fmla="*/ 131255 h 2198513"/>
                <a:gd name="connsiteX204" fmla="*/ 378619 w 810244"/>
                <a:gd name="connsiteY204" fmla="*/ 113586 h 2198513"/>
                <a:gd name="connsiteX205" fmla="*/ 362212 w 810244"/>
                <a:gd name="connsiteY205" fmla="*/ 99703 h 2198513"/>
                <a:gd name="connsiteX206" fmla="*/ 353378 w 810244"/>
                <a:gd name="connsiteY206" fmla="*/ 92131 h 2198513"/>
                <a:gd name="connsiteX207" fmla="*/ 340757 w 810244"/>
                <a:gd name="connsiteY207" fmla="*/ 90869 h 2198513"/>
                <a:gd name="connsiteX208" fmla="*/ 336971 w 810244"/>
                <a:gd name="connsiteY208" fmla="*/ 80772 h 2198513"/>
                <a:gd name="connsiteX209" fmla="*/ 326874 w 810244"/>
                <a:gd name="connsiteY209" fmla="*/ 69414 h 2198513"/>
                <a:gd name="connsiteX210" fmla="*/ 300371 w 810244"/>
                <a:gd name="connsiteY210" fmla="*/ 45434 h 2198513"/>
                <a:gd name="connsiteX211" fmla="*/ 315516 w 810244"/>
                <a:gd name="connsiteY211" fmla="*/ 39124 h 2198513"/>
                <a:gd name="connsiteX212" fmla="*/ 334447 w 810244"/>
                <a:gd name="connsiteY212" fmla="*/ 40386 h 2198513"/>
                <a:gd name="connsiteX213" fmla="*/ 350854 w 810244"/>
                <a:gd name="connsiteY213" fmla="*/ 45434 h 2198513"/>
                <a:gd name="connsiteX214" fmla="*/ 358426 w 810244"/>
                <a:gd name="connsiteY214" fmla="*/ 45434 h 2198513"/>
                <a:gd name="connsiteX215" fmla="*/ 328136 w 810244"/>
                <a:gd name="connsiteY215" fmla="*/ 12621 h 2198513"/>
                <a:gd name="connsiteX216" fmla="*/ 343281 w 810244"/>
                <a:gd name="connsiteY216" fmla="*/ 7573 h 2198513"/>
                <a:gd name="connsiteX217" fmla="*/ 345805 w 810244"/>
                <a:gd name="connsiteY217" fmla="*/ 2524 h 2198513"/>
                <a:gd name="connsiteX218" fmla="*/ 355902 w 810244"/>
                <a:gd name="connsiteY218" fmla="*/ 0 h 21985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</a:cxnLst>
              <a:rect l="l" t="t" r="r" b="b"/>
              <a:pathLst>
                <a:path w="810244" h="2198513">
                  <a:moveTo>
                    <a:pt x="355902" y="0"/>
                  </a:moveTo>
                  <a:cubicBezTo>
                    <a:pt x="362633" y="0"/>
                    <a:pt x="369364" y="421"/>
                    <a:pt x="376095" y="1262"/>
                  </a:cubicBezTo>
                  <a:cubicBezTo>
                    <a:pt x="382826" y="2103"/>
                    <a:pt x="434991" y="12621"/>
                    <a:pt x="532590" y="32814"/>
                  </a:cubicBezTo>
                  <a:lnTo>
                    <a:pt x="547735" y="12621"/>
                  </a:lnTo>
                  <a:cubicBezTo>
                    <a:pt x="556149" y="12621"/>
                    <a:pt x="562459" y="12621"/>
                    <a:pt x="566666" y="12621"/>
                  </a:cubicBezTo>
                  <a:cubicBezTo>
                    <a:pt x="570873" y="12621"/>
                    <a:pt x="575501" y="15566"/>
                    <a:pt x="580549" y="21455"/>
                  </a:cubicBezTo>
                  <a:cubicBezTo>
                    <a:pt x="585597" y="27345"/>
                    <a:pt x="593590" y="35338"/>
                    <a:pt x="604528" y="45434"/>
                  </a:cubicBezTo>
                  <a:cubicBezTo>
                    <a:pt x="615466" y="55531"/>
                    <a:pt x="630190" y="64365"/>
                    <a:pt x="648700" y="71938"/>
                  </a:cubicBezTo>
                  <a:cubicBezTo>
                    <a:pt x="667210" y="79510"/>
                    <a:pt x="684459" y="84979"/>
                    <a:pt x="700445" y="88344"/>
                  </a:cubicBezTo>
                  <a:cubicBezTo>
                    <a:pt x="716431" y="91710"/>
                    <a:pt x="730314" y="95917"/>
                    <a:pt x="742093" y="100965"/>
                  </a:cubicBezTo>
                  <a:lnTo>
                    <a:pt x="752189" y="126206"/>
                  </a:lnTo>
                  <a:cubicBezTo>
                    <a:pt x="755555" y="129572"/>
                    <a:pt x="758920" y="131675"/>
                    <a:pt x="762286" y="132517"/>
                  </a:cubicBezTo>
                  <a:cubicBezTo>
                    <a:pt x="765651" y="133358"/>
                    <a:pt x="771962" y="135041"/>
                    <a:pt x="781217" y="137565"/>
                  </a:cubicBezTo>
                  <a:cubicBezTo>
                    <a:pt x="790472" y="140089"/>
                    <a:pt x="798465" y="143034"/>
                    <a:pt x="805196" y="146399"/>
                  </a:cubicBezTo>
                  <a:lnTo>
                    <a:pt x="810244" y="166592"/>
                  </a:lnTo>
                  <a:lnTo>
                    <a:pt x="777430" y="206978"/>
                  </a:lnTo>
                  <a:cubicBezTo>
                    <a:pt x="784162" y="213710"/>
                    <a:pt x="788368" y="222123"/>
                    <a:pt x="790051" y="232220"/>
                  </a:cubicBezTo>
                  <a:lnTo>
                    <a:pt x="752189" y="239792"/>
                  </a:lnTo>
                  <a:cubicBezTo>
                    <a:pt x="748824" y="256620"/>
                    <a:pt x="745038" y="275971"/>
                    <a:pt x="740831" y="297847"/>
                  </a:cubicBezTo>
                  <a:cubicBezTo>
                    <a:pt x="736624" y="319723"/>
                    <a:pt x="733679" y="332343"/>
                    <a:pt x="731996" y="335709"/>
                  </a:cubicBezTo>
                  <a:cubicBezTo>
                    <a:pt x="730314" y="339074"/>
                    <a:pt x="728631" y="345806"/>
                    <a:pt x="726948" y="355902"/>
                  </a:cubicBezTo>
                  <a:lnTo>
                    <a:pt x="709279" y="365998"/>
                  </a:lnTo>
                  <a:cubicBezTo>
                    <a:pt x="695817" y="451819"/>
                    <a:pt x="684879" y="505667"/>
                    <a:pt x="676466" y="527542"/>
                  </a:cubicBezTo>
                  <a:cubicBezTo>
                    <a:pt x="668052" y="549418"/>
                    <a:pt x="663004" y="572135"/>
                    <a:pt x="661321" y="595694"/>
                  </a:cubicBezTo>
                  <a:cubicBezTo>
                    <a:pt x="659638" y="619252"/>
                    <a:pt x="660059" y="646176"/>
                    <a:pt x="662583" y="676466"/>
                  </a:cubicBezTo>
                  <a:cubicBezTo>
                    <a:pt x="665107" y="706755"/>
                    <a:pt x="663845" y="744617"/>
                    <a:pt x="658797" y="790051"/>
                  </a:cubicBezTo>
                  <a:cubicBezTo>
                    <a:pt x="653748" y="835486"/>
                    <a:pt x="653748" y="885127"/>
                    <a:pt x="658797" y="938975"/>
                  </a:cubicBezTo>
                  <a:cubicBezTo>
                    <a:pt x="663845" y="992823"/>
                    <a:pt x="667210" y="1024374"/>
                    <a:pt x="668893" y="1033629"/>
                  </a:cubicBezTo>
                  <a:cubicBezTo>
                    <a:pt x="670576" y="1042885"/>
                    <a:pt x="671417" y="1051719"/>
                    <a:pt x="671417" y="1060133"/>
                  </a:cubicBezTo>
                  <a:cubicBezTo>
                    <a:pt x="671417" y="1068546"/>
                    <a:pt x="672259" y="1076119"/>
                    <a:pt x="673941" y="1082850"/>
                  </a:cubicBezTo>
                  <a:cubicBezTo>
                    <a:pt x="675624" y="1089581"/>
                    <a:pt x="675204" y="1095050"/>
                    <a:pt x="672679" y="1099257"/>
                  </a:cubicBezTo>
                  <a:cubicBezTo>
                    <a:pt x="670155" y="1103464"/>
                    <a:pt x="669314" y="1108932"/>
                    <a:pt x="670155" y="1115664"/>
                  </a:cubicBezTo>
                  <a:cubicBezTo>
                    <a:pt x="670997" y="1122395"/>
                    <a:pt x="670576" y="1136698"/>
                    <a:pt x="668893" y="1158574"/>
                  </a:cubicBezTo>
                  <a:lnTo>
                    <a:pt x="673941" y="1138381"/>
                  </a:lnTo>
                  <a:cubicBezTo>
                    <a:pt x="675624" y="1143429"/>
                    <a:pt x="676045" y="1146794"/>
                    <a:pt x="675204" y="1148477"/>
                  </a:cubicBezTo>
                  <a:cubicBezTo>
                    <a:pt x="674362" y="1150160"/>
                    <a:pt x="673521" y="1156470"/>
                    <a:pt x="672679" y="1167408"/>
                  </a:cubicBezTo>
                  <a:cubicBezTo>
                    <a:pt x="671838" y="1178346"/>
                    <a:pt x="671417" y="1193070"/>
                    <a:pt x="671417" y="1211580"/>
                  </a:cubicBezTo>
                  <a:lnTo>
                    <a:pt x="681514" y="1188863"/>
                  </a:lnTo>
                  <a:cubicBezTo>
                    <a:pt x="681514" y="1205691"/>
                    <a:pt x="681935" y="1222097"/>
                    <a:pt x="682776" y="1238084"/>
                  </a:cubicBezTo>
                  <a:cubicBezTo>
                    <a:pt x="683617" y="1254070"/>
                    <a:pt x="684038" y="1263745"/>
                    <a:pt x="684038" y="1267111"/>
                  </a:cubicBezTo>
                  <a:cubicBezTo>
                    <a:pt x="684038" y="1270476"/>
                    <a:pt x="684879" y="1275525"/>
                    <a:pt x="686562" y="1282256"/>
                  </a:cubicBezTo>
                  <a:lnTo>
                    <a:pt x="681514" y="1284780"/>
                  </a:lnTo>
                  <a:lnTo>
                    <a:pt x="686562" y="1289828"/>
                  </a:lnTo>
                  <a:cubicBezTo>
                    <a:pt x="688245" y="1316752"/>
                    <a:pt x="689928" y="1339049"/>
                    <a:pt x="691610" y="1356717"/>
                  </a:cubicBezTo>
                  <a:cubicBezTo>
                    <a:pt x="693293" y="1374386"/>
                    <a:pt x="694555" y="1406359"/>
                    <a:pt x="695397" y="1452634"/>
                  </a:cubicBezTo>
                  <a:cubicBezTo>
                    <a:pt x="696238" y="1498910"/>
                    <a:pt x="695817" y="1525413"/>
                    <a:pt x="694134" y="1532144"/>
                  </a:cubicBezTo>
                  <a:cubicBezTo>
                    <a:pt x="692452" y="1538875"/>
                    <a:pt x="693293" y="1545606"/>
                    <a:pt x="696659" y="1552337"/>
                  </a:cubicBezTo>
                  <a:cubicBezTo>
                    <a:pt x="700024" y="1559068"/>
                    <a:pt x="702548" y="1564116"/>
                    <a:pt x="704231" y="1567482"/>
                  </a:cubicBezTo>
                  <a:cubicBezTo>
                    <a:pt x="697500" y="1596088"/>
                    <a:pt x="694976" y="1624695"/>
                    <a:pt x="696659" y="1653302"/>
                  </a:cubicBezTo>
                  <a:lnTo>
                    <a:pt x="704231" y="1638157"/>
                  </a:lnTo>
                  <a:lnTo>
                    <a:pt x="711803" y="1630585"/>
                  </a:lnTo>
                  <a:cubicBezTo>
                    <a:pt x="711803" y="1633950"/>
                    <a:pt x="712224" y="1636895"/>
                    <a:pt x="713066" y="1639419"/>
                  </a:cubicBezTo>
                  <a:cubicBezTo>
                    <a:pt x="713907" y="1641943"/>
                    <a:pt x="713486" y="1648254"/>
                    <a:pt x="711803" y="1658350"/>
                  </a:cubicBezTo>
                  <a:cubicBezTo>
                    <a:pt x="710121" y="1668447"/>
                    <a:pt x="707596" y="1685274"/>
                    <a:pt x="704231" y="1708833"/>
                  </a:cubicBezTo>
                  <a:cubicBezTo>
                    <a:pt x="704231" y="1710516"/>
                    <a:pt x="705914" y="1713040"/>
                    <a:pt x="709279" y="1716405"/>
                  </a:cubicBezTo>
                  <a:cubicBezTo>
                    <a:pt x="712645" y="1719771"/>
                    <a:pt x="715589" y="1724819"/>
                    <a:pt x="718114" y="1731550"/>
                  </a:cubicBezTo>
                  <a:cubicBezTo>
                    <a:pt x="720638" y="1738281"/>
                    <a:pt x="721900" y="1747536"/>
                    <a:pt x="721900" y="1759315"/>
                  </a:cubicBezTo>
                  <a:cubicBezTo>
                    <a:pt x="721900" y="1771095"/>
                    <a:pt x="724003" y="1784136"/>
                    <a:pt x="728210" y="1798439"/>
                  </a:cubicBezTo>
                  <a:cubicBezTo>
                    <a:pt x="732417" y="1812743"/>
                    <a:pt x="734521" y="1826205"/>
                    <a:pt x="734521" y="1838825"/>
                  </a:cubicBezTo>
                  <a:cubicBezTo>
                    <a:pt x="734521" y="1851446"/>
                    <a:pt x="734521" y="1870377"/>
                    <a:pt x="734521" y="1895618"/>
                  </a:cubicBezTo>
                  <a:lnTo>
                    <a:pt x="744617" y="1895618"/>
                  </a:lnTo>
                  <a:cubicBezTo>
                    <a:pt x="744617" y="1886363"/>
                    <a:pt x="746089" y="1877108"/>
                    <a:pt x="749034" y="1867853"/>
                  </a:cubicBezTo>
                  <a:lnTo>
                    <a:pt x="754991" y="1855371"/>
                  </a:lnTo>
                  <a:lnTo>
                    <a:pt x="764810" y="1860280"/>
                  </a:lnTo>
                  <a:cubicBezTo>
                    <a:pt x="766493" y="1873742"/>
                    <a:pt x="768176" y="1883839"/>
                    <a:pt x="769858" y="1890570"/>
                  </a:cubicBezTo>
                  <a:cubicBezTo>
                    <a:pt x="771541" y="1897301"/>
                    <a:pt x="770699" y="1904873"/>
                    <a:pt x="767334" y="1913287"/>
                  </a:cubicBezTo>
                  <a:cubicBezTo>
                    <a:pt x="763969" y="1921701"/>
                    <a:pt x="759762" y="1936845"/>
                    <a:pt x="754714" y="1958721"/>
                  </a:cubicBezTo>
                  <a:lnTo>
                    <a:pt x="752189" y="1953673"/>
                  </a:lnTo>
                  <a:lnTo>
                    <a:pt x="742093" y="1963770"/>
                  </a:lnTo>
                  <a:cubicBezTo>
                    <a:pt x="743776" y="1982280"/>
                    <a:pt x="744617" y="1999948"/>
                    <a:pt x="744617" y="2016776"/>
                  </a:cubicBezTo>
                  <a:lnTo>
                    <a:pt x="737045" y="2016776"/>
                  </a:lnTo>
                  <a:lnTo>
                    <a:pt x="742093" y="2031921"/>
                  </a:lnTo>
                  <a:lnTo>
                    <a:pt x="726948" y="2036969"/>
                  </a:lnTo>
                  <a:cubicBezTo>
                    <a:pt x="730314" y="2048748"/>
                    <a:pt x="733679" y="2056741"/>
                    <a:pt x="737045" y="2060948"/>
                  </a:cubicBezTo>
                  <a:cubicBezTo>
                    <a:pt x="740410" y="2065155"/>
                    <a:pt x="740410" y="2070203"/>
                    <a:pt x="737045" y="2076093"/>
                  </a:cubicBezTo>
                  <a:cubicBezTo>
                    <a:pt x="733679" y="2081983"/>
                    <a:pt x="732417" y="2087031"/>
                    <a:pt x="733258" y="2091238"/>
                  </a:cubicBezTo>
                  <a:cubicBezTo>
                    <a:pt x="734100" y="2095445"/>
                    <a:pt x="734521" y="2100072"/>
                    <a:pt x="734521" y="2105120"/>
                  </a:cubicBezTo>
                  <a:lnTo>
                    <a:pt x="726948" y="2107644"/>
                  </a:lnTo>
                  <a:lnTo>
                    <a:pt x="721900" y="2120265"/>
                  </a:lnTo>
                  <a:lnTo>
                    <a:pt x="731996" y="2140458"/>
                  </a:lnTo>
                  <a:lnTo>
                    <a:pt x="729472" y="2140458"/>
                  </a:lnTo>
                  <a:cubicBezTo>
                    <a:pt x="717693" y="2132044"/>
                    <a:pt x="709279" y="2125734"/>
                    <a:pt x="704231" y="2121527"/>
                  </a:cubicBezTo>
                  <a:cubicBezTo>
                    <a:pt x="699183" y="2117320"/>
                    <a:pt x="694976" y="2115217"/>
                    <a:pt x="691610" y="2115217"/>
                  </a:cubicBezTo>
                  <a:cubicBezTo>
                    <a:pt x="688245" y="2115217"/>
                    <a:pt x="682355" y="2114375"/>
                    <a:pt x="673941" y="2112693"/>
                  </a:cubicBezTo>
                  <a:lnTo>
                    <a:pt x="658797" y="2127837"/>
                  </a:lnTo>
                  <a:cubicBezTo>
                    <a:pt x="653748" y="2141299"/>
                    <a:pt x="650804" y="2150134"/>
                    <a:pt x="649962" y="2154341"/>
                  </a:cubicBezTo>
                  <a:cubicBezTo>
                    <a:pt x="649121" y="2158548"/>
                    <a:pt x="648279" y="2161913"/>
                    <a:pt x="647438" y="2164437"/>
                  </a:cubicBezTo>
                  <a:cubicBezTo>
                    <a:pt x="646597" y="2166961"/>
                    <a:pt x="645335" y="2170748"/>
                    <a:pt x="643652" y="2175796"/>
                  </a:cubicBezTo>
                  <a:cubicBezTo>
                    <a:pt x="636921" y="2175796"/>
                    <a:pt x="632714" y="2175796"/>
                    <a:pt x="631031" y="2175796"/>
                  </a:cubicBezTo>
                  <a:cubicBezTo>
                    <a:pt x="629349" y="2175796"/>
                    <a:pt x="625983" y="2177479"/>
                    <a:pt x="620935" y="2180844"/>
                  </a:cubicBezTo>
                  <a:cubicBezTo>
                    <a:pt x="615887" y="2184210"/>
                    <a:pt x="606211" y="2187996"/>
                    <a:pt x="591908" y="2192203"/>
                  </a:cubicBezTo>
                  <a:cubicBezTo>
                    <a:pt x="577604" y="2196410"/>
                    <a:pt x="562039" y="2197251"/>
                    <a:pt x="545211" y="2194727"/>
                  </a:cubicBezTo>
                  <a:cubicBezTo>
                    <a:pt x="528383" y="2192203"/>
                    <a:pt x="503142" y="2188417"/>
                    <a:pt x="469487" y="2183368"/>
                  </a:cubicBezTo>
                  <a:lnTo>
                    <a:pt x="456867" y="2198513"/>
                  </a:lnTo>
                  <a:lnTo>
                    <a:pt x="459391" y="2188417"/>
                  </a:lnTo>
                  <a:cubicBezTo>
                    <a:pt x="452660" y="2183368"/>
                    <a:pt x="447191" y="2176637"/>
                    <a:pt x="442984" y="2168224"/>
                  </a:cubicBezTo>
                  <a:cubicBezTo>
                    <a:pt x="438777" y="2159810"/>
                    <a:pt x="434570" y="2153920"/>
                    <a:pt x="430363" y="2150555"/>
                  </a:cubicBezTo>
                  <a:cubicBezTo>
                    <a:pt x="426157" y="2147189"/>
                    <a:pt x="421529" y="2142141"/>
                    <a:pt x="416481" y="2135410"/>
                  </a:cubicBezTo>
                  <a:lnTo>
                    <a:pt x="386191" y="2117741"/>
                  </a:lnTo>
                  <a:lnTo>
                    <a:pt x="371047" y="2095024"/>
                  </a:lnTo>
                  <a:lnTo>
                    <a:pt x="312992" y="2036969"/>
                  </a:lnTo>
                  <a:lnTo>
                    <a:pt x="318040" y="2026873"/>
                  </a:lnTo>
                  <a:lnTo>
                    <a:pt x="295323" y="2014252"/>
                  </a:lnTo>
                  <a:lnTo>
                    <a:pt x="300371" y="2011728"/>
                  </a:lnTo>
                  <a:lnTo>
                    <a:pt x="295323" y="2004155"/>
                  </a:lnTo>
                  <a:lnTo>
                    <a:pt x="335709" y="2014252"/>
                  </a:lnTo>
                  <a:cubicBezTo>
                    <a:pt x="337392" y="2009204"/>
                    <a:pt x="337812" y="2005838"/>
                    <a:pt x="336971" y="2004155"/>
                  </a:cubicBezTo>
                  <a:cubicBezTo>
                    <a:pt x="336130" y="2002473"/>
                    <a:pt x="335288" y="1995742"/>
                    <a:pt x="334447" y="1983962"/>
                  </a:cubicBezTo>
                  <a:cubicBezTo>
                    <a:pt x="333605" y="1972183"/>
                    <a:pt x="332343" y="1965031"/>
                    <a:pt x="330661" y="1962507"/>
                  </a:cubicBezTo>
                  <a:cubicBezTo>
                    <a:pt x="328978" y="1959983"/>
                    <a:pt x="327295" y="1952832"/>
                    <a:pt x="325612" y="1941052"/>
                  </a:cubicBezTo>
                  <a:cubicBezTo>
                    <a:pt x="323930" y="1929273"/>
                    <a:pt x="323088" y="1919176"/>
                    <a:pt x="323088" y="1910763"/>
                  </a:cubicBezTo>
                  <a:lnTo>
                    <a:pt x="305419" y="1900666"/>
                  </a:lnTo>
                  <a:lnTo>
                    <a:pt x="315516" y="1895618"/>
                  </a:lnTo>
                  <a:lnTo>
                    <a:pt x="305419" y="1882997"/>
                  </a:lnTo>
                  <a:lnTo>
                    <a:pt x="292799" y="1880473"/>
                  </a:lnTo>
                  <a:lnTo>
                    <a:pt x="285226" y="1882997"/>
                  </a:lnTo>
                  <a:lnTo>
                    <a:pt x="277654" y="1877949"/>
                  </a:lnTo>
                  <a:lnTo>
                    <a:pt x="275130" y="1880473"/>
                  </a:lnTo>
                  <a:lnTo>
                    <a:pt x="254937" y="1877949"/>
                  </a:lnTo>
                  <a:lnTo>
                    <a:pt x="252413" y="1880473"/>
                  </a:lnTo>
                  <a:lnTo>
                    <a:pt x="244840" y="1877949"/>
                  </a:lnTo>
                  <a:cubicBezTo>
                    <a:pt x="222964" y="1877949"/>
                    <a:pt x="200247" y="1876266"/>
                    <a:pt x="176689" y="1872901"/>
                  </a:cubicBezTo>
                  <a:lnTo>
                    <a:pt x="179213" y="1860280"/>
                  </a:lnTo>
                  <a:lnTo>
                    <a:pt x="171641" y="1860280"/>
                  </a:lnTo>
                  <a:lnTo>
                    <a:pt x="166592" y="1855232"/>
                  </a:lnTo>
                  <a:lnTo>
                    <a:pt x="75724" y="1852708"/>
                  </a:lnTo>
                  <a:lnTo>
                    <a:pt x="113586" y="1847660"/>
                  </a:lnTo>
                  <a:lnTo>
                    <a:pt x="0" y="1835039"/>
                  </a:lnTo>
                  <a:lnTo>
                    <a:pt x="90869" y="1835039"/>
                  </a:lnTo>
                  <a:lnTo>
                    <a:pt x="95917" y="1819894"/>
                  </a:lnTo>
                  <a:lnTo>
                    <a:pt x="106013" y="1819894"/>
                  </a:lnTo>
                  <a:lnTo>
                    <a:pt x="106013" y="1827467"/>
                  </a:lnTo>
                  <a:lnTo>
                    <a:pt x="113586" y="1822418"/>
                  </a:lnTo>
                  <a:cubicBezTo>
                    <a:pt x="133779" y="1825784"/>
                    <a:pt x="154813" y="1824943"/>
                    <a:pt x="176689" y="1819894"/>
                  </a:cubicBezTo>
                  <a:lnTo>
                    <a:pt x="159020" y="1817370"/>
                  </a:lnTo>
                  <a:lnTo>
                    <a:pt x="153972" y="1819894"/>
                  </a:lnTo>
                  <a:cubicBezTo>
                    <a:pt x="147241" y="1818212"/>
                    <a:pt x="142613" y="1816529"/>
                    <a:pt x="140089" y="1814846"/>
                  </a:cubicBezTo>
                  <a:cubicBezTo>
                    <a:pt x="137565" y="1813163"/>
                    <a:pt x="129993" y="1812743"/>
                    <a:pt x="117372" y="1813584"/>
                  </a:cubicBezTo>
                  <a:cubicBezTo>
                    <a:pt x="104751" y="1814425"/>
                    <a:pt x="84979" y="1816529"/>
                    <a:pt x="58055" y="1819894"/>
                  </a:cubicBezTo>
                  <a:lnTo>
                    <a:pt x="53007" y="1814846"/>
                  </a:lnTo>
                  <a:lnTo>
                    <a:pt x="50483" y="1817370"/>
                  </a:lnTo>
                  <a:lnTo>
                    <a:pt x="35338" y="1807274"/>
                  </a:lnTo>
                  <a:cubicBezTo>
                    <a:pt x="48800" y="1810639"/>
                    <a:pt x="62682" y="1812322"/>
                    <a:pt x="76986" y="1812322"/>
                  </a:cubicBezTo>
                  <a:cubicBezTo>
                    <a:pt x="91289" y="1812322"/>
                    <a:pt x="105593" y="1811060"/>
                    <a:pt x="119896" y="1808536"/>
                  </a:cubicBezTo>
                  <a:cubicBezTo>
                    <a:pt x="134200" y="1806012"/>
                    <a:pt x="147662" y="1804750"/>
                    <a:pt x="160282" y="1804750"/>
                  </a:cubicBezTo>
                  <a:cubicBezTo>
                    <a:pt x="172903" y="1804750"/>
                    <a:pt x="180896" y="1803067"/>
                    <a:pt x="184261" y="1799701"/>
                  </a:cubicBezTo>
                  <a:lnTo>
                    <a:pt x="184261" y="1792129"/>
                  </a:lnTo>
                  <a:lnTo>
                    <a:pt x="204454" y="1789605"/>
                  </a:lnTo>
                  <a:lnTo>
                    <a:pt x="159020" y="1776984"/>
                  </a:lnTo>
                  <a:cubicBezTo>
                    <a:pt x="174165" y="1776984"/>
                    <a:pt x="185523" y="1776984"/>
                    <a:pt x="193096" y="1776984"/>
                  </a:cubicBezTo>
                  <a:cubicBezTo>
                    <a:pt x="200668" y="1776984"/>
                    <a:pt x="206137" y="1777405"/>
                    <a:pt x="209503" y="1778246"/>
                  </a:cubicBezTo>
                  <a:cubicBezTo>
                    <a:pt x="212868" y="1779088"/>
                    <a:pt x="217075" y="1780350"/>
                    <a:pt x="222123" y="1782032"/>
                  </a:cubicBezTo>
                  <a:lnTo>
                    <a:pt x="219599" y="1774460"/>
                  </a:lnTo>
                  <a:lnTo>
                    <a:pt x="242316" y="1771936"/>
                  </a:lnTo>
                  <a:lnTo>
                    <a:pt x="239792" y="1774460"/>
                  </a:lnTo>
                  <a:lnTo>
                    <a:pt x="224647" y="1774460"/>
                  </a:lnTo>
                  <a:lnTo>
                    <a:pt x="222123" y="1779508"/>
                  </a:lnTo>
                  <a:cubicBezTo>
                    <a:pt x="230537" y="1779508"/>
                    <a:pt x="236427" y="1779088"/>
                    <a:pt x="239792" y="1778246"/>
                  </a:cubicBezTo>
                  <a:cubicBezTo>
                    <a:pt x="243157" y="1777405"/>
                    <a:pt x="245261" y="1777405"/>
                    <a:pt x="246102" y="1778246"/>
                  </a:cubicBezTo>
                  <a:cubicBezTo>
                    <a:pt x="246944" y="1779088"/>
                    <a:pt x="249047" y="1779508"/>
                    <a:pt x="252413" y="1779508"/>
                  </a:cubicBezTo>
                  <a:lnTo>
                    <a:pt x="247364" y="1771936"/>
                  </a:lnTo>
                  <a:cubicBezTo>
                    <a:pt x="282702" y="1766888"/>
                    <a:pt x="315516" y="1756791"/>
                    <a:pt x="345805" y="1741646"/>
                  </a:cubicBezTo>
                  <a:lnTo>
                    <a:pt x="345805" y="1736598"/>
                  </a:lnTo>
                  <a:lnTo>
                    <a:pt x="353378" y="1731550"/>
                  </a:lnTo>
                  <a:cubicBezTo>
                    <a:pt x="356743" y="1724819"/>
                    <a:pt x="359267" y="1719771"/>
                    <a:pt x="360950" y="1716405"/>
                  </a:cubicBezTo>
                  <a:cubicBezTo>
                    <a:pt x="362633" y="1713040"/>
                    <a:pt x="363895" y="1706729"/>
                    <a:pt x="364736" y="1697474"/>
                  </a:cubicBezTo>
                  <a:cubicBezTo>
                    <a:pt x="365578" y="1688219"/>
                    <a:pt x="366840" y="1672654"/>
                    <a:pt x="368522" y="1650778"/>
                  </a:cubicBezTo>
                  <a:lnTo>
                    <a:pt x="381143" y="1640681"/>
                  </a:lnTo>
                  <a:cubicBezTo>
                    <a:pt x="382826" y="1632268"/>
                    <a:pt x="384509" y="1625957"/>
                    <a:pt x="386191" y="1621750"/>
                  </a:cubicBezTo>
                  <a:cubicBezTo>
                    <a:pt x="387874" y="1617544"/>
                    <a:pt x="387874" y="1615019"/>
                    <a:pt x="386191" y="1614178"/>
                  </a:cubicBezTo>
                  <a:cubicBezTo>
                    <a:pt x="384509" y="1613337"/>
                    <a:pt x="383667" y="1612075"/>
                    <a:pt x="383667" y="1610392"/>
                  </a:cubicBezTo>
                  <a:cubicBezTo>
                    <a:pt x="387033" y="1596930"/>
                    <a:pt x="390398" y="1586413"/>
                    <a:pt x="393764" y="1578840"/>
                  </a:cubicBezTo>
                  <a:cubicBezTo>
                    <a:pt x="397129" y="1571268"/>
                    <a:pt x="399233" y="1558647"/>
                    <a:pt x="400074" y="1540979"/>
                  </a:cubicBezTo>
                  <a:cubicBezTo>
                    <a:pt x="400915" y="1523310"/>
                    <a:pt x="403019" y="1509848"/>
                    <a:pt x="406384" y="1500592"/>
                  </a:cubicBezTo>
                  <a:cubicBezTo>
                    <a:pt x="409750" y="1491337"/>
                    <a:pt x="410591" y="1482924"/>
                    <a:pt x="408908" y="1475351"/>
                  </a:cubicBezTo>
                  <a:cubicBezTo>
                    <a:pt x="407226" y="1467779"/>
                    <a:pt x="408067" y="1461048"/>
                    <a:pt x="411433" y="1455158"/>
                  </a:cubicBezTo>
                  <a:cubicBezTo>
                    <a:pt x="414798" y="1449269"/>
                    <a:pt x="419005" y="1439593"/>
                    <a:pt x="424053" y="1426131"/>
                  </a:cubicBezTo>
                  <a:lnTo>
                    <a:pt x="416481" y="1426131"/>
                  </a:lnTo>
                  <a:cubicBezTo>
                    <a:pt x="416481" y="1419400"/>
                    <a:pt x="416481" y="1414772"/>
                    <a:pt x="416481" y="1412248"/>
                  </a:cubicBezTo>
                  <a:cubicBezTo>
                    <a:pt x="416481" y="1409724"/>
                    <a:pt x="418164" y="1392055"/>
                    <a:pt x="421529" y="1359242"/>
                  </a:cubicBezTo>
                  <a:cubicBezTo>
                    <a:pt x="424894" y="1326428"/>
                    <a:pt x="427419" y="1275525"/>
                    <a:pt x="429101" y="1206532"/>
                  </a:cubicBezTo>
                  <a:cubicBezTo>
                    <a:pt x="430784" y="1137539"/>
                    <a:pt x="434570" y="1061395"/>
                    <a:pt x="440460" y="978099"/>
                  </a:cubicBezTo>
                  <a:cubicBezTo>
                    <a:pt x="446350" y="894802"/>
                    <a:pt x="452239" y="833803"/>
                    <a:pt x="458129" y="795100"/>
                  </a:cubicBezTo>
                  <a:cubicBezTo>
                    <a:pt x="464018" y="756396"/>
                    <a:pt x="466122" y="731155"/>
                    <a:pt x="464439" y="719376"/>
                  </a:cubicBezTo>
                  <a:cubicBezTo>
                    <a:pt x="462756" y="707597"/>
                    <a:pt x="464439" y="698762"/>
                    <a:pt x="469487" y="692873"/>
                  </a:cubicBezTo>
                  <a:cubicBezTo>
                    <a:pt x="474536" y="686983"/>
                    <a:pt x="478322" y="672259"/>
                    <a:pt x="480846" y="648700"/>
                  </a:cubicBezTo>
                  <a:cubicBezTo>
                    <a:pt x="483370" y="625142"/>
                    <a:pt x="483370" y="610839"/>
                    <a:pt x="480846" y="605790"/>
                  </a:cubicBezTo>
                  <a:cubicBezTo>
                    <a:pt x="478322" y="600742"/>
                    <a:pt x="476218" y="596114"/>
                    <a:pt x="474536" y="591908"/>
                  </a:cubicBezTo>
                  <a:cubicBezTo>
                    <a:pt x="472853" y="587701"/>
                    <a:pt x="472011" y="581390"/>
                    <a:pt x="472011" y="572977"/>
                  </a:cubicBezTo>
                  <a:lnTo>
                    <a:pt x="479584" y="565404"/>
                  </a:lnTo>
                  <a:cubicBezTo>
                    <a:pt x="481267" y="560356"/>
                    <a:pt x="481687" y="556570"/>
                    <a:pt x="480846" y="554046"/>
                  </a:cubicBezTo>
                  <a:cubicBezTo>
                    <a:pt x="480004" y="551522"/>
                    <a:pt x="480425" y="548156"/>
                    <a:pt x="482108" y="543949"/>
                  </a:cubicBezTo>
                  <a:cubicBezTo>
                    <a:pt x="483791" y="539742"/>
                    <a:pt x="483370" y="535115"/>
                    <a:pt x="480846" y="530066"/>
                  </a:cubicBezTo>
                  <a:cubicBezTo>
                    <a:pt x="478322" y="525018"/>
                    <a:pt x="478322" y="517446"/>
                    <a:pt x="480846" y="507349"/>
                  </a:cubicBezTo>
                  <a:cubicBezTo>
                    <a:pt x="483370" y="497253"/>
                    <a:pt x="485053" y="485474"/>
                    <a:pt x="485894" y="472012"/>
                  </a:cubicBezTo>
                  <a:cubicBezTo>
                    <a:pt x="486735" y="458550"/>
                    <a:pt x="487998" y="445929"/>
                    <a:pt x="489680" y="434150"/>
                  </a:cubicBezTo>
                  <a:cubicBezTo>
                    <a:pt x="491363" y="422371"/>
                    <a:pt x="493466" y="404702"/>
                    <a:pt x="495991" y="381143"/>
                  </a:cubicBezTo>
                  <a:cubicBezTo>
                    <a:pt x="498515" y="357585"/>
                    <a:pt x="500198" y="329399"/>
                    <a:pt x="501039" y="296585"/>
                  </a:cubicBezTo>
                  <a:cubicBezTo>
                    <a:pt x="501880" y="263771"/>
                    <a:pt x="501460" y="240213"/>
                    <a:pt x="499777" y="225909"/>
                  </a:cubicBezTo>
                  <a:cubicBezTo>
                    <a:pt x="498094" y="211606"/>
                    <a:pt x="495570" y="190992"/>
                    <a:pt x="492205" y="164068"/>
                  </a:cubicBezTo>
                  <a:cubicBezTo>
                    <a:pt x="475377" y="155655"/>
                    <a:pt x="463177" y="149765"/>
                    <a:pt x="455605" y="146399"/>
                  </a:cubicBezTo>
                  <a:cubicBezTo>
                    <a:pt x="448032" y="143034"/>
                    <a:pt x="440881" y="141351"/>
                    <a:pt x="434150" y="141351"/>
                  </a:cubicBezTo>
                  <a:cubicBezTo>
                    <a:pt x="427419" y="141351"/>
                    <a:pt x="421108" y="140510"/>
                    <a:pt x="415219" y="138827"/>
                  </a:cubicBezTo>
                  <a:cubicBezTo>
                    <a:pt x="409329" y="137144"/>
                    <a:pt x="400495" y="134620"/>
                    <a:pt x="388715" y="131255"/>
                  </a:cubicBezTo>
                  <a:lnTo>
                    <a:pt x="378619" y="113586"/>
                  </a:lnTo>
                  <a:cubicBezTo>
                    <a:pt x="370205" y="108538"/>
                    <a:pt x="364736" y="103910"/>
                    <a:pt x="362212" y="99703"/>
                  </a:cubicBezTo>
                  <a:cubicBezTo>
                    <a:pt x="359688" y="95496"/>
                    <a:pt x="356743" y="92972"/>
                    <a:pt x="353378" y="92131"/>
                  </a:cubicBezTo>
                  <a:cubicBezTo>
                    <a:pt x="350012" y="91289"/>
                    <a:pt x="345805" y="90869"/>
                    <a:pt x="340757" y="90869"/>
                  </a:cubicBezTo>
                  <a:cubicBezTo>
                    <a:pt x="339074" y="87503"/>
                    <a:pt x="337812" y="84138"/>
                    <a:pt x="336971" y="80772"/>
                  </a:cubicBezTo>
                  <a:cubicBezTo>
                    <a:pt x="336130" y="77407"/>
                    <a:pt x="332764" y="73621"/>
                    <a:pt x="326874" y="69414"/>
                  </a:cubicBezTo>
                  <a:cubicBezTo>
                    <a:pt x="320985" y="65207"/>
                    <a:pt x="312150" y="57214"/>
                    <a:pt x="300371" y="45434"/>
                  </a:cubicBezTo>
                  <a:cubicBezTo>
                    <a:pt x="305419" y="43752"/>
                    <a:pt x="310468" y="41648"/>
                    <a:pt x="315516" y="39124"/>
                  </a:cubicBezTo>
                  <a:cubicBezTo>
                    <a:pt x="320564" y="36600"/>
                    <a:pt x="326874" y="37021"/>
                    <a:pt x="334447" y="40386"/>
                  </a:cubicBezTo>
                  <a:cubicBezTo>
                    <a:pt x="342019" y="43752"/>
                    <a:pt x="347488" y="45434"/>
                    <a:pt x="350854" y="45434"/>
                  </a:cubicBezTo>
                  <a:cubicBezTo>
                    <a:pt x="354219" y="45434"/>
                    <a:pt x="356743" y="45434"/>
                    <a:pt x="358426" y="45434"/>
                  </a:cubicBezTo>
                  <a:lnTo>
                    <a:pt x="328136" y="12621"/>
                  </a:lnTo>
                  <a:lnTo>
                    <a:pt x="343281" y="7573"/>
                  </a:lnTo>
                  <a:lnTo>
                    <a:pt x="345805" y="2524"/>
                  </a:lnTo>
                  <a:lnTo>
                    <a:pt x="355902" y="0"/>
                  </a:lnTo>
                  <a:close/>
                </a:path>
              </a:pathLst>
            </a:custGeom>
            <a:solidFill>
              <a:srgbClr val="000058">
                <a:alpha val="7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0058"/>
                </a:solidFill>
              </a:endParaRPr>
            </a:p>
          </p:txBody>
        </p:sp>
        <p:sp>
          <p:nvSpPr>
            <p:cNvPr id="151" name="任意多边形 150"/>
            <p:cNvSpPr/>
            <p:nvPr/>
          </p:nvSpPr>
          <p:spPr>
            <a:xfrm>
              <a:off x="5919426" y="3733807"/>
              <a:ext cx="1132033" cy="1736354"/>
            </a:xfrm>
            <a:custGeom>
              <a:avLst/>
              <a:gdLst>
                <a:gd name="connsiteX0" fmla="*/ 426578 w 999554"/>
                <a:gd name="connsiteY0" fmla="*/ 0 h 1533153"/>
                <a:gd name="connsiteX1" fmla="*/ 441722 w 999554"/>
                <a:gd name="connsiteY1" fmla="*/ 12621 h 1533153"/>
                <a:gd name="connsiteX2" fmla="*/ 487157 w 999554"/>
                <a:gd name="connsiteY2" fmla="*/ 42910 h 1533153"/>
                <a:gd name="connsiteX3" fmla="*/ 555308 w 999554"/>
                <a:gd name="connsiteY3" fmla="*/ 131255 h 1533153"/>
                <a:gd name="connsiteX4" fmla="*/ 646176 w 999554"/>
                <a:gd name="connsiteY4" fmla="*/ 146400 h 1533153"/>
                <a:gd name="connsiteX5" fmla="*/ 676466 w 999554"/>
                <a:gd name="connsiteY5" fmla="*/ 119896 h 1533153"/>
                <a:gd name="connsiteX6" fmla="*/ 710542 w 999554"/>
                <a:gd name="connsiteY6" fmla="*/ 111062 h 1533153"/>
                <a:gd name="connsiteX7" fmla="*/ 753452 w 999554"/>
                <a:gd name="connsiteY7" fmla="*/ 124944 h 1533153"/>
                <a:gd name="connsiteX8" fmla="*/ 800148 w 999554"/>
                <a:gd name="connsiteY8" fmla="*/ 155234 h 1533153"/>
                <a:gd name="connsiteX9" fmla="*/ 868300 w 999554"/>
                <a:gd name="connsiteY9" fmla="*/ 201930 h 1533153"/>
                <a:gd name="connsiteX10" fmla="*/ 999554 w 999554"/>
                <a:gd name="connsiteY10" fmla="*/ 312992 h 1533153"/>
                <a:gd name="connsiteX11" fmla="*/ 991982 w 999554"/>
                <a:gd name="connsiteY11" fmla="*/ 360950 h 1533153"/>
                <a:gd name="connsiteX12" fmla="*/ 942761 w 999554"/>
                <a:gd name="connsiteY12" fmla="*/ 400074 h 1533153"/>
                <a:gd name="connsiteX13" fmla="*/ 940714 w 999554"/>
                <a:gd name="connsiteY13" fmla="*/ 401139 h 1533153"/>
                <a:gd name="connsiteX14" fmla="*/ 926481 w 999554"/>
                <a:gd name="connsiteY14" fmla="*/ 403985 h 1533153"/>
                <a:gd name="connsiteX15" fmla="*/ 888381 w 999554"/>
                <a:gd name="connsiteY15" fmla="*/ 415415 h 1533153"/>
                <a:gd name="connsiteX16" fmla="*/ 865521 w 999554"/>
                <a:gd name="connsiteY16" fmla="*/ 426845 h 1533153"/>
                <a:gd name="connsiteX17" fmla="*/ 842661 w 999554"/>
                <a:gd name="connsiteY17" fmla="*/ 434465 h 1533153"/>
                <a:gd name="connsiteX18" fmla="*/ 808371 w 999554"/>
                <a:gd name="connsiteY18" fmla="*/ 445895 h 1533153"/>
                <a:gd name="connsiteX19" fmla="*/ 795456 w 999554"/>
                <a:gd name="connsiteY19" fmla="*/ 450200 h 1533153"/>
                <a:gd name="connsiteX20" fmla="*/ 787527 w 999554"/>
                <a:gd name="connsiteY20" fmla="*/ 436674 h 1533153"/>
                <a:gd name="connsiteX21" fmla="*/ 668894 w 999554"/>
                <a:gd name="connsiteY21" fmla="*/ 472012 h 1533153"/>
                <a:gd name="connsiteX22" fmla="*/ 658797 w 999554"/>
                <a:gd name="connsiteY22" fmla="*/ 449295 h 1533153"/>
                <a:gd name="connsiteX23" fmla="*/ 631031 w 999554"/>
                <a:gd name="connsiteY23" fmla="*/ 451819 h 1533153"/>
                <a:gd name="connsiteX24" fmla="*/ 598218 w 999554"/>
                <a:gd name="connsiteY24" fmla="*/ 468225 h 1533153"/>
                <a:gd name="connsiteX25" fmla="*/ 516184 w 999554"/>
                <a:gd name="connsiteY25" fmla="*/ 513660 h 1533153"/>
                <a:gd name="connsiteX26" fmla="*/ 377357 w 999554"/>
                <a:gd name="connsiteY26" fmla="*/ 610838 h 1533153"/>
                <a:gd name="connsiteX27" fmla="*/ 272606 w 999554"/>
                <a:gd name="connsiteY27" fmla="*/ 699183 h 1533153"/>
                <a:gd name="connsiteX28" fmla="*/ 204455 w 999554"/>
                <a:gd name="connsiteY28" fmla="*/ 752189 h 1533153"/>
                <a:gd name="connsiteX29" fmla="*/ 191834 w 999554"/>
                <a:gd name="connsiteY29" fmla="*/ 747141 h 1533153"/>
                <a:gd name="connsiteX30" fmla="*/ 126206 w 999554"/>
                <a:gd name="connsiteY30" fmla="*/ 807720 h 1533153"/>
                <a:gd name="connsiteX31" fmla="*/ 156496 w 999554"/>
                <a:gd name="connsiteY31" fmla="*/ 802672 h 1533153"/>
                <a:gd name="connsiteX32" fmla="*/ 479584 w 999554"/>
                <a:gd name="connsiteY32" fmla="*/ 605790 h 1533153"/>
                <a:gd name="connsiteX33" fmla="*/ 530067 w 999554"/>
                <a:gd name="connsiteY33" fmla="*/ 532591 h 1533153"/>
                <a:gd name="connsiteX34" fmla="*/ 570453 w 999554"/>
                <a:gd name="connsiteY34" fmla="*/ 530066 h 1533153"/>
                <a:gd name="connsiteX35" fmla="*/ 578025 w 999554"/>
                <a:gd name="connsiteY35" fmla="*/ 519970 h 1533153"/>
                <a:gd name="connsiteX36" fmla="*/ 678990 w 999554"/>
                <a:gd name="connsiteY36" fmla="*/ 527542 h 1533153"/>
                <a:gd name="connsiteX37" fmla="*/ 781217 w 999554"/>
                <a:gd name="connsiteY37" fmla="*/ 552784 h 1533153"/>
                <a:gd name="connsiteX38" fmla="*/ 838337 w 999554"/>
                <a:gd name="connsiteY38" fmla="*/ 598880 h 1533153"/>
                <a:gd name="connsiteX39" fmla="*/ 846471 w 999554"/>
                <a:gd name="connsiteY39" fmla="*/ 609725 h 1533153"/>
                <a:gd name="connsiteX40" fmla="*/ 853616 w 999554"/>
                <a:gd name="connsiteY40" fmla="*/ 612107 h 1533153"/>
                <a:gd name="connsiteX41" fmla="*/ 863251 w 999554"/>
                <a:gd name="connsiteY41" fmla="*/ 638604 h 1533153"/>
                <a:gd name="connsiteX42" fmla="*/ 827913 w 999554"/>
                <a:gd name="connsiteY42" fmla="*/ 681514 h 1533153"/>
                <a:gd name="connsiteX43" fmla="*/ 816555 w 999554"/>
                <a:gd name="connsiteY43" fmla="*/ 680252 h 1533153"/>
                <a:gd name="connsiteX44" fmla="*/ 805196 w 999554"/>
                <a:gd name="connsiteY44" fmla="*/ 685300 h 1533153"/>
                <a:gd name="connsiteX45" fmla="*/ 779955 w 999554"/>
                <a:gd name="connsiteY45" fmla="*/ 699183 h 1533153"/>
                <a:gd name="connsiteX46" fmla="*/ 737045 w 999554"/>
                <a:gd name="connsiteY46" fmla="*/ 790051 h 1533153"/>
                <a:gd name="connsiteX47" fmla="*/ 724424 w 999554"/>
                <a:gd name="connsiteY47" fmla="*/ 797624 h 1533153"/>
                <a:gd name="connsiteX48" fmla="*/ 687825 w 999554"/>
                <a:gd name="connsiteY48" fmla="*/ 964216 h 1533153"/>
                <a:gd name="connsiteX49" fmla="*/ 673942 w 999554"/>
                <a:gd name="connsiteY49" fmla="*/ 1028581 h 1533153"/>
                <a:gd name="connsiteX50" fmla="*/ 671417 w 999554"/>
                <a:gd name="connsiteY50" fmla="*/ 1080326 h 1533153"/>
                <a:gd name="connsiteX51" fmla="*/ 853155 w 999554"/>
                <a:gd name="connsiteY51" fmla="*/ 767334 h 1533153"/>
                <a:gd name="connsiteX52" fmla="*/ 868300 w 999554"/>
                <a:gd name="connsiteY52" fmla="*/ 757238 h 1533153"/>
                <a:gd name="connsiteX53" fmla="*/ 835486 w 999554"/>
                <a:gd name="connsiteY53" fmla="*/ 816555 h 1533153"/>
                <a:gd name="connsiteX54" fmla="*/ 819079 w 999554"/>
                <a:gd name="connsiteY54" fmla="*/ 856941 h 1533153"/>
                <a:gd name="connsiteX55" fmla="*/ 806458 w 999554"/>
                <a:gd name="connsiteY55" fmla="*/ 885968 h 1533153"/>
                <a:gd name="connsiteX56" fmla="*/ 796362 w 999554"/>
                <a:gd name="connsiteY56" fmla="*/ 914996 h 1533153"/>
                <a:gd name="connsiteX57" fmla="*/ 791314 w 999554"/>
                <a:gd name="connsiteY57" fmla="*/ 936451 h 1533153"/>
                <a:gd name="connsiteX58" fmla="*/ 788789 w 999554"/>
                <a:gd name="connsiteY58" fmla="*/ 950333 h 1533153"/>
                <a:gd name="connsiteX59" fmla="*/ 785003 w 999554"/>
                <a:gd name="connsiteY59" fmla="*/ 964216 h 1533153"/>
                <a:gd name="connsiteX60" fmla="*/ 774906 w 999554"/>
                <a:gd name="connsiteY60" fmla="*/ 949071 h 1533153"/>
                <a:gd name="connsiteX61" fmla="*/ 762286 w 999554"/>
                <a:gd name="connsiteY61" fmla="*/ 1047512 h 1533153"/>
                <a:gd name="connsiteX62" fmla="*/ 745879 w 999554"/>
                <a:gd name="connsiteY62" fmla="*/ 1142167 h 1533153"/>
                <a:gd name="connsiteX63" fmla="*/ 739569 w 999554"/>
                <a:gd name="connsiteY63" fmla="*/ 1187601 h 1533153"/>
                <a:gd name="connsiteX64" fmla="*/ 724424 w 999554"/>
                <a:gd name="connsiteY64" fmla="*/ 1241869 h 1533153"/>
                <a:gd name="connsiteX65" fmla="*/ 744617 w 999554"/>
                <a:gd name="connsiteY65" fmla="*/ 1231773 h 1533153"/>
                <a:gd name="connsiteX66" fmla="*/ 735783 w 999554"/>
                <a:gd name="connsiteY66" fmla="*/ 1284780 h 1533153"/>
                <a:gd name="connsiteX67" fmla="*/ 716852 w 999554"/>
                <a:gd name="connsiteY67" fmla="*/ 1350407 h 1533153"/>
                <a:gd name="connsiteX68" fmla="*/ 695397 w 999554"/>
                <a:gd name="connsiteY68" fmla="*/ 1426131 h 1533153"/>
                <a:gd name="connsiteX69" fmla="*/ 681514 w 999554"/>
                <a:gd name="connsiteY69" fmla="*/ 1471565 h 1533153"/>
                <a:gd name="connsiteX70" fmla="*/ 653749 w 999554"/>
                <a:gd name="connsiteY70" fmla="*/ 1532144 h 1533153"/>
                <a:gd name="connsiteX71" fmla="*/ 586859 w 999554"/>
                <a:gd name="connsiteY71" fmla="*/ 1530882 h 1533153"/>
                <a:gd name="connsiteX72" fmla="*/ 530067 w 999554"/>
                <a:gd name="connsiteY72" fmla="*/ 1529620 h 1533153"/>
                <a:gd name="connsiteX73" fmla="*/ 497253 w 999554"/>
                <a:gd name="connsiteY73" fmla="*/ 1475351 h 1533153"/>
                <a:gd name="connsiteX74" fmla="*/ 485894 w 999554"/>
                <a:gd name="connsiteY74" fmla="*/ 1438751 h 1533153"/>
                <a:gd name="connsiteX75" fmla="*/ 466964 w 999554"/>
                <a:gd name="connsiteY75" fmla="*/ 1404675 h 1533153"/>
                <a:gd name="connsiteX76" fmla="*/ 430363 w 999554"/>
                <a:gd name="connsiteY76" fmla="*/ 1352931 h 1533153"/>
                <a:gd name="connsiteX77" fmla="*/ 420267 w 999554"/>
                <a:gd name="connsiteY77" fmla="*/ 1293614 h 1533153"/>
                <a:gd name="connsiteX78" fmla="*/ 441722 w 999554"/>
                <a:gd name="connsiteY78" fmla="*/ 1229249 h 1533153"/>
                <a:gd name="connsiteX79" fmla="*/ 489681 w 999554"/>
                <a:gd name="connsiteY79" fmla="*/ 1183815 h 1533153"/>
                <a:gd name="connsiteX80" fmla="*/ 546473 w 999554"/>
                <a:gd name="connsiteY80" fmla="*/ 838010 h 1533153"/>
                <a:gd name="connsiteX81" fmla="*/ 535115 w 999554"/>
                <a:gd name="connsiteY81" fmla="*/ 825389 h 1533153"/>
                <a:gd name="connsiteX82" fmla="*/ 531960 w 999554"/>
                <a:gd name="connsiteY82" fmla="*/ 834854 h 1533153"/>
                <a:gd name="connsiteX83" fmla="*/ 525018 w 999554"/>
                <a:gd name="connsiteY83" fmla="*/ 827913 h 1533153"/>
                <a:gd name="connsiteX84" fmla="*/ 522494 w 999554"/>
                <a:gd name="connsiteY84" fmla="*/ 855679 h 1533153"/>
                <a:gd name="connsiteX85" fmla="*/ 393764 w 999554"/>
                <a:gd name="connsiteY85" fmla="*/ 926354 h 1533153"/>
                <a:gd name="connsiteX86" fmla="*/ 401336 w 999554"/>
                <a:gd name="connsiteY86" fmla="*/ 916258 h 1533153"/>
                <a:gd name="connsiteX87" fmla="*/ 340757 w 999554"/>
                <a:gd name="connsiteY87" fmla="*/ 959168 h 1533153"/>
                <a:gd name="connsiteX88" fmla="*/ 333185 w 999554"/>
                <a:gd name="connsiteY88" fmla="*/ 949071 h 1533153"/>
                <a:gd name="connsiteX89" fmla="*/ 181737 w 999554"/>
                <a:gd name="connsiteY89" fmla="*/ 1029843 h 1533153"/>
                <a:gd name="connsiteX90" fmla="*/ 80772 w 999554"/>
                <a:gd name="connsiteY90" fmla="*/ 969264 h 1533153"/>
                <a:gd name="connsiteX91" fmla="*/ 0 w 999554"/>
                <a:gd name="connsiteY91" fmla="*/ 840534 h 1533153"/>
                <a:gd name="connsiteX92" fmla="*/ 2524 w 999554"/>
                <a:gd name="connsiteY92" fmla="*/ 825389 h 1533153"/>
                <a:gd name="connsiteX93" fmla="*/ 93393 w 999554"/>
                <a:gd name="connsiteY93" fmla="*/ 797624 h 1533153"/>
                <a:gd name="connsiteX94" fmla="*/ 224648 w 999554"/>
                <a:gd name="connsiteY94" fmla="*/ 658797 h 1533153"/>
                <a:gd name="connsiteX95" fmla="*/ 567928 w 999554"/>
                <a:gd name="connsiteY95" fmla="*/ 348330 h 1533153"/>
                <a:gd name="connsiteX96" fmla="*/ 527542 w 999554"/>
                <a:gd name="connsiteY96" fmla="*/ 310468 h 1533153"/>
                <a:gd name="connsiteX97" fmla="*/ 465701 w 999554"/>
                <a:gd name="connsiteY97" fmla="*/ 218337 h 1533153"/>
                <a:gd name="connsiteX98" fmla="*/ 434150 w 999554"/>
                <a:gd name="connsiteY98" fmla="*/ 145137 h 1533153"/>
                <a:gd name="connsiteX99" fmla="*/ 424053 w 999554"/>
                <a:gd name="connsiteY99" fmla="*/ 74462 h 1533153"/>
                <a:gd name="connsiteX100" fmla="*/ 426578 w 999554"/>
                <a:gd name="connsiteY100" fmla="*/ 0 h 15331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</a:cxnLst>
              <a:rect l="l" t="t" r="r" b="b"/>
              <a:pathLst>
                <a:path w="999554" h="1533153">
                  <a:moveTo>
                    <a:pt x="426578" y="0"/>
                  </a:moveTo>
                  <a:lnTo>
                    <a:pt x="441722" y="12621"/>
                  </a:lnTo>
                  <a:lnTo>
                    <a:pt x="487157" y="42910"/>
                  </a:lnTo>
                  <a:cubicBezTo>
                    <a:pt x="505666" y="74883"/>
                    <a:pt x="528384" y="104331"/>
                    <a:pt x="555308" y="131255"/>
                  </a:cubicBezTo>
                  <a:lnTo>
                    <a:pt x="646176" y="146400"/>
                  </a:lnTo>
                  <a:cubicBezTo>
                    <a:pt x="659638" y="134620"/>
                    <a:pt x="669734" y="125786"/>
                    <a:pt x="676466" y="119896"/>
                  </a:cubicBezTo>
                  <a:cubicBezTo>
                    <a:pt x="683197" y="114007"/>
                    <a:pt x="694556" y="111062"/>
                    <a:pt x="710542" y="111062"/>
                  </a:cubicBezTo>
                  <a:cubicBezTo>
                    <a:pt x="726527" y="111062"/>
                    <a:pt x="740831" y="115689"/>
                    <a:pt x="753452" y="124944"/>
                  </a:cubicBezTo>
                  <a:cubicBezTo>
                    <a:pt x="766072" y="134200"/>
                    <a:pt x="781638" y="144296"/>
                    <a:pt x="800148" y="155234"/>
                  </a:cubicBezTo>
                  <a:cubicBezTo>
                    <a:pt x="818658" y="166172"/>
                    <a:pt x="841375" y="181737"/>
                    <a:pt x="868300" y="201930"/>
                  </a:cubicBezTo>
                  <a:cubicBezTo>
                    <a:pt x="895223" y="222123"/>
                    <a:pt x="938975" y="259144"/>
                    <a:pt x="999554" y="312992"/>
                  </a:cubicBezTo>
                  <a:lnTo>
                    <a:pt x="991982" y="360950"/>
                  </a:lnTo>
                  <a:cubicBezTo>
                    <a:pt x="968423" y="379460"/>
                    <a:pt x="952017" y="392502"/>
                    <a:pt x="942761" y="400074"/>
                  </a:cubicBezTo>
                  <a:lnTo>
                    <a:pt x="940714" y="401139"/>
                  </a:lnTo>
                  <a:lnTo>
                    <a:pt x="926481" y="403985"/>
                  </a:lnTo>
                  <a:cubicBezTo>
                    <a:pt x="909207" y="407824"/>
                    <a:pt x="907376" y="409083"/>
                    <a:pt x="888381" y="415415"/>
                  </a:cubicBezTo>
                  <a:cubicBezTo>
                    <a:pt x="846696" y="429310"/>
                    <a:pt x="909836" y="407150"/>
                    <a:pt x="865521" y="426845"/>
                  </a:cubicBezTo>
                  <a:cubicBezTo>
                    <a:pt x="858181" y="430107"/>
                    <a:pt x="850281" y="431925"/>
                    <a:pt x="842661" y="434465"/>
                  </a:cubicBezTo>
                  <a:lnTo>
                    <a:pt x="808371" y="445895"/>
                  </a:lnTo>
                  <a:lnTo>
                    <a:pt x="795456" y="450200"/>
                  </a:lnTo>
                  <a:lnTo>
                    <a:pt x="787527" y="436674"/>
                  </a:lnTo>
                  <a:cubicBezTo>
                    <a:pt x="748824" y="453501"/>
                    <a:pt x="709280" y="465281"/>
                    <a:pt x="668894" y="472012"/>
                  </a:cubicBezTo>
                  <a:lnTo>
                    <a:pt x="658797" y="449295"/>
                  </a:lnTo>
                  <a:cubicBezTo>
                    <a:pt x="648700" y="450977"/>
                    <a:pt x="639445" y="451819"/>
                    <a:pt x="631031" y="451819"/>
                  </a:cubicBezTo>
                  <a:cubicBezTo>
                    <a:pt x="622618" y="451819"/>
                    <a:pt x="611680" y="457288"/>
                    <a:pt x="598218" y="468225"/>
                  </a:cubicBezTo>
                  <a:cubicBezTo>
                    <a:pt x="584756" y="479163"/>
                    <a:pt x="557411" y="494308"/>
                    <a:pt x="516184" y="513660"/>
                  </a:cubicBezTo>
                  <a:cubicBezTo>
                    <a:pt x="474957" y="533011"/>
                    <a:pt x="428680" y="565404"/>
                    <a:pt x="377357" y="610838"/>
                  </a:cubicBezTo>
                  <a:cubicBezTo>
                    <a:pt x="326033" y="656273"/>
                    <a:pt x="291116" y="685721"/>
                    <a:pt x="272606" y="699183"/>
                  </a:cubicBezTo>
                  <a:cubicBezTo>
                    <a:pt x="254096" y="712645"/>
                    <a:pt x="231379" y="730314"/>
                    <a:pt x="204455" y="752189"/>
                  </a:cubicBezTo>
                  <a:lnTo>
                    <a:pt x="191834" y="747141"/>
                  </a:lnTo>
                  <a:lnTo>
                    <a:pt x="126206" y="807720"/>
                  </a:lnTo>
                  <a:cubicBezTo>
                    <a:pt x="137986" y="807720"/>
                    <a:pt x="148082" y="806037"/>
                    <a:pt x="156496" y="802672"/>
                  </a:cubicBezTo>
                  <a:cubicBezTo>
                    <a:pt x="164909" y="799306"/>
                    <a:pt x="272606" y="733679"/>
                    <a:pt x="479584" y="605790"/>
                  </a:cubicBezTo>
                  <a:cubicBezTo>
                    <a:pt x="494729" y="582232"/>
                    <a:pt x="511557" y="557832"/>
                    <a:pt x="530067" y="532591"/>
                  </a:cubicBezTo>
                  <a:lnTo>
                    <a:pt x="570453" y="530066"/>
                  </a:lnTo>
                  <a:lnTo>
                    <a:pt x="578025" y="519970"/>
                  </a:lnTo>
                  <a:cubicBezTo>
                    <a:pt x="596535" y="523336"/>
                    <a:pt x="630190" y="525860"/>
                    <a:pt x="678990" y="527542"/>
                  </a:cubicBezTo>
                  <a:cubicBezTo>
                    <a:pt x="727790" y="529225"/>
                    <a:pt x="761865" y="537639"/>
                    <a:pt x="781217" y="552784"/>
                  </a:cubicBezTo>
                  <a:lnTo>
                    <a:pt x="838337" y="598880"/>
                  </a:lnTo>
                  <a:lnTo>
                    <a:pt x="846471" y="609725"/>
                  </a:lnTo>
                  <a:lnTo>
                    <a:pt x="853616" y="612107"/>
                  </a:lnTo>
                  <a:lnTo>
                    <a:pt x="863251" y="638604"/>
                  </a:lnTo>
                  <a:lnTo>
                    <a:pt x="827913" y="681514"/>
                  </a:lnTo>
                  <a:cubicBezTo>
                    <a:pt x="822865" y="681514"/>
                    <a:pt x="819079" y="681093"/>
                    <a:pt x="816555" y="680252"/>
                  </a:cubicBezTo>
                  <a:cubicBezTo>
                    <a:pt x="814031" y="679410"/>
                    <a:pt x="810244" y="681093"/>
                    <a:pt x="805196" y="685300"/>
                  </a:cubicBezTo>
                  <a:cubicBezTo>
                    <a:pt x="800148" y="689507"/>
                    <a:pt x="791734" y="694135"/>
                    <a:pt x="779955" y="699183"/>
                  </a:cubicBezTo>
                  <a:lnTo>
                    <a:pt x="737045" y="790051"/>
                  </a:lnTo>
                  <a:lnTo>
                    <a:pt x="724424" y="797624"/>
                  </a:lnTo>
                  <a:cubicBezTo>
                    <a:pt x="707597" y="878396"/>
                    <a:pt x="695397" y="933927"/>
                    <a:pt x="687825" y="964216"/>
                  </a:cubicBezTo>
                  <a:cubicBezTo>
                    <a:pt x="680252" y="994505"/>
                    <a:pt x="675625" y="1015960"/>
                    <a:pt x="673942" y="1028581"/>
                  </a:cubicBezTo>
                  <a:cubicBezTo>
                    <a:pt x="672259" y="1041202"/>
                    <a:pt x="671417" y="1058450"/>
                    <a:pt x="671417" y="1080326"/>
                  </a:cubicBezTo>
                  <a:lnTo>
                    <a:pt x="853155" y="767334"/>
                  </a:lnTo>
                  <a:lnTo>
                    <a:pt x="868300" y="757238"/>
                  </a:lnTo>
                  <a:cubicBezTo>
                    <a:pt x="854838" y="779113"/>
                    <a:pt x="843899" y="798886"/>
                    <a:pt x="835486" y="816555"/>
                  </a:cubicBezTo>
                  <a:cubicBezTo>
                    <a:pt x="827072" y="834224"/>
                    <a:pt x="821603" y="847685"/>
                    <a:pt x="819079" y="856941"/>
                  </a:cubicBezTo>
                  <a:cubicBezTo>
                    <a:pt x="816555" y="866196"/>
                    <a:pt x="812348" y="875872"/>
                    <a:pt x="806458" y="885968"/>
                  </a:cubicBezTo>
                  <a:cubicBezTo>
                    <a:pt x="800569" y="896065"/>
                    <a:pt x="797203" y="905740"/>
                    <a:pt x="796362" y="914996"/>
                  </a:cubicBezTo>
                  <a:cubicBezTo>
                    <a:pt x="795521" y="924251"/>
                    <a:pt x="793838" y="931402"/>
                    <a:pt x="791314" y="936451"/>
                  </a:cubicBezTo>
                  <a:cubicBezTo>
                    <a:pt x="788789" y="941499"/>
                    <a:pt x="787948" y="946126"/>
                    <a:pt x="788789" y="950333"/>
                  </a:cubicBezTo>
                  <a:cubicBezTo>
                    <a:pt x="789631" y="954540"/>
                    <a:pt x="788368" y="959168"/>
                    <a:pt x="785003" y="964216"/>
                  </a:cubicBezTo>
                  <a:lnTo>
                    <a:pt x="774906" y="949071"/>
                  </a:lnTo>
                  <a:cubicBezTo>
                    <a:pt x="776589" y="972630"/>
                    <a:pt x="772383" y="1005443"/>
                    <a:pt x="762286" y="1047512"/>
                  </a:cubicBezTo>
                  <a:cubicBezTo>
                    <a:pt x="752190" y="1089581"/>
                    <a:pt x="746720" y="1121132"/>
                    <a:pt x="745879" y="1142167"/>
                  </a:cubicBezTo>
                  <a:cubicBezTo>
                    <a:pt x="745038" y="1163201"/>
                    <a:pt x="742934" y="1178346"/>
                    <a:pt x="739569" y="1187601"/>
                  </a:cubicBezTo>
                  <a:cubicBezTo>
                    <a:pt x="736204" y="1196856"/>
                    <a:pt x="731156" y="1214945"/>
                    <a:pt x="724424" y="1241869"/>
                  </a:cubicBezTo>
                  <a:lnTo>
                    <a:pt x="744617" y="1231773"/>
                  </a:lnTo>
                  <a:cubicBezTo>
                    <a:pt x="739569" y="1253649"/>
                    <a:pt x="736624" y="1271317"/>
                    <a:pt x="735783" y="1284780"/>
                  </a:cubicBezTo>
                  <a:cubicBezTo>
                    <a:pt x="734941" y="1298242"/>
                    <a:pt x="728631" y="1320117"/>
                    <a:pt x="716852" y="1350407"/>
                  </a:cubicBezTo>
                  <a:cubicBezTo>
                    <a:pt x="705072" y="1380696"/>
                    <a:pt x="697921" y="1405938"/>
                    <a:pt x="695397" y="1426131"/>
                  </a:cubicBezTo>
                  <a:cubicBezTo>
                    <a:pt x="692872" y="1446324"/>
                    <a:pt x="688245" y="1461468"/>
                    <a:pt x="681514" y="1471565"/>
                  </a:cubicBezTo>
                  <a:cubicBezTo>
                    <a:pt x="674783" y="1481661"/>
                    <a:pt x="665528" y="1501854"/>
                    <a:pt x="653749" y="1532144"/>
                  </a:cubicBezTo>
                  <a:cubicBezTo>
                    <a:pt x="635239" y="1533827"/>
                    <a:pt x="612942" y="1533406"/>
                    <a:pt x="586859" y="1530882"/>
                  </a:cubicBezTo>
                  <a:cubicBezTo>
                    <a:pt x="560777" y="1528358"/>
                    <a:pt x="541846" y="1527937"/>
                    <a:pt x="530067" y="1529620"/>
                  </a:cubicBezTo>
                  <a:cubicBezTo>
                    <a:pt x="514922" y="1504379"/>
                    <a:pt x="503984" y="1486289"/>
                    <a:pt x="497253" y="1475351"/>
                  </a:cubicBezTo>
                  <a:cubicBezTo>
                    <a:pt x="490521" y="1464413"/>
                    <a:pt x="486736" y="1452213"/>
                    <a:pt x="485894" y="1438751"/>
                  </a:cubicBezTo>
                  <a:cubicBezTo>
                    <a:pt x="485053" y="1425289"/>
                    <a:pt x="478743" y="1413931"/>
                    <a:pt x="466964" y="1404675"/>
                  </a:cubicBezTo>
                  <a:cubicBezTo>
                    <a:pt x="455184" y="1395420"/>
                    <a:pt x="442984" y="1378172"/>
                    <a:pt x="430363" y="1352931"/>
                  </a:cubicBezTo>
                  <a:cubicBezTo>
                    <a:pt x="417743" y="1327690"/>
                    <a:pt x="414378" y="1307917"/>
                    <a:pt x="420267" y="1293614"/>
                  </a:cubicBezTo>
                  <a:cubicBezTo>
                    <a:pt x="426157" y="1279311"/>
                    <a:pt x="433309" y="1257856"/>
                    <a:pt x="441722" y="1229249"/>
                  </a:cubicBezTo>
                  <a:lnTo>
                    <a:pt x="489681" y="1183815"/>
                  </a:lnTo>
                  <a:cubicBezTo>
                    <a:pt x="530067" y="958326"/>
                    <a:pt x="548998" y="843058"/>
                    <a:pt x="546473" y="838010"/>
                  </a:cubicBezTo>
                  <a:cubicBezTo>
                    <a:pt x="543949" y="832961"/>
                    <a:pt x="540163" y="828754"/>
                    <a:pt x="535115" y="825389"/>
                  </a:cubicBezTo>
                  <a:lnTo>
                    <a:pt x="531960" y="834854"/>
                  </a:lnTo>
                  <a:lnTo>
                    <a:pt x="525018" y="827913"/>
                  </a:lnTo>
                  <a:lnTo>
                    <a:pt x="522494" y="855679"/>
                  </a:lnTo>
                  <a:lnTo>
                    <a:pt x="393764" y="926354"/>
                  </a:lnTo>
                  <a:lnTo>
                    <a:pt x="401336" y="916258"/>
                  </a:lnTo>
                  <a:cubicBezTo>
                    <a:pt x="379460" y="931402"/>
                    <a:pt x="359267" y="945706"/>
                    <a:pt x="340757" y="959168"/>
                  </a:cubicBezTo>
                  <a:lnTo>
                    <a:pt x="333185" y="949071"/>
                  </a:lnTo>
                  <a:cubicBezTo>
                    <a:pt x="282702" y="975995"/>
                    <a:pt x="232220" y="1002919"/>
                    <a:pt x="181737" y="1029843"/>
                  </a:cubicBezTo>
                  <a:cubicBezTo>
                    <a:pt x="144716" y="1016381"/>
                    <a:pt x="111062" y="996188"/>
                    <a:pt x="80772" y="969264"/>
                  </a:cubicBezTo>
                  <a:lnTo>
                    <a:pt x="0" y="840534"/>
                  </a:lnTo>
                  <a:lnTo>
                    <a:pt x="2524" y="825389"/>
                  </a:lnTo>
                  <a:cubicBezTo>
                    <a:pt x="32814" y="822023"/>
                    <a:pt x="63103" y="812769"/>
                    <a:pt x="93393" y="797624"/>
                  </a:cubicBezTo>
                  <a:lnTo>
                    <a:pt x="224648" y="658797"/>
                  </a:lnTo>
                  <a:lnTo>
                    <a:pt x="567928" y="348330"/>
                  </a:lnTo>
                  <a:lnTo>
                    <a:pt x="527542" y="310468"/>
                  </a:lnTo>
                  <a:cubicBezTo>
                    <a:pt x="500619" y="268399"/>
                    <a:pt x="480005" y="237689"/>
                    <a:pt x="465701" y="218337"/>
                  </a:cubicBezTo>
                  <a:cubicBezTo>
                    <a:pt x="451398" y="198985"/>
                    <a:pt x="440881" y="174586"/>
                    <a:pt x="434150" y="145137"/>
                  </a:cubicBezTo>
                  <a:cubicBezTo>
                    <a:pt x="427418" y="115689"/>
                    <a:pt x="424053" y="92131"/>
                    <a:pt x="424053" y="74462"/>
                  </a:cubicBezTo>
                  <a:cubicBezTo>
                    <a:pt x="424053" y="56793"/>
                    <a:pt x="424895" y="31973"/>
                    <a:pt x="426578" y="0"/>
                  </a:cubicBezTo>
                  <a:close/>
                </a:path>
              </a:pathLst>
            </a:custGeom>
            <a:solidFill>
              <a:srgbClr val="000058">
                <a:alpha val="8000"/>
              </a:srgbClr>
            </a:soli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0058"/>
                </a:solidFill>
              </a:endParaRPr>
            </a:p>
          </p:txBody>
        </p:sp>
        <p:sp>
          <p:nvSpPr>
            <p:cNvPr id="161" name="任意多边形 160"/>
            <p:cNvSpPr/>
            <p:nvPr/>
          </p:nvSpPr>
          <p:spPr>
            <a:xfrm rot="19682050">
              <a:off x="6181118" y="2469065"/>
              <a:ext cx="415244" cy="420073"/>
            </a:xfrm>
            <a:custGeom>
              <a:avLst/>
              <a:gdLst/>
              <a:ahLst/>
              <a:cxnLst/>
              <a:rect l="l" t="t" r="r" b="b"/>
              <a:pathLst>
                <a:path w="434149" h="439198">
                  <a:moveTo>
                    <a:pt x="58055" y="0"/>
                  </a:moveTo>
                  <a:cubicBezTo>
                    <a:pt x="66468" y="3365"/>
                    <a:pt x="92130" y="13041"/>
                    <a:pt x="135041" y="29027"/>
                  </a:cubicBezTo>
                  <a:cubicBezTo>
                    <a:pt x="177951" y="45014"/>
                    <a:pt x="208661" y="58055"/>
                    <a:pt x="227171" y="68151"/>
                  </a:cubicBezTo>
                  <a:cubicBezTo>
                    <a:pt x="245681" y="78248"/>
                    <a:pt x="266716" y="93393"/>
                    <a:pt x="290274" y="113586"/>
                  </a:cubicBezTo>
                  <a:cubicBezTo>
                    <a:pt x="313833" y="133778"/>
                    <a:pt x="352536" y="166592"/>
                    <a:pt x="406384" y="212026"/>
                  </a:cubicBezTo>
                  <a:cubicBezTo>
                    <a:pt x="403018" y="237268"/>
                    <a:pt x="412273" y="256619"/>
                    <a:pt x="434149" y="270081"/>
                  </a:cubicBezTo>
                  <a:lnTo>
                    <a:pt x="411432" y="287750"/>
                  </a:lnTo>
                  <a:lnTo>
                    <a:pt x="416480" y="302895"/>
                  </a:lnTo>
                  <a:lnTo>
                    <a:pt x="401335" y="307943"/>
                  </a:lnTo>
                  <a:lnTo>
                    <a:pt x="401335" y="345805"/>
                  </a:lnTo>
                  <a:lnTo>
                    <a:pt x="381142" y="348329"/>
                  </a:lnTo>
                  <a:cubicBezTo>
                    <a:pt x="381142" y="370205"/>
                    <a:pt x="375253" y="388715"/>
                    <a:pt x="363474" y="403860"/>
                  </a:cubicBezTo>
                  <a:cubicBezTo>
                    <a:pt x="343281" y="419005"/>
                    <a:pt x="321405" y="430784"/>
                    <a:pt x="297846" y="439198"/>
                  </a:cubicBezTo>
                  <a:cubicBezTo>
                    <a:pt x="287750" y="429101"/>
                    <a:pt x="279757" y="420687"/>
                    <a:pt x="273867" y="413956"/>
                  </a:cubicBezTo>
                  <a:cubicBezTo>
                    <a:pt x="267978" y="407225"/>
                    <a:pt x="260406" y="405122"/>
                    <a:pt x="251150" y="407646"/>
                  </a:cubicBezTo>
                  <a:cubicBezTo>
                    <a:pt x="241895" y="410170"/>
                    <a:pt x="233902" y="408487"/>
                    <a:pt x="227171" y="402598"/>
                  </a:cubicBezTo>
                  <a:cubicBezTo>
                    <a:pt x="220440" y="396708"/>
                    <a:pt x="214971" y="393763"/>
                    <a:pt x="210764" y="393763"/>
                  </a:cubicBezTo>
                  <a:cubicBezTo>
                    <a:pt x="206557" y="393763"/>
                    <a:pt x="202771" y="393763"/>
                    <a:pt x="199406" y="393763"/>
                  </a:cubicBezTo>
                  <a:cubicBezTo>
                    <a:pt x="111902" y="270923"/>
                    <a:pt x="61841" y="198144"/>
                    <a:pt x="49220" y="175427"/>
                  </a:cubicBezTo>
                  <a:cubicBezTo>
                    <a:pt x="36599" y="152709"/>
                    <a:pt x="20193" y="121999"/>
                    <a:pt x="0" y="83296"/>
                  </a:cubicBezTo>
                  <a:cubicBezTo>
                    <a:pt x="8413" y="76565"/>
                    <a:pt x="18510" y="75724"/>
                    <a:pt x="30289" y="80772"/>
                  </a:cubicBezTo>
                  <a:lnTo>
                    <a:pt x="20193" y="65627"/>
                  </a:lnTo>
                  <a:lnTo>
                    <a:pt x="35337" y="68151"/>
                  </a:lnTo>
                  <a:lnTo>
                    <a:pt x="20193" y="53007"/>
                  </a:lnTo>
                  <a:lnTo>
                    <a:pt x="70675" y="68151"/>
                  </a:lnTo>
                  <a:lnTo>
                    <a:pt x="40386" y="37862"/>
                  </a:lnTo>
                  <a:cubicBezTo>
                    <a:pt x="60579" y="39545"/>
                    <a:pt x="79931" y="45434"/>
                    <a:pt x="98440" y="55531"/>
                  </a:cubicBezTo>
                  <a:lnTo>
                    <a:pt x="53006" y="12621"/>
                  </a:lnTo>
                  <a:lnTo>
                    <a:pt x="58055" y="0"/>
                  </a:lnTo>
                  <a:close/>
                </a:path>
              </a:pathLst>
            </a:custGeom>
            <a:solidFill>
              <a:srgbClr val="000058">
                <a:alpha val="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0058"/>
                </a:solidFill>
              </a:endParaRPr>
            </a:p>
          </p:txBody>
        </p:sp>
        <p:sp>
          <p:nvSpPr>
            <p:cNvPr id="164" name="任意多边形 163"/>
            <p:cNvSpPr/>
            <p:nvPr/>
          </p:nvSpPr>
          <p:spPr>
            <a:xfrm rot="19945585">
              <a:off x="2678013" y="622285"/>
              <a:ext cx="1341897" cy="1357504"/>
            </a:xfrm>
            <a:custGeom>
              <a:avLst/>
              <a:gdLst/>
              <a:ahLst/>
              <a:cxnLst/>
              <a:rect l="l" t="t" r="r" b="b"/>
              <a:pathLst>
                <a:path w="434149" h="439198">
                  <a:moveTo>
                    <a:pt x="58055" y="0"/>
                  </a:moveTo>
                  <a:cubicBezTo>
                    <a:pt x="66468" y="3365"/>
                    <a:pt x="92130" y="13041"/>
                    <a:pt x="135041" y="29027"/>
                  </a:cubicBezTo>
                  <a:cubicBezTo>
                    <a:pt x="177951" y="45014"/>
                    <a:pt x="208661" y="58055"/>
                    <a:pt x="227171" y="68151"/>
                  </a:cubicBezTo>
                  <a:cubicBezTo>
                    <a:pt x="245681" y="78248"/>
                    <a:pt x="266716" y="93393"/>
                    <a:pt x="290274" y="113586"/>
                  </a:cubicBezTo>
                  <a:cubicBezTo>
                    <a:pt x="313833" y="133778"/>
                    <a:pt x="352536" y="166592"/>
                    <a:pt x="406384" y="212026"/>
                  </a:cubicBezTo>
                  <a:cubicBezTo>
                    <a:pt x="403018" y="237268"/>
                    <a:pt x="412273" y="256619"/>
                    <a:pt x="434149" y="270081"/>
                  </a:cubicBezTo>
                  <a:lnTo>
                    <a:pt x="411432" y="287750"/>
                  </a:lnTo>
                  <a:lnTo>
                    <a:pt x="416480" y="302895"/>
                  </a:lnTo>
                  <a:lnTo>
                    <a:pt x="401335" y="307943"/>
                  </a:lnTo>
                  <a:lnTo>
                    <a:pt x="401335" y="345805"/>
                  </a:lnTo>
                  <a:lnTo>
                    <a:pt x="381142" y="348329"/>
                  </a:lnTo>
                  <a:cubicBezTo>
                    <a:pt x="381142" y="370205"/>
                    <a:pt x="375253" y="388715"/>
                    <a:pt x="363474" y="403860"/>
                  </a:cubicBezTo>
                  <a:cubicBezTo>
                    <a:pt x="343281" y="419005"/>
                    <a:pt x="321405" y="430784"/>
                    <a:pt x="297846" y="439198"/>
                  </a:cubicBezTo>
                  <a:cubicBezTo>
                    <a:pt x="287750" y="429101"/>
                    <a:pt x="279757" y="420687"/>
                    <a:pt x="273867" y="413956"/>
                  </a:cubicBezTo>
                  <a:cubicBezTo>
                    <a:pt x="267978" y="407225"/>
                    <a:pt x="260406" y="405122"/>
                    <a:pt x="251150" y="407646"/>
                  </a:cubicBezTo>
                  <a:cubicBezTo>
                    <a:pt x="241895" y="410170"/>
                    <a:pt x="233902" y="408487"/>
                    <a:pt x="227171" y="402598"/>
                  </a:cubicBezTo>
                  <a:cubicBezTo>
                    <a:pt x="220440" y="396708"/>
                    <a:pt x="214971" y="393763"/>
                    <a:pt x="210764" y="393763"/>
                  </a:cubicBezTo>
                  <a:cubicBezTo>
                    <a:pt x="206557" y="393763"/>
                    <a:pt x="202771" y="393763"/>
                    <a:pt x="199406" y="393763"/>
                  </a:cubicBezTo>
                  <a:cubicBezTo>
                    <a:pt x="111902" y="270923"/>
                    <a:pt x="61841" y="198144"/>
                    <a:pt x="49220" y="175427"/>
                  </a:cubicBezTo>
                  <a:cubicBezTo>
                    <a:pt x="36599" y="152709"/>
                    <a:pt x="20193" y="121999"/>
                    <a:pt x="0" y="83296"/>
                  </a:cubicBezTo>
                  <a:cubicBezTo>
                    <a:pt x="8413" y="76565"/>
                    <a:pt x="18510" y="75724"/>
                    <a:pt x="30289" y="80772"/>
                  </a:cubicBezTo>
                  <a:lnTo>
                    <a:pt x="20193" y="65627"/>
                  </a:lnTo>
                  <a:lnTo>
                    <a:pt x="35337" y="68151"/>
                  </a:lnTo>
                  <a:lnTo>
                    <a:pt x="20193" y="53007"/>
                  </a:lnTo>
                  <a:lnTo>
                    <a:pt x="70675" y="68151"/>
                  </a:lnTo>
                  <a:lnTo>
                    <a:pt x="40386" y="37862"/>
                  </a:lnTo>
                  <a:cubicBezTo>
                    <a:pt x="60579" y="39545"/>
                    <a:pt x="79931" y="45434"/>
                    <a:pt x="98440" y="55531"/>
                  </a:cubicBezTo>
                  <a:lnTo>
                    <a:pt x="53006" y="12621"/>
                  </a:lnTo>
                  <a:lnTo>
                    <a:pt x="58055" y="0"/>
                  </a:lnTo>
                  <a:close/>
                </a:path>
              </a:pathLst>
            </a:custGeom>
            <a:solidFill>
              <a:srgbClr val="000058">
                <a:alpha val="19000"/>
              </a:srgbClr>
            </a:solidFill>
            <a:ln>
              <a:noFill/>
            </a:ln>
            <a:effectLst>
              <a:softEdge rad="165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0058"/>
                </a:solidFill>
              </a:endParaRPr>
            </a:p>
          </p:txBody>
        </p:sp>
      </p:grpSp>
      <p:cxnSp>
        <p:nvCxnSpPr>
          <p:cNvPr id="166" name="直接连接符 165"/>
          <p:cNvCxnSpPr/>
          <p:nvPr/>
        </p:nvCxnSpPr>
        <p:spPr>
          <a:xfrm>
            <a:off x="3207268" y="396240"/>
            <a:ext cx="5835296" cy="0"/>
          </a:xfrm>
          <a:prstGeom prst="line">
            <a:avLst/>
          </a:prstGeom>
          <a:ln w="9525">
            <a:gradFill flip="none" rotWithShape="1">
              <a:gsLst>
                <a:gs pos="0">
                  <a:schemeClr val="bg1">
                    <a:alpha val="0"/>
                  </a:schemeClr>
                </a:gs>
                <a:gs pos="51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7" name="文本框 166"/>
          <p:cNvSpPr txBox="1"/>
          <p:nvPr/>
        </p:nvSpPr>
        <p:spPr>
          <a:xfrm>
            <a:off x="398507" y="226963"/>
            <a:ext cx="1803234" cy="33855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algn="ctr">
              <a:defRPr sz="16600">
                <a:solidFill>
                  <a:srgbClr val="3C2918"/>
                </a:solidFill>
                <a:latin typeface="Ohhige115" panose="02000609000000000000" pitchFamily="49" charset="-128"/>
                <a:ea typeface="Ohhige115" panose="02000609000000000000" pitchFamily="49" charset="-128"/>
              </a:defRPr>
            </a:lvl1pPr>
          </a:lstStyle>
          <a:p>
            <a:pPr algn="dist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老林杂谈第</a:t>
            </a:r>
            <a:r>
              <a:rPr lang="en-US" altLang="zh-CN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</a:t>
            </a: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期</a:t>
            </a:r>
          </a:p>
        </p:txBody>
      </p:sp>
      <p:sp>
        <p:nvSpPr>
          <p:cNvPr id="169" name="文本框 168"/>
          <p:cNvSpPr txBox="1"/>
          <p:nvPr/>
        </p:nvSpPr>
        <p:spPr>
          <a:xfrm>
            <a:off x="398507" y="554346"/>
            <a:ext cx="1454130" cy="276999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algn="ctr">
              <a:defRPr sz="16600">
                <a:solidFill>
                  <a:srgbClr val="3C2918"/>
                </a:solidFill>
                <a:latin typeface="Ohhige115" panose="02000609000000000000" pitchFamily="49" charset="-128"/>
                <a:ea typeface="Ohhige115" panose="02000609000000000000" pitchFamily="49" charset="-128"/>
              </a:defRPr>
            </a:lvl1pPr>
          </a:lstStyle>
          <a:p>
            <a:pPr algn="dist"/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2019 09 19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1" name="等腰三角形 170"/>
          <p:cNvSpPr/>
          <p:nvPr/>
        </p:nvSpPr>
        <p:spPr>
          <a:xfrm rot="10800000">
            <a:off x="1023112" y="669985"/>
            <a:ext cx="58420" cy="45720"/>
          </a:xfrm>
          <a:prstGeom prst="triangl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72" name="等腰三角形 171"/>
          <p:cNvSpPr/>
          <p:nvPr/>
        </p:nvSpPr>
        <p:spPr>
          <a:xfrm rot="10800000">
            <a:off x="1415195" y="669985"/>
            <a:ext cx="58420" cy="45720"/>
          </a:xfrm>
          <a:prstGeom prst="triangl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73" name="文本框 172"/>
          <p:cNvSpPr txBox="1"/>
          <p:nvPr/>
        </p:nvSpPr>
        <p:spPr>
          <a:xfrm>
            <a:off x="10676080" y="261388"/>
            <a:ext cx="1384872" cy="33855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algn="ctr">
              <a:defRPr sz="16600">
                <a:solidFill>
                  <a:srgbClr val="3C2918"/>
                </a:solidFill>
                <a:latin typeface="Ohhige115" panose="02000609000000000000" pitchFamily="49" charset="-128"/>
                <a:ea typeface="Ohhige115" panose="02000609000000000000" pitchFamily="49" charset="-128"/>
              </a:defRPr>
            </a:lvl1pPr>
          </a:lstStyle>
          <a:p>
            <a:r>
              <a:rPr lang="zh-CN" altLang="en-US" sz="1600" dirty="0">
                <a:solidFill>
                  <a:schemeClr val="bg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</a:rPr>
              <a:t>书法字体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811" b="32396"/>
          <a:stretch/>
        </p:blipFill>
        <p:spPr>
          <a:xfrm flipH="1">
            <a:off x="513902" y="1339553"/>
            <a:ext cx="5582097" cy="1583728"/>
          </a:xfrm>
          <a:prstGeom prst="rect">
            <a:avLst/>
          </a:prstGeom>
        </p:spPr>
      </p:pic>
      <p:sp>
        <p:nvSpPr>
          <p:cNvPr id="61" name="椭圆 60"/>
          <p:cNvSpPr/>
          <p:nvPr/>
        </p:nvSpPr>
        <p:spPr>
          <a:xfrm>
            <a:off x="506475" y="2806093"/>
            <a:ext cx="213492" cy="213492"/>
          </a:xfrm>
          <a:prstGeom prst="ellipse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2" name="直接连接符 61"/>
          <p:cNvCxnSpPr>
            <a:stCxn id="61" idx="4"/>
          </p:cNvCxnSpPr>
          <p:nvPr/>
        </p:nvCxnSpPr>
        <p:spPr>
          <a:xfrm>
            <a:off x="613221" y="3019585"/>
            <a:ext cx="0" cy="2050126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5" name="组合 64"/>
          <p:cNvGrpSpPr/>
          <p:nvPr/>
        </p:nvGrpSpPr>
        <p:grpSpPr>
          <a:xfrm>
            <a:off x="822010" y="3290333"/>
            <a:ext cx="5568630" cy="1514596"/>
            <a:chOff x="6563461" y="4226523"/>
            <a:chExt cx="5568630" cy="1514596"/>
          </a:xfrm>
        </p:grpSpPr>
        <p:sp>
          <p:nvSpPr>
            <p:cNvPr id="66" name="文本框 65"/>
            <p:cNvSpPr txBox="1"/>
            <p:nvPr/>
          </p:nvSpPr>
          <p:spPr>
            <a:xfrm>
              <a:off x="6563461" y="4226523"/>
              <a:ext cx="556863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深处互联网时代，得学会对信息甄别和筛选的能力</a:t>
              </a:r>
            </a:p>
          </p:txBody>
        </p:sp>
        <p:sp>
          <p:nvSpPr>
            <p:cNvPr id="67" name="文本框 66"/>
            <p:cNvSpPr txBox="1"/>
            <p:nvPr/>
          </p:nvSpPr>
          <p:spPr>
            <a:xfrm>
              <a:off x="6566209" y="4633870"/>
              <a:ext cx="5271242" cy="5770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Lorem ipsum dolor sit amet, consectetuer adipiscing elit. Maecenas porttitor congue massa. Fusce posuere, magna sed pulvinar ultricies, purus lectus malesuada libero, sit amet commodo magna eros quis </a:t>
              </a:r>
              <a:r>
                <a:rPr lang="en-US" altLang="zh-CN" sz="1050" dirty="0" err="1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urna</a:t>
              </a:r>
              <a:r>
                <a:rPr lang="en-US" altLang="zh-CN" sz="10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.</a:t>
              </a:r>
            </a:p>
          </p:txBody>
        </p:sp>
        <p:sp>
          <p:nvSpPr>
            <p:cNvPr id="68" name="文本框 67"/>
            <p:cNvSpPr txBox="1"/>
            <p:nvPr/>
          </p:nvSpPr>
          <p:spPr>
            <a:xfrm>
              <a:off x="6566209" y="5164038"/>
              <a:ext cx="5271242" cy="5770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Lorem ipsum dolor sit amet, consectetuer adipiscing elit. Maecenas porttitor congue massa. Fusce posuere, magna sed pulvinar ultricies, purus lectus malesuada libero, sit amet commodo magna eros quis </a:t>
              </a:r>
              <a:r>
                <a:rPr lang="en-US" altLang="zh-CN" sz="1050" dirty="0" err="1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urna</a:t>
              </a:r>
              <a:r>
                <a:rPr lang="en-US" altLang="zh-CN" sz="10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.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33911" y="5380346"/>
            <a:ext cx="1178401" cy="994096"/>
            <a:chOff x="316028" y="5380346"/>
            <a:chExt cx="1178401" cy="994096"/>
          </a:xfrm>
        </p:grpSpPr>
        <p:grpSp>
          <p:nvGrpSpPr>
            <p:cNvPr id="8" name="组合 7"/>
            <p:cNvGrpSpPr/>
            <p:nvPr/>
          </p:nvGrpSpPr>
          <p:grpSpPr>
            <a:xfrm>
              <a:off x="316028" y="5380346"/>
              <a:ext cx="1178401" cy="994096"/>
              <a:chOff x="316028" y="5380346"/>
              <a:chExt cx="1178401" cy="994096"/>
            </a:xfrm>
          </p:grpSpPr>
          <p:sp>
            <p:nvSpPr>
              <p:cNvPr id="6" name="椭圆 5"/>
              <p:cNvSpPr/>
              <p:nvPr/>
            </p:nvSpPr>
            <p:spPr>
              <a:xfrm>
                <a:off x="613221" y="5380346"/>
                <a:ext cx="583660" cy="583660"/>
              </a:xfrm>
              <a:prstGeom prst="ellipse">
                <a:avLst/>
              </a:prstGeom>
              <a:solidFill>
                <a:srgbClr val="000074"/>
              </a:solidFill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2" name="文本框 81"/>
              <p:cNvSpPr txBox="1"/>
              <p:nvPr/>
            </p:nvSpPr>
            <p:spPr>
              <a:xfrm>
                <a:off x="316028" y="6035888"/>
                <a:ext cx="1178401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6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个人定位</a:t>
                </a:r>
              </a:p>
            </p:txBody>
          </p:sp>
        </p:grpSp>
        <p:sp>
          <p:nvSpPr>
            <p:cNvPr id="84" name="compass_158191"/>
            <p:cNvSpPr>
              <a:spLocks noChangeAspect="1"/>
            </p:cNvSpPr>
            <p:nvPr/>
          </p:nvSpPr>
          <p:spPr bwMode="auto">
            <a:xfrm>
              <a:off x="749822" y="5486855"/>
              <a:ext cx="302500" cy="370642"/>
            </a:xfrm>
            <a:custGeom>
              <a:avLst/>
              <a:gdLst>
                <a:gd name="connsiteX0" fmla="*/ 222840 w 494946"/>
                <a:gd name="connsiteY0" fmla="*/ 352498 h 606439"/>
                <a:gd name="connsiteX1" fmla="*/ 211265 w 494946"/>
                <a:gd name="connsiteY1" fmla="*/ 395509 h 606439"/>
                <a:gd name="connsiteX2" fmla="*/ 254339 w 494946"/>
                <a:gd name="connsiteY2" fmla="*/ 383951 h 606439"/>
                <a:gd name="connsiteX3" fmla="*/ 283751 w 494946"/>
                <a:gd name="connsiteY3" fmla="*/ 323129 h 606439"/>
                <a:gd name="connsiteX4" fmla="*/ 240677 w 494946"/>
                <a:gd name="connsiteY4" fmla="*/ 334593 h 606439"/>
                <a:gd name="connsiteX5" fmla="*/ 272176 w 494946"/>
                <a:gd name="connsiteY5" fmla="*/ 366140 h 606439"/>
                <a:gd name="connsiteX6" fmla="*/ 319520 w 494946"/>
                <a:gd name="connsiteY6" fmla="*/ 287413 h 606439"/>
                <a:gd name="connsiteX7" fmla="*/ 289064 w 494946"/>
                <a:gd name="connsiteY7" fmla="*/ 400814 h 606439"/>
                <a:gd name="connsiteX8" fmla="*/ 175496 w 494946"/>
                <a:gd name="connsiteY8" fmla="*/ 431225 h 606439"/>
                <a:gd name="connsiteX9" fmla="*/ 205952 w 494946"/>
                <a:gd name="connsiteY9" fmla="*/ 317729 h 606439"/>
                <a:gd name="connsiteX10" fmla="*/ 234886 w 494946"/>
                <a:gd name="connsiteY10" fmla="*/ 191999 h 606439"/>
                <a:gd name="connsiteX11" fmla="*/ 80007 w 494946"/>
                <a:gd name="connsiteY11" fmla="*/ 346624 h 606439"/>
                <a:gd name="connsiteX12" fmla="*/ 130969 w 494946"/>
                <a:gd name="connsiteY12" fmla="*/ 346624 h 606439"/>
                <a:gd name="connsiteX13" fmla="*/ 130969 w 494946"/>
                <a:gd name="connsiteY13" fmla="*/ 371921 h 606439"/>
                <a:gd name="connsiteX14" fmla="*/ 80007 w 494946"/>
                <a:gd name="connsiteY14" fmla="*/ 371921 h 606439"/>
                <a:gd name="connsiteX15" fmla="*/ 234886 w 494946"/>
                <a:gd name="connsiteY15" fmla="*/ 526545 h 606439"/>
                <a:gd name="connsiteX16" fmla="*/ 234886 w 494946"/>
                <a:gd name="connsiteY16" fmla="*/ 475667 h 606439"/>
                <a:gd name="connsiteX17" fmla="*/ 260130 w 494946"/>
                <a:gd name="connsiteY17" fmla="*/ 475667 h 606439"/>
                <a:gd name="connsiteX18" fmla="*/ 260130 w 494946"/>
                <a:gd name="connsiteY18" fmla="*/ 526545 h 606439"/>
                <a:gd name="connsiteX19" fmla="*/ 415009 w 494946"/>
                <a:gd name="connsiteY19" fmla="*/ 371921 h 606439"/>
                <a:gd name="connsiteX20" fmla="*/ 364047 w 494946"/>
                <a:gd name="connsiteY20" fmla="*/ 371921 h 606439"/>
                <a:gd name="connsiteX21" fmla="*/ 364047 w 494946"/>
                <a:gd name="connsiteY21" fmla="*/ 346624 h 606439"/>
                <a:gd name="connsiteX22" fmla="*/ 415009 w 494946"/>
                <a:gd name="connsiteY22" fmla="*/ 346624 h 606439"/>
                <a:gd name="connsiteX23" fmla="*/ 260130 w 494946"/>
                <a:gd name="connsiteY23" fmla="*/ 191999 h 606439"/>
                <a:gd name="connsiteX24" fmla="*/ 260130 w 494946"/>
                <a:gd name="connsiteY24" fmla="*/ 242972 h 606439"/>
                <a:gd name="connsiteX25" fmla="*/ 234886 w 494946"/>
                <a:gd name="connsiteY25" fmla="*/ 242972 h 606439"/>
                <a:gd name="connsiteX26" fmla="*/ 247508 w 494946"/>
                <a:gd name="connsiteY26" fmla="*/ 166323 h 606439"/>
                <a:gd name="connsiteX27" fmla="*/ 440822 w 494946"/>
                <a:gd name="connsiteY27" fmla="*/ 359320 h 606439"/>
                <a:gd name="connsiteX28" fmla="*/ 247508 w 494946"/>
                <a:gd name="connsiteY28" fmla="*/ 552316 h 606439"/>
                <a:gd name="connsiteX29" fmla="*/ 54194 w 494946"/>
                <a:gd name="connsiteY29" fmla="*/ 359320 h 606439"/>
                <a:gd name="connsiteX30" fmla="*/ 247508 w 494946"/>
                <a:gd name="connsiteY30" fmla="*/ 166323 h 606439"/>
                <a:gd name="connsiteX31" fmla="*/ 247473 w 494946"/>
                <a:gd name="connsiteY31" fmla="*/ 137396 h 606439"/>
                <a:gd name="connsiteX32" fmla="*/ 25241 w 494946"/>
                <a:gd name="connsiteY32" fmla="*/ 359315 h 606439"/>
                <a:gd name="connsiteX33" fmla="*/ 247473 w 494946"/>
                <a:gd name="connsiteY33" fmla="*/ 581139 h 606439"/>
                <a:gd name="connsiteX34" fmla="*/ 469705 w 494946"/>
                <a:gd name="connsiteY34" fmla="*/ 359315 h 606439"/>
                <a:gd name="connsiteX35" fmla="*/ 247473 w 494946"/>
                <a:gd name="connsiteY35" fmla="*/ 137396 h 606439"/>
                <a:gd name="connsiteX36" fmla="*/ 222612 w 494946"/>
                <a:gd name="connsiteY36" fmla="*/ 93998 h 606439"/>
                <a:gd name="connsiteX37" fmla="*/ 222612 w 494946"/>
                <a:gd name="connsiteY37" fmla="*/ 113423 h 606439"/>
                <a:gd name="connsiteX38" fmla="*/ 247473 w 494946"/>
                <a:gd name="connsiteY38" fmla="*/ 112191 h 606439"/>
                <a:gd name="connsiteX39" fmla="*/ 272334 w 494946"/>
                <a:gd name="connsiteY39" fmla="*/ 113423 h 606439"/>
                <a:gd name="connsiteX40" fmla="*/ 272334 w 494946"/>
                <a:gd name="connsiteY40" fmla="*/ 93998 h 606439"/>
                <a:gd name="connsiteX41" fmla="*/ 162736 w 494946"/>
                <a:gd name="connsiteY41" fmla="*/ 25300 h 606439"/>
                <a:gd name="connsiteX42" fmla="*/ 162736 w 494946"/>
                <a:gd name="connsiteY42" fmla="*/ 68698 h 606439"/>
                <a:gd name="connsiteX43" fmla="*/ 332210 w 494946"/>
                <a:gd name="connsiteY43" fmla="*/ 68698 h 606439"/>
                <a:gd name="connsiteX44" fmla="*/ 332210 w 494946"/>
                <a:gd name="connsiteY44" fmla="*/ 25300 h 606439"/>
                <a:gd name="connsiteX45" fmla="*/ 137401 w 494946"/>
                <a:gd name="connsiteY45" fmla="*/ 0 h 606439"/>
                <a:gd name="connsiteX46" fmla="*/ 357545 w 494946"/>
                <a:gd name="connsiteY46" fmla="*/ 0 h 606439"/>
                <a:gd name="connsiteX47" fmla="*/ 357545 w 494946"/>
                <a:gd name="connsiteY47" fmla="*/ 93998 h 606439"/>
                <a:gd name="connsiteX48" fmla="*/ 297575 w 494946"/>
                <a:gd name="connsiteY48" fmla="*/ 93998 h 606439"/>
                <a:gd name="connsiteX49" fmla="*/ 297575 w 494946"/>
                <a:gd name="connsiteY49" fmla="*/ 117213 h 606439"/>
                <a:gd name="connsiteX50" fmla="*/ 494946 w 494946"/>
                <a:gd name="connsiteY50" fmla="*/ 359315 h 606439"/>
                <a:gd name="connsiteX51" fmla="*/ 247473 w 494946"/>
                <a:gd name="connsiteY51" fmla="*/ 606439 h 606439"/>
                <a:gd name="connsiteX52" fmla="*/ 0 w 494946"/>
                <a:gd name="connsiteY52" fmla="*/ 359315 h 606439"/>
                <a:gd name="connsiteX53" fmla="*/ 197371 w 494946"/>
                <a:gd name="connsiteY53" fmla="*/ 117213 h 606439"/>
                <a:gd name="connsiteX54" fmla="*/ 197371 w 494946"/>
                <a:gd name="connsiteY54" fmla="*/ 93998 h 606439"/>
                <a:gd name="connsiteX55" fmla="*/ 137401 w 494946"/>
                <a:gd name="connsiteY55" fmla="*/ 93998 h 606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494946" h="606439">
                  <a:moveTo>
                    <a:pt x="222840" y="352498"/>
                  </a:moveTo>
                  <a:lnTo>
                    <a:pt x="211265" y="395509"/>
                  </a:lnTo>
                  <a:lnTo>
                    <a:pt x="254339" y="383951"/>
                  </a:lnTo>
                  <a:close/>
                  <a:moveTo>
                    <a:pt x="283751" y="323129"/>
                  </a:moveTo>
                  <a:lnTo>
                    <a:pt x="240677" y="334593"/>
                  </a:lnTo>
                  <a:lnTo>
                    <a:pt x="272176" y="366140"/>
                  </a:lnTo>
                  <a:close/>
                  <a:moveTo>
                    <a:pt x="319520" y="287413"/>
                  </a:moveTo>
                  <a:lnTo>
                    <a:pt x="289064" y="400814"/>
                  </a:lnTo>
                  <a:lnTo>
                    <a:pt x="175496" y="431225"/>
                  </a:lnTo>
                  <a:lnTo>
                    <a:pt x="205952" y="317729"/>
                  </a:lnTo>
                  <a:close/>
                  <a:moveTo>
                    <a:pt x="234886" y="191999"/>
                  </a:moveTo>
                  <a:cubicBezTo>
                    <a:pt x="152322" y="198252"/>
                    <a:pt x="86176" y="264195"/>
                    <a:pt x="80007" y="346624"/>
                  </a:cubicBezTo>
                  <a:lnTo>
                    <a:pt x="130969" y="346624"/>
                  </a:lnTo>
                  <a:lnTo>
                    <a:pt x="130969" y="371921"/>
                  </a:lnTo>
                  <a:lnTo>
                    <a:pt x="80007" y="371921"/>
                  </a:lnTo>
                  <a:cubicBezTo>
                    <a:pt x="86176" y="454349"/>
                    <a:pt x="152322" y="520387"/>
                    <a:pt x="234886" y="526545"/>
                  </a:cubicBezTo>
                  <a:lnTo>
                    <a:pt x="234886" y="475667"/>
                  </a:lnTo>
                  <a:lnTo>
                    <a:pt x="260130" y="475667"/>
                  </a:lnTo>
                  <a:lnTo>
                    <a:pt x="260130" y="526545"/>
                  </a:lnTo>
                  <a:cubicBezTo>
                    <a:pt x="342694" y="520387"/>
                    <a:pt x="408840" y="454349"/>
                    <a:pt x="415009" y="371921"/>
                  </a:cubicBezTo>
                  <a:lnTo>
                    <a:pt x="364047" y="371921"/>
                  </a:lnTo>
                  <a:lnTo>
                    <a:pt x="364047" y="346624"/>
                  </a:lnTo>
                  <a:lnTo>
                    <a:pt x="415009" y="346624"/>
                  </a:lnTo>
                  <a:cubicBezTo>
                    <a:pt x="408840" y="264195"/>
                    <a:pt x="342694" y="198252"/>
                    <a:pt x="260130" y="191999"/>
                  </a:cubicBezTo>
                  <a:lnTo>
                    <a:pt x="260130" y="242972"/>
                  </a:lnTo>
                  <a:lnTo>
                    <a:pt x="234886" y="242972"/>
                  </a:lnTo>
                  <a:close/>
                  <a:moveTo>
                    <a:pt x="247508" y="166323"/>
                  </a:moveTo>
                  <a:cubicBezTo>
                    <a:pt x="354082" y="166323"/>
                    <a:pt x="440822" y="252920"/>
                    <a:pt x="440822" y="359320"/>
                  </a:cubicBezTo>
                  <a:cubicBezTo>
                    <a:pt x="440822" y="465719"/>
                    <a:pt x="354082" y="552316"/>
                    <a:pt x="247508" y="552316"/>
                  </a:cubicBezTo>
                  <a:cubicBezTo>
                    <a:pt x="140934" y="552316"/>
                    <a:pt x="54194" y="465719"/>
                    <a:pt x="54194" y="359320"/>
                  </a:cubicBezTo>
                  <a:cubicBezTo>
                    <a:pt x="54194" y="252920"/>
                    <a:pt x="140934" y="166323"/>
                    <a:pt x="247508" y="166323"/>
                  </a:cubicBezTo>
                  <a:close/>
                  <a:moveTo>
                    <a:pt x="247473" y="137396"/>
                  </a:moveTo>
                  <a:cubicBezTo>
                    <a:pt x="124970" y="137396"/>
                    <a:pt x="25241" y="236985"/>
                    <a:pt x="25241" y="359315"/>
                  </a:cubicBezTo>
                  <a:cubicBezTo>
                    <a:pt x="25241" y="481645"/>
                    <a:pt x="124970" y="581139"/>
                    <a:pt x="247473" y="581139"/>
                  </a:cubicBezTo>
                  <a:cubicBezTo>
                    <a:pt x="369976" y="581139"/>
                    <a:pt x="469705" y="481645"/>
                    <a:pt x="469705" y="359315"/>
                  </a:cubicBezTo>
                  <a:cubicBezTo>
                    <a:pt x="469705" y="236985"/>
                    <a:pt x="369976" y="137396"/>
                    <a:pt x="247473" y="137396"/>
                  </a:cubicBezTo>
                  <a:close/>
                  <a:moveTo>
                    <a:pt x="222612" y="93998"/>
                  </a:moveTo>
                  <a:lnTo>
                    <a:pt x="222612" y="113423"/>
                  </a:lnTo>
                  <a:cubicBezTo>
                    <a:pt x="230772" y="112570"/>
                    <a:pt x="239123" y="112191"/>
                    <a:pt x="247473" y="112191"/>
                  </a:cubicBezTo>
                  <a:cubicBezTo>
                    <a:pt x="255823" y="112191"/>
                    <a:pt x="264174" y="112570"/>
                    <a:pt x="272334" y="113423"/>
                  </a:cubicBezTo>
                  <a:lnTo>
                    <a:pt x="272334" y="93998"/>
                  </a:lnTo>
                  <a:close/>
                  <a:moveTo>
                    <a:pt x="162736" y="25300"/>
                  </a:moveTo>
                  <a:lnTo>
                    <a:pt x="162736" y="68698"/>
                  </a:lnTo>
                  <a:lnTo>
                    <a:pt x="332210" y="68698"/>
                  </a:lnTo>
                  <a:lnTo>
                    <a:pt x="332210" y="25300"/>
                  </a:lnTo>
                  <a:close/>
                  <a:moveTo>
                    <a:pt x="137401" y="0"/>
                  </a:moveTo>
                  <a:lnTo>
                    <a:pt x="357545" y="0"/>
                  </a:lnTo>
                  <a:lnTo>
                    <a:pt x="357545" y="93998"/>
                  </a:lnTo>
                  <a:lnTo>
                    <a:pt x="297575" y="93998"/>
                  </a:lnTo>
                  <a:lnTo>
                    <a:pt x="297575" y="117213"/>
                  </a:lnTo>
                  <a:cubicBezTo>
                    <a:pt x="410114" y="140428"/>
                    <a:pt x="494946" y="240206"/>
                    <a:pt x="494946" y="359315"/>
                  </a:cubicBezTo>
                  <a:cubicBezTo>
                    <a:pt x="494946" y="495575"/>
                    <a:pt x="383925" y="606439"/>
                    <a:pt x="247473" y="606439"/>
                  </a:cubicBezTo>
                  <a:cubicBezTo>
                    <a:pt x="111021" y="606439"/>
                    <a:pt x="0" y="495575"/>
                    <a:pt x="0" y="359315"/>
                  </a:cubicBezTo>
                  <a:cubicBezTo>
                    <a:pt x="0" y="240206"/>
                    <a:pt x="84832" y="140428"/>
                    <a:pt x="197371" y="117213"/>
                  </a:cubicBezTo>
                  <a:lnTo>
                    <a:pt x="197371" y="93998"/>
                  </a:lnTo>
                  <a:lnTo>
                    <a:pt x="137401" y="9399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grpSp>
        <p:nvGrpSpPr>
          <p:cNvPr id="160" name="组合 159"/>
          <p:cNvGrpSpPr/>
          <p:nvPr/>
        </p:nvGrpSpPr>
        <p:grpSpPr>
          <a:xfrm rot="16200000">
            <a:off x="7254042" y="1205454"/>
            <a:ext cx="213492" cy="556516"/>
            <a:chOff x="1844556" y="2029178"/>
            <a:chExt cx="213492" cy="556516"/>
          </a:xfrm>
        </p:grpSpPr>
        <p:sp>
          <p:nvSpPr>
            <p:cNvPr id="162" name="椭圆 161"/>
            <p:cNvSpPr/>
            <p:nvPr/>
          </p:nvSpPr>
          <p:spPr>
            <a:xfrm>
              <a:off x="1844556" y="2029178"/>
              <a:ext cx="213492" cy="213492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63" name="直接连接符 162"/>
            <p:cNvCxnSpPr>
              <a:stCxn id="162" idx="4"/>
            </p:cNvCxnSpPr>
            <p:nvPr/>
          </p:nvCxnSpPr>
          <p:spPr>
            <a:xfrm rot="5400000">
              <a:off x="1779790" y="2414182"/>
              <a:ext cx="343024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5" name="组合 164"/>
          <p:cNvGrpSpPr/>
          <p:nvPr/>
        </p:nvGrpSpPr>
        <p:grpSpPr>
          <a:xfrm rot="16200000">
            <a:off x="7254042" y="2525272"/>
            <a:ext cx="213492" cy="556516"/>
            <a:chOff x="1844556" y="2029178"/>
            <a:chExt cx="213492" cy="556516"/>
          </a:xfrm>
        </p:grpSpPr>
        <p:sp>
          <p:nvSpPr>
            <p:cNvPr id="168" name="椭圆 167"/>
            <p:cNvSpPr/>
            <p:nvPr/>
          </p:nvSpPr>
          <p:spPr>
            <a:xfrm>
              <a:off x="1844556" y="2029178"/>
              <a:ext cx="213492" cy="213492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70" name="直接连接符 169"/>
            <p:cNvCxnSpPr>
              <a:stCxn id="168" idx="4"/>
            </p:cNvCxnSpPr>
            <p:nvPr/>
          </p:nvCxnSpPr>
          <p:spPr>
            <a:xfrm rot="5400000">
              <a:off x="1779790" y="2414182"/>
              <a:ext cx="343024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8" name="组合 177"/>
          <p:cNvGrpSpPr/>
          <p:nvPr/>
        </p:nvGrpSpPr>
        <p:grpSpPr>
          <a:xfrm rot="16200000">
            <a:off x="7254042" y="3832998"/>
            <a:ext cx="213492" cy="556516"/>
            <a:chOff x="1844556" y="2029178"/>
            <a:chExt cx="213492" cy="556516"/>
          </a:xfrm>
        </p:grpSpPr>
        <p:sp>
          <p:nvSpPr>
            <p:cNvPr id="179" name="椭圆 178"/>
            <p:cNvSpPr/>
            <p:nvPr/>
          </p:nvSpPr>
          <p:spPr>
            <a:xfrm>
              <a:off x="1844556" y="2029178"/>
              <a:ext cx="213492" cy="213492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80" name="直接连接符 179"/>
            <p:cNvCxnSpPr>
              <a:stCxn id="179" idx="4"/>
            </p:cNvCxnSpPr>
            <p:nvPr/>
          </p:nvCxnSpPr>
          <p:spPr>
            <a:xfrm rot="5400000">
              <a:off x="1779790" y="2414182"/>
              <a:ext cx="343024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1" name="组合 180"/>
          <p:cNvGrpSpPr/>
          <p:nvPr/>
        </p:nvGrpSpPr>
        <p:grpSpPr>
          <a:xfrm rot="16200000">
            <a:off x="7254042" y="5146769"/>
            <a:ext cx="213492" cy="556516"/>
            <a:chOff x="1844556" y="2029178"/>
            <a:chExt cx="213492" cy="556516"/>
          </a:xfrm>
        </p:grpSpPr>
        <p:sp>
          <p:nvSpPr>
            <p:cNvPr id="182" name="椭圆 181"/>
            <p:cNvSpPr/>
            <p:nvPr/>
          </p:nvSpPr>
          <p:spPr>
            <a:xfrm>
              <a:off x="1844556" y="2029178"/>
              <a:ext cx="213492" cy="213492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83" name="直接连接符 182"/>
            <p:cNvCxnSpPr>
              <a:stCxn id="182" idx="4"/>
            </p:cNvCxnSpPr>
            <p:nvPr/>
          </p:nvCxnSpPr>
          <p:spPr>
            <a:xfrm rot="5400000">
              <a:off x="1779790" y="2414182"/>
              <a:ext cx="343024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7" name="组合 86"/>
          <p:cNvGrpSpPr/>
          <p:nvPr/>
        </p:nvGrpSpPr>
        <p:grpSpPr>
          <a:xfrm>
            <a:off x="2756036" y="5380346"/>
            <a:ext cx="1178401" cy="994096"/>
            <a:chOff x="316028" y="5380346"/>
            <a:chExt cx="1178401" cy="994096"/>
          </a:xfrm>
        </p:grpSpPr>
        <p:sp>
          <p:nvSpPr>
            <p:cNvPr id="89" name="椭圆 88"/>
            <p:cNvSpPr/>
            <p:nvPr/>
          </p:nvSpPr>
          <p:spPr>
            <a:xfrm>
              <a:off x="613221" y="5380346"/>
              <a:ext cx="583660" cy="583660"/>
            </a:xfrm>
            <a:prstGeom prst="ellipse">
              <a:avLst/>
            </a:prstGeom>
            <a:solidFill>
              <a:srgbClr val="000074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文本框 89"/>
            <p:cNvSpPr txBox="1"/>
            <p:nvPr/>
          </p:nvSpPr>
          <p:spPr>
            <a:xfrm>
              <a:off x="316028" y="6035888"/>
              <a:ext cx="11784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信息筛选</a:t>
              </a:r>
            </a:p>
          </p:txBody>
        </p:sp>
      </p:grpSp>
      <p:grpSp>
        <p:nvGrpSpPr>
          <p:cNvPr id="126" name="Group 90"/>
          <p:cNvGrpSpPr/>
          <p:nvPr/>
        </p:nvGrpSpPr>
        <p:grpSpPr>
          <a:xfrm>
            <a:off x="5078161" y="5380346"/>
            <a:ext cx="1178401" cy="994096"/>
            <a:chOff x="316028" y="5380346"/>
            <a:chExt cx="1178401" cy="994096"/>
          </a:xfrm>
        </p:grpSpPr>
        <p:grpSp>
          <p:nvGrpSpPr>
            <p:cNvPr id="127" name="组合 126"/>
            <p:cNvGrpSpPr/>
            <p:nvPr/>
          </p:nvGrpSpPr>
          <p:grpSpPr>
            <a:xfrm>
              <a:off x="316028" y="5380346"/>
              <a:ext cx="1178401" cy="994096"/>
              <a:chOff x="316028" y="5380346"/>
              <a:chExt cx="1178401" cy="994096"/>
            </a:xfrm>
          </p:grpSpPr>
          <p:sp>
            <p:nvSpPr>
              <p:cNvPr id="138" name="椭圆 137"/>
              <p:cNvSpPr/>
              <p:nvPr/>
            </p:nvSpPr>
            <p:spPr>
              <a:xfrm>
                <a:off x="613221" y="5380346"/>
                <a:ext cx="583660" cy="583660"/>
              </a:xfrm>
              <a:prstGeom prst="ellipse">
                <a:avLst/>
              </a:prstGeom>
              <a:solidFill>
                <a:srgbClr val="000074"/>
              </a:solidFill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39" name="文本框 114"/>
              <p:cNvSpPr txBox="1"/>
              <p:nvPr/>
            </p:nvSpPr>
            <p:spPr>
              <a:xfrm>
                <a:off x="316028" y="6035888"/>
                <a:ext cx="1178401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zh-CN" altLang="en-US" sz="16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发挥特长</a:t>
                </a:r>
              </a:p>
            </p:txBody>
          </p:sp>
        </p:grpSp>
        <p:sp>
          <p:nvSpPr>
            <p:cNvPr id="128" name="compass_158191"/>
            <p:cNvSpPr>
              <a:spLocks noChangeAspect="1"/>
            </p:cNvSpPr>
            <p:nvPr/>
          </p:nvSpPr>
          <p:spPr bwMode="auto">
            <a:xfrm>
              <a:off x="740861" y="5510700"/>
              <a:ext cx="328380" cy="293126"/>
            </a:xfrm>
            <a:custGeom>
              <a:avLst/>
              <a:gdLst>
                <a:gd name="connsiteX0" fmla="*/ 303781 w 607598"/>
                <a:gd name="connsiteY0" fmla="*/ 364485 h 542367"/>
                <a:gd name="connsiteX1" fmla="*/ 320777 w 607598"/>
                <a:gd name="connsiteY1" fmla="*/ 374981 h 542367"/>
                <a:gd name="connsiteX2" fmla="*/ 339196 w 607598"/>
                <a:gd name="connsiteY2" fmla="*/ 412211 h 542367"/>
                <a:gd name="connsiteX3" fmla="*/ 380305 w 607598"/>
                <a:gd name="connsiteY3" fmla="*/ 418164 h 542367"/>
                <a:gd name="connsiteX4" fmla="*/ 390716 w 607598"/>
                <a:gd name="connsiteY4" fmla="*/ 450418 h 542367"/>
                <a:gd name="connsiteX5" fmla="*/ 360996 w 607598"/>
                <a:gd name="connsiteY5" fmla="*/ 479385 h 542367"/>
                <a:gd name="connsiteX6" fmla="*/ 368026 w 607598"/>
                <a:gd name="connsiteY6" fmla="*/ 520258 h 542367"/>
                <a:gd name="connsiteX7" fmla="*/ 340531 w 607598"/>
                <a:gd name="connsiteY7" fmla="*/ 540161 h 542367"/>
                <a:gd name="connsiteX8" fmla="*/ 303781 w 607598"/>
                <a:gd name="connsiteY8" fmla="*/ 520880 h 542367"/>
                <a:gd name="connsiteX9" fmla="*/ 267031 w 607598"/>
                <a:gd name="connsiteY9" fmla="*/ 540161 h 542367"/>
                <a:gd name="connsiteX10" fmla="*/ 239536 w 607598"/>
                <a:gd name="connsiteY10" fmla="*/ 520258 h 542367"/>
                <a:gd name="connsiteX11" fmla="*/ 246566 w 607598"/>
                <a:gd name="connsiteY11" fmla="*/ 479385 h 542367"/>
                <a:gd name="connsiteX12" fmla="*/ 216846 w 607598"/>
                <a:gd name="connsiteY12" fmla="*/ 450418 h 542367"/>
                <a:gd name="connsiteX13" fmla="*/ 227346 w 607598"/>
                <a:gd name="connsiteY13" fmla="*/ 418164 h 542367"/>
                <a:gd name="connsiteX14" fmla="*/ 268455 w 607598"/>
                <a:gd name="connsiteY14" fmla="*/ 412211 h 542367"/>
                <a:gd name="connsiteX15" fmla="*/ 286785 w 607598"/>
                <a:gd name="connsiteY15" fmla="*/ 374981 h 542367"/>
                <a:gd name="connsiteX16" fmla="*/ 303781 w 607598"/>
                <a:gd name="connsiteY16" fmla="*/ 364485 h 542367"/>
                <a:gd name="connsiteX17" fmla="*/ 92694 w 607598"/>
                <a:gd name="connsiteY17" fmla="*/ 364485 h 542367"/>
                <a:gd name="connsiteX18" fmla="*/ 109645 w 607598"/>
                <a:gd name="connsiteY18" fmla="*/ 374981 h 542367"/>
                <a:gd name="connsiteX19" fmla="*/ 128064 w 607598"/>
                <a:gd name="connsiteY19" fmla="*/ 412211 h 542367"/>
                <a:gd name="connsiteX20" fmla="*/ 169173 w 607598"/>
                <a:gd name="connsiteY20" fmla="*/ 418164 h 542367"/>
                <a:gd name="connsiteX21" fmla="*/ 179673 w 607598"/>
                <a:gd name="connsiteY21" fmla="*/ 450418 h 542367"/>
                <a:gd name="connsiteX22" fmla="*/ 149953 w 607598"/>
                <a:gd name="connsiteY22" fmla="*/ 479385 h 542367"/>
                <a:gd name="connsiteX23" fmla="*/ 156894 w 607598"/>
                <a:gd name="connsiteY23" fmla="*/ 520258 h 542367"/>
                <a:gd name="connsiteX24" fmla="*/ 129488 w 607598"/>
                <a:gd name="connsiteY24" fmla="*/ 540161 h 542367"/>
                <a:gd name="connsiteX25" fmla="*/ 92649 w 607598"/>
                <a:gd name="connsiteY25" fmla="*/ 520880 h 542367"/>
                <a:gd name="connsiteX26" fmla="*/ 55899 w 607598"/>
                <a:gd name="connsiteY26" fmla="*/ 540161 h 542367"/>
                <a:gd name="connsiteX27" fmla="*/ 28493 w 607598"/>
                <a:gd name="connsiteY27" fmla="*/ 520258 h 542367"/>
                <a:gd name="connsiteX28" fmla="*/ 35434 w 607598"/>
                <a:gd name="connsiteY28" fmla="*/ 479385 h 542367"/>
                <a:gd name="connsiteX29" fmla="*/ 5714 w 607598"/>
                <a:gd name="connsiteY29" fmla="*/ 450418 h 542367"/>
                <a:gd name="connsiteX30" fmla="*/ 16214 w 607598"/>
                <a:gd name="connsiteY30" fmla="*/ 418164 h 542367"/>
                <a:gd name="connsiteX31" fmla="*/ 57323 w 607598"/>
                <a:gd name="connsiteY31" fmla="*/ 412211 h 542367"/>
                <a:gd name="connsiteX32" fmla="*/ 75742 w 607598"/>
                <a:gd name="connsiteY32" fmla="*/ 374981 h 542367"/>
                <a:gd name="connsiteX33" fmla="*/ 92694 w 607598"/>
                <a:gd name="connsiteY33" fmla="*/ 364485 h 542367"/>
                <a:gd name="connsiteX34" fmla="*/ 514886 w 607598"/>
                <a:gd name="connsiteY34" fmla="*/ 364461 h 542367"/>
                <a:gd name="connsiteX35" fmla="*/ 531890 w 607598"/>
                <a:gd name="connsiteY35" fmla="*/ 374948 h 542367"/>
                <a:gd name="connsiteX36" fmla="*/ 550317 w 607598"/>
                <a:gd name="connsiteY36" fmla="*/ 412185 h 542367"/>
                <a:gd name="connsiteX37" fmla="*/ 591357 w 607598"/>
                <a:gd name="connsiteY37" fmla="*/ 418139 h 542367"/>
                <a:gd name="connsiteX38" fmla="*/ 601861 w 607598"/>
                <a:gd name="connsiteY38" fmla="*/ 450400 h 542367"/>
                <a:gd name="connsiteX39" fmla="*/ 572128 w 607598"/>
                <a:gd name="connsiteY39" fmla="*/ 479372 h 542367"/>
                <a:gd name="connsiteX40" fmla="*/ 579161 w 607598"/>
                <a:gd name="connsiteY40" fmla="*/ 520253 h 542367"/>
                <a:gd name="connsiteX41" fmla="*/ 551653 w 607598"/>
                <a:gd name="connsiteY41" fmla="*/ 540160 h 542367"/>
                <a:gd name="connsiteX42" fmla="*/ 514886 w 607598"/>
                <a:gd name="connsiteY42" fmla="*/ 520875 h 542367"/>
                <a:gd name="connsiteX43" fmla="*/ 478120 w 607598"/>
                <a:gd name="connsiteY43" fmla="*/ 540160 h 542367"/>
                <a:gd name="connsiteX44" fmla="*/ 450612 w 607598"/>
                <a:gd name="connsiteY44" fmla="*/ 520253 h 542367"/>
                <a:gd name="connsiteX45" fmla="*/ 457645 w 607598"/>
                <a:gd name="connsiteY45" fmla="*/ 479372 h 542367"/>
                <a:gd name="connsiteX46" fmla="*/ 427912 w 607598"/>
                <a:gd name="connsiteY46" fmla="*/ 450400 h 542367"/>
                <a:gd name="connsiteX47" fmla="*/ 438416 w 607598"/>
                <a:gd name="connsiteY47" fmla="*/ 418139 h 542367"/>
                <a:gd name="connsiteX48" fmla="*/ 479545 w 607598"/>
                <a:gd name="connsiteY48" fmla="*/ 412185 h 542367"/>
                <a:gd name="connsiteX49" fmla="*/ 497883 w 607598"/>
                <a:gd name="connsiteY49" fmla="*/ 374948 h 542367"/>
                <a:gd name="connsiteX50" fmla="*/ 514886 w 607598"/>
                <a:gd name="connsiteY50" fmla="*/ 364461 h 542367"/>
                <a:gd name="connsiteX51" fmla="*/ 303790 w 607598"/>
                <a:gd name="connsiteY51" fmla="*/ 181283 h 542367"/>
                <a:gd name="connsiteX52" fmla="*/ 449296 w 607598"/>
                <a:gd name="connsiteY52" fmla="*/ 326624 h 542367"/>
                <a:gd name="connsiteX53" fmla="*/ 430429 w 607598"/>
                <a:gd name="connsiteY53" fmla="*/ 345559 h 542367"/>
                <a:gd name="connsiteX54" fmla="*/ 177240 w 607598"/>
                <a:gd name="connsiteY54" fmla="*/ 345559 h 542367"/>
                <a:gd name="connsiteX55" fmla="*/ 158284 w 607598"/>
                <a:gd name="connsiteY55" fmla="*/ 326624 h 542367"/>
                <a:gd name="connsiteX56" fmla="*/ 303790 w 607598"/>
                <a:gd name="connsiteY56" fmla="*/ 181283 h 542367"/>
                <a:gd name="connsiteX57" fmla="*/ 303755 w 607598"/>
                <a:gd name="connsiteY57" fmla="*/ 0 h 542367"/>
                <a:gd name="connsiteX58" fmla="*/ 382259 w 607598"/>
                <a:gd name="connsiteY58" fmla="*/ 78398 h 542367"/>
                <a:gd name="connsiteX59" fmla="*/ 303755 w 607598"/>
                <a:gd name="connsiteY59" fmla="*/ 156796 h 542367"/>
                <a:gd name="connsiteX60" fmla="*/ 225251 w 607598"/>
                <a:gd name="connsiteY60" fmla="*/ 78398 h 542367"/>
                <a:gd name="connsiteX61" fmla="*/ 303755 w 607598"/>
                <a:gd name="connsiteY61" fmla="*/ 0 h 5423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607598" h="542367">
                  <a:moveTo>
                    <a:pt x="303781" y="364485"/>
                  </a:moveTo>
                  <a:cubicBezTo>
                    <a:pt x="310544" y="364474"/>
                    <a:pt x="317306" y="367962"/>
                    <a:pt x="320777" y="374981"/>
                  </a:cubicBezTo>
                  <a:lnTo>
                    <a:pt x="339196" y="412211"/>
                  </a:lnTo>
                  <a:lnTo>
                    <a:pt x="380305" y="418164"/>
                  </a:lnTo>
                  <a:cubicBezTo>
                    <a:pt x="395788" y="420386"/>
                    <a:pt x="402017" y="439489"/>
                    <a:pt x="390716" y="450418"/>
                  </a:cubicBezTo>
                  <a:lnTo>
                    <a:pt x="360996" y="479385"/>
                  </a:lnTo>
                  <a:lnTo>
                    <a:pt x="368026" y="520258"/>
                  </a:lnTo>
                  <a:cubicBezTo>
                    <a:pt x="370695" y="535807"/>
                    <a:pt x="354323" y="547358"/>
                    <a:pt x="340531" y="540161"/>
                  </a:cubicBezTo>
                  <a:lnTo>
                    <a:pt x="303781" y="520880"/>
                  </a:lnTo>
                  <a:lnTo>
                    <a:pt x="267031" y="540161"/>
                  </a:lnTo>
                  <a:cubicBezTo>
                    <a:pt x="253150" y="547447"/>
                    <a:pt x="236956" y="535630"/>
                    <a:pt x="239536" y="520258"/>
                  </a:cubicBezTo>
                  <a:lnTo>
                    <a:pt x="246566" y="479385"/>
                  </a:lnTo>
                  <a:lnTo>
                    <a:pt x="216846" y="450418"/>
                  </a:lnTo>
                  <a:cubicBezTo>
                    <a:pt x="205634" y="439489"/>
                    <a:pt x="211863" y="420386"/>
                    <a:pt x="227346" y="418164"/>
                  </a:cubicBezTo>
                  <a:lnTo>
                    <a:pt x="268455" y="412211"/>
                  </a:lnTo>
                  <a:lnTo>
                    <a:pt x="286785" y="374981"/>
                  </a:lnTo>
                  <a:cubicBezTo>
                    <a:pt x="290256" y="368006"/>
                    <a:pt x="297018" y="364497"/>
                    <a:pt x="303781" y="364485"/>
                  </a:cubicBezTo>
                  <a:close/>
                  <a:moveTo>
                    <a:pt x="92694" y="364485"/>
                  </a:moveTo>
                  <a:cubicBezTo>
                    <a:pt x="99434" y="364474"/>
                    <a:pt x="106175" y="367962"/>
                    <a:pt x="109645" y="374981"/>
                  </a:cubicBezTo>
                  <a:lnTo>
                    <a:pt x="128064" y="412211"/>
                  </a:lnTo>
                  <a:lnTo>
                    <a:pt x="169173" y="418164"/>
                  </a:lnTo>
                  <a:cubicBezTo>
                    <a:pt x="184656" y="420386"/>
                    <a:pt x="190885" y="439489"/>
                    <a:pt x="179673" y="450418"/>
                  </a:cubicBezTo>
                  <a:lnTo>
                    <a:pt x="149953" y="479385"/>
                  </a:lnTo>
                  <a:lnTo>
                    <a:pt x="156894" y="520258"/>
                  </a:lnTo>
                  <a:cubicBezTo>
                    <a:pt x="159563" y="535807"/>
                    <a:pt x="143191" y="547358"/>
                    <a:pt x="129488" y="540161"/>
                  </a:cubicBezTo>
                  <a:lnTo>
                    <a:pt x="92649" y="520880"/>
                  </a:lnTo>
                  <a:lnTo>
                    <a:pt x="55899" y="540161"/>
                  </a:lnTo>
                  <a:cubicBezTo>
                    <a:pt x="42107" y="547447"/>
                    <a:pt x="25824" y="535630"/>
                    <a:pt x="28493" y="520258"/>
                  </a:cubicBezTo>
                  <a:lnTo>
                    <a:pt x="35434" y="479385"/>
                  </a:lnTo>
                  <a:lnTo>
                    <a:pt x="5714" y="450418"/>
                  </a:lnTo>
                  <a:cubicBezTo>
                    <a:pt x="-5498" y="439489"/>
                    <a:pt x="731" y="420386"/>
                    <a:pt x="16214" y="418164"/>
                  </a:cubicBezTo>
                  <a:lnTo>
                    <a:pt x="57323" y="412211"/>
                  </a:lnTo>
                  <a:lnTo>
                    <a:pt x="75742" y="374981"/>
                  </a:lnTo>
                  <a:cubicBezTo>
                    <a:pt x="79213" y="368006"/>
                    <a:pt x="85953" y="364497"/>
                    <a:pt x="92694" y="364485"/>
                  </a:cubicBezTo>
                  <a:close/>
                  <a:moveTo>
                    <a:pt x="514886" y="364461"/>
                  </a:moveTo>
                  <a:cubicBezTo>
                    <a:pt x="513640" y="364461"/>
                    <a:pt x="526192" y="363483"/>
                    <a:pt x="531890" y="374948"/>
                  </a:cubicBezTo>
                  <a:lnTo>
                    <a:pt x="550317" y="412185"/>
                  </a:lnTo>
                  <a:lnTo>
                    <a:pt x="591357" y="418139"/>
                  </a:lnTo>
                  <a:cubicBezTo>
                    <a:pt x="606935" y="420361"/>
                    <a:pt x="613078" y="439468"/>
                    <a:pt x="601861" y="450400"/>
                  </a:cubicBezTo>
                  <a:lnTo>
                    <a:pt x="572128" y="479372"/>
                  </a:lnTo>
                  <a:lnTo>
                    <a:pt x="579161" y="520253"/>
                  </a:lnTo>
                  <a:cubicBezTo>
                    <a:pt x="581831" y="535805"/>
                    <a:pt x="565451" y="547358"/>
                    <a:pt x="551653" y="540160"/>
                  </a:cubicBezTo>
                  <a:lnTo>
                    <a:pt x="514886" y="520875"/>
                  </a:lnTo>
                  <a:lnTo>
                    <a:pt x="478120" y="540160"/>
                  </a:lnTo>
                  <a:cubicBezTo>
                    <a:pt x="464233" y="547447"/>
                    <a:pt x="447942" y="535627"/>
                    <a:pt x="450612" y="520253"/>
                  </a:cubicBezTo>
                  <a:lnTo>
                    <a:pt x="457645" y="479372"/>
                  </a:lnTo>
                  <a:lnTo>
                    <a:pt x="427912" y="450400"/>
                  </a:lnTo>
                  <a:cubicBezTo>
                    <a:pt x="416695" y="439468"/>
                    <a:pt x="422927" y="420361"/>
                    <a:pt x="438416" y="418139"/>
                  </a:cubicBezTo>
                  <a:lnTo>
                    <a:pt x="479545" y="412185"/>
                  </a:lnTo>
                  <a:lnTo>
                    <a:pt x="497883" y="374948"/>
                  </a:lnTo>
                  <a:cubicBezTo>
                    <a:pt x="501088" y="368549"/>
                    <a:pt x="507676" y="364461"/>
                    <a:pt x="514886" y="364461"/>
                  </a:cubicBezTo>
                  <a:close/>
                  <a:moveTo>
                    <a:pt x="303790" y="181283"/>
                  </a:moveTo>
                  <a:cubicBezTo>
                    <a:pt x="384063" y="181283"/>
                    <a:pt x="449296" y="246442"/>
                    <a:pt x="449296" y="326624"/>
                  </a:cubicBezTo>
                  <a:cubicBezTo>
                    <a:pt x="449296" y="337025"/>
                    <a:pt x="440842" y="345559"/>
                    <a:pt x="430429" y="345559"/>
                  </a:cubicBezTo>
                  <a:lnTo>
                    <a:pt x="177240" y="345559"/>
                  </a:lnTo>
                  <a:cubicBezTo>
                    <a:pt x="166738" y="345559"/>
                    <a:pt x="158284" y="337025"/>
                    <a:pt x="158284" y="326624"/>
                  </a:cubicBezTo>
                  <a:cubicBezTo>
                    <a:pt x="158284" y="246442"/>
                    <a:pt x="223606" y="181283"/>
                    <a:pt x="303790" y="181283"/>
                  </a:cubicBezTo>
                  <a:close/>
                  <a:moveTo>
                    <a:pt x="303755" y="0"/>
                  </a:moveTo>
                  <a:cubicBezTo>
                    <a:pt x="347112" y="0"/>
                    <a:pt x="382259" y="35100"/>
                    <a:pt x="382259" y="78398"/>
                  </a:cubicBezTo>
                  <a:cubicBezTo>
                    <a:pt x="382259" y="121696"/>
                    <a:pt x="347112" y="156796"/>
                    <a:pt x="303755" y="156796"/>
                  </a:cubicBezTo>
                  <a:cubicBezTo>
                    <a:pt x="260398" y="156796"/>
                    <a:pt x="225251" y="121696"/>
                    <a:pt x="225251" y="78398"/>
                  </a:cubicBezTo>
                  <a:cubicBezTo>
                    <a:pt x="225251" y="35100"/>
                    <a:pt x="260398" y="0"/>
                    <a:pt x="303755" y="0"/>
                  </a:cubicBez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25" name="person-settings-outline-symbol-of-seo-for-interface_41978"/>
          <p:cNvSpPr>
            <a:spLocks noChangeAspect="1"/>
          </p:cNvSpPr>
          <p:nvPr/>
        </p:nvSpPr>
        <p:spPr bwMode="auto">
          <a:xfrm>
            <a:off x="3207268" y="5496197"/>
            <a:ext cx="293654" cy="349844"/>
          </a:xfrm>
          <a:custGeom>
            <a:avLst/>
            <a:gdLst>
              <a:gd name="connsiteX0" fmla="*/ 326047 w 502390"/>
              <a:gd name="connsiteY0" fmla="*/ 359077 h 598523"/>
              <a:gd name="connsiteX1" fmla="*/ 263315 w 502390"/>
              <a:gd name="connsiteY1" fmla="*/ 422625 h 598523"/>
              <a:gd name="connsiteX2" fmla="*/ 326047 w 502390"/>
              <a:gd name="connsiteY2" fmla="*/ 486173 h 598523"/>
              <a:gd name="connsiteX3" fmla="*/ 389702 w 502390"/>
              <a:gd name="connsiteY3" fmla="*/ 422625 h 598523"/>
              <a:gd name="connsiteX4" fmla="*/ 326047 w 502390"/>
              <a:gd name="connsiteY4" fmla="*/ 359077 h 598523"/>
              <a:gd name="connsiteX5" fmla="*/ 326047 w 502390"/>
              <a:gd name="connsiteY5" fmla="*/ 334210 h 598523"/>
              <a:gd name="connsiteX6" fmla="*/ 414610 w 502390"/>
              <a:gd name="connsiteY6" fmla="*/ 422625 h 598523"/>
              <a:gd name="connsiteX7" fmla="*/ 326047 w 502390"/>
              <a:gd name="connsiteY7" fmla="*/ 510118 h 598523"/>
              <a:gd name="connsiteX8" fmla="*/ 238407 w 502390"/>
              <a:gd name="connsiteY8" fmla="*/ 422625 h 598523"/>
              <a:gd name="connsiteX9" fmla="*/ 326047 w 502390"/>
              <a:gd name="connsiteY9" fmla="*/ 334210 h 598523"/>
              <a:gd name="connsiteX10" fmla="*/ 372109 w 502390"/>
              <a:gd name="connsiteY10" fmla="*/ 270732 h 598523"/>
              <a:gd name="connsiteX11" fmla="*/ 369342 w 502390"/>
              <a:gd name="connsiteY11" fmla="*/ 272574 h 598523"/>
              <a:gd name="connsiteX12" fmla="*/ 362885 w 502390"/>
              <a:gd name="connsiteY12" fmla="*/ 287306 h 598523"/>
              <a:gd name="connsiteX13" fmla="*/ 349050 w 502390"/>
              <a:gd name="connsiteY13" fmla="*/ 295593 h 598523"/>
              <a:gd name="connsiteX14" fmla="*/ 299243 w 502390"/>
              <a:gd name="connsiteY14" fmla="*/ 295593 h 598523"/>
              <a:gd name="connsiteX15" fmla="*/ 285408 w 502390"/>
              <a:gd name="connsiteY15" fmla="*/ 289148 h 598523"/>
              <a:gd name="connsiteX16" fmla="*/ 278951 w 502390"/>
              <a:gd name="connsiteY16" fmla="*/ 273495 h 598523"/>
              <a:gd name="connsiteX17" fmla="*/ 277107 w 502390"/>
              <a:gd name="connsiteY17" fmla="*/ 272574 h 598523"/>
              <a:gd name="connsiteX18" fmla="*/ 251281 w 502390"/>
              <a:gd name="connsiteY18" fmla="*/ 282702 h 598523"/>
              <a:gd name="connsiteX19" fmla="*/ 250359 w 502390"/>
              <a:gd name="connsiteY19" fmla="*/ 286385 h 598523"/>
              <a:gd name="connsiteX20" fmla="*/ 256815 w 502390"/>
              <a:gd name="connsiteY20" fmla="*/ 301117 h 598523"/>
              <a:gd name="connsiteX21" fmla="*/ 252203 w 502390"/>
              <a:gd name="connsiteY21" fmla="*/ 315850 h 598523"/>
              <a:gd name="connsiteX22" fmla="*/ 218076 w 502390"/>
              <a:gd name="connsiteY22" fmla="*/ 351759 h 598523"/>
              <a:gd name="connsiteX23" fmla="*/ 203319 w 502390"/>
              <a:gd name="connsiteY23" fmla="*/ 356363 h 598523"/>
              <a:gd name="connsiteX24" fmla="*/ 187639 w 502390"/>
              <a:gd name="connsiteY24" fmla="*/ 350838 h 598523"/>
              <a:gd name="connsiteX25" fmla="*/ 184872 w 502390"/>
              <a:gd name="connsiteY25" fmla="*/ 351759 h 598523"/>
              <a:gd name="connsiteX26" fmla="*/ 174726 w 502390"/>
              <a:gd name="connsiteY26" fmla="*/ 376620 h 598523"/>
              <a:gd name="connsiteX27" fmla="*/ 174726 w 502390"/>
              <a:gd name="connsiteY27" fmla="*/ 378461 h 598523"/>
              <a:gd name="connsiteX28" fmla="*/ 176571 w 502390"/>
              <a:gd name="connsiteY28" fmla="*/ 380303 h 598523"/>
              <a:gd name="connsiteX29" fmla="*/ 191328 w 502390"/>
              <a:gd name="connsiteY29" fmla="*/ 385827 h 598523"/>
              <a:gd name="connsiteX30" fmla="*/ 198707 w 502390"/>
              <a:gd name="connsiteY30" fmla="*/ 399639 h 598523"/>
              <a:gd name="connsiteX31" fmla="*/ 199629 w 502390"/>
              <a:gd name="connsiteY31" fmla="*/ 449360 h 598523"/>
              <a:gd name="connsiteX32" fmla="*/ 192251 w 502390"/>
              <a:gd name="connsiteY32" fmla="*/ 463171 h 598523"/>
              <a:gd name="connsiteX33" fmla="*/ 177493 w 502390"/>
              <a:gd name="connsiteY33" fmla="*/ 469616 h 598523"/>
              <a:gd name="connsiteX34" fmla="*/ 176571 w 502390"/>
              <a:gd name="connsiteY34" fmla="*/ 472379 h 598523"/>
              <a:gd name="connsiteX35" fmla="*/ 186716 w 502390"/>
              <a:gd name="connsiteY35" fmla="*/ 497239 h 598523"/>
              <a:gd name="connsiteX36" fmla="*/ 189483 w 502390"/>
              <a:gd name="connsiteY36" fmla="*/ 498160 h 598523"/>
              <a:gd name="connsiteX37" fmla="*/ 205163 w 502390"/>
              <a:gd name="connsiteY37" fmla="*/ 491715 h 598523"/>
              <a:gd name="connsiteX38" fmla="*/ 209775 w 502390"/>
              <a:gd name="connsiteY38" fmla="*/ 490794 h 598523"/>
              <a:gd name="connsiteX39" fmla="*/ 219921 w 502390"/>
              <a:gd name="connsiteY39" fmla="*/ 496318 h 598523"/>
              <a:gd name="connsiteX40" fmla="*/ 255893 w 502390"/>
              <a:gd name="connsiteY40" fmla="*/ 531307 h 598523"/>
              <a:gd name="connsiteX41" fmla="*/ 260504 w 502390"/>
              <a:gd name="connsiteY41" fmla="*/ 546039 h 598523"/>
              <a:gd name="connsiteX42" fmla="*/ 254048 w 502390"/>
              <a:gd name="connsiteY42" fmla="*/ 560772 h 598523"/>
              <a:gd name="connsiteX43" fmla="*/ 254048 w 502390"/>
              <a:gd name="connsiteY43" fmla="*/ 562613 h 598523"/>
              <a:gd name="connsiteX44" fmla="*/ 255893 w 502390"/>
              <a:gd name="connsiteY44" fmla="*/ 563534 h 598523"/>
              <a:gd name="connsiteX45" fmla="*/ 281718 w 502390"/>
              <a:gd name="connsiteY45" fmla="*/ 573662 h 598523"/>
              <a:gd name="connsiteX46" fmla="*/ 283563 w 502390"/>
              <a:gd name="connsiteY46" fmla="*/ 572741 h 598523"/>
              <a:gd name="connsiteX47" fmla="*/ 290020 w 502390"/>
              <a:gd name="connsiteY47" fmla="*/ 557089 h 598523"/>
              <a:gd name="connsiteX48" fmla="*/ 302932 w 502390"/>
              <a:gd name="connsiteY48" fmla="*/ 549722 h 598523"/>
              <a:gd name="connsiteX49" fmla="*/ 352739 w 502390"/>
              <a:gd name="connsiteY49" fmla="*/ 548802 h 598523"/>
              <a:gd name="connsiteX50" fmla="*/ 366574 w 502390"/>
              <a:gd name="connsiteY50" fmla="*/ 556168 h 598523"/>
              <a:gd name="connsiteX51" fmla="*/ 373031 w 502390"/>
              <a:gd name="connsiteY51" fmla="*/ 570900 h 598523"/>
              <a:gd name="connsiteX52" fmla="*/ 375798 w 502390"/>
              <a:gd name="connsiteY52" fmla="*/ 572741 h 598523"/>
              <a:gd name="connsiteX53" fmla="*/ 400701 w 502390"/>
              <a:gd name="connsiteY53" fmla="*/ 561692 h 598523"/>
              <a:gd name="connsiteX54" fmla="*/ 402546 w 502390"/>
              <a:gd name="connsiteY54" fmla="*/ 558930 h 598523"/>
              <a:gd name="connsiteX55" fmla="*/ 396090 w 502390"/>
              <a:gd name="connsiteY55" fmla="*/ 543277 h 598523"/>
              <a:gd name="connsiteX56" fmla="*/ 400701 w 502390"/>
              <a:gd name="connsiteY56" fmla="*/ 528545 h 598523"/>
              <a:gd name="connsiteX57" fmla="*/ 434828 w 502390"/>
              <a:gd name="connsiteY57" fmla="*/ 492635 h 598523"/>
              <a:gd name="connsiteX58" fmla="*/ 449586 w 502390"/>
              <a:gd name="connsiteY58" fmla="*/ 488032 h 598523"/>
              <a:gd name="connsiteX59" fmla="*/ 464343 w 502390"/>
              <a:gd name="connsiteY59" fmla="*/ 494477 h 598523"/>
              <a:gd name="connsiteX60" fmla="*/ 468033 w 502390"/>
              <a:gd name="connsiteY60" fmla="*/ 492635 h 598523"/>
              <a:gd name="connsiteX61" fmla="*/ 478179 w 502390"/>
              <a:gd name="connsiteY61" fmla="*/ 467775 h 598523"/>
              <a:gd name="connsiteX62" fmla="*/ 476334 w 502390"/>
              <a:gd name="connsiteY62" fmla="*/ 465013 h 598523"/>
              <a:gd name="connsiteX63" fmla="*/ 461576 w 502390"/>
              <a:gd name="connsiteY63" fmla="*/ 458567 h 598523"/>
              <a:gd name="connsiteX64" fmla="*/ 454198 w 502390"/>
              <a:gd name="connsiteY64" fmla="*/ 445677 h 598523"/>
              <a:gd name="connsiteX65" fmla="*/ 453275 w 502390"/>
              <a:gd name="connsiteY65" fmla="*/ 395956 h 598523"/>
              <a:gd name="connsiteX66" fmla="*/ 460654 w 502390"/>
              <a:gd name="connsiteY66" fmla="*/ 382144 h 598523"/>
              <a:gd name="connsiteX67" fmla="*/ 475412 w 502390"/>
              <a:gd name="connsiteY67" fmla="*/ 375699 h 598523"/>
              <a:gd name="connsiteX68" fmla="*/ 476334 w 502390"/>
              <a:gd name="connsiteY68" fmla="*/ 373857 h 598523"/>
              <a:gd name="connsiteX69" fmla="*/ 476334 w 502390"/>
              <a:gd name="connsiteY69" fmla="*/ 372016 h 598523"/>
              <a:gd name="connsiteX70" fmla="*/ 466188 w 502390"/>
              <a:gd name="connsiteY70" fmla="*/ 348076 h 598523"/>
              <a:gd name="connsiteX71" fmla="*/ 463421 w 502390"/>
              <a:gd name="connsiteY71" fmla="*/ 346235 h 598523"/>
              <a:gd name="connsiteX72" fmla="*/ 447741 w 502390"/>
              <a:gd name="connsiteY72" fmla="*/ 352680 h 598523"/>
              <a:gd name="connsiteX73" fmla="*/ 432984 w 502390"/>
              <a:gd name="connsiteY73" fmla="*/ 348997 h 598523"/>
              <a:gd name="connsiteX74" fmla="*/ 397012 w 502390"/>
              <a:gd name="connsiteY74" fmla="*/ 314008 h 598523"/>
              <a:gd name="connsiteX75" fmla="*/ 392400 w 502390"/>
              <a:gd name="connsiteY75" fmla="*/ 299276 h 598523"/>
              <a:gd name="connsiteX76" fmla="*/ 397934 w 502390"/>
              <a:gd name="connsiteY76" fmla="*/ 284544 h 598523"/>
              <a:gd name="connsiteX77" fmla="*/ 397012 w 502390"/>
              <a:gd name="connsiteY77" fmla="*/ 280861 h 598523"/>
              <a:gd name="connsiteX78" fmla="*/ 197785 w 502390"/>
              <a:gd name="connsiteY78" fmla="*/ 168528 h 598523"/>
              <a:gd name="connsiteX79" fmla="*/ 215309 w 502390"/>
              <a:gd name="connsiteY79" fmla="*/ 168528 h 598523"/>
              <a:gd name="connsiteX80" fmla="*/ 302932 w 502390"/>
              <a:gd name="connsiteY80" fmla="*/ 249555 h 598523"/>
              <a:gd name="connsiteX81" fmla="*/ 302932 w 502390"/>
              <a:gd name="connsiteY81" fmla="*/ 267049 h 598523"/>
              <a:gd name="connsiteX82" fmla="*/ 304777 w 502390"/>
              <a:gd name="connsiteY82" fmla="*/ 269812 h 598523"/>
              <a:gd name="connsiteX83" fmla="*/ 343516 w 502390"/>
              <a:gd name="connsiteY83" fmla="*/ 269812 h 598523"/>
              <a:gd name="connsiteX84" fmla="*/ 346283 w 502390"/>
              <a:gd name="connsiteY84" fmla="*/ 263366 h 598523"/>
              <a:gd name="connsiteX85" fmla="*/ 381332 w 502390"/>
              <a:gd name="connsiteY85" fmla="*/ 248634 h 598523"/>
              <a:gd name="connsiteX86" fmla="*/ 406235 w 502390"/>
              <a:gd name="connsiteY86" fmla="*/ 257842 h 598523"/>
              <a:gd name="connsiteX87" fmla="*/ 420993 w 502390"/>
              <a:gd name="connsiteY87" fmla="*/ 292831 h 598523"/>
              <a:gd name="connsiteX88" fmla="*/ 419148 w 502390"/>
              <a:gd name="connsiteY88" fmla="*/ 299276 h 598523"/>
              <a:gd name="connsiteX89" fmla="*/ 446819 w 502390"/>
              <a:gd name="connsiteY89" fmla="*/ 326899 h 598523"/>
              <a:gd name="connsiteX90" fmla="*/ 453275 w 502390"/>
              <a:gd name="connsiteY90" fmla="*/ 324136 h 598523"/>
              <a:gd name="connsiteX91" fmla="*/ 488325 w 502390"/>
              <a:gd name="connsiteY91" fmla="*/ 337948 h 598523"/>
              <a:gd name="connsiteX92" fmla="*/ 499393 w 502390"/>
              <a:gd name="connsiteY92" fmla="*/ 362808 h 598523"/>
              <a:gd name="connsiteX93" fmla="*/ 499393 w 502390"/>
              <a:gd name="connsiteY93" fmla="*/ 383065 h 598523"/>
              <a:gd name="connsiteX94" fmla="*/ 484635 w 502390"/>
              <a:gd name="connsiteY94" fmla="*/ 397797 h 598523"/>
              <a:gd name="connsiteX95" fmla="*/ 479101 w 502390"/>
              <a:gd name="connsiteY95" fmla="*/ 400559 h 598523"/>
              <a:gd name="connsiteX96" fmla="*/ 480023 w 502390"/>
              <a:gd name="connsiteY96" fmla="*/ 440152 h 598523"/>
              <a:gd name="connsiteX97" fmla="*/ 485558 w 502390"/>
              <a:gd name="connsiteY97" fmla="*/ 441994 h 598523"/>
              <a:gd name="connsiteX98" fmla="*/ 500315 w 502390"/>
              <a:gd name="connsiteY98" fmla="*/ 456726 h 598523"/>
              <a:gd name="connsiteX99" fmla="*/ 500315 w 502390"/>
              <a:gd name="connsiteY99" fmla="*/ 476982 h 598523"/>
              <a:gd name="connsiteX100" fmla="*/ 491092 w 502390"/>
              <a:gd name="connsiteY100" fmla="*/ 501843 h 598523"/>
              <a:gd name="connsiteX101" fmla="*/ 456042 w 502390"/>
              <a:gd name="connsiteY101" fmla="*/ 517496 h 598523"/>
              <a:gd name="connsiteX102" fmla="*/ 449586 w 502390"/>
              <a:gd name="connsiteY102" fmla="*/ 514734 h 598523"/>
              <a:gd name="connsiteX103" fmla="*/ 422838 w 502390"/>
              <a:gd name="connsiteY103" fmla="*/ 543277 h 598523"/>
              <a:gd name="connsiteX104" fmla="*/ 424682 w 502390"/>
              <a:gd name="connsiteY104" fmla="*/ 548802 h 598523"/>
              <a:gd name="connsiteX105" fmla="*/ 425605 w 502390"/>
              <a:gd name="connsiteY105" fmla="*/ 569058 h 598523"/>
              <a:gd name="connsiteX106" fmla="*/ 410847 w 502390"/>
              <a:gd name="connsiteY106" fmla="*/ 584711 h 598523"/>
              <a:gd name="connsiteX107" fmla="*/ 385944 w 502390"/>
              <a:gd name="connsiteY107" fmla="*/ 594840 h 598523"/>
              <a:gd name="connsiteX108" fmla="*/ 350895 w 502390"/>
              <a:gd name="connsiteY108" fmla="*/ 581028 h 598523"/>
              <a:gd name="connsiteX109" fmla="*/ 348128 w 502390"/>
              <a:gd name="connsiteY109" fmla="*/ 574583 h 598523"/>
              <a:gd name="connsiteX110" fmla="*/ 309389 w 502390"/>
              <a:gd name="connsiteY110" fmla="*/ 575504 h 598523"/>
              <a:gd name="connsiteX111" fmla="*/ 306622 w 502390"/>
              <a:gd name="connsiteY111" fmla="*/ 581028 h 598523"/>
              <a:gd name="connsiteX112" fmla="*/ 281718 w 502390"/>
              <a:gd name="connsiteY112" fmla="*/ 598523 h 598523"/>
              <a:gd name="connsiteX113" fmla="*/ 271573 w 502390"/>
              <a:gd name="connsiteY113" fmla="*/ 596681 h 598523"/>
              <a:gd name="connsiteX114" fmla="*/ 246669 w 502390"/>
              <a:gd name="connsiteY114" fmla="*/ 586553 h 598523"/>
              <a:gd name="connsiteX115" fmla="*/ 231912 w 502390"/>
              <a:gd name="connsiteY115" fmla="*/ 572741 h 598523"/>
              <a:gd name="connsiteX116" fmla="*/ 231912 w 502390"/>
              <a:gd name="connsiteY116" fmla="*/ 551564 h 598523"/>
              <a:gd name="connsiteX117" fmla="*/ 233756 w 502390"/>
              <a:gd name="connsiteY117" fmla="*/ 546039 h 598523"/>
              <a:gd name="connsiteX118" fmla="*/ 206086 w 502390"/>
              <a:gd name="connsiteY118" fmla="*/ 518417 h 598523"/>
              <a:gd name="connsiteX119" fmla="*/ 199629 w 502390"/>
              <a:gd name="connsiteY119" fmla="*/ 521179 h 598523"/>
              <a:gd name="connsiteX120" fmla="*/ 188561 w 502390"/>
              <a:gd name="connsiteY120" fmla="*/ 523020 h 598523"/>
              <a:gd name="connsiteX121" fmla="*/ 164580 w 502390"/>
              <a:gd name="connsiteY121" fmla="*/ 506447 h 598523"/>
              <a:gd name="connsiteX122" fmla="*/ 153512 w 502390"/>
              <a:gd name="connsiteY122" fmla="*/ 482507 h 598523"/>
              <a:gd name="connsiteX123" fmla="*/ 153512 w 502390"/>
              <a:gd name="connsiteY123" fmla="*/ 461330 h 598523"/>
              <a:gd name="connsiteX124" fmla="*/ 167347 w 502390"/>
              <a:gd name="connsiteY124" fmla="*/ 446597 h 598523"/>
              <a:gd name="connsiteX125" fmla="*/ 173804 w 502390"/>
              <a:gd name="connsiteY125" fmla="*/ 444756 h 598523"/>
              <a:gd name="connsiteX126" fmla="*/ 172881 w 502390"/>
              <a:gd name="connsiteY126" fmla="*/ 405163 h 598523"/>
              <a:gd name="connsiteX127" fmla="*/ 167347 w 502390"/>
              <a:gd name="connsiteY127" fmla="*/ 402401 h 598523"/>
              <a:gd name="connsiteX128" fmla="*/ 152590 w 502390"/>
              <a:gd name="connsiteY128" fmla="*/ 388590 h 598523"/>
              <a:gd name="connsiteX129" fmla="*/ 151667 w 502390"/>
              <a:gd name="connsiteY129" fmla="*/ 367412 h 598523"/>
              <a:gd name="connsiteX130" fmla="*/ 161813 w 502390"/>
              <a:gd name="connsiteY130" fmla="*/ 342552 h 598523"/>
              <a:gd name="connsiteX131" fmla="*/ 196862 w 502390"/>
              <a:gd name="connsiteY131" fmla="*/ 327819 h 598523"/>
              <a:gd name="connsiteX132" fmla="*/ 203319 w 502390"/>
              <a:gd name="connsiteY132" fmla="*/ 330582 h 598523"/>
              <a:gd name="connsiteX133" fmla="*/ 230067 w 502390"/>
              <a:gd name="connsiteY133" fmla="*/ 302038 h 598523"/>
              <a:gd name="connsiteX134" fmla="*/ 227300 w 502390"/>
              <a:gd name="connsiteY134" fmla="*/ 296514 h 598523"/>
              <a:gd name="connsiteX135" fmla="*/ 227300 w 502390"/>
              <a:gd name="connsiteY135" fmla="*/ 275336 h 598523"/>
              <a:gd name="connsiteX136" fmla="*/ 242057 w 502390"/>
              <a:gd name="connsiteY136" fmla="*/ 260604 h 598523"/>
              <a:gd name="connsiteX137" fmla="*/ 266038 w 502390"/>
              <a:gd name="connsiteY137" fmla="*/ 250476 h 598523"/>
              <a:gd name="connsiteX138" fmla="*/ 266961 w 502390"/>
              <a:gd name="connsiteY138" fmla="*/ 249555 h 598523"/>
              <a:gd name="connsiteX139" fmla="*/ 198707 w 502390"/>
              <a:gd name="connsiteY139" fmla="*/ 186022 h 598523"/>
              <a:gd name="connsiteX140" fmla="*/ 197785 w 502390"/>
              <a:gd name="connsiteY140" fmla="*/ 168528 h 598523"/>
              <a:gd name="connsiteX141" fmla="*/ 91709 w 502390"/>
              <a:gd name="connsiteY141" fmla="*/ 168528 h 598523"/>
              <a:gd name="connsiteX142" fmla="*/ 108305 w 502390"/>
              <a:gd name="connsiteY142" fmla="*/ 168528 h 598523"/>
              <a:gd name="connsiteX143" fmla="*/ 108305 w 502390"/>
              <a:gd name="connsiteY143" fmla="*/ 186023 h 598523"/>
              <a:gd name="connsiteX144" fmla="*/ 29013 w 502390"/>
              <a:gd name="connsiteY144" fmla="*/ 259685 h 598523"/>
              <a:gd name="connsiteX145" fmla="*/ 90787 w 502390"/>
              <a:gd name="connsiteY145" fmla="*/ 338871 h 598523"/>
              <a:gd name="connsiteX146" fmla="*/ 93553 w 502390"/>
              <a:gd name="connsiteY146" fmla="*/ 346237 h 598523"/>
              <a:gd name="connsiteX147" fmla="*/ 96319 w 502390"/>
              <a:gd name="connsiteY147" fmla="*/ 562618 h 598523"/>
              <a:gd name="connsiteX148" fmla="*/ 83411 w 502390"/>
              <a:gd name="connsiteY148" fmla="*/ 575509 h 598523"/>
              <a:gd name="connsiteX149" fmla="*/ 71425 w 502390"/>
              <a:gd name="connsiteY149" fmla="*/ 562618 h 598523"/>
              <a:gd name="connsiteX150" fmla="*/ 69581 w 502390"/>
              <a:gd name="connsiteY150" fmla="*/ 350841 h 598523"/>
              <a:gd name="connsiteX151" fmla="*/ 2275 w 502390"/>
              <a:gd name="connsiteY151" fmla="*/ 266130 h 598523"/>
              <a:gd name="connsiteX152" fmla="*/ 4119 w 502390"/>
              <a:gd name="connsiteY152" fmla="*/ 249556 h 598523"/>
              <a:gd name="connsiteX153" fmla="*/ 162753 w 502390"/>
              <a:gd name="connsiteY153" fmla="*/ 164812 h 598523"/>
              <a:gd name="connsiteX154" fmla="*/ 174791 w 502390"/>
              <a:gd name="connsiteY154" fmla="*/ 176782 h 598523"/>
              <a:gd name="connsiteX155" fmla="*/ 174791 w 502390"/>
              <a:gd name="connsiteY155" fmla="*/ 284514 h 598523"/>
              <a:gd name="connsiteX156" fmla="*/ 162753 w 502390"/>
              <a:gd name="connsiteY156" fmla="*/ 296484 h 598523"/>
              <a:gd name="connsiteX157" fmla="*/ 149788 w 502390"/>
              <a:gd name="connsiteY157" fmla="*/ 284514 h 598523"/>
              <a:gd name="connsiteX158" fmla="*/ 149788 w 502390"/>
              <a:gd name="connsiteY158" fmla="*/ 176782 h 598523"/>
              <a:gd name="connsiteX159" fmla="*/ 162753 w 502390"/>
              <a:gd name="connsiteY159" fmla="*/ 164812 h 598523"/>
              <a:gd name="connsiteX160" fmla="*/ 162825 w 502390"/>
              <a:gd name="connsiteY160" fmla="*/ 24855 h 598523"/>
              <a:gd name="connsiteX161" fmla="*/ 112105 w 502390"/>
              <a:gd name="connsiteY161" fmla="*/ 74564 h 598523"/>
              <a:gd name="connsiteX162" fmla="*/ 162825 w 502390"/>
              <a:gd name="connsiteY162" fmla="*/ 125194 h 598523"/>
              <a:gd name="connsiteX163" fmla="*/ 212622 w 502390"/>
              <a:gd name="connsiteY163" fmla="*/ 74564 h 598523"/>
              <a:gd name="connsiteX164" fmla="*/ 162825 w 502390"/>
              <a:gd name="connsiteY164" fmla="*/ 24855 h 598523"/>
              <a:gd name="connsiteX165" fmla="*/ 162825 w 502390"/>
              <a:gd name="connsiteY165" fmla="*/ 0 h 598523"/>
              <a:gd name="connsiteX166" fmla="*/ 237520 w 502390"/>
              <a:gd name="connsiteY166" fmla="*/ 74564 h 598523"/>
              <a:gd name="connsiteX167" fmla="*/ 162825 w 502390"/>
              <a:gd name="connsiteY167" fmla="*/ 149129 h 598523"/>
              <a:gd name="connsiteX168" fmla="*/ 87207 w 502390"/>
              <a:gd name="connsiteY168" fmla="*/ 74564 h 598523"/>
              <a:gd name="connsiteX169" fmla="*/ 162825 w 502390"/>
              <a:gd name="connsiteY169" fmla="*/ 0 h 5985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</a:cxnLst>
            <a:rect l="l" t="t" r="r" b="b"/>
            <a:pathLst>
              <a:path w="502390" h="598523">
                <a:moveTo>
                  <a:pt x="326047" y="359077"/>
                </a:moveTo>
                <a:cubicBezTo>
                  <a:pt x="290991" y="359077"/>
                  <a:pt x="263315" y="387627"/>
                  <a:pt x="263315" y="422625"/>
                </a:cubicBezTo>
                <a:cubicBezTo>
                  <a:pt x="263315" y="457622"/>
                  <a:pt x="290991" y="486173"/>
                  <a:pt x="326047" y="486173"/>
                </a:cubicBezTo>
                <a:cubicBezTo>
                  <a:pt x="361103" y="486173"/>
                  <a:pt x="389702" y="457622"/>
                  <a:pt x="389702" y="422625"/>
                </a:cubicBezTo>
                <a:cubicBezTo>
                  <a:pt x="389702" y="387627"/>
                  <a:pt x="361103" y="359077"/>
                  <a:pt x="326047" y="359077"/>
                </a:cubicBezTo>
                <a:close/>
                <a:moveTo>
                  <a:pt x="326047" y="334210"/>
                </a:moveTo>
                <a:cubicBezTo>
                  <a:pt x="374941" y="334210"/>
                  <a:pt x="414610" y="373813"/>
                  <a:pt x="414610" y="422625"/>
                </a:cubicBezTo>
                <a:cubicBezTo>
                  <a:pt x="414610" y="470516"/>
                  <a:pt x="374941" y="510118"/>
                  <a:pt x="326047" y="510118"/>
                </a:cubicBezTo>
                <a:cubicBezTo>
                  <a:pt x="278076" y="510118"/>
                  <a:pt x="238407" y="470516"/>
                  <a:pt x="238407" y="422625"/>
                </a:cubicBezTo>
                <a:cubicBezTo>
                  <a:pt x="238407" y="373813"/>
                  <a:pt x="278076" y="334210"/>
                  <a:pt x="326047" y="334210"/>
                </a:cubicBezTo>
                <a:close/>
                <a:moveTo>
                  <a:pt x="372109" y="270732"/>
                </a:moveTo>
                <a:cubicBezTo>
                  <a:pt x="370264" y="270732"/>
                  <a:pt x="369342" y="271653"/>
                  <a:pt x="369342" y="272574"/>
                </a:cubicBezTo>
                <a:lnTo>
                  <a:pt x="362885" y="287306"/>
                </a:lnTo>
                <a:cubicBezTo>
                  <a:pt x="361040" y="292831"/>
                  <a:pt x="355506" y="296514"/>
                  <a:pt x="349050" y="295593"/>
                </a:cubicBezTo>
                <a:cubicBezTo>
                  <a:pt x="332448" y="291910"/>
                  <a:pt x="315845" y="292831"/>
                  <a:pt x="299243" y="295593"/>
                </a:cubicBezTo>
                <a:cubicBezTo>
                  <a:pt x="293709" y="297434"/>
                  <a:pt x="288175" y="293751"/>
                  <a:pt x="285408" y="289148"/>
                </a:cubicBezTo>
                <a:lnTo>
                  <a:pt x="278951" y="273495"/>
                </a:lnTo>
                <a:cubicBezTo>
                  <a:pt x="278951" y="272574"/>
                  <a:pt x="278029" y="272574"/>
                  <a:pt x="277107" y="272574"/>
                </a:cubicBezTo>
                <a:lnTo>
                  <a:pt x="251281" y="282702"/>
                </a:lnTo>
                <a:cubicBezTo>
                  <a:pt x="250359" y="283623"/>
                  <a:pt x="249436" y="285464"/>
                  <a:pt x="250359" y="286385"/>
                </a:cubicBezTo>
                <a:lnTo>
                  <a:pt x="256815" y="301117"/>
                </a:lnTo>
                <a:cubicBezTo>
                  <a:pt x="258660" y="306642"/>
                  <a:pt x="256815" y="313087"/>
                  <a:pt x="252203" y="315850"/>
                </a:cubicBezTo>
                <a:cubicBezTo>
                  <a:pt x="238368" y="325978"/>
                  <a:pt x="227300" y="337948"/>
                  <a:pt x="218076" y="351759"/>
                </a:cubicBezTo>
                <a:cubicBezTo>
                  <a:pt x="214387" y="356363"/>
                  <a:pt x="207930" y="359125"/>
                  <a:pt x="203319" y="356363"/>
                </a:cubicBezTo>
                <a:lnTo>
                  <a:pt x="187639" y="350838"/>
                </a:lnTo>
                <a:cubicBezTo>
                  <a:pt x="185794" y="350838"/>
                  <a:pt x="184872" y="350838"/>
                  <a:pt x="184872" y="351759"/>
                </a:cubicBezTo>
                <a:lnTo>
                  <a:pt x="174726" y="376620"/>
                </a:lnTo>
                <a:cubicBezTo>
                  <a:pt x="174726" y="377540"/>
                  <a:pt x="174726" y="378461"/>
                  <a:pt x="174726" y="378461"/>
                </a:cubicBezTo>
                <a:cubicBezTo>
                  <a:pt x="174726" y="379382"/>
                  <a:pt x="175648" y="379382"/>
                  <a:pt x="176571" y="380303"/>
                </a:cubicBezTo>
                <a:lnTo>
                  <a:pt x="191328" y="385827"/>
                </a:lnTo>
                <a:cubicBezTo>
                  <a:pt x="196862" y="387669"/>
                  <a:pt x="199629" y="394114"/>
                  <a:pt x="198707" y="399639"/>
                </a:cubicBezTo>
                <a:cubicBezTo>
                  <a:pt x="195940" y="416212"/>
                  <a:pt x="195940" y="432786"/>
                  <a:pt x="199629" y="449360"/>
                </a:cubicBezTo>
                <a:cubicBezTo>
                  <a:pt x="200552" y="454884"/>
                  <a:pt x="197785" y="460409"/>
                  <a:pt x="192251" y="463171"/>
                </a:cubicBezTo>
                <a:lnTo>
                  <a:pt x="177493" y="469616"/>
                </a:lnTo>
                <a:cubicBezTo>
                  <a:pt x="176571" y="469616"/>
                  <a:pt x="175648" y="471458"/>
                  <a:pt x="176571" y="472379"/>
                </a:cubicBezTo>
                <a:lnTo>
                  <a:pt x="186716" y="497239"/>
                </a:lnTo>
                <a:cubicBezTo>
                  <a:pt x="187639" y="498160"/>
                  <a:pt x="188561" y="498160"/>
                  <a:pt x="189483" y="498160"/>
                </a:cubicBezTo>
                <a:lnTo>
                  <a:pt x="205163" y="491715"/>
                </a:lnTo>
                <a:cubicBezTo>
                  <a:pt x="206086" y="491715"/>
                  <a:pt x="207930" y="490794"/>
                  <a:pt x="209775" y="490794"/>
                </a:cubicBezTo>
                <a:cubicBezTo>
                  <a:pt x="213465" y="490794"/>
                  <a:pt x="217154" y="492635"/>
                  <a:pt x="219921" y="496318"/>
                </a:cubicBezTo>
                <a:cubicBezTo>
                  <a:pt x="229144" y="510130"/>
                  <a:pt x="241135" y="522100"/>
                  <a:pt x="255893" y="531307"/>
                </a:cubicBezTo>
                <a:cubicBezTo>
                  <a:pt x="260504" y="534070"/>
                  <a:pt x="262349" y="540515"/>
                  <a:pt x="260504" y="546039"/>
                </a:cubicBezTo>
                <a:lnTo>
                  <a:pt x="254048" y="560772"/>
                </a:lnTo>
                <a:cubicBezTo>
                  <a:pt x="254048" y="561692"/>
                  <a:pt x="254048" y="562613"/>
                  <a:pt x="254048" y="562613"/>
                </a:cubicBezTo>
                <a:cubicBezTo>
                  <a:pt x="254970" y="562613"/>
                  <a:pt x="254970" y="563534"/>
                  <a:pt x="255893" y="563534"/>
                </a:cubicBezTo>
                <a:lnTo>
                  <a:pt x="281718" y="573662"/>
                </a:lnTo>
                <a:cubicBezTo>
                  <a:pt x="282641" y="573662"/>
                  <a:pt x="283563" y="573662"/>
                  <a:pt x="283563" y="572741"/>
                </a:cubicBezTo>
                <a:lnTo>
                  <a:pt x="290020" y="557089"/>
                </a:lnTo>
                <a:cubicBezTo>
                  <a:pt x="291864" y="551564"/>
                  <a:pt x="297398" y="548802"/>
                  <a:pt x="302932" y="549722"/>
                </a:cubicBezTo>
                <a:cubicBezTo>
                  <a:pt x="319535" y="552485"/>
                  <a:pt x="337059" y="552485"/>
                  <a:pt x="352739" y="548802"/>
                </a:cubicBezTo>
                <a:cubicBezTo>
                  <a:pt x="359196" y="547881"/>
                  <a:pt x="364730" y="550643"/>
                  <a:pt x="366574" y="556168"/>
                </a:cubicBezTo>
                <a:lnTo>
                  <a:pt x="373031" y="570900"/>
                </a:lnTo>
                <a:cubicBezTo>
                  <a:pt x="373953" y="571821"/>
                  <a:pt x="374876" y="572741"/>
                  <a:pt x="375798" y="572741"/>
                </a:cubicBezTo>
                <a:lnTo>
                  <a:pt x="400701" y="561692"/>
                </a:lnTo>
                <a:cubicBezTo>
                  <a:pt x="402546" y="561692"/>
                  <a:pt x="402546" y="559851"/>
                  <a:pt x="402546" y="558930"/>
                </a:cubicBezTo>
                <a:lnTo>
                  <a:pt x="396090" y="543277"/>
                </a:lnTo>
                <a:cubicBezTo>
                  <a:pt x="393323" y="538673"/>
                  <a:pt x="395167" y="532228"/>
                  <a:pt x="400701" y="528545"/>
                </a:cubicBezTo>
                <a:cubicBezTo>
                  <a:pt x="413614" y="519337"/>
                  <a:pt x="425605" y="507368"/>
                  <a:pt x="434828" y="492635"/>
                </a:cubicBezTo>
                <a:cubicBezTo>
                  <a:pt x="437595" y="488032"/>
                  <a:pt x="444052" y="486190"/>
                  <a:pt x="449586" y="488032"/>
                </a:cubicBezTo>
                <a:lnTo>
                  <a:pt x="464343" y="494477"/>
                </a:lnTo>
                <a:cubicBezTo>
                  <a:pt x="466188" y="494477"/>
                  <a:pt x="467111" y="494477"/>
                  <a:pt x="468033" y="492635"/>
                </a:cubicBezTo>
                <a:lnTo>
                  <a:pt x="478179" y="467775"/>
                </a:lnTo>
                <a:cubicBezTo>
                  <a:pt x="478179" y="466854"/>
                  <a:pt x="477256" y="465013"/>
                  <a:pt x="476334" y="465013"/>
                </a:cubicBezTo>
                <a:lnTo>
                  <a:pt x="461576" y="458567"/>
                </a:lnTo>
                <a:cubicBezTo>
                  <a:pt x="456042" y="456726"/>
                  <a:pt x="453275" y="451201"/>
                  <a:pt x="454198" y="445677"/>
                </a:cubicBezTo>
                <a:cubicBezTo>
                  <a:pt x="456965" y="429103"/>
                  <a:pt x="456965" y="412529"/>
                  <a:pt x="453275" y="395956"/>
                </a:cubicBezTo>
                <a:cubicBezTo>
                  <a:pt x="452353" y="389510"/>
                  <a:pt x="455120" y="383986"/>
                  <a:pt x="460654" y="382144"/>
                </a:cubicBezTo>
                <a:lnTo>
                  <a:pt x="475412" y="375699"/>
                </a:lnTo>
                <a:cubicBezTo>
                  <a:pt x="476334" y="374778"/>
                  <a:pt x="476334" y="374778"/>
                  <a:pt x="476334" y="373857"/>
                </a:cubicBezTo>
                <a:cubicBezTo>
                  <a:pt x="476334" y="373857"/>
                  <a:pt x="476334" y="372937"/>
                  <a:pt x="476334" y="372016"/>
                </a:cubicBezTo>
                <a:lnTo>
                  <a:pt x="466188" y="348076"/>
                </a:lnTo>
                <a:cubicBezTo>
                  <a:pt x="465266" y="347155"/>
                  <a:pt x="464343" y="346235"/>
                  <a:pt x="463421" y="346235"/>
                </a:cubicBezTo>
                <a:lnTo>
                  <a:pt x="447741" y="352680"/>
                </a:lnTo>
                <a:cubicBezTo>
                  <a:pt x="442207" y="355442"/>
                  <a:pt x="435751" y="353601"/>
                  <a:pt x="432984" y="348997"/>
                </a:cubicBezTo>
                <a:cubicBezTo>
                  <a:pt x="422838" y="335186"/>
                  <a:pt x="410847" y="323216"/>
                  <a:pt x="397012" y="314008"/>
                </a:cubicBezTo>
                <a:cubicBezTo>
                  <a:pt x="392400" y="311246"/>
                  <a:pt x="390556" y="304800"/>
                  <a:pt x="392400" y="299276"/>
                </a:cubicBezTo>
                <a:lnTo>
                  <a:pt x="397934" y="284544"/>
                </a:lnTo>
                <a:cubicBezTo>
                  <a:pt x="398857" y="282702"/>
                  <a:pt x="397934" y="281781"/>
                  <a:pt x="397012" y="280861"/>
                </a:cubicBezTo>
                <a:close/>
                <a:moveTo>
                  <a:pt x="197785" y="168528"/>
                </a:moveTo>
                <a:cubicBezTo>
                  <a:pt x="202396" y="163924"/>
                  <a:pt x="209775" y="163924"/>
                  <a:pt x="215309" y="168528"/>
                </a:cubicBezTo>
                <a:lnTo>
                  <a:pt x="302932" y="249555"/>
                </a:lnTo>
                <a:cubicBezTo>
                  <a:pt x="307544" y="254159"/>
                  <a:pt x="307544" y="262446"/>
                  <a:pt x="302932" y="267049"/>
                </a:cubicBezTo>
                <a:lnTo>
                  <a:pt x="304777" y="269812"/>
                </a:lnTo>
                <a:cubicBezTo>
                  <a:pt x="317690" y="267970"/>
                  <a:pt x="330603" y="267970"/>
                  <a:pt x="343516" y="269812"/>
                </a:cubicBezTo>
                <a:lnTo>
                  <a:pt x="346283" y="263366"/>
                </a:lnTo>
                <a:cubicBezTo>
                  <a:pt x="351817" y="249555"/>
                  <a:pt x="367497" y="243110"/>
                  <a:pt x="381332" y="248634"/>
                </a:cubicBezTo>
                <a:lnTo>
                  <a:pt x="406235" y="257842"/>
                </a:lnTo>
                <a:cubicBezTo>
                  <a:pt x="420071" y="263366"/>
                  <a:pt x="426527" y="279019"/>
                  <a:pt x="420993" y="292831"/>
                </a:cubicBezTo>
                <a:lnTo>
                  <a:pt x="419148" y="299276"/>
                </a:lnTo>
                <a:cubicBezTo>
                  <a:pt x="429294" y="307563"/>
                  <a:pt x="438518" y="315850"/>
                  <a:pt x="446819" y="326899"/>
                </a:cubicBezTo>
                <a:lnTo>
                  <a:pt x="453275" y="324136"/>
                </a:lnTo>
                <a:cubicBezTo>
                  <a:pt x="466188" y="318612"/>
                  <a:pt x="482790" y="325057"/>
                  <a:pt x="488325" y="337948"/>
                </a:cubicBezTo>
                <a:lnTo>
                  <a:pt x="499393" y="362808"/>
                </a:lnTo>
                <a:cubicBezTo>
                  <a:pt x="502160" y="369254"/>
                  <a:pt x="502160" y="376620"/>
                  <a:pt x="499393" y="383065"/>
                </a:cubicBezTo>
                <a:cubicBezTo>
                  <a:pt x="496626" y="389510"/>
                  <a:pt x="491092" y="395035"/>
                  <a:pt x="484635" y="397797"/>
                </a:cubicBezTo>
                <a:lnTo>
                  <a:pt x="479101" y="400559"/>
                </a:lnTo>
                <a:cubicBezTo>
                  <a:pt x="480946" y="413450"/>
                  <a:pt x="480946" y="426341"/>
                  <a:pt x="480023" y="440152"/>
                </a:cubicBezTo>
                <a:lnTo>
                  <a:pt x="485558" y="441994"/>
                </a:lnTo>
                <a:cubicBezTo>
                  <a:pt x="492014" y="444756"/>
                  <a:pt x="497548" y="450280"/>
                  <a:pt x="500315" y="456726"/>
                </a:cubicBezTo>
                <a:cubicBezTo>
                  <a:pt x="503082" y="463171"/>
                  <a:pt x="503082" y="470537"/>
                  <a:pt x="500315" y="476982"/>
                </a:cubicBezTo>
                <a:lnTo>
                  <a:pt x="491092" y="501843"/>
                </a:lnTo>
                <a:cubicBezTo>
                  <a:pt x="485558" y="515654"/>
                  <a:pt x="468955" y="522100"/>
                  <a:pt x="456042" y="517496"/>
                </a:cubicBezTo>
                <a:lnTo>
                  <a:pt x="449586" y="514734"/>
                </a:lnTo>
                <a:cubicBezTo>
                  <a:pt x="442207" y="524862"/>
                  <a:pt x="432984" y="534990"/>
                  <a:pt x="422838" y="543277"/>
                </a:cubicBezTo>
                <a:lnTo>
                  <a:pt x="424682" y="548802"/>
                </a:lnTo>
                <a:cubicBezTo>
                  <a:pt x="427450" y="555247"/>
                  <a:pt x="428372" y="562613"/>
                  <a:pt x="425605" y="569058"/>
                </a:cubicBezTo>
                <a:cubicBezTo>
                  <a:pt x="422838" y="576424"/>
                  <a:pt x="417304" y="581949"/>
                  <a:pt x="410847" y="584711"/>
                </a:cubicBezTo>
                <a:lnTo>
                  <a:pt x="385944" y="594840"/>
                </a:lnTo>
                <a:cubicBezTo>
                  <a:pt x="373031" y="600364"/>
                  <a:pt x="356429" y="593919"/>
                  <a:pt x="350895" y="581028"/>
                </a:cubicBezTo>
                <a:lnTo>
                  <a:pt x="348128" y="574583"/>
                </a:lnTo>
                <a:cubicBezTo>
                  <a:pt x="335215" y="576424"/>
                  <a:pt x="322302" y="577345"/>
                  <a:pt x="309389" y="575504"/>
                </a:cubicBezTo>
                <a:lnTo>
                  <a:pt x="306622" y="581028"/>
                </a:lnTo>
                <a:cubicBezTo>
                  <a:pt x="302932" y="592077"/>
                  <a:pt x="292787" y="598523"/>
                  <a:pt x="281718" y="598523"/>
                </a:cubicBezTo>
                <a:cubicBezTo>
                  <a:pt x="278029" y="598523"/>
                  <a:pt x="274340" y="597602"/>
                  <a:pt x="271573" y="596681"/>
                </a:cubicBezTo>
                <a:lnTo>
                  <a:pt x="246669" y="586553"/>
                </a:lnTo>
                <a:cubicBezTo>
                  <a:pt x="240213" y="583791"/>
                  <a:pt x="234679" y="579187"/>
                  <a:pt x="231912" y="572741"/>
                </a:cubicBezTo>
                <a:cubicBezTo>
                  <a:pt x="229144" y="565375"/>
                  <a:pt x="229144" y="558009"/>
                  <a:pt x="231912" y="551564"/>
                </a:cubicBezTo>
                <a:lnTo>
                  <a:pt x="233756" y="546039"/>
                </a:lnTo>
                <a:cubicBezTo>
                  <a:pt x="223610" y="537753"/>
                  <a:pt x="213465" y="528545"/>
                  <a:pt x="206086" y="518417"/>
                </a:cubicBezTo>
                <a:lnTo>
                  <a:pt x="199629" y="521179"/>
                </a:lnTo>
                <a:cubicBezTo>
                  <a:pt x="195940" y="522100"/>
                  <a:pt x="193173" y="523020"/>
                  <a:pt x="188561" y="523020"/>
                </a:cubicBezTo>
                <a:cubicBezTo>
                  <a:pt x="178415" y="523020"/>
                  <a:pt x="168269" y="516575"/>
                  <a:pt x="164580" y="506447"/>
                </a:cubicBezTo>
                <a:lnTo>
                  <a:pt x="153512" y="482507"/>
                </a:lnTo>
                <a:cubicBezTo>
                  <a:pt x="150745" y="476062"/>
                  <a:pt x="150745" y="468696"/>
                  <a:pt x="153512" y="461330"/>
                </a:cubicBezTo>
                <a:cubicBezTo>
                  <a:pt x="156279" y="454884"/>
                  <a:pt x="160891" y="449360"/>
                  <a:pt x="167347" y="446597"/>
                </a:cubicBezTo>
                <a:lnTo>
                  <a:pt x="173804" y="444756"/>
                </a:lnTo>
                <a:cubicBezTo>
                  <a:pt x="171959" y="430944"/>
                  <a:pt x="171959" y="418054"/>
                  <a:pt x="172881" y="405163"/>
                </a:cubicBezTo>
                <a:lnTo>
                  <a:pt x="167347" y="402401"/>
                </a:lnTo>
                <a:cubicBezTo>
                  <a:pt x="159968" y="400559"/>
                  <a:pt x="155357" y="395035"/>
                  <a:pt x="152590" y="388590"/>
                </a:cubicBezTo>
                <a:cubicBezTo>
                  <a:pt x="148900" y="382144"/>
                  <a:pt x="148900" y="374778"/>
                  <a:pt x="151667" y="367412"/>
                </a:cubicBezTo>
                <a:lnTo>
                  <a:pt x="161813" y="342552"/>
                </a:lnTo>
                <a:cubicBezTo>
                  <a:pt x="167347" y="329661"/>
                  <a:pt x="183027" y="322295"/>
                  <a:pt x="196862" y="327819"/>
                </a:cubicBezTo>
                <a:lnTo>
                  <a:pt x="203319" y="330582"/>
                </a:lnTo>
                <a:cubicBezTo>
                  <a:pt x="210698" y="319533"/>
                  <a:pt x="219921" y="310325"/>
                  <a:pt x="230067" y="302038"/>
                </a:cubicBezTo>
                <a:lnTo>
                  <a:pt x="227300" y="296514"/>
                </a:lnTo>
                <a:cubicBezTo>
                  <a:pt x="224533" y="289148"/>
                  <a:pt x="224533" y="281781"/>
                  <a:pt x="227300" y="275336"/>
                </a:cubicBezTo>
                <a:cubicBezTo>
                  <a:pt x="230067" y="268891"/>
                  <a:pt x="235601" y="263366"/>
                  <a:pt x="242057" y="260604"/>
                </a:cubicBezTo>
                <a:lnTo>
                  <a:pt x="266038" y="250476"/>
                </a:lnTo>
                <a:cubicBezTo>
                  <a:pt x="266038" y="249555"/>
                  <a:pt x="266961" y="249555"/>
                  <a:pt x="266961" y="249555"/>
                </a:cubicBezTo>
                <a:lnTo>
                  <a:pt x="198707" y="186022"/>
                </a:lnTo>
                <a:cubicBezTo>
                  <a:pt x="193173" y="181419"/>
                  <a:pt x="193173" y="174053"/>
                  <a:pt x="197785" y="168528"/>
                </a:cubicBezTo>
                <a:close/>
                <a:moveTo>
                  <a:pt x="91709" y="168528"/>
                </a:moveTo>
                <a:cubicBezTo>
                  <a:pt x="96319" y="163924"/>
                  <a:pt x="103695" y="163924"/>
                  <a:pt x="108305" y="168528"/>
                </a:cubicBezTo>
                <a:cubicBezTo>
                  <a:pt x="113837" y="174053"/>
                  <a:pt x="112915" y="181419"/>
                  <a:pt x="108305" y="186023"/>
                </a:cubicBezTo>
                <a:lnTo>
                  <a:pt x="29013" y="259685"/>
                </a:lnTo>
                <a:lnTo>
                  <a:pt x="90787" y="338871"/>
                </a:lnTo>
                <a:cubicBezTo>
                  <a:pt x="92631" y="341633"/>
                  <a:pt x="93553" y="344396"/>
                  <a:pt x="93553" y="346237"/>
                </a:cubicBezTo>
                <a:lnTo>
                  <a:pt x="96319" y="562618"/>
                </a:lnTo>
                <a:cubicBezTo>
                  <a:pt x="96319" y="569985"/>
                  <a:pt x="90787" y="575509"/>
                  <a:pt x="83411" y="575509"/>
                </a:cubicBezTo>
                <a:cubicBezTo>
                  <a:pt x="76957" y="575509"/>
                  <a:pt x="71425" y="569985"/>
                  <a:pt x="71425" y="562618"/>
                </a:cubicBezTo>
                <a:lnTo>
                  <a:pt x="69581" y="350841"/>
                </a:lnTo>
                <a:lnTo>
                  <a:pt x="2275" y="266130"/>
                </a:lnTo>
                <a:cubicBezTo>
                  <a:pt x="-1413" y="261526"/>
                  <a:pt x="-491" y="254160"/>
                  <a:pt x="4119" y="249556"/>
                </a:cubicBezTo>
                <a:close/>
                <a:moveTo>
                  <a:pt x="162753" y="164812"/>
                </a:moveTo>
                <a:cubicBezTo>
                  <a:pt x="169235" y="164812"/>
                  <a:pt x="174791" y="170337"/>
                  <a:pt x="174791" y="176782"/>
                </a:cubicBezTo>
                <a:lnTo>
                  <a:pt x="174791" y="284514"/>
                </a:lnTo>
                <a:cubicBezTo>
                  <a:pt x="174791" y="290960"/>
                  <a:pt x="169235" y="296484"/>
                  <a:pt x="162753" y="296484"/>
                </a:cubicBezTo>
                <a:cubicBezTo>
                  <a:pt x="155344" y="296484"/>
                  <a:pt x="149788" y="290960"/>
                  <a:pt x="149788" y="284514"/>
                </a:cubicBezTo>
                <a:lnTo>
                  <a:pt x="149788" y="176782"/>
                </a:lnTo>
                <a:cubicBezTo>
                  <a:pt x="149788" y="170337"/>
                  <a:pt x="155344" y="164812"/>
                  <a:pt x="162753" y="164812"/>
                </a:cubicBezTo>
                <a:close/>
                <a:moveTo>
                  <a:pt x="162825" y="24855"/>
                </a:moveTo>
                <a:cubicBezTo>
                  <a:pt x="135159" y="24855"/>
                  <a:pt x="112105" y="46948"/>
                  <a:pt x="112105" y="74564"/>
                </a:cubicBezTo>
                <a:cubicBezTo>
                  <a:pt x="112105" y="102181"/>
                  <a:pt x="135159" y="125194"/>
                  <a:pt x="162825" y="125194"/>
                </a:cubicBezTo>
                <a:cubicBezTo>
                  <a:pt x="190490" y="125194"/>
                  <a:pt x="212622" y="102181"/>
                  <a:pt x="212622" y="74564"/>
                </a:cubicBezTo>
                <a:cubicBezTo>
                  <a:pt x="212622" y="46948"/>
                  <a:pt x="190490" y="24855"/>
                  <a:pt x="162825" y="24855"/>
                </a:cubicBezTo>
                <a:close/>
                <a:moveTo>
                  <a:pt x="162825" y="0"/>
                </a:moveTo>
                <a:cubicBezTo>
                  <a:pt x="203400" y="0"/>
                  <a:pt x="237520" y="33140"/>
                  <a:pt x="237520" y="74564"/>
                </a:cubicBezTo>
                <a:cubicBezTo>
                  <a:pt x="237520" y="115989"/>
                  <a:pt x="203400" y="149129"/>
                  <a:pt x="162825" y="149129"/>
                </a:cubicBezTo>
                <a:cubicBezTo>
                  <a:pt x="121327" y="149129"/>
                  <a:pt x="87207" y="115989"/>
                  <a:pt x="87207" y="74564"/>
                </a:cubicBezTo>
                <a:cubicBezTo>
                  <a:pt x="87207" y="33140"/>
                  <a:pt x="121327" y="0"/>
                  <a:pt x="16282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140" name="任意多边形 139"/>
          <p:cNvSpPr/>
          <p:nvPr/>
        </p:nvSpPr>
        <p:spPr>
          <a:xfrm>
            <a:off x="10916655" y="716615"/>
            <a:ext cx="2144577" cy="5434240"/>
          </a:xfrm>
          <a:custGeom>
            <a:avLst/>
            <a:gdLst>
              <a:gd name="connsiteX0" fmla="*/ 517816 w 517816"/>
              <a:gd name="connsiteY0" fmla="*/ 0 h 1312118"/>
              <a:gd name="connsiteX1" fmla="*/ 516499 w 517816"/>
              <a:gd name="connsiteY1" fmla="*/ 4385 h 1312118"/>
              <a:gd name="connsiteX2" fmla="*/ 487156 w 517816"/>
              <a:gd name="connsiteY2" fmla="*/ 243151 h 1312118"/>
              <a:gd name="connsiteX3" fmla="*/ 461915 w 517816"/>
              <a:gd name="connsiteY3" fmla="*/ 669729 h 1312118"/>
              <a:gd name="connsiteX4" fmla="*/ 446770 w 517816"/>
              <a:gd name="connsiteY4" fmla="*/ 947383 h 1312118"/>
              <a:gd name="connsiteX5" fmla="*/ 453081 w 517816"/>
              <a:gd name="connsiteY5" fmla="*/ 1095043 h 1312118"/>
              <a:gd name="connsiteX6" fmla="*/ 484632 w 517816"/>
              <a:gd name="connsiteY6" fmla="*/ 1182125 h 1312118"/>
              <a:gd name="connsiteX7" fmla="*/ 489681 w 517816"/>
              <a:gd name="connsiteY7" fmla="*/ 1233871 h 1312118"/>
              <a:gd name="connsiteX8" fmla="*/ 479584 w 517816"/>
              <a:gd name="connsiteY8" fmla="*/ 1266683 h 1312118"/>
              <a:gd name="connsiteX9" fmla="*/ 429101 w 517816"/>
              <a:gd name="connsiteY9" fmla="*/ 1312118 h 1312118"/>
              <a:gd name="connsiteX10" fmla="*/ 362212 w 517816"/>
              <a:gd name="connsiteY10" fmla="*/ 1310856 h 1312118"/>
              <a:gd name="connsiteX11" fmla="*/ 325612 w 517816"/>
              <a:gd name="connsiteY11" fmla="*/ 1303284 h 1312118"/>
              <a:gd name="connsiteX12" fmla="*/ 294061 w 517816"/>
              <a:gd name="connsiteY12" fmla="*/ 1295711 h 1312118"/>
              <a:gd name="connsiteX13" fmla="*/ 267558 w 517816"/>
              <a:gd name="connsiteY13" fmla="*/ 1281829 h 1312118"/>
              <a:gd name="connsiteX14" fmla="*/ 243578 w 517816"/>
              <a:gd name="connsiteY14" fmla="*/ 1260373 h 1312118"/>
              <a:gd name="connsiteX15" fmla="*/ 201930 w 517816"/>
              <a:gd name="connsiteY15" fmla="*/ 1241443 h 1312118"/>
              <a:gd name="connsiteX16" fmla="*/ 141351 w 517816"/>
              <a:gd name="connsiteY16" fmla="*/ 1134167 h 1312118"/>
              <a:gd name="connsiteX17" fmla="*/ 90868 w 517816"/>
              <a:gd name="connsiteY17" fmla="*/ 1047085 h 1312118"/>
              <a:gd name="connsiteX18" fmla="*/ 98441 w 517816"/>
              <a:gd name="connsiteY18" fmla="*/ 1034465 h 1312118"/>
              <a:gd name="connsiteX19" fmla="*/ 78248 w 517816"/>
              <a:gd name="connsiteY19" fmla="*/ 1021844 h 1312118"/>
              <a:gd name="connsiteX20" fmla="*/ 70675 w 517816"/>
              <a:gd name="connsiteY20" fmla="*/ 1004175 h 1312118"/>
              <a:gd name="connsiteX21" fmla="*/ 0 w 517816"/>
              <a:gd name="connsiteY21" fmla="*/ 963789 h 1312118"/>
              <a:gd name="connsiteX22" fmla="*/ 10097 w 517816"/>
              <a:gd name="connsiteY22" fmla="*/ 953693 h 1312118"/>
              <a:gd name="connsiteX23" fmla="*/ 93393 w 517816"/>
              <a:gd name="connsiteY23" fmla="*/ 991555 h 1312118"/>
              <a:gd name="connsiteX24" fmla="*/ 25241 w 517816"/>
              <a:gd name="connsiteY24" fmla="*/ 860300 h 1312118"/>
              <a:gd name="connsiteX25" fmla="*/ 80772 w 517816"/>
              <a:gd name="connsiteY25" fmla="*/ 943596 h 1312118"/>
              <a:gd name="connsiteX26" fmla="*/ 121158 w 517816"/>
              <a:gd name="connsiteY26" fmla="*/ 948645 h 1312118"/>
              <a:gd name="connsiteX27" fmla="*/ 109800 w 517816"/>
              <a:gd name="connsiteY27" fmla="*/ 918355 h 1312118"/>
              <a:gd name="connsiteX28" fmla="*/ 88345 w 517816"/>
              <a:gd name="connsiteY28" fmla="*/ 886803 h 1312118"/>
              <a:gd name="connsiteX29" fmla="*/ 30289 w 517816"/>
              <a:gd name="connsiteY29" fmla="*/ 804769 h 1312118"/>
              <a:gd name="connsiteX30" fmla="*/ 37862 w 517816"/>
              <a:gd name="connsiteY30" fmla="*/ 804769 h 1312118"/>
              <a:gd name="connsiteX31" fmla="*/ 95917 w 517816"/>
              <a:gd name="connsiteY31" fmla="*/ 872921 h 1312118"/>
              <a:gd name="connsiteX32" fmla="*/ 121158 w 517816"/>
              <a:gd name="connsiteY32" fmla="*/ 888065 h 1312118"/>
              <a:gd name="connsiteX33" fmla="*/ 136303 w 517816"/>
              <a:gd name="connsiteY33" fmla="*/ 880493 h 1312118"/>
              <a:gd name="connsiteX34" fmla="*/ 121158 w 517816"/>
              <a:gd name="connsiteY34" fmla="*/ 865349 h 1312118"/>
              <a:gd name="connsiteX35" fmla="*/ 37862 w 517816"/>
              <a:gd name="connsiteY35" fmla="*/ 764383 h 1312118"/>
              <a:gd name="connsiteX36" fmla="*/ 117372 w 517816"/>
              <a:gd name="connsiteY36" fmla="*/ 827486 h 1312118"/>
              <a:gd name="connsiteX37" fmla="*/ 153971 w 517816"/>
              <a:gd name="connsiteY37" fmla="*/ 847679 h 1312118"/>
              <a:gd name="connsiteX38" fmla="*/ 180475 w 517816"/>
              <a:gd name="connsiteY38" fmla="*/ 652059 h 1312118"/>
              <a:gd name="connsiteX39" fmla="*/ 214551 w 517816"/>
              <a:gd name="connsiteY39" fmla="*/ 450129 h 1312118"/>
              <a:gd name="connsiteX40" fmla="*/ 249888 w 517816"/>
              <a:gd name="connsiteY40" fmla="*/ 249461 h 1312118"/>
              <a:gd name="connsiteX41" fmla="*/ 264402 w 517816"/>
              <a:gd name="connsiteY41" fmla="*/ 169321 h 1312118"/>
              <a:gd name="connsiteX42" fmla="*/ 266782 w 517816"/>
              <a:gd name="connsiteY42" fmla="*/ 94627 h 1312118"/>
              <a:gd name="connsiteX43" fmla="*/ 270732 w 517816"/>
              <a:gd name="connsiteY43" fmla="*/ 93329 h 1312118"/>
              <a:gd name="connsiteX44" fmla="*/ 282924 w 517816"/>
              <a:gd name="connsiteY44" fmla="*/ 75041 h 1312118"/>
              <a:gd name="connsiteX45" fmla="*/ 319500 w 517816"/>
              <a:gd name="connsiteY45" fmla="*/ 56753 h 1312118"/>
              <a:gd name="connsiteX46" fmla="*/ 349980 w 517816"/>
              <a:gd name="connsiteY46" fmla="*/ 50657 h 1312118"/>
              <a:gd name="connsiteX47" fmla="*/ 404844 w 517816"/>
              <a:gd name="connsiteY47" fmla="*/ 32369 h 1312118"/>
              <a:gd name="connsiteX48" fmla="*/ 423132 w 517816"/>
              <a:gd name="connsiteY48" fmla="*/ 26273 h 1312118"/>
              <a:gd name="connsiteX49" fmla="*/ 471900 w 517816"/>
              <a:gd name="connsiteY49" fmla="*/ 20177 h 1312118"/>
              <a:gd name="connsiteX50" fmla="*/ 490188 w 517816"/>
              <a:gd name="connsiteY50" fmla="*/ 7985 h 1312118"/>
              <a:gd name="connsiteX51" fmla="*/ 517816 w 517816"/>
              <a:gd name="connsiteY51" fmla="*/ 0 h 13121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517816" h="1312118">
                <a:moveTo>
                  <a:pt x="517816" y="0"/>
                </a:moveTo>
                <a:lnTo>
                  <a:pt x="516499" y="4385"/>
                </a:lnTo>
                <a:cubicBezTo>
                  <a:pt x="509558" y="39249"/>
                  <a:pt x="499777" y="118839"/>
                  <a:pt x="487156" y="243151"/>
                </a:cubicBezTo>
                <a:cubicBezTo>
                  <a:pt x="470329" y="408902"/>
                  <a:pt x="461915" y="551095"/>
                  <a:pt x="461915" y="669729"/>
                </a:cubicBezTo>
                <a:cubicBezTo>
                  <a:pt x="461915" y="788363"/>
                  <a:pt x="456866" y="880913"/>
                  <a:pt x="446770" y="947383"/>
                </a:cubicBezTo>
                <a:cubicBezTo>
                  <a:pt x="436674" y="1013851"/>
                  <a:pt x="438777" y="1063071"/>
                  <a:pt x="453081" y="1095043"/>
                </a:cubicBezTo>
                <a:cubicBezTo>
                  <a:pt x="467384" y="1127015"/>
                  <a:pt x="477902" y="1156043"/>
                  <a:pt x="484632" y="1182125"/>
                </a:cubicBezTo>
                <a:cubicBezTo>
                  <a:pt x="491363" y="1208208"/>
                  <a:pt x="493046" y="1225457"/>
                  <a:pt x="489681" y="1233871"/>
                </a:cubicBezTo>
                <a:cubicBezTo>
                  <a:pt x="486315" y="1242284"/>
                  <a:pt x="482949" y="1253222"/>
                  <a:pt x="479584" y="1266683"/>
                </a:cubicBezTo>
                <a:lnTo>
                  <a:pt x="429101" y="1312118"/>
                </a:lnTo>
                <a:cubicBezTo>
                  <a:pt x="398812" y="1310435"/>
                  <a:pt x="376515" y="1310015"/>
                  <a:pt x="362212" y="1310856"/>
                </a:cubicBezTo>
                <a:cubicBezTo>
                  <a:pt x="347908" y="1311697"/>
                  <a:pt x="335709" y="1309173"/>
                  <a:pt x="325612" y="1303284"/>
                </a:cubicBezTo>
                <a:cubicBezTo>
                  <a:pt x="315516" y="1297394"/>
                  <a:pt x="304998" y="1294870"/>
                  <a:pt x="294061" y="1295711"/>
                </a:cubicBezTo>
                <a:cubicBezTo>
                  <a:pt x="283123" y="1296553"/>
                  <a:pt x="274289" y="1291925"/>
                  <a:pt x="267558" y="1281829"/>
                </a:cubicBezTo>
                <a:cubicBezTo>
                  <a:pt x="260827" y="1271733"/>
                  <a:pt x="252833" y="1264581"/>
                  <a:pt x="243578" y="1260373"/>
                </a:cubicBezTo>
                <a:cubicBezTo>
                  <a:pt x="234323" y="1256167"/>
                  <a:pt x="220440" y="1249857"/>
                  <a:pt x="201930" y="1241443"/>
                </a:cubicBezTo>
                <a:cubicBezTo>
                  <a:pt x="185103" y="1206105"/>
                  <a:pt x="164910" y="1170347"/>
                  <a:pt x="141351" y="1134167"/>
                </a:cubicBezTo>
                <a:cubicBezTo>
                  <a:pt x="117793" y="1097988"/>
                  <a:pt x="100965" y="1068961"/>
                  <a:pt x="90868" y="1047085"/>
                </a:cubicBezTo>
                <a:lnTo>
                  <a:pt x="98441" y="1034465"/>
                </a:lnTo>
                <a:lnTo>
                  <a:pt x="78248" y="1021844"/>
                </a:lnTo>
                <a:lnTo>
                  <a:pt x="70675" y="1004175"/>
                </a:lnTo>
                <a:lnTo>
                  <a:pt x="0" y="963789"/>
                </a:lnTo>
                <a:lnTo>
                  <a:pt x="10097" y="953693"/>
                </a:lnTo>
                <a:cubicBezTo>
                  <a:pt x="31973" y="977251"/>
                  <a:pt x="59738" y="989871"/>
                  <a:pt x="93393" y="991555"/>
                </a:cubicBezTo>
                <a:lnTo>
                  <a:pt x="25241" y="860300"/>
                </a:lnTo>
                <a:lnTo>
                  <a:pt x="80772" y="943596"/>
                </a:lnTo>
                <a:lnTo>
                  <a:pt x="121158" y="948645"/>
                </a:lnTo>
                <a:cubicBezTo>
                  <a:pt x="116110" y="935183"/>
                  <a:pt x="112323" y="925086"/>
                  <a:pt x="109800" y="918355"/>
                </a:cubicBezTo>
                <a:cubicBezTo>
                  <a:pt x="107275" y="911624"/>
                  <a:pt x="100124" y="901107"/>
                  <a:pt x="88345" y="886803"/>
                </a:cubicBezTo>
                <a:cubicBezTo>
                  <a:pt x="76565" y="872499"/>
                  <a:pt x="57214" y="845155"/>
                  <a:pt x="30289" y="804769"/>
                </a:cubicBezTo>
                <a:lnTo>
                  <a:pt x="37862" y="804769"/>
                </a:lnTo>
                <a:lnTo>
                  <a:pt x="95917" y="872921"/>
                </a:lnTo>
                <a:lnTo>
                  <a:pt x="121158" y="888065"/>
                </a:lnTo>
                <a:lnTo>
                  <a:pt x="136303" y="880493"/>
                </a:lnTo>
                <a:lnTo>
                  <a:pt x="121158" y="865349"/>
                </a:lnTo>
                <a:lnTo>
                  <a:pt x="37862" y="764383"/>
                </a:lnTo>
                <a:cubicBezTo>
                  <a:pt x="73200" y="792990"/>
                  <a:pt x="99703" y="814024"/>
                  <a:pt x="117372" y="827486"/>
                </a:cubicBezTo>
                <a:cubicBezTo>
                  <a:pt x="135041" y="840948"/>
                  <a:pt x="147240" y="847679"/>
                  <a:pt x="153971" y="847679"/>
                </a:cubicBezTo>
                <a:cubicBezTo>
                  <a:pt x="159020" y="765224"/>
                  <a:pt x="167854" y="700018"/>
                  <a:pt x="180475" y="652059"/>
                </a:cubicBezTo>
                <a:cubicBezTo>
                  <a:pt x="193096" y="604101"/>
                  <a:pt x="204455" y="536791"/>
                  <a:pt x="214551" y="450129"/>
                </a:cubicBezTo>
                <a:cubicBezTo>
                  <a:pt x="224648" y="363468"/>
                  <a:pt x="236426" y="296579"/>
                  <a:pt x="249888" y="249461"/>
                </a:cubicBezTo>
                <a:cubicBezTo>
                  <a:pt x="256619" y="225903"/>
                  <a:pt x="261457" y="199189"/>
                  <a:pt x="264402" y="169321"/>
                </a:cubicBezTo>
                <a:lnTo>
                  <a:pt x="266782" y="94627"/>
                </a:lnTo>
                <a:lnTo>
                  <a:pt x="270732" y="93329"/>
                </a:lnTo>
                <a:cubicBezTo>
                  <a:pt x="274796" y="87233"/>
                  <a:pt x="277743" y="80222"/>
                  <a:pt x="282924" y="75041"/>
                </a:cubicBezTo>
                <a:cubicBezTo>
                  <a:pt x="292857" y="65108"/>
                  <a:pt x="306279" y="60058"/>
                  <a:pt x="319500" y="56753"/>
                </a:cubicBezTo>
                <a:cubicBezTo>
                  <a:pt x="329552" y="54240"/>
                  <a:pt x="339984" y="53383"/>
                  <a:pt x="349980" y="50657"/>
                </a:cubicBezTo>
                <a:lnTo>
                  <a:pt x="404844" y="32369"/>
                </a:lnTo>
                <a:cubicBezTo>
                  <a:pt x="410940" y="30337"/>
                  <a:pt x="416756" y="27070"/>
                  <a:pt x="423132" y="26273"/>
                </a:cubicBezTo>
                <a:lnTo>
                  <a:pt x="471900" y="20177"/>
                </a:lnTo>
                <a:cubicBezTo>
                  <a:pt x="477996" y="16113"/>
                  <a:pt x="483635" y="11262"/>
                  <a:pt x="490188" y="7985"/>
                </a:cubicBezTo>
                <a:lnTo>
                  <a:pt x="517816" y="0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12" name="组合 11"/>
          <p:cNvGrpSpPr/>
          <p:nvPr/>
        </p:nvGrpSpPr>
        <p:grpSpPr>
          <a:xfrm>
            <a:off x="7402548" y="1299046"/>
            <a:ext cx="4018379" cy="1146011"/>
            <a:chOff x="6657701" y="1370180"/>
            <a:chExt cx="4018379" cy="1146011"/>
          </a:xfrm>
        </p:grpSpPr>
        <p:sp>
          <p:nvSpPr>
            <p:cNvPr id="141" name="文本框 140"/>
            <p:cNvSpPr txBox="1"/>
            <p:nvPr/>
          </p:nvSpPr>
          <p:spPr>
            <a:xfrm>
              <a:off x="6657701" y="1370180"/>
              <a:ext cx="247613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添加你的标题内容</a:t>
              </a:r>
            </a:p>
          </p:txBody>
        </p:sp>
        <p:sp>
          <p:nvSpPr>
            <p:cNvPr id="142" name="文本框 141"/>
            <p:cNvSpPr txBox="1"/>
            <p:nvPr/>
          </p:nvSpPr>
          <p:spPr>
            <a:xfrm>
              <a:off x="6660449" y="1777527"/>
              <a:ext cx="4015631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Lorem ipsum dolor sit amet, consectetuer adipiscing elit. Maecenas porttitor congue massa. Fusce posuere, magna sed pulvinar ultricies, purus lectus malesuada libero, sit amet commodo magna eros quis </a:t>
              </a:r>
              <a:r>
                <a:rPr lang="en-US" altLang="zh-CN" sz="1050" dirty="0" err="1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urna</a:t>
              </a:r>
              <a:r>
                <a:rPr lang="en-US" altLang="zh-CN" sz="10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.</a:t>
              </a:r>
            </a:p>
          </p:txBody>
        </p:sp>
      </p:grpSp>
      <p:grpSp>
        <p:nvGrpSpPr>
          <p:cNvPr id="144" name="组合 143"/>
          <p:cNvGrpSpPr/>
          <p:nvPr/>
        </p:nvGrpSpPr>
        <p:grpSpPr>
          <a:xfrm>
            <a:off x="7402548" y="2612818"/>
            <a:ext cx="4018379" cy="1146011"/>
            <a:chOff x="6657701" y="1370180"/>
            <a:chExt cx="4018379" cy="1146011"/>
          </a:xfrm>
        </p:grpSpPr>
        <p:sp>
          <p:nvSpPr>
            <p:cNvPr id="152" name="文本框 151"/>
            <p:cNvSpPr txBox="1"/>
            <p:nvPr/>
          </p:nvSpPr>
          <p:spPr>
            <a:xfrm>
              <a:off x="6657701" y="1370180"/>
              <a:ext cx="247613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添加你的标题内容</a:t>
              </a:r>
            </a:p>
          </p:txBody>
        </p:sp>
        <p:sp>
          <p:nvSpPr>
            <p:cNvPr id="153" name="文本框 152"/>
            <p:cNvSpPr txBox="1"/>
            <p:nvPr/>
          </p:nvSpPr>
          <p:spPr>
            <a:xfrm>
              <a:off x="6660449" y="1777527"/>
              <a:ext cx="4015631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Lorem ipsum dolor sit amet, consectetuer adipiscing elit. Maecenas porttitor congue massa. Fusce posuere, magna sed pulvinar ultricies, purus lectus malesuada libero, sit amet commodo magna eros quis </a:t>
              </a:r>
              <a:r>
                <a:rPr lang="en-US" altLang="zh-CN" sz="1050" dirty="0" err="1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urna</a:t>
              </a:r>
              <a:r>
                <a:rPr lang="en-US" altLang="zh-CN" sz="10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.</a:t>
              </a:r>
            </a:p>
          </p:txBody>
        </p:sp>
      </p:grpSp>
      <p:grpSp>
        <p:nvGrpSpPr>
          <p:cNvPr id="154" name="组合 153"/>
          <p:cNvGrpSpPr/>
          <p:nvPr/>
        </p:nvGrpSpPr>
        <p:grpSpPr>
          <a:xfrm>
            <a:off x="7402548" y="3926590"/>
            <a:ext cx="4018379" cy="1146011"/>
            <a:chOff x="6657701" y="1370180"/>
            <a:chExt cx="4018379" cy="1146011"/>
          </a:xfrm>
        </p:grpSpPr>
        <p:sp>
          <p:nvSpPr>
            <p:cNvPr id="155" name="文本框 154"/>
            <p:cNvSpPr txBox="1"/>
            <p:nvPr/>
          </p:nvSpPr>
          <p:spPr>
            <a:xfrm>
              <a:off x="6657701" y="1370180"/>
              <a:ext cx="247613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添加你的标题内容</a:t>
              </a:r>
            </a:p>
          </p:txBody>
        </p:sp>
        <p:sp>
          <p:nvSpPr>
            <p:cNvPr id="156" name="文本框 155"/>
            <p:cNvSpPr txBox="1"/>
            <p:nvPr/>
          </p:nvSpPr>
          <p:spPr>
            <a:xfrm>
              <a:off x="6660449" y="1777527"/>
              <a:ext cx="4015631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Lorem ipsum dolor sit amet, consectetuer adipiscing elit. Maecenas porttitor congue massa. Fusce posuere, magna sed pulvinar ultricies, purus lectus malesuada libero, sit amet commodo magna eros quis </a:t>
              </a:r>
              <a:r>
                <a:rPr lang="en-US" altLang="zh-CN" sz="1050" dirty="0" err="1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urna</a:t>
              </a:r>
              <a:r>
                <a:rPr lang="en-US" altLang="zh-CN" sz="10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.</a:t>
              </a:r>
            </a:p>
          </p:txBody>
        </p:sp>
      </p:grpSp>
      <p:grpSp>
        <p:nvGrpSpPr>
          <p:cNvPr id="157" name="组合 156"/>
          <p:cNvGrpSpPr/>
          <p:nvPr/>
        </p:nvGrpSpPr>
        <p:grpSpPr>
          <a:xfrm>
            <a:off x="7402548" y="5240361"/>
            <a:ext cx="4018379" cy="1146011"/>
            <a:chOff x="6657701" y="1370180"/>
            <a:chExt cx="4018379" cy="1146011"/>
          </a:xfrm>
        </p:grpSpPr>
        <p:sp>
          <p:nvSpPr>
            <p:cNvPr id="158" name="文本框 157"/>
            <p:cNvSpPr txBox="1"/>
            <p:nvPr/>
          </p:nvSpPr>
          <p:spPr>
            <a:xfrm>
              <a:off x="6657701" y="1370180"/>
              <a:ext cx="247613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添加你的标题内容</a:t>
              </a:r>
            </a:p>
          </p:txBody>
        </p:sp>
        <p:sp>
          <p:nvSpPr>
            <p:cNvPr id="159" name="文本框 158"/>
            <p:cNvSpPr txBox="1"/>
            <p:nvPr/>
          </p:nvSpPr>
          <p:spPr>
            <a:xfrm>
              <a:off x="6660449" y="1777527"/>
              <a:ext cx="4015631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Lorem ipsum dolor sit amet, consectetuer adipiscing elit. Maecenas porttitor congue massa. Fusce posuere, magna sed pulvinar ultricies, purus lectus malesuada libero, sit amet commodo magna eros quis </a:t>
              </a:r>
              <a:r>
                <a:rPr lang="en-US" altLang="zh-CN" sz="1050" dirty="0" err="1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urna</a:t>
              </a:r>
              <a:r>
                <a:rPr lang="en-US" altLang="zh-CN" sz="105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22139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/>
            </a:gs>
            <a:gs pos="100000">
              <a:srgbClr val="FBFBFF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" name="组合 142"/>
          <p:cNvGrpSpPr/>
          <p:nvPr/>
        </p:nvGrpSpPr>
        <p:grpSpPr>
          <a:xfrm>
            <a:off x="-1850953" y="-1196978"/>
            <a:ext cx="15465062" cy="8944656"/>
            <a:chOff x="404958" y="622285"/>
            <a:chExt cx="8381848" cy="4847876"/>
          </a:xfrm>
          <a:solidFill>
            <a:srgbClr val="000058"/>
          </a:solidFill>
        </p:grpSpPr>
        <p:sp>
          <p:nvSpPr>
            <p:cNvPr id="145" name="任意多边形 144"/>
            <p:cNvSpPr/>
            <p:nvPr/>
          </p:nvSpPr>
          <p:spPr>
            <a:xfrm rot="17865496">
              <a:off x="1060958" y="3127113"/>
              <a:ext cx="1414575" cy="2726576"/>
            </a:xfrm>
            <a:custGeom>
              <a:avLst/>
              <a:gdLst>
                <a:gd name="connsiteX0" fmla="*/ 517816 w 517816"/>
                <a:gd name="connsiteY0" fmla="*/ 0 h 1312118"/>
                <a:gd name="connsiteX1" fmla="*/ 516499 w 517816"/>
                <a:gd name="connsiteY1" fmla="*/ 4385 h 1312118"/>
                <a:gd name="connsiteX2" fmla="*/ 487156 w 517816"/>
                <a:gd name="connsiteY2" fmla="*/ 243151 h 1312118"/>
                <a:gd name="connsiteX3" fmla="*/ 461915 w 517816"/>
                <a:gd name="connsiteY3" fmla="*/ 669729 h 1312118"/>
                <a:gd name="connsiteX4" fmla="*/ 446770 w 517816"/>
                <a:gd name="connsiteY4" fmla="*/ 947383 h 1312118"/>
                <a:gd name="connsiteX5" fmla="*/ 453081 w 517816"/>
                <a:gd name="connsiteY5" fmla="*/ 1095043 h 1312118"/>
                <a:gd name="connsiteX6" fmla="*/ 484632 w 517816"/>
                <a:gd name="connsiteY6" fmla="*/ 1182125 h 1312118"/>
                <a:gd name="connsiteX7" fmla="*/ 489681 w 517816"/>
                <a:gd name="connsiteY7" fmla="*/ 1233871 h 1312118"/>
                <a:gd name="connsiteX8" fmla="*/ 479584 w 517816"/>
                <a:gd name="connsiteY8" fmla="*/ 1266683 h 1312118"/>
                <a:gd name="connsiteX9" fmla="*/ 429101 w 517816"/>
                <a:gd name="connsiteY9" fmla="*/ 1312118 h 1312118"/>
                <a:gd name="connsiteX10" fmla="*/ 362212 w 517816"/>
                <a:gd name="connsiteY10" fmla="*/ 1310856 h 1312118"/>
                <a:gd name="connsiteX11" fmla="*/ 325612 w 517816"/>
                <a:gd name="connsiteY11" fmla="*/ 1303284 h 1312118"/>
                <a:gd name="connsiteX12" fmla="*/ 294061 w 517816"/>
                <a:gd name="connsiteY12" fmla="*/ 1295711 h 1312118"/>
                <a:gd name="connsiteX13" fmla="*/ 267558 w 517816"/>
                <a:gd name="connsiteY13" fmla="*/ 1281829 h 1312118"/>
                <a:gd name="connsiteX14" fmla="*/ 243578 w 517816"/>
                <a:gd name="connsiteY14" fmla="*/ 1260373 h 1312118"/>
                <a:gd name="connsiteX15" fmla="*/ 201930 w 517816"/>
                <a:gd name="connsiteY15" fmla="*/ 1241443 h 1312118"/>
                <a:gd name="connsiteX16" fmla="*/ 141351 w 517816"/>
                <a:gd name="connsiteY16" fmla="*/ 1134167 h 1312118"/>
                <a:gd name="connsiteX17" fmla="*/ 90868 w 517816"/>
                <a:gd name="connsiteY17" fmla="*/ 1047085 h 1312118"/>
                <a:gd name="connsiteX18" fmla="*/ 98441 w 517816"/>
                <a:gd name="connsiteY18" fmla="*/ 1034465 h 1312118"/>
                <a:gd name="connsiteX19" fmla="*/ 78248 w 517816"/>
                <a:gd name="connsiteY19" fmla="*/ 1021844 h 1312118"/>
                <a:gd name="connsiteX20" fmla="*/ 70675 w 517816"/>
                <a:gd name="connsiteY20" fmla="*/ 1004175 h 1312118"/>
                <a:gd name="connsiteX21" fmla="*/ 0 w 517816"/>
                <a:gd name="connsiteY21" fmla="*/ 963789 h 1312118"/>
                <a:gd name="connsiteX22" fmla="*/ 10097 w 517816"/>
                <a:gd name="connsiteY22" fmla="*/ 953693 h 1312118"/>
                <a:gd name="connsiteX23" fmla="*/ 93393 w 517816"/>
                <a:gd name="connsiteY23" fmla="*/ 991555 h 1312118"/>
                <a:gd name="connsiteX24" fmla="*/ 25241 w 517816"/>
                <a:gd name="connsiteY24" fmla="*/ 860300 h 1312118"/>
                <a:gd name="connsiteX25" fmla="*/ 80772 w 517816"/>
                <a:gd name="connsiteY25" fmla="*/ 943596 h 1312118"/>
                <a:gd name="connsiteX26" fmla="*/ 121158 w 517816"/>
                <a:gd name="connsiteY26" fmla="*/ 948645 h 1312118"/>
                <a:gd name="connsiteX27" fmla="*/ 109800 w 517816"/>
                <a:gd name="connsiteY27" fmla="*/ 918355 h 1312118"/>
                <a:gd name="connsiteX28" fmla="*/ 88345 w 517816"/>
                <a:gd name="connsiteY28" fmla="*/ 886803 h 1312118"/>
                <a:gd name="connsiteX29" fmla="*/ 30289 w 517816"/>
                <a:gd name="connsiteY29" fmla="*/ 804769 h 1312118"/>
                <a:gd name="connsiteX30" fmla="*/ 37862 w 517816"/>
                <a:gd name="connsiteY30" fmla="*/ 804769 h 1312118"/>
                <a:gd name="connsiteX31" fmla="*/ 95917 w 517816"/>
                <a:gd name="connsiteY31" fmla="*/ 872921 h 1312118"/>
                <a:gd name="connsiteX32" fmla="*/ 121158 w 517816"/>
                <a:gd name="connsiteY32" fmla="*/ 888065 h 1312118"/>
                <a:gd name="connsiteX33" fmla="*/ 136303 w 517816"/>
                <a:gd name="connsiteY33" fmla="*/ 880493 h 1312118"/>
                <a:gd name="connsiteX34" fmla="*/ 121158 w 517816"/>
                <a:gd name="connsiteY34" fmla="*/ 865349 h 1312118"/>
                <a:gd name="connsiteX35" fmla="*/ 37862 w 517816"/>
                <a:gd name="connsiteY35" fmla="*/ 764383 h 1312118"/>
                <a:gd name="connsiteX36" fmla="*/ 117372 w 517816"/>
                <a:gd name="connsiteY36" fmla="*/ 827486 h 1312118"/>
                <a:gd name="connsiteX37" fmla="*/ 153971 w 517816"/>
                <a:gd name="connsiteY37" fmla="*/ 847679 h 1312118"/>
                <a:gd name="connsiteX38" fmla="*/ 180475 w 517816"/>
                <a:gd name="connsiteY38" fmla="*/ 652059 h 1312118"/>
                <a:gd name="connsiteX39" fmla="*/ 214551 w 517816"/>
                <a:gd name="connsiteY39" fmla="*/ 450129 h 1312118"/>
                <a:gd name="connsiteX40" fmla="*/ 249888 w 517816"/>
                <a:gd name="connsiteY40" fmla="*/ 249461 h 1312118"/>
                <a:gd name="connsiteX41" fmla="*/ 264402 w 517816"/>
                <a:gd name="connsiteY41" fmla="*/ 169321 h 1312118"/>
                <a:gd name="connsiteX42" fmla="*/ 266782 w 517816"/>
                <a:gd name="connsiteY42" fmla="*/ 94627 h 1312118"/>
                <a:gd name="connsiteX43" fmla="*/ 270732 w 517816"/>
                <a:gd name="connsiteY43" fmla="*/ 93329 h 1312118"/>
                <a:gd name="connsiteX44" fmla="*/ 282924 w 517816"/>
                <a:gd name="connsiteY44" fmla="*/ 75041 h 1312118"/>
                <a:gd name="connsiteX45" fmla="*/ 319500 w 517816"/>
                <a:gd name="connsiteY45" fmla="*/ 56753 h 1312118"/>
                <a:gd name="connsiteX46" fmla="*/ 349980 w 517816"/>
                <a:gd name="connsiteY46" fmla="*/ 50657 h 1312118"/>
                <a:gd name="connsiteX47" fmla="*/ 404844 w 517816"/>
                <a:gd name="connsiteY47" fmla="*/ 32369 h 1312118"/>
                <a:gd name="connsiteX48" fmla="*/ 423132 w 517816"/>
                <a:gd name="connsiteY48" fmla="*/ 26273 h 1312118"/>
                <a:gd name="connsiteX49" fmla="*/ 471900 w 517816"/>
                <a:gd name="connsiteY49" fmla="*/ 20177 h 1312118"/>
                <a:gd name="connsiteX50" fmla="*/ 490188 w 517816"/>
                <a:gd name="connsiteY50" fmla="*/ 7985 h 1312118"/>
                <a:gd name="connsiteX51" fmla="*/ 517816 w 517816"/>
                <a:gd name="connsiteY51" fmla="*/ 0 h 1312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517816" h="1312118">
                  <a:moveTo>
                    <a:pt x="517816" y="0"/>
                  </a:moveTo>
                  <a:lnTo>
                    <a:pt x="516499" y="4385"/>
                  </a:lnTo>
                  <a:cubicBezTo>
                    <a:pt x="509558" y="39249"/>
                    <a:pt x="499777" y="118839"/>
                    <a:pt x="487156" y="243151"/>
                  </a:cubicBezTo>
                  <a:cubicBezTo>
                    <a:pt x="470329" y="408902"/>
                    <a:pt x="461915" y="551095"/>
                    <a:pt x="461915" y="669729"/>
                  </a:cubicBezTo>
                  <a:cubicBezTo>
                    <a:pt x="461915" y="788363"/>
                    <a:pt x="456866" y="880913"/>
                    <a:pt x="446770" y="947383"/>
                  </a:cubicBezTo>
                  <a:cubicBezTo>
                    <a:pt x="436674" y="1013851"/>
                    <a:pt x="438777" y="1063071"/>
                    <a:pt x="453081" y="1095043"/>
                  </a:cubicBezTo>
                  <a:cubicBezTo>
                    <a:pt x="467384" y="1127015"/>
                    <a:pt x="477902" y="1156043"/>
                    <a:pt x="484632" y="1182125"/>
                  </a:cubicBezTo>
                  <a:cubicBezTo>
                    <a:pt x="491363" y="1208208"/>
                    <a:pt x="493046" y="1225457"/>
                    <a:pt x="489681" y="1233871"/>
                  </a:cubicBezTo>
                  <a:cubicBezTo>
                    <a:pt x="486315" y="1242284"/>
                    <a:pt x="482949" y="1253222"/>
                    <a:pt x="479584" y="1266683"/>
                  </a:cubicBezTo>
                  <a:lnTo>
                    <a:pt x="429101" y="1312118"/>
                  </a:lnTo>
                  <a:cubicBezTo>
                    <a:pt x="398812" y="1310435"/>
                    <a:pt x="376515" y="1310015"/>
                    <a:pt x="362212" y="1310856"/>
                  </a:cubicBezTo>
                  <a:cubicBezTo>
                    <a:pt x="347908" y="1311697"/>
                    <a:pt x="335709" y="1309173"/>
                    <a:pt x="325612" y="1303284"/>
                  </a:cubicBezTo>
                  <a:cubicBezTo>
                    <a:pt x="315516" y="1297394"/>
                    <a:pt x="304998" y="1294870"/>
                    <a:pt x="294061" y="1295711"/>
                  </a:cubicBezTo>
                  <a:cubicBezTo>
                    <a:pt x="283123" y="1296553"/>
                    <a:pt x="274289" y="1291925"/>
                    <a:pt x="267558" y="1281829"/>
                  </a:cubicBezTo>
                  <a:cubicBezTo>
                    <a:pt x="260827" y="1271733"/>
                    <a:pt x="252833" y="1264581"/>
                    <a:pt x="243578" y="1260373"/>
                  </a:cubicBezTo>
                  <a:cubicBezTo>
                    <a:pt x="234323" y="1256167"/>
                    <a:pt x="220440" y="1249857"/>
                    <a:pt x="201930" y="1241443"/>
                  </a:cubicBezTo>
                  <a:cubicBezTo>
                    <a:pt x="185103" y="1206105"/>
                    <a:pt x="164910" y="1170347"/>
                    <a:pt x="141351" y="1134167"/>
                  </a:cubicBezTo>
                  <a:cubicBezTo>
                    <a:pt x="117793" y="1097988"/>
                    <a:pt x="100965" y="1068961"/>
                    <a:pt x="90868" y="1047085"/>
                  </a:cubicBezTo>
                  <a:lnTo>
                    <a:pt x="98441" y="1034465"/>
                  </a:lnTo>
                  <a:lnTo>
                    <a:pt x="78248" y="1021844"/>
                  </a:lnTo>
                  <a:lnTo>
                    <a:pt x="70675" y="1004175"/>
                  </a:lnTo>
                  <a:lnTo>
                    <a:pt x="0" y="963789"/>
                  </a:lnTo>
                  <a:lnTo>
                    <a:pt x="10097" y="953693"/>
                  </a:lnTo>
                  <a:cubicBezTo>
                    <a:pt x="31973" y="977251"/>
                    <a:pt x="59738" y="989871"/>
                    <a:pt x="93393" y="991555"/>
                  </a:cubicBezTo>
                  <a:lnTo>
                    <a:pt x="25241" y="860300"/>
                  </a:lnTo>
                  <a:lnTo>
                    <a:pt x="80772" y="943596"/>
                  </a:lnTo>
                  <a:lnTo>
                    <a:pt x="121158" y="948645"/>
                  </a:lnTo>
                  <a:cubicBezTo>
                    <a:pt x="116110" y="935183"/>
                    <a:pt x="112323" y="925086"/>
                    <a:pt x="109800" y="918355"/>
                  </a:cubicBezTo>
                  <a:cubicBezTo>
                    <a:pt x="107275" y="911624"/>
                    <a:pt x="100124" y="901107"/>
                    <a:pt x="88345" y="886803"/>
                  </a:cubicBezTo>
                  <a:cubicBezTo>
                    <a:pt x="76565" y="872499"/>
                    <a:pt x="57214" y="845155"/>
                    <a:pt x="30289" y="804769"/>
                  </a:cubicBezTo>
                  <a:lnTo>
                    <a:pt x="37862" y="804769"/>
                  </a:lnTo>
                  <a:lnTo>
                    <a:pt x="95917" y="872921"/>
                  </a:lnTo>
                  <a:lnTo>
                    <a:pt x="121158" y="888065"/>
                  </a:lnTo>
                  <a:lnTo>
                    <a:pt x="136303" y="880493"/>
                  </a:lnTo>
                  <a:lnTo>
                    <a:pt x="121158" y="865349"/>
                  </a:lnTo>
                  <a:lnTo>
                    <a:pt x="37862" y="764383"/>
                  </a:lnTo>
                  <a:cubicBezTo>
                    <a:pt x="73200" y="792990"/>
                    <a:pt x="99703" y="814024"/>
                    <a:pt x="117372" y="827486"/>
                  </a:cubicBezTo>
                  <a:cubicBezTo>
                    <a:pt x="135041" y="840948"/>
                    <a:pt x="147240" y="847679"/>
                    <a:pt x="153971" y="847679"/>
                  </a:cubicBezTo>
                  <a:cubicBezTo>
                    <a:pt x="159020" y="765224"/>
                    <a:pt x="167854" y="700018"/>
                    <a:pt x="180475" y="652059"/>
                  </a:cubicBezTo>
                  <a:cubicBezTo>
                    <a:pt x="193096" y="604101"/>
                    <a:pt x="204455" y="536791"/>
                    <a:pt x="214551" y="450129"/>
                  </a:cubicBezTo>
                  <a:cubicBezTo>
                    <a:pt x="224648" y="363468"/>
                    <a:pt x="236426" y="296579"/>
                    <a:pt x="249888" y="249461"/>
                  </a:cubicBezTo>
                  <a:cubicBezTo>
                    <a:pt x="256619" y="225903"/>
                    <a:pt x="261457" y="199189"/>
                    <a:pt x="264402" y="169321"/>
                  </a:cubicBezTo>
                  <a:lnTo>
                    <a:pt x="266782" y="94627"/>
                  </a:lnTo>
                  <a:lnTo>
                    <a:pt x="270732" y="93329"/>
                  </a:lnTo>
                  <a:cubicBezTo>
                    <a:pt x="274796" y="87233"/>
                    <a:pt x="277743" y="80222"/>
                    <a:pt x="282924" y="75041"/>
                  </a:cubicBezTo>
                  <a:cubicBezTo>
                    <a:pt x="292857" y="65108"/>
                    <a:pt x="306279" y="60058"/>
                    <a:pt x="319500" y="56753"/>
                  </a:cubicBezTo>
                  <a:cubicBezTo>
                    <a:pt x="329552" y="54240"/>
                    <a:pt x="339984" y="53383"/>
                    <a:pt x="349980" y="50657"/>
                  </a:cubicBezTo>
                  <a:lnTo>
                    <a:pt x="404844" y="32369"/>
                  </a:lnTo>
                  <a:cubicBezTo>
                    <a:pt x="410940" y="30337"/>
                    <a:pt x="416756" y="27070"/>
                    <a:pt x="423132" y="26273"/>
                  </a:cubicBezTo>
                  <a:lnTo>
                    <a:pt x="471900" y="20177"/>
                  </a:lnTo>
                  <a:cubicBezTo>
                    <a:pt x="477996" y="16113"/>
                    <a:pt x="483635" y="11262"/>
                    <a:pt x="490188" y="7985"/>
                  </a:cubicBezTo>
                  <a:lnTo>
                    <a:pt x="517816" y="0"/>
                  </a:lnTo>
                  <a:close/>
                </a:path>
              </a:pathLst>
            </a:custGeom>
            <a:solidFill>
              <a:srgbClr val="000058">
                <a:alpha val="8000"/>
              </a:srgbClr>
            </a:solidFill>
            <a:ln>
              <a:noFill/>
            </a:ln>
            <a:effectLst>
              <a:softEdge rad="1524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000058"/>
                </a:solidFill>
              </a:endParaRPr>
            </a:p>
          </p:txBody>
        </p:sp>
        <p:sp>
          <p:nvSpPr>
            <p:cNvPr id="146" name="任意多边形 145"/>
            <p:cNvSpPr/>
            <p:nvPr/>
          </p:nvSpPr>
          <p:spPr>
            <a:xfrm rot="19945585">
              <a:off x="7435652" y="1464906"/>
              <a:ext cx="861506" cy="871525"/>
            </a:xfrm>
            <a:custGeom>
              <a:avLst/>
              <a:gdLst/>
              <a:ahLst/>
              <a:cxnLst/>
              <a:rect l="l" t="t" r="r" b="b"/>
              <a:pathLst>
                <a:path w="434149" h="439198">
                  <a:moveTo>
                    <a:pt x="58055" y="0"/>
                  </a:moveTo>
                  <a:cubicBezTo>
                    <a:pt x="66468" y="3365"/>
                    <a:pt x="92130" y="13041"/>
                    <a:pt x="135041" y="29027"/>
                  </a:cubicBezTo>
                  <a:cubicBezTo>
                    <a:pt x="177951" y="45014"/>
                    <a:pt x="208661" y="58055"/>
                    <a:pt x="227171" y="68151"/>
                  </a:cubicBezTo>
                  <a:cubicBezTo>
                    <a:pt x="245681" y="78248"/>
                    <a:pt x="266716" y="93393"/>
                    <a:pt x="290274" y="113586"/>
                  </a:cubicBezTo>
                  <a:cubicBezTo>
                    <a:pt x="313833" y="133778"/>
                    <a:pt x="352536" y="166592"/>
                    <a:pt x="406384" y="212026"/>
                  </a:cubicBezTo>
                  <a:cubicBezTo>
                    <a:pt x="403018" y="237268"/>
                    <a:pt x="412273" y="256619"/>
                    <a:pt x="434149" y="270081"/>
                  </a:cubicBezTo>
                  <a:lnTo>
                    <a:pt x="411432" y="287750"/>
                  </a:lnTo>
                  <a:lnTo>
                    <a:pt x="416480" y="302895"/>
                  </a:lnTo>
                  <a:lnTo>
                    <a:pt x="401335" y="307943"/>
                  </a:lnTo>
                  <a:lnTo>
                    <a:pt x="401335" y="345805"/>
                  </a:lnTo>
                  <a:lnTo>
                    <a:pt x="381142" y="348329"/>
                  </a:lnTo>
                  <a:cubicBezTo>
                    <a:pt x="381142" y="370205"/>
                    <a:pt x="375253" y="388715"/>
                    <a:pt x="363474" y="403860"/>
                  </a:cubicBezTo>
                  <a:cubicBezTo>
                    <a:pt x="343281" y="419005"/>
                    <a:pt x="321405" y="430784"/>
                    <a:pt x="297846" y="439198"/>
                  </a:cubicBezTo>
                  <a:cubicBezTo>
                    <a:pt x="287750" y="429101"/>
                    <a:pt x="279757" y="420687"/>
                    <a:pt x="273867" y="413956"/>
                  </a:cubicBezTo>
                  <a:cubicBezTo>
                    <a:pt x="267978" y="407225"/>
                    <a:pt x="260406" y="405122"/>
                    <a:pt x="251150" y="407646"/>
                  </a:cubicBezTo>
                  <a:cubicBezTo>
                    <a:pt x="241895" y="410170"/>
                    <a:pt x="233902" y="408487"/>
                    <a:pt x="227171" y="402598"/>
                  </a:cubicBezTo>
                  <a:cubicBezTo>
                    <a:pt x="220440" y="396708"/>
                    <a:pt x="214971" y="393763"/>
                    <a:pt x="210764" y="393763"/>
                  </a:cubicBezTo>
                  <a:cubicBezTo>
                    <a:pt x="206557" y="393763"/>
                    <a:pt x="202771" y="393763"/>
                    <a:pt x="199406" y="393763"/>
                  </a:cubicBezTo>
                  <a:cubicBezTo>
                    <a:pt x="111902" y="270923"/>
                    <a:pt x="61841" y="198144"/>
                    <a:pt x="49220" y="175427"/>
                  </a:cubicBezTo>
                  <a:cubicBezTo>
                    <a:pt x="36599" y="152709"/>
                    <a:pt x="20193" y="121999"/>
                    <a:pt x="0" y="83296"/>
                  </a:cubicBezTo>
                  <a:cubicBezTo>
                    <a:pt x="8413" y="76565"/>
                    <a:pt x="18510" y="75724"/>
                    <a:pt x="30289" y="80772"/>
                  </a:cubicBezTo>
                  <a:lnTo>
                    <a:pt x="20193" y="65627"/>
                  </a:lnTo>
                  <a:lnTo>
                    <a:pt x="35337" y="68151"/>
                  </a:lnTo>
                  <a:lnTo>
                    <a:pt x="20193" y="53007"/>
                  </a:lnTo>
                  <a:lnTo>
                    <a:pt x="70675" y="68151"/>
                  </a:lnTo>
                  <a:lnTo>
                    <a:pt x="40386" y="37862"/>
                  </a:lnTo>
                  <a:cubicBezTo>
                    <a:pt x="60579" y="39545"/>
                    <a:pt x="79931" y="45434"/>
                    <a:pt x="98440" y="55531"/>
                  </a:cubicBezTo>
                  <a:lnTo>
                    <a:pt x="53006" y="12621"/>
                  </a:lnTo>
                  <a:lnTo>
                    <a:pt x="58055" y="0"/>
                  </a:lnTo>
                  <a:close/>
                </a:path>
              </a:pathLst>
            </a:custGeom>
            <a:solidFill>
              <a:srgbClr val="000058">
                <a:alpha val="9000"/>
              </a:srgbClr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0058"/>
                </a:solidFill>
              </a:endParaRPr>
            </a:p>
          </p:txBody>
        </p:sp>
        <p:sp>
          <p:nvSpPr>
            <p:cNvPr id="147" name="任意多边形 146"/>
            <p:cNvSpPr/>
            <p:nvPr/>
          </p:nvSpPr>
          <p:spPr>
            <a:xfrm>
              <a:off x="7280953" y="3806042"/>
              <a:ext cx="1092999" cy="982327"/>
            </a:xfrm>
            <a:custGeom>
              <a:avLst/>
              <a:gdLst>
                <a:gd name="connsiteX0" fmla="*/ 310187 w 1362296"/>
                <a:gd name="connsiteY0" fmla="*/ 451818 h 1224358"/>
                <a:gd name="connsiteX1" fmla="*/ 281160 w 1362296"/>
                <a:gd name="connsiteY1" fmla="*/ 543949 h 1224358"/>
                <a:gd name="connsiteX2" fmla="*/ 263491 w 1362296"/>
                <a:gd name="connsiteY2" fmla="*/ 604528 h 1224358"/>
                <a:gd name="connsiteX3" fmla="*/ 247084 w 1362296"/>
                <a:gd name="connsiteY3" fmla="*/ 668893 h 1224358"/>
                <a:gd name="connsiteX4" fmla="*/ 264752 w 1362296"/>
                <a:gd name="connsiteY4" fmla="*/ 653748 h 1224358"/>
                <a:gd name="connsiteX5" fmla="*/ 282421 w 1362296"/>
                <a:gd name="connsiteY5" fmla="*/ 578024 h 1224358"/>
                <a:gd name="connsiteX6" fmla="*/ 302614 w 1362296"/>
                <a:gd name="connsiteY6" fmla="*/ 516183 h 1224358"/>
                <a:gd name="connsiteX7" fmla="*/ 312711 w 1362296"/>
                <a:gd name="connsiteY7" fmla="*/ 451818 h 1224358"/>
                <a:gd name="connsiteX8" fmla="*/ 1034611 w 1362296"/>
                <a:gd name="connsiteY8" fmla="*/ 0 h 1224358"/>
                <a:gd name="connsiteX9" fmla="*/ 1029563 w 1362296"/>
                <a:gd name="connsiteY9" fmla="*/ 70676 h 1224358"/>
                <a:gd name="connsiteX10" fmla="*/ 1047231 w 1362296"/>
                <a:gd name="connsiteY10" fmla="*/ 50483 h 1224358"/>
                <a:gd name="connsiteX11" fmla="*/ 1043446 w 1362296"/>
                <a:gd name="connsiteY11" fmla="*/ 179213 h 1224358"/>
                <a:gd name="connsiteX12" fmla="*/ 1042183 w 1362296"/>
                <a:gd name="connsiteY12" fmla="*/ 246102 h 1224358"/>
                <a:gd name="connsiteX13" fmla="*/ 1040921 w 1362296"/>
                <a:gd name="connsiteY13" fmla="*/ 290274 h 1224358"/>
                <a:gd name="connsiteX14" fmla="*/ 1047231 w 1362296"/>
                <a:gd name="connsiteY14" fmla="*/ 348329 h 1224358"/>
                <a:gd name="connsiteX15" fmla="*/ 1064900 w 1362296"/>
                <a:gd name="connsiteY15" fmla="*/ 143875 h 1224358"/>
                <a:gd name="connsiteX16" fmla="*/ 1074997 w 1362296"/>
                <a:gd name="connsiteY16" fmla="*/ 141351 h 1224358"/>
                <a:gd name="connsiteX17" fmla="*/ 1082569 w 1362296"/>
                <a:gd name="connsiteY17" fmla="*/ 161544 h 1224358"/>
                <a:gd name="connsiteX18" fmla="*/ 1087617 w 1362296"/>
                <a:gd name="connsiteY18" fmla="*/ 234744 h 1224358"/>
                <a:gd name="connsiteX19" fmla="*/ 1092666 w 1362296"/>
                <a:gd name="connsiteY19" fmla="*/ 186785 h 1224358"/>
                <a:gd name="connsiteX20" fmla="*/ 1100239 w 1362296"/>
                <a:gd name="connsiteY20" fmla="*/ 439198 h 1224358"/>
                <a:gd name="connsiteX21" fmla="*/ 1105286 w 1362296"/>
                <a:gd name="connsiteY21" fmla="*/ 426577 h 1224358"/>
                <a:gd name="connsiteX22" fmla="*/ 1120432 w 1362296"/>
                <a:gd name="connsiteY22" fmla="*/ 439198 h 1224358"/>
                <a:gd name="connsiteX23" fmla="*/ 1133052 w 1362296"/>
                <a:gd name="connsiteY23" fmla="*/ 477059 h 1224358"/>
                <a:gd name="connsiteX24" fmla="*/ 1146935 w 1362296"/>
                <a:gd name="connsiteY24" fmla="*/ 362212 h 1224358"/>
                <a:gd name="connsiteX25" fmla="*/ 1146935 w 1362296"/>
                <a:gd name="connsiteY25" fmla="*/ 315516 h 1224358"/>
                <a:gd name="connsiteX26" fmla="*/ 1140625 w 1362296"/>
                <a:gd name="connsiteY26" fmla="*/ 265033 h 1224358"/>
                <a:gd name="connsiteX27" fmla="*/ 1148196 w 1362296"/>
                <a:gd name="connsiteY27" fmla="*/ 265033 h 1224358"/>
                <a:gd name="connsiteX28" fmla="*/ 1163342 w 1362296"/>
                <a:gd name="connsiteY28" fmla="*/ 436673 h 1224358"/>
                <a:gd name="connsiteX29" fmla="*/ 1165865 w 1362296"/>
                <a:gd name="connsiteY29" fmla="*/ 287750 h 1224358"/>
                <a:gd name="connsiteX30" fmla="*/ 1173438 w 1362296"/>
                <a:gd name="connsiteY30" fmla="*/ 431625 h 1224358"/>
                <a:gd name="connsiteX31" fmla="*/ 1188582 w 1362296"/>
                <a:gd name="connsiteY31" fmla="*/ 421529 h 1224358"/>
                <a:gd name="connsiteX32" fmla="*/ 1201203 w 1362296"/>
                <a:gd name="connsiteY32" fmla="*/ 525018 h 1224358"/>
                <a:gd name="connsiteX33" fmla="*/ 1213824 w 1362296"/>
                <a:gd name="connsiteY33" fmla="*/ 525018 h 1224358"/>
                <a:gd name="connsiteX34" fmla="*/ 1216348 w 1362296"/>
                <a:gd name="connsiteY34" fmla="*/ 571714 h 1224358"/>
                <a:gd name="connsiteX35" fmla="*/ 1220134 w 1362296"/>
                <a:gd name="connsiteY35" fmla="*/ 613362 h 1224358"/>
                <a:gd name="connsiteX36" fmla="*/ 1231492 w 1362296"/>
                <a:gd name="connsiteY36" fmla="*/ 678989 h 1224358"/>
                <a:gd name="connsiteX37" fmla="*/ 1241589 w 1362296"/>
                <a:gd name="connsiteY37" fmla="*/ 671417 h 1224358"/>
                <a:gd name="connsiteX38" fmla="*/ 1294595 w 1362296"/>
                <a:gd name="connsiteY38" fmla="*/ 787527 h 1224358"/>
                <a:gd name="connsiteX39" fmla="*/ 1327410 w 1362296"/>
                <a:gd name="connsiteY39" fmla="*/ 812768 h 1224358"/>
                <a:gd name="connsiteX40" fmla="*/ 1337506 w 1362296"/>
                <a:gd name="connsiteY40" fmla="*/ 787527 h 1224358"/>
                <a:gd name="connsiteX41" fmla="*/ 1340030 w 1362296"/>
                <a:gd name="connsiteY41" fmla="*/ 797623 h 1224358"/>
                <a:gd name="connsiteX42" fmla="*/ 1345078 w 1362296"/>
                <a:gd name="connsiteY42" fmla="*/ 787527 h 1224358"/>
                <a:gd name="connsiteX43" fmla="*/ 1355174 w 1362296"/>
                <a:gd name="connsiteY43" fmla="*/ 792575 h 1224358"/>
                <a:gd name="connsiteX44" fmla="*/ 1361486 w 1362296"/>
                <a:gd name="connsiteY44" fmla="*/ 887230 h 1224358"/>
                <a:gd name="connsiteX45" fmla="*/ 1351388 w 1362296"/>
                <a:gd name="connsiteY45" fmla="*/ 964216 h 1224358"/>
                <a:gd name="connsiteX46" fmla="*/ 1341293 w 1362296"/>
                <a:gd name="connsiteY46" fmla="*/ 1043725 h 1224358"/>
                <a:gd name="connsiteX47" fmla="*/ 1340030 w 1362296"/>
                <a:gd name="connsiteY47" fmla="*/ 1085373 h 1224358"/>
                <a:gd name="connsiteX48" fmla="*/ 1329934 w 1362296"/>
                <a:gd name="connsiteY48" fmla="*/ 1100519 h 1224358"/>
                <a:gd name="connsiteX49" fmla="*/ 1294595 w 1362296"/>
                <a:gd name="connsiteY49" fmla="*/ 1105567 h 1224358"/>
                <a:gd name="connsiteX50" fmla="*/ 1279451 w 1362296"/>
                <a:gd name="connsiteY50" fmla="*/ 1130808 h 1224358"/>
                <a:gd name="connsiteX51" fmla="*/ 1246638 w 1362296"/>
                <a:gd name="connsiteY51" fmla="*/ 1147215 h 1224358"/>
                <a:gd name="connsiteX52" fmla="*/ 1204989 w 1362296"/>
                <a:gd name="connsiteY52" fmla="*/ 1176242 h 1224358"/>
                <a:gd name="connsiteX53" fmla="*/ 1153245 w 1362296"/>
                <a:gd name="connsiteY53" fmla="*/ 1206531 h 1224358"/>
                <a:gd name="connsiteX54" fmla="*/ 1143148 w 1362296"/>
                <a:gd name="connsiteY54" fmla="*/ 1193911 h 1224358"/>
                <a:gd name="connsiteX55" fmla="*/ 1110335 w 1362296"/>
                <a:gd name="connsiteY55" fmla="*/ 1192649 h 1224358"/>
                <a:gd name="connsiteX56" fmla="*/ 1071210 w 1362296"/>
                <a:gd name="connsiteY56" fmla="*/ 1196435 h 1224358"/>
                <a:gd name="connsiteX57" fmla="*/ 1047231 w 1362296"/>
                <a:gd name="connsiteY57" fmla="*/ 1193911 h 1224358"/>
                <a:gd name="connsiteX58" fmla="*/ 1039659 w 1362296"/>
                <a:gd name="connsiteY58" fmla="*/ 1209056 h 1224358"/>
                <a:gd name="connsiteX59" fmla="*/ 1028300 w 1362296"/>
                <a:gd name="connsiteY59" fmla="*/ 1211580 h 1224358"/>
                <a:gd name="connsiteX60" fmla="*/ 992963 w 1362296"/>
                <a:gd name="connsiteY60" fmla="*/ 1191387 h 1224358"/>
                <a:gd name="connsiteX61" fmla="*/ 870542 w 1362296"/>
                <a:gd name="connsiteY61" fmla="*/ 1180028 h 1224358"/>
                <a:gd name="connsiteX62" fmla="*/ 722881 w 1362296"/>
                <a:gd name="connsiteY62" fmla="*/ 1204007 h 1224358"/>
                <a:gd name="connsiteX63" fmla="*/ 531048 w 1362296"/>
                <a:gd name="connsiteY63" fmla="*/ 1222939 h 1224358"/>
                <a:gd name="connsiteX64" fmla="*/ 315235 w 1362296"/>
                <a:gd name="connsiteY64" fmla="*/ 1220415 h 1224358"/>
                <a:gd name="connsiteX65" fmla="*/ 206698 w 1362296"/>
                <a:gd name="connsiteY65" fmla="*/ 1204007 h 1224358"/>
                <a:gd name="connsiteX66" fmla="*/ 163788 w 1362296"/>
                <a:gd name="connsiteY66" fmla="*/ 1176242 h 1224358"/>
                <a:gd name="connsiteX67" fmla="*/ 83016 w 1362296"/>
                <a:gd name="connsiteY67" fmla="*/ 1057608 h 1224358"/>
                <a:gd name="connsiteX68" fmla="*/ 4768 w 1362296"/>
                <a:gd name="connsiteY68" fmla="*/ 1007126 h 1224358"/>
                <a:gd name="connsiteX69" fmla="*/ 6030 w 1362296"/>
                <a:gd name="connsiteY69" fmla="*/ 966740 h 1224358"/>
                <a:gd name="connsiteX70" fmla="*/ 2244 w 1362296"/>
                <a:gd name="connsiteY70" fmla="*/ 932664 h 1224358"/>
                <a:gd name="connsiteX71" fmla="*/ 3506 w 1362296"/>
                <a:gd name="connsiteY71" fmla="*/ 904899 h 1224358"/>
                <a:gd name="connsiteX72" fmla="*/ 14864 w 1362296"/>
                <a:gd name="connsiteY72" fmla="*/ 888492 h 1224358"/>
                <a:gd name="connsiteX73" fmla="*/ 4768 w 1362296"/>
                <a:gd name="connsiteY73" fmla="*/ 873347 h 1224358"/>
                <a:gd name="connsiteX74" fmla="*/ 14864 w 1362296"/>
                <a:gd name="connsiteY74" fmla="*/ 844320 h 1224358"/>
                <a:gd name="connsiteX75" fmla="*/ 26223 w 1362296"/>
                <a:gd name="connsiteY75" fmla="*/ 810244 h 1224358"/>
                <a:gd name="connsiteX76" fmla="*/ 93112 w 1362296"/>
                <a:gd name="connsiteY76" fmla="*/ 737044 h 1224358"/>
                <a:gd name="connsiteX77" fmla="*/ 178932 w 1362296"/>
                <a:gd name="connsiteY77" fmla="*/ 542687 h 1224358"/>
                <a:gd name="connsiteX78" fmla="*/ 211746 w 1362296"/>
                <a:gd name="connsiteY78" fmla="*/ 331922 h 1224358"/>
                <a:gd name="connsiteX79" fmla="*/ 218687 w 1362296"/>
                <a:gd name="connsiteY79" fmla="*/ 253991 h 1224358"/>
                <a:gd name="connsiteX80" fmla="*/ 228911 w 1362296"/>
                <a:gd name="connsiteY80" fmla="*/ 158671 h 1224358"/>
                <a:gd name="connsiteX81" fmla="*/ 238607 w 1362296"/>
                <a:gd name="connsiteY81" fmla="*/ 144127 h 1224358"/>
                <a:gd name="connsiteX82" fmla="*/ 253847 w 1362296"/>
                <a:gd name="connsiteY82" fmla="*/ 133967 h 1224358"/>
                <a:gd name="connsiteX83" fmla="*/ 350367 w 1362296"/>
                <a:gd name="connsiteY83" fmla="*/ 128887 h 1224358"/>
                <a:gd name="connsiteX84" fmla="*/ 365607 w 1362296"/>
                <a:gd name="connsiteY84" fmla="*/ 133967 h 1224358"/>
                <a:gd name="connsiteX85" fmla="*/ 380847 w 1362296"/>
                <a:gd name="connsiteY85" fmla="*/ 144127 h 1224358"/>
                <a:gd name="connsiteX86" fmla="*/ 380979 w 1362296"/>
                <a:gd name="connsiteY86" fmla="*/ 144132 h 1224358"/>
                <a:gd name="connsiteX87" fmla="*/ 408627 w 1362296"/>
                <a:gd name="connsiteY87" fmla="*/ 159020 h 1224358"/>
                <a:gd name="connsiteX88" fmla="*/ 413676 w 1362296"/>
                <a:gd name="connsiteY88" fmla="*/ 179213 h 1224358"/>
                <a:gd name="connsiteX89" fmla="*/ 373290 w 1362296"/>
                <a:gd name="connsiteY89" fmla="*/ 204454 h 1224358"/>
                <a:gd name="connsiteX90" fmla="*/ 374553 w 1362296"/>
                <a:gd name="connsiteY90" fmla="*/ 234744 h 1224358"/>
                <a:gd name="connsiteX91" fmla="*/ 369504 w 1362296"/>
                <a:gd name="connsiteY91" fmla="*/ 263771 h 1224358"/>
                <a:gd name="connsiteX92" fmla="*/ 360670 w 1362296"/>
                <a:gd name="connsiteY92" fmla="*/ 335709 h 1224358"/>
                <a:gd name="connsiteX93" fmla="*/ 373290 w 1362296"/>
                <a:gd name="connsiteY93" fmla="*/ 307943 h 1224358"/>
                <a:gd name="connsiteX94" fmla="*/ 375814 w 1362296"/>
                <a:gd name="connsiteY94" fmla="*/ 312992 h 1224358"/>
                <a:gd name="connsiteX95" fmla="*/ 350573 w 1362296"/>
                <a:gd name="connsiteY95" fmla="*/ 472011 h 1224358"/>
                <a:gd name="connsiteX96" fmla="*/ 360670 w 1362296"/>
                <a:gd name="connsiteY96" fmla="*/ 464439 h 1224358"/>
                <a:gd name="connsiteX97" fmla="*/ 349311 w 1362296"/>
                <a:gd name="connsiteY97" fmla="*/ 509873 h 1224358"/>
                <a:gd name="connsiteX98" fmla="*/ 305138 w 1362296"/>
                <a:gd name="connsiteY98" fmla="*/ 676465 h 1224358"/>
                <a:gd name="connsiteX99" fmla="*/ 257181 w 1362296"/>
                <a:gd name="connsiteY99" fmla="*/ 878395 h 1224358"/>
                <a:gd name="connsiteX100" fmla="*/ 279898 w 1362296"/>
                <a:gd name="connsiteY100" fmla="*/ 888492 h 1224358"/>
                <a:gd name="connsiteX101" fmla="*/ 287470 w 1362296"/>
                <a:gd name="connsiteY101" fmla="*/ 864513 h 1224358"/>
                <a:gd name="connsiteX102" fmla="*/ 308925 w 1362296"/>
                <a:gd name="connsiteY102" fmla="*/ 821603 h 1224358"/>
                <a:gd name="connsiteX103" fmla="*/ 335428 w 1362296"/>
                <a:gd name="connsiteY103" fmla="*/ 747141 h 1224358"/>
                <a:gd name="connsiteX104" fmla="*/ 322807 w 1362296"/>
                <a:gd name="connsiteY104" fmla="*/ 747141 h 1224358"/>
                <a:gd name="connsiteX105" fmla="*/ 355621 w 1362296"/>
                <a:gd name="connsiteY105" fmla="*/ 588121 h 1224358"/>
                <a:gd name="connsiteX106" fmla="*/ 369504 w 1362296"/>
                <a:gd name="connsiteY106" fmla="*/ 533852 h 1224358"/>
                <a:gd name="connsiteX107" fmla="*/ 380863 w 1362296"/>
                <a:gd name="connsiteY107" fmla="*/ 507349 h 1224358"/>
                <a:gd name="connsiteX108" fmla="*/ 380863 w 1362296"/>
                <a:gd name="connsiteY108" fmla="*/ 525018 h 1224358"/>
                <a:gd name="connsiteX109" fmla="*/ 401056 w 1362296"/>
                <a:gd name="connsiteY109" fmla="*/ 512397 h 1224358"/>
                <a:gd name="connsiteX110" fmla="*/ 403580 w 1362296"/>
                <a:gd name="connsiteY110" fmla="*/ 522494 h 1224358"/>
                <a:gd name="connsiteX111" fmla="*/ 390959 w 1362296"/>
                <a:gd name="connsiteY111" fmla="*/ 540163 h 1224358"/>
                <a:gd name="connsiteX112" fmla="*/ 310187 w 1362296"/>
                <a:gd name="connsiteY112" fmla="*/ 891016 h 1224358"/>
                <a:gd name="connsiteX113" fmla="*/ 402317 w 1362296"/>
                <a:gd name="connsiteY113" fmla="*/ 892278 h 1224358"/>
                <a:gd name="connsiteX114" fmla="*/ 592889 w 1362296"/>
                <a:gd name="connsiteY114" fmla="*/ 872085 h 1224358"/>
                <a:gd name="connsiteX115" fmla="*/ 749385 w 1362296"/>
                <a:gd name="connsiteY115" fmla="*/ 846844 h 1224358"/>
                <a:gd name="connsiteX116" fmla="*/ 774626 w 1362296"/>
                <a:gd name="connsiteY116" fmla="*/ 835485 h 1224358"/>
                <a:gd name="connsiteX117" fmla="*/ 806178 w 1362296"/>
                <a:gd name="connsiteY117" fmla="*/ 777430 h 1224358"/>
                <a:gd name="connsiteX118" fmla="*/ 841515 w 1362296"/>
                <a:gd name="connsiteY118" fmla="*/ 697921 h 1224358"/>
                <a:gd name="connsiteX119" fmla="*/ 876853 w 1362296"/>
                <a:gd name="connsiteY119" fmla="*/ 622197 h 1224358"/>
                <a:gd name="connsiteX120" fmla="*/ 883164 w 1362296"/>
                <a:gd name="connsiteY120" fmla="*/ 590645 h 1224358"/>
                <a:gd name="connsiteX121" fmla="*/ 875591 w 1362296"/>
                <a:gd name="connsiteY121" fmla="*/ 603266 h 1224358"/>
                <a:gd name="connsiteX122" fmla="*/ 875591 w 1362296"/>
                <a:gd name="connsiteY122" fmla="*/ 590645 h 1224358"/>
                <a:gd name="connsiteX123" fmla="*/ 850349 w 1362296"/>
                <a:gd name="connsiteY123" fmla="*/ 620935 h 1224358"/>
                <a:gd name="connsiteX124" fmla="*/ 871805 w 1362296"/>
                <a:gd name="connsiteY124" fmla="*/ 574238 h 1224358"/>
                <a:gd name="connsiteX125" fmla="*/ 902094 w 1362296"/>
                <a:gd name="connsiteY125" fmla="*/ 466963 h 1224358"/>
                <a:gd name="connsiteX126" fmla="*/ 933645 w 1362296"/>
                <a:gd name="connsiteY126" fmla="*/ 347067 h 1224358"/>
                <a:gd name="connsiteX127" fmla="*/ 946267 w 1362296"/>
                <a:gd name="connsiteY127" fmla="*/ 301633 h 1224358"/>
                <a:gd name="connsiteX128" fmla="*/ 943742 w 1362296"/>
                <a:gd name="connsiteY128" fmla="*/ 278916 h 1224358"/>
                <a:gd name="connsiteX129" fmla="*/ 941218 w 1362296"/>
                <a:gd name="connsiteY129" fmla="*/ 257461 h 1224358"/>
                <a:gd name="connsiteX130" fmla="*/ 951315 w 1362296"/>
                <a:gd name="connsiteY130" fmla="*/ 254937 h 1224358"/>
                <a:gd name="connsiteX131" fmla="*/ 948791 w 1362296"/>
                <a:gd name="connsiteY131" fmla="*/ 201930 h 1224358"/>
                <a:gd name="connsiteX132" fmla="*/ 963935 w 1362296"/>
                <a:gd name="connsiteY132" fmla="*/ 247364 h 1224358"/>
                <a:gd name="connsiteX133" fmla="*/ 1006846 w 1362296"/>
                <a:gd name="connsiteY133" fmla="*/ 42910 h 1224358"/>
                <a:gd name="connsiteX134" fmla="*/ 1006846 w 1362296"/>
                <a:gd name="connsiteY134" fmla="*/ 113586 h 1224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</a:cxnLst>
              <a:rect l="l" t="t" r="r" b="b"/>
              <a:pathLst>
                <a:path w="1362296" h="1224358">
                  <a:moveTo>
                    <a:pt x="310187" y="451818"/>
                  </a:moveTo>
                  <a:cubicBezTo>
                    <a:pt x="295042" y="497253"/>
                    <a:pt x="285366" y="527963"/>
                    <a:pt x="281160" y="543949"/>
                  </a:cubicBezTo>
                  <a:cubicBezTo>
                    <a:pt x="276953" y="559935"/>
                    <a:pt x="271063" y="580128"/>
                    <a:pt x="263491" y="604528"/>
                  </a:cubicBezTo>
                  <a:cubicBezTo>
                    <a:pt x="255918" y="628928"/>
                    <a:pt x="250450" y="650383"/>
                    <a:pt x="247084" y="668893"/>
                  </a:cubicBezTo>
                  <a:lnTo>
                    <a:pt x="264752" y="653748"/>
                  </a:lnTo>
                  <a:cubicBezTo>
                    <a:pt x="268119" y="625141"/>
                    <a:pt x="274008" y="599900"/>
                    <a:pt x="282421" y="578024"/>
                  </a:cubicBezTo>
                  <a:cubicBezTo>
                    <a:pt x="290836" y="556149"/>
                    <a:pt x="297567" y="535535"/>
                    <a:pt x="302614" y="516183"/>
                  </a:cubicBezTo>
                  <a:cubicBezTo>
                    <a:pt x="307663" y="496832"/>
                    <a:pt x="311029" y="475377"/>
                    <a:pt x="312711" y="451818"/>
                  </a:cubicBezTo>
                  <a:close/>
                  <a:moveTo>
                    <a:pt x="1034611" y="0"/>
                  </a:moveTo>
                  <a:lnTo>
                    <a:pt x="1029563" y="70676"/>
                  </a:lnTo>
                  <a:lnTo>
                    <a:pt x="1047231" y="50483"/>
                  </a:lnTo>
                  <a:cubicBezTo>
                    <a:pt x="1043865" y="100965"/>
                    <a:pt x="1042604" y="143875"/>
                    <a:pt x="1043446" y="179213"/>
                  </a:cubicBezTo>
                  <a:cubicBezTo>
                    <a:pt x="1044287" y="214551"/>
                    <a:pt x="1043865" y="236847"/>
                    <a:pt x="1042183" y="246102"/>
                  </a:cubicBezTo>
                  <a:cubicBezTo>
                    <a:pt x="1040500" y="255357"/>
                    <a:pt x="1040080" y="270082"/>
                    <a:pt x="1040921" y="290274"/>
                  </a:cubicBezTo>
                  <a:cubicBezTo>
                    <a:pt x="1041763" y="310467"/>
                    <a:pt x="1043865" y="329819"/>
                    <a:pt x="1047231" y="348329"/>
                  </a:cubicBezTo>
                  <a:lnTo>
                    <a:pt x="1064900" y="143875"/>
                  </a:lnTo>
                  <a:lnTo>
                    <a:pt x="1074997" y="141351"/>
                  </a:lnTo>
                  <a:lnTo>
                    <a:pt x="1082569" y="161544"/>
                  </a:lnTo>
                  <a:cubicBezTo>
                    <a:pt x="1067424" y="186785"/>
                    <a:pt x="1069107" y="211185"/>
                    <a:pt x="1087617" y="234744"/>
                  </a:cubicBezTo>
                  <a:lnTo>
                    <a:pt x="1092666" y="186785"/>
                  </a:lnTo>
                  <a:cubicBezTo>
                    <a:pt x="1085935" y="272606"/>
                    <a:pt x="1088459" y="356743"/>
                    <a:pt x="1100239" y="439198"/>
                  </a:cubicBezTo>
                  <a:lnTo>
                    <a:pt x="1105286" y="426577"/>
                  </a:lnTo>
                  <a:lnTo>
                    <a:pt x="1120432" y="439198"/>
                  </a:lnTo>
                  <a:lnTo>
                    <a:pt x="1133052" y="477059"/>
                  </a:lnTo>
                  <a:cubicBezTo>
                    <a:pt x="1139783" y="419846"/>
                    <a:pt x="1144410" y="381564"/>
                    <a:pt x="1146935" y="362212"/>
                  </a:cubicBezTo>
                  <a:cubicBezTo>
                    <a:pt x="1149459" y="342860"/>
                    <a:pt x="1149459" y="327295"/>
                    <a:pt x="1146935" y="315516"/>
                  </a:cubicBezTo>
                  <a:cubicBezTo>
                    <a:pt x="1144410" y="303736"/>
                    <a:pt x="1142306" y="286909"/>
                    <a:pt x="1140625" y="265033"/>
                  </a:cubicBezTo>
                  <a:lnTo>
                    <a:pt x="1148196" y="265033"/>
                  </a:lnTo>
                  <a:lnTo>
                    <a:pt x="1163342" y="436673"/>
                  </a:lnTo>
                  <a:lnTo>
                    <a:pt x="1165865" y="287750"/>
                  </a:lnTo>
                  <a:lnTo>
                    <a:pt x="1173438" y="431625"/>
                  </a:lnTo>
                  <a:lnTo>
                    <a:pt x="1188582" y="421529"/>
                  </a:lnTo>
                  <a:cubicBezTo>
                    <a:pt x="1191948" y="455184"/>
                    <a:pt x="1196155" y="489680"/>
                    <a:pt x="1201203" y="525018"/>
                  </a:cubicBezTo>
                  <a:lnTo>
                    <a:pt x="1213824" y="525018"/>
                  </a:lnTo>
                  <a:cubicBezTo>
                    <a:pt x="1215506" y="546894"/>
                    <a:pt x="1216348" y="562459"/>
                    <a:pt x="1216348" y="571714"/>
                  </a:cubicBezTo>
                  <a:cubicBezTo>
                    <a:pt x="1216348" y="580969"/>
                    <a:pt x="1217609" y="594852"/>
                    <a:pt x="1220134" y="613362"/>
                  </a:cubicBezTo>
                  <a:cubicBezTo>
                    <a:pt x="1222658" y="631873"/>
                    <a:pt x="1226445" y="653748"/>
                    <a:pt x="1231492" y="678989"/>
                  </a:cubicBezTo>
                  <a:lnTo>
                    <a:pt x="1241589" y="671417"/>
                  </a:lnTo>
                  <a:cubicBezTo>
                    <a:pt x="1250003" y="715169"/>
                    <a:pt x="1267673" y="753872"/>
                    <a:pt x="1294595" y="787527"/>
                  </a:cubicBezTo>
                  <a:lnTo>
                    <a:pt x="1327410" y="812768"/>
                  </a:lnTo>
                  <a:lnTo>
                    <a:pt x="1337506" y="787527"/>
                  </a:lnTo>
                  <a:lnTo>
                    <a:pt x="1340030" y="797623"/>
                  </a:lnTo>
                  <a:lnTo>
                    <a:pt x="1345078" y="787527"/>
                  </a:lnTo>
                  <a:lnTo>
                    <a:pt x="1355174" y="792575"/>
                  </a:lnTo>
                  <a:cubicBezTo>
                    <a:pt x="1356857" y="834644"/>
                    <a:pt x="1358961" y="866195"/>
                    <a:pt x="1361486" y="887230"/>
                  </a:cubicBezTo>
                  <a:cubicBezTo>
                    <a:pt x="1364009" y="908264"/>
                    <a:pt x="1360644" y="933926"/>
                    <a:pt x="1351388" y="964216"/>
                  </a:cubicBezTo>
                  <a:cubicBezTo>
                    <a:pt x="1342134" y="994505"/>
                    <a:pt x="1338768" y="1021009"/>
                    <a:pt x="1341293" y="1043725"/>
                  </a:cubicBezTo>
                  <a:cubicBezTo>
                    <a:pt x="1343816" y="1066443"/>
                    <a:pt x="1343396" y="1080325"/>
                    <a:pt x="1340030" y="1085373"/>
                  </a:cubicBezTo>
                  <a:cubicBezTo>
                    <a:pt x="1336664" y="1090422"/>
                    <a:pt x="1333299" y="1095470"/>
                    <a:pt x="1329934" y="1100519"/>
                  </a:cubicBezTo>
                  <a:lnTo>
                    <a:pt x="1294595" y="1105567"/>
                  </a:lnTo>
                  <a:lnTo>
                    <a:pt x="1279451" y="1130808"/>
                  </a:lnTo>
                  <a:cubicBezTo>
                    <a:pt x="1265989" y="1134173"/>
                    <a:pt x="1255051" y="1139642"/>
                    <a:pt x="1246638" y="1147215"/>
                  </a:cubicBezTo>
                  <a:cubicBezTo>
                    <a:pt x="1238223" y="1154787"/>
                    <a:pt x="1224340" y="1164463"/>
                    <a:pt x="1204989" y="1176242"/>
                  </a:cubicBezTo>
                  <a:cubicBezTo>
                    <a:pt x="1185638" y="1188021"/>
                    <a:pt x="1168389" y="1198118"/>
                    <a:pt x="1153245" y="1206531"/>
                  </a:cubicBezTo>
                  <a:cubicBezTo>
                    <a:pt x="1148196" y="1201483"/>
                    <a:pt x="1144830" y="1197277"/>
                    <a:pt x="1143148" y="1193911"/>
                  </a:cubicBezTo>
                  <a:cubicBezTo>
                    <a:pt x="1141466" y="1190545"/>
                    <a:pt x="1130528" y="1190125"/>
                    <a:pt x="1110335" y="1192649"/>
                  </a:cubicBezTo>
                  <a:cubicBezTo>
                    <a:pt x="1090142" y="1195173"/>
                    <a:pt x="1077101" y="1196435"/>
                    <a:pt x="1071210" y="1196435"/>
                  </a:cubicBezTo>
                  <a:cubicBezTo>
                    <a:pt x="1065321" y="1196435"/>
                    <a:pt x="1057328" y="1195594"/>
                    <a:pt x="1047231" y="1193911"/>
                  </a:cubicBezTo>
                  <a:lnTo>
                    <a:pt x="1039659" y="1209056"/>
                  </a:lnTo>
                  <a:cubicBezTo>
                    <a:pt x="1034611" y="1210739"/>
                    <a:pt x="1030824" y="1211580"/>
                    <a:pt x="1028300" y="1211580"/>
                  </a:cubicBezTo>
                  <a:cubicBezTo>
                    <a:pt x="1025777" y="1211580"/>
                    <a:pt x="1013997" y="1204849"/>
                    <a:pt x="992963" y="1191387"/>
                  </a:cubicBezTo>
                  <a:cubicBezTo>
                    <a:pt x="971928" y="1177925"/>
                    <a:pt x="931122" y="1174139"/>
                    <a:pt x="870542" y="1180028"/>
                  </a:cubicBezTo>
                  <a:cubicBezTo>
                    <a:pt x="809963" y="1185918"/>
                    <a:pt x="760743" y="1193911"/>
                    <a:pt x="722881" y="1204007"/>
                  </a:cubicBezTo>
                  <a:cubicBezTo>
                    <a:pt x="685020" y="1214104"/>
                    <a:pt x="621075" y="1220415"/>
                    <a:pt x="531048" y="1222939"/>
                  </a:cubicBezTo>
                  <a:cubicBezTo>
                    <a:pt x="441021" y="1225463"/>
                    <a:pt x="369083" y="1224621"/>
                    <a:pt x="315235" y="1220415"/>
                  </a:cubicBezTo>
                  <a:cubicBezTo>
                    <a:pt x="261386" y="1216207"/>
                    <a:pt x="225208" y="1210739"/>
                    <a:pt x="206698" y="1204007"/>
                  </a:cubicBezTo>
                  <a:cubicBezTo>
                    <a:pt x="188187" y="1197277"/>
                    <a:pt x="173885" y="1188021"/>
                    <a:pt x="163788" y="1176242"/>
                  </a:cubicBezTo>
                  <a:cubicBezTo>
                    <a:pt x="128450" y="1139221"/>
                    <a:pt x="101526" y="1099677"/>
                    <a:pt x="83016" y="1057608"/>
                  </a:cubicBezTo>
                  <a:lnTo>
                    <a:pt x="4768" y="1007126"/>
                  </a:lnTo>
                  <a:cubicBezTo>
                    <a:pt x="4768" y="988615"/>
                    <a:pt x="5188" y="975153"/>
                    <a:pt x="6030" y="966740"/>
                  </a:cubicBezTo>
                  <a:cubicBezTo>
                    <a:pt x="6872" y="958326"/>
                    <a:pt x="5610" y="946967"/>
                    <a:pt x="2244" y="932664"/>
                  </a:cubicBezTo>
                  <a:cubicBezTo>
                    <a:pt x="-1122" y="918361"/>
                    <a:pt x="-701" y="909105"/>
                    <a:pt x="3506" y="904899"/>
                  </a:cubicBezTo>
                  <a:cubicBezTo>
                    <a:pt x="7712" y="900692"/>
                    <a:pt x="11498" y="895223"/>
                    <a:pt x="14864" y="888492"/>
                  </a:cubicBezTo>
                  <a:lnTo>
                    <a:pt x="4768" y="873347"/>
                  </a:lnTo>
                  <a:cubicBezTo>
                    <a:pt x="9816" y="861568"/>
                    <a:pt x="13182" y="851892"/>
                    <a:pt x="14864" y="844320"/>
                  </a:cubicBezTo>
                  <a:cubicBezTo>
                    <a:pt x="16547" y="836747"/>
                    <a:pt x="20332" y="825389"/>
                    <a:pt x="26223" y="810244"/>
                  </a:cubicBezTo>
                  <a:cubicBezTo>
                    <a:pt x="32113" y="795099"/>
                    <a:pt x="54408" y="770699"/>
                    <a:pt x="93112" y="737044"/>
                  </a:cubicBezTo>
                  <a:cubicBezTo>
                    <a:pt x="131816" y="703389"/>
                    <a:pt x="160422" y="638603"/>
                    <a:pt x="178932" y="542687"/>
                  </a:cubicBezTo>
                  <a:cubicBezTo>
                    <a:pt x="197443" y="446770"/>
                    <a:pt x="208380" y="376515"/>
                    <a:pt x="211746" y="331922"/>
                  </a:cubicBezTo>
                  <a:cubicBezTo>
                    <a:pt x="213429" y="309626"/>
                    <a:pt x="215743" y="283649"/>
                    <a:pt x="218687" y="253991"/>
                  </a:cubicBezTo>
                  <a:lnTo>
                    <a:pt x="228911" y="158671"/>
                  </a:lnTo>
                  <a:lnTo>
                    <a:pt x="238607" y="144127"/>
                  </a:lnTo>
                  <a:cubicBezTo>
                    <a:pt x="242627" y="139532"/>
                    <a:pt x="247798" y="134792"/>
                    <a:pt x="253847" y="133967"/>
                  </a:cubicBezTo>
                  <a:cubicBezTo>
                    <a:pt x="285769" y="129614"/>
                    <a:pt x="318194" y="130580"/>
                    <a:pt x="350367" y="128887"/>
                  </a:cubicBezTo>
                  <a:cubicBezTo>
                    <a:pt x="355447" y="130580"/>
                    <a:pt x="360818" y="131572"/>
                    <a:pt x="365607" y="133967"/>
                  </a:cubicBezTo>
                  <a:cubicBezTo>
                    <a:pt x="371068" y="136697"/>
                    <a:pt x="374759" y="143670"/>
                    <a:pt x="380847" y="144127"/>
                  </a:cubicBezTo>
                  <a:lnTo>
                    <a:pt x="380979" y="144132"/>
                  </a:lnTo>
                  <a:lnTo>
                    <a:pt x="408627" y="159020"/>
                  </a:lnTo>
                  <a:lnTo>
                    <a:pt x="413676" y="179213"/>
                  </a:lnTo>
                  <a:lnTo>
                    <a:pt x="373290" y="204454"/>
                  </a:lnTo>
                  <a:cubicBezTo>
                    <a:pt x="373290" y="217916"/>
                    <a:pt x="373711" y="228013"/>
                    <a:pt x="374553" y="234744"/>
                  </a:cubicBezTo>
                  <a:cubicBezTo>
                    <a:pt x="375395" y="241475"/>
                    <a:pt x="373711" y="251151"/>
                    <a:pt x="369504" y="263771"/>
                  </a:cubicBezTo>
                  <a:cubicBezTo>
                    <a:pt x="365297" y="276392"/>
                    <a:pt x="362352" y="300371"/>
                    <a:pt x="360670" y="335709"/>
                  </a:cubicBezTo>
                  <a:lnTo>
                    <a:pt x="373290" y="307943"/>
                  </a:lnTo>
                  <a:lnTo>
                    <a:pt x="375814" y="312992"/>
                  </a:lnTo>
                  <a:cubicBezTo>
                    <a:pt x="364036" y="365157"/>
                    <a:pt x="355621" y="418163"/>
                    <a:pt x="350573" y="472011"/>
                  </a:cubicBezTo>
                  <a:lnTo>
                    <a:pt x="360670" y="464439"/>
                  </a:lnTo>
                  <a:cubicBezTo>
                    <a:pt x="360670" y="472853"/>
                    <a:pt x="356883" y="487997"/>
                    <a:pt x="349311" y="509873"/>
                  </a:cubicBezTo>
                  <a:cubicBezTo>
                    <a:pt x="341738" y="531749"/>
                    <a:pt x="327014" y="587279"/>
                    <a:pt x="305138" y="676465"/>
                  </a:cubicBezTo>
                  <a:cubicBezTo>
                    <a:pt x="283263" y="765651"/>
                    <a:pt x="267277" y="832961"/>
                    <a:pt x="257181" y="878395"/>
                  </a:cubicBezTo>
                  <a:lnTo>
                    <a:pt x="279898" y="888492"/>
                  </a:lnTo>
                  <a:cubicBezTo>
                    <a:pt x="279898" y="878395"/>
                    <a:pt x="282421" y="870402"/>
                    <a:pt x="287470" y="864513"/>
                  </a:cubicBezTo>
                  <a:cubicBezTo>
                    <a:pt x="292518" y="858623"/>
                    <a:pt x="299670" y="844320"/>
                    <a:pt x="308925" y="821603"/>
                  </a:cubicBezTo>
                  <a:cubicBezTo>
                    <a:pt x="318179" y="798885"/>
                    <a:pt x="327014" y="774065"/>
                    <a:pt x="335428" y="747141"/>
                  </a:cubicBezTo>
                  <a:lnTo>
                    <a:pt x="322807" y="747141"/>
                  </a:lnTo>
                  <a:cubicBezTo>
                    <a:pt x="339635" y="669734"/>
                    <a:pt x="350573" y="616728"/>
                    <a:pt x="355621" y="588121"/>
                  </a:cubicBezTo>
                  <a:cubicBezTo>
                    <a:pt x="360670" y="559514"/>
                    <a:pt x="365297" y="541425"/>
                    <a:pt x="369504" y="533852"/>
                  </a:cubicBezTo>
                  <a:cubicBezTo>
                    <a:pt x="373711" y="526280"/>
                    <a:pt x="377497" y="517445"/>
                    <a:pt x="380863" y="507349"/>
                  </a:cubicBezTo>
                  <a:lnTo>
                    <a:pt x="380863" y="525018"/>
                  </a:lnTo>
                  <a:lnTo>
                    <a:pt x="401056" y="512397"/>
                  </a:lnTo>
                  <a:lnTo>
                    <a:pt x="403580" y="522494"/>
                  </a:lnTo>
                  <a:cubicBezTo>
                    <a:pt x="400214" y="527542"/>
                    <a:pt x="396007" y="533432"/>
                    <a:pt x="390959" y="540163"/>
                  </a:cubicBezTo>
                  <a:cubicBezTo>
                    <a:pt x="385910" y="546894"/>
                    <a:pt x="358987" y="663845"/>
                    <a:pt x="310187" y="891016"/>
                  </a:cubicBezTo>
                  <a:cubicBezTo>
                    <a:pt x="340477" y="891016"/>
                    <a:pt x="371187" y="891437"/>
                    <a:pt x="402317" y="892278"/>
                  </a:cubicBezTo>
                  <a:cubicBezTo>
                    <a:pt x="433449" y="893119"/>
                    <a:pt x="496972" y="886389"/>
                    <a:pt x="592889" y="872085"/>
                  </a:cubicBezTo>
                  <a:cubicBezTo>
                    <a:pt x="688806" y="857782"/>
                    <a:pt x="740971" y="849368"/>
                    <a:pt x="749385" y="846844"/>
                  </a:cubicBezTo>
                  <a:cubicBezTo>
                    <a:pt x="757799" y="844320"/>
                    <a:pt x="766211" y="840533"/>
                    <a:pt x="774626" y="835485"/>
                  </a:cubicBezTo>
                  <a:cubicBezTo>
                    <a:pt x="789770" y="806879"/>
                    <a:pt x="800287" y="787527"/>
                    <a:pt x="806178" y="777430"/>
                  </a:cubicBezTo>
                  <a:cubicBezTo>
                    <a:pt x="812068" y="767334"/>
                    <a:pt x="823846" y="740831"/>
                    <a:pt x="841515" y="697921"/>
                  </a:cubicBezTo>
                  <a:cubicBezTo>
                    <a:pt x="859184" y="655010"/>
                    <a:pt x="870963" y="629769"/>
                    <a:pt x="876853" y="622197"/>
                  </a:cubicBezTo>
                  <a:cubicBezTo>
                    <a:pt x="882743" y="614624"/>
                    <a:pt x="884846" y="604107"/>
                    <a:pt x="883164" y="590645"/>
                  </a:cubicBezTo>
                  <a:lnTo>
                    <a:pt x="875591" y="603266"/>
                  </a:lnTo>
                  <a:lnTo>
                    <a:pt x="875591" y="590645"/>
                  </a:lnTo>
                  <a:lnTo>
                    <a:pt x="850349" y="620935"/>
                  </a:lnTo>
                  <a:cubicBezTo>
                    <a:pt x="857080" y="600742"/>
                    <a:pt x="864232" y="585176"/>
                    <a:pt x="871805" y="574238"/>
                  </a:cubicBezTo>
                  <a:cubicBezTo>
                    <a:pt x="879378" y="563301"/>
                    <a:pt x="889474" y="527542"/>
                    <a:pt x="902094" y="466963"/>
                  </a:cubicBezTo>
                  <a:cubicBezTo>
                    <a:pt x="914715" y="406384"/>
                    <a:pt x="925232" y="366419"/>
                    <a:pt x="933645" y="347067"/>
                  </a:cubicBezTo>
                  <a:cubicBezTo>
                    <a:pt x="942060" y="327716"/>
                    <a:pt x="946267" y="312571"/>
                    <a:pt x="946267" y="301633"/>
                  </a:cubicBezTo>
                  <a:cubicBezTo>
                    <a:pt x="946267" y="290695"/>
                    <a:pt x="945425" y="283123"/>
                    <a:pt x="943742" y="278916"/>
                  </a:cubicBezTo>
                  <a:cubicBezTo>
                    <a:pt x="942060" y="274709"/>
                    <a:pt x="941218" y="267557"/>
                    <a:pt x="941218" y="257461"/>
                  </a:cubicBezTo>
                  <a:lnTo>
                    <a:pt x="951315" y="254937"/>
                  </a:lnTo>
                  <a:lnTo>
                    <a:pt x="948791" y="201930"/>
                  </a:lnTo>
                  <a:cubicBezTo>
                    <a:pt x="957204" y="217075"/>
                    <a:pt x="962253" y="232220"/>
                    <a:pt x="963935" y="247364"/>
                  </a:cubicBezTo>
                  <a:lnTo>
                    <a:pt x="1006846" y="42910"/>
                  </a:lnTo>
                  <a:lnTo>
                    <a:pt x="1006846" y="113586"/>
                  </a:lnTo>
                  <a:close/>
                </a:path>
              </a:pathLst>
            </a:custGeom>
            <a:solidFill>
              <a:srgbClr val="000058">
                <a:alpha val="4000"/>
              </a:srgbClr>
            </a:solidFill>
            <a:ln>
              <a:noFill/>
            </a:ln>
            <a:effectLst>
              <a:softEdge rad="508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0058"/>
                </a:solidFill>
              </a:endParaRPr>
            </a:p>
          </p:txBody>
        </p:sp>
        <p:sp>
          <p:nvSpPr>
            <p:cNvPr id="148" name="任意多边形 147"/>
            <p:cNvSpPr/>
            <p:nvPr/>
          </p:nvSpPr>
          <p:spPr>
            <a:xfrm>
              <a:off x="7279557" y="2752119"/>
              <a:ext cx="1507249" cy="418537"/>
            </a:xfrm>
            <a:custGeom>
              <a:avLst/>
              <a:gdLst/>
              <a:ahLst/>
              <a:cxnLst/>
              <a:rect l="l" t="t" r="r" b="b"/>
              <a:pathLst>
                <a:path w="1852077" h="514290">
                  <a:moveTo>
                    <a:pt x="1365552" y="75724"/>
                  </a:moveTo>
                  <a:cubicBezTo>
                    <a:pt x="1358821" y="79090"/>
                    <a:pt x="1352931" y="82455"/>
                    <a:pt x="1347883" y="85821"/>
                  </a:cubicBezTo>
                  <a:lnTo>
                    <a:pt x="1357979" y="100965"/>
                  </a:lnTo>
                  <a:cubicBezTo>
                    <a:pt x="1363028" y="97600"/>
                    <a:pt x="1366393" y="95496"/>
                    <a:pt x="1368076" y="94655"/>
                  </a:cubicBezTo>
                  <a:cubicBezTo>
                    <a:pt x="1369759" y="93814"/>
                    <a:pt x="1371862" y="93814"/>
                    <a:pt x="1374386" y="94655"/>
                  </a:cubicBezTo>
                  <a:cubicBezTo>
                    <a:pt x="1376911" y="95496"/>
                    <a:pt x="1379855" y="96758"/>
                    <a:pt x="1383221" y="98441"/>
                  </a:cubicBezTo>
                  <a:lnTo>
                    <a:pt x="1380697" y="90869"/>
                  </a:lnTo>
                  <a:lnTo>
                    <a:pt x="1365552" y="85821"/>
                  </a:lnTo>
                  <a:close/>
                  <a:moveTo>
                    <a:pt x="1385745" y="0"/>
                  </a:moveTo>
                  <a:lnTo>
                    <a:pt x="1390793" y="5049"/>
                  </a:lnTo>
                  <a:lnTo>
                    <a:pt x="1393317" y="2524"/>
                  </a:lnTo>
                  <a:lnTo>
                    <a:pt x="1413511" y="10097"/>
                  </a:lnTo>
                  <a:lnTo>
                    <a:pt x="1413511" y="2524"/>
                  </a:lnTo>
                  <a:lnTo>
                    <a:pt x="1416035" y="2524"/>
                  </a:lnTo>
                  <a:cubicBezTo>
                    <a:pt x="1422765" y="9255"/>
                    <a:pt x="1428234" y="17669"/>
                    <a:pt x="1432441" y="27766"/>
                  </a:cubicBezTo>
                  <a:cubicBezTo>
                    <a:pt x="1436648" y="37862"/>
                    <a:pt x="1438751" y="45435"/>
                    <a:pt x="1438751" y="50483"/>
                  </a:cubicBezTo>
                  <a:cubicBezTo>
                    <a:pt x="1448848" y="60579"/>
                    <a:pt x="1456000" y="66890"/>
                    <a:pt x="1460207" y="69414"/>
                  </a:cubicBezTo>
                  <a:cubicBezTo>
                    <a:pt x="1464413" y="71938"/>
                    <a:pt x="1470303" y="74883"/>
                    <a:pt x="1477875" y="78248"/>
                  </a:cubicBezTo>
                  <a:cubicBezTo>
                    <a:pt x="1485448" y="81614"/>
                    <a:pt x="1493861" y="85821"/>
                    <a:pt x="1503117" y="90869"/>
                  </a:cubicBezTo>
                  <a:cubicBezTo>
                    <a:pt x="1512372" y="95917"/>
                    <a:pt x="1523731" y="100545"/>
                    <a:pt x="1537193" y="104752"/>
                  </a:cubicBezTo>
                  <a:cubicBezTo>
                    <a:pt x="1550654" y="108958"/>
                    <a:pt x="1569585" y="116951"/>
                    <a:pt x="1593985" y="128731"/>
                  </a:cubicBezTo>
                  <a:cubicBezTo>
                    <a:pt x="1618385" y="140510"/>
                    <a:pt x="1642785" y="150186"/>
                    <a:pt x="1667185" y="157758"/>
                  </a:cubicBezTo>
                  <a:cubicBezTo>
                    <a:pt x="1691585" y="165331"/>
                    <a:pt x="1708833" y="172903"/>
                    <a:pt x="1718929" y="180475"/>
                  </a:cubicBezTo>
                  <a:cubicBezTo>
                    <a:pt x="1729026" y="188048"/>
                    <a:pt x="1742488" y="198565"/>
                    <a:pt x="1759315" y="212027"/>
                  </a:cubicBezTo>
                  <a:lnTo>
                    <a:pt x="1789605" y="252413"/>
                  </a:lnTo>
                  <a:lnTo>
                    <a:pt x="1819894" y="285226"/>
                  </a:lnTo>
                  <a:cubicBezTo>
                    <a:pt x="1826625" y="295323"/>
                    <a:pt x="1832094" y="303316"/>
                    <a:pt x="1836301" y="309206"/>
                  </a:cubicBezTo>
                  <a:cubicBezTo>
                    <a:pt x="1840508" y="315095"/>
                    <a:pt x="1844715" y="325192"/>
                    <a:pt x="1848922" y="339495"/>
                  </a:cubicBezTo>
                  <a:cubicBezTo>
                    <a:pt x="1853129" y="353799"/>
                    <a:pt x="1853129" y="368102"/>
                    <a:pt x="1848922" y="382405"/>
                  </a:cubicBezTo>
                  <a:cubicBezTo>
                    <a:pt x="1844715" y="396709"/>
                    <a:pt x="1840508" y="409329"/>
                    <a:pt x="1836301" y="420267"/>
                  </a:cubicBezTo>
                  <a:cubicBezTo>
                    <a:pt x="1832094" y="431205"/>
                    <a:pt x="1827887" y="439198"/>
                    <a:pt x="1823681" y="444246"/>
                  </a:cubicBezTo>
                  <a:cubicBezTo>
                    <a:pt x="1819474" y="449295"/>
                    <a:pt x="1812322" y="457708"/>
                    <a:pt x="1802226" y="469488"/>
                  </a:cubicBezTo>
                  <a:cubicBezTo>
                    <a:pt x="1780350" y="477901"/>
                    <a:pt x="1760998" y="484632"/>
                    <a:pt x="1744171" y="489681"/>
                  </a:cubicBezTo>
                  <a:cubicBezTo>
                    <a:pt x="1727343" y="494729"/>
                    <a:pt x="1705888" y="500198"/>
                    <a:pt x="1679805" y="506087"/>
                  </a:cubicBezTo>
                  <a:cubicBezTo>
                    <a:pt x="1653723" y="511977"/>
                    <a:pt x="1632688" y="512818"/>
                    <a:pt x="1616702" y="508611"/>
                  </a:cubicBezTo>
                  <a:cubicBezTo>
                    <a:pt x="1600716" y="504405"/>
                    <a:pt x="1586833" y="499356"/>
                    <a:pt x="1575054" y="493467"/>
                  </a:cubicBezTo>
                  <a:cubicBezTo>
                    <a:pt x="1563275" y="487577"/>
                    <a:pt x="1545185" y="486315"/>
                    <a:pt x="1520785" y="489681"/>
                  </a:cubicBezTo>
                  <a:cubicBezTo>
                    <a:pt x="1496385" y="493046"/>
                    <a:pt x="1479559" y="495991"/>
                    <a:pt x="1470303" y="498515"/>
                  </a:cubicBezTo>
                  <a:cubicBezTo>
                    <a:pt x="1461048" y="501039"/>
                    <a:pt x="1450531" y="504825"/>
                    <a:pt x="1438751" y="509874"/>
                  </a:cubicBezTo>
                  <a:cubicBezTo>
                    <a:pt x="1433703" y="503143"/>
                    <a:pt x="1429917" y="498094"/>
                    <a:pt x="1427393" y="494729"/>
                  </a:cubicBezTo>
                  <a:cubicBezTo>
                    <a:pt x="1424869" y="491363"/>
                    <a:pt x="1417297" y="488418"/>
                    <a:pt x="1404676" y="485894"/>
                  </a:cubicBezTo>
                  <a:cubicBezTo>
                    <a:pt x="1392055" y="483370"/>
                    <a:pt x="1370600" y="476639"/>
                    <a:pt x="1340311" y="465701"/>
                  </a:cubicBezTo>
                  <a:cubicBezTo>
                    <a:pt x="1310021" y="454764"/>
                    <a:pt x="1267953" y="448453"/>
                    <a:pt x="1214104" y="446770"/>
                  </a:cubicBezTo>
                  <a:cubicBezTo>
                    <a:pt x="1160257" y="445088"/>
                    <a:pt x="1102622" y="447612"/>
                    <a:pt x="1041202" y="454343"/>
                  </a:cubicBezTo>
                  <a:cubicBezTo>
                    <a:pt x="979781" y="461074"/>
                    <a:pt x="921727" y="469908"/>
                    <a:pt x="867037" y="480846"/>
                  </a:cubicBezTo>
                  <a:cubicBezTo>
                    <a:pt x="812348" y="491784"/>
                    <a:pt x="757659" y="499777"/>
                    <a:pt x="702969" y="504825"/>
                  </a:cubicBezTo>
                  <a:cubicBezTo>
                    <a:pt x="648280" y="509874"/>
                    <a:pt x="588963" y="512818"/>
                    <a:pt x="525018" y="513660"/>
                  </a:cubicBezTo>
                  <a:cubicBezTo>
                    <a:pt x="461074" y="514501"/>
                    <a:pt x="409750" y="514501"/>
                    <a:pt x="371047" y="513660"/>
                  </a:cubicBezTo>
                  <a:cubicBezTo>
                    <a:pt x="332343" y="512818"/>
                    <a:pt x="298268" y="510715"/>
                    <a:pt x="268820" y="507349"/>
                  </a:cubicBezTo>
                  <a:cubicBezTo>
                    <a:pt x="239371" y="503984"/>
                    <a:pt x="209923" y="498936"/>
                    <a:pt x="180475" y="492205"/>
                  </a:cubicBezTo>
                  <a:cubicBezTo>
                    <a:pt x="151027" y="485474"/>
                    <a:pt x="130413" y="482108"/>
                    <a:pt x="118634" y="482108"/>
                  </a:cubicBezTo>
                  <a:cubicBezTo>
                    <a:pt x="106855" y="482108"/>
                    <a:pt x="96338" y="481267"/>
                    <a:pt x="87083" y="479584"/>
                  </a:cubicBezTo>
                  <a:cubicBezTo>
                    <a:pt x="77827" y="477901"/>
                    <a:pt x="68572" y="474536"/>
                    <a:pt x="59317" y="469488"/>
                  </a:cubicBezTo>
                  <a:cubicBezTo>
                    <a:pt x="50062" y="464439"/>
                    <a:pt x="41228" y="457708"/>
                    <a:pt x="32814" y="449295"/>
                  </a:cubicBezTo>
                  <a:cubicBezTo>
                    <a:pt x="27766" y="437515"/>
                    <a:pt x="23979" y="429522"/>
                    <a:pt x="21455" y="425315"/>
                  </a:cubicBezTo>
                  <a:cubicBezTo>
                    <a:pt x="18931" y="421109"/>
                    <a:pt x="15566" y="414798"/>
                    <a:pt x="11359" y="406384"/>
                  </a:cubicBezTo>
                  <a:cubicBezTo>
                    <a:pt x="7152" y="397971"/>
                    <a:pt x="4628" y="391240"/>
                    <a:pt x="3786" y="386191"/>
                  </a:cubicBezTo>
                  <a:cubicBezTo>
                    <a:pt x="2945" y="381143"/>
                    <a:pt x="1683" y="376936"/>
                    <a:pt x="0" y="373571"/>
                  </a:cubicBezTo>
                  <a:cubicBezTo>
                    <a:pt x="3366" y="371888"/>
                    <a:pt x="6311" y="369785"/>
                    <a:pt x="8835" y="367260"/>
                  </a:cubicBezTo>
                  <a:cubicBezTo>
                    <a:pt x="11359" y="364736"/>
                    <a:pt x="20614" y="362633"/>
                    <a:pt x="36600" y="360950"/>
                  </a:cubicBezTo>
                  <a:cubicBezTo>
                    <a:pt x="52586" y="359267"/>
                    <a:pt x="74883" y="361371"/>
                    <a:pt x="103489" y="367260"/>
                  </a:cubicBezTo>
                  <a:cubicBezTo>
                    <a:pt x="132096" y="373150"/>
                    <a:pt x="174586" y="372309"/>
                    <a:pt x="230958" y="364736"/>
                  </a:cubicBezTo>
                  <a:cubicBezTo>
                    <a:pt x="287330" y="357164"/>
                    <a:pt x="374412" y="340337"/>
                    <a:pt x="492205" y="314254"/>
                  </a:cubicBezTo>
                  <a:cubicBezTo>
                    <a:pt x="609997" y="288171"/>
                    <a:pt x="726948" y="261668"/>
                    <a:pt x="843058" y="234744"/>
                  </a:cubicBezTo>
                  <a:cubicBezTo>
                    <a:pt x="959168" y="207820"/>
                    <a:pt x="1024795" y="188468"/>
                    <a:pt x="1039940" y="176689"/>
                  </a:cubicBezTo>
                  <a:cubicBezTo>
                    <a:pt x="1055085" y="164910"/>
                    <a:pt x="1068967" y="157337"/>
                    <a:pt x="1081588" y="153972"/>
                  </a:cubicBezTo>
                  <a:cubicBezTo>
                    <a:pt x="1094209" y="150606"/>
                    <a:pt x="1110195" y="148082"/>
                    <a:pt x="1129546" y="146400"/>
                  </a:cubicBezTo>
                  <a:cubicBezTo>
                    <a:pt x="1148898" y="144717"/>
                    <a:pt x="1160257" y="143034"/>
                    <a:pt x="1163622" y="141351"/>
                  </a:cubicBezTo>
                  <a:cubicBezTo>
                    <a:pt x="1166987" y="139669"/>
                    <a:pt x="1172035" y="137986"/>
                    <a:pt x="1178767" y="136303"/>
                  </a:cubicBezTo>
                  <a:lnTo>
                    <a:pt x="1186339" y="118634"/>
                  </a:lnTo>
                  <a:lnTo>
                    <a:pt x="1204008" y="103489"/>
                  </a:lnTo>
                  <a:lnTo>
                    <a:pt x="1214104" y="90869"/>
                  </a:lnTo>
                  <a:cubicBezTo>
                    <a:pt x="1222518" y="85821"/>
                    <a:pt x="1228828" y="80772"/>
                    <a:pt x="1233035" y="75724"/>
                  </a:cubicBezTo>
                  <a:cubicBezTo>
                    <a:pt x="1237243" y="70676"/>
                    <a:pt x="1241449" y="68152"/>
                    <a:pt x="1245656" y="68152"/>
                  </a:cubicBezTo>
                  <a:cubicBezTo>
                    <a:pt x="1249863" y="68152"/>
                    <a:pt x="1257856" y="67310"/>
                    <a:pt x="1269635" y="65628"/>
                  </a:cubicBezTo>
                  <a:lnTo>
                    <a:pt x="1282256" y="53007"/>
                  </a:lnTo>
                  <a:lnTo>
                    <a:pt x="1294876" y="42910"/>
                  </a:lnTo>
                  <a:lnTo>
                    <a:pt x="1294876" y="35338"/>
                  </a:lnTo>
                  <a:cubicBezTo>
                    <a:pt x="1301607" y="33655"/>
                    <a:pt x="1306235" y="31973"/>
                    <a:pt x="1308759" y="30290"/>
                  </a:cubicBezTo>
                  <a:cubicBezTo>
                    <a:pt x="1311283" y="28607"/>
                    <a:pt x="1317593" y="28607"/>
                    <a:pt x="1327690" y="30290"/>
                  </a:cubicBezTo>
                  <a:cubicBezTo>
                    <a:pt x="1337787" y="31973"/>
                    <a:pt x="1344097" y="31552"/>
                    <a:pt x="1346621" y="29028"/>
                  </a:cubicBezTo>
                  <a:cubicBezTo>
                    <a:pt x="1349145" y="26504"/>
                    <a:pt x="1352511" y="25662"/>
                    <a:pt x="1356717" y="26504"/>
                  </a:cubicBezTo>
                  <a:cubicBezTo>
                    <a:pt x="1360924" y="27345"/>
                    <a:pt x="1367235" y="27766"/>
                    <a:pt x="1375649" y="27766"/>
                  </a:cubicBezTo>
                  <a:lnTo>
                    <a:pt x="1370600" y="20193"/>
                  </a:lnTo>
                  <a:close/>
                </a:path>
              </a:pathLst>
            </a:custGeom>
            <a:solidFill>
              <a:srgbClr val="000058">
                <a:alpha val="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0058"/>
                </a:solidFill>
              </a:endParaRPr>
            </a:p>
          </p:txBody>
        </p:sp>
        <p:sp>
          <p:nvSpPr>
            <p:cNvPr id="149" name="文本框 148"/>
            <p:cNvSpPr txBox="1"/>
            <p:nvPr/>
          </p:nvSpPr>
          <p:spPr>
            <a:xfrm>
              <a:off x="1033111" y="1360663"/>
              <a:ext cx="1184997" cy="740764"/>
            </a:xfrm>
            <a:custGeom>
              <a:avLst/>
              <a:gdLst/>
              <a:ahLst/>
              <a:cxnLst/>
              <a:rect l="l" t="t" r="r" b="b"/>
              <a:pathLst>
                <a:path w="1016066" h="635162">
                  <a:moveTo>
                    <a:pt x="515869" y="1262"/>
                  </a:moveTo>
                  <a:cubicBezTo>
                    <a:pt x="524072" y="1262"/>
                    <a:pt x="535956" y="1682"/>
                    <a:pt x="551522" y="2524"/>
                  </a:cubicBezTo>
                  <a:cubicBezTo>
                    <a:pt x="582653" y="4207"/>
                    <a:pt x="624721" y="7151"/>
                    <a:pt x="677728" y="11358"/>
                  </a:cubicBezTo>
                  <a:cubicBezTo>
                    <a:pt x="730734" y="15565"/>
                    <a:pt x="762707" y="15565"/>
                    <a:pt x="773645" y="11358"/>
                  </a:cubicBezTo>
                  <a:cubicBezTo>
                    <a:pt x="784583" y="7151"/>
                    <a:pt x="792576" y="4207"/>
                    <a:pt x="797624" y="2524"/>
                  </a:cubicBezTo>
                  <a:cubicBezTo>
                    <a:pt x="802672" y="841"/>
                    <a:pt x="808562" y="1683"/>
                    <a:pt x="815293" y="5048"/>
                  </a:cubicBezTo>
                  <a:cubicBezTo>
                    <a:pt x="822024" y="8413"/>
                    <a:pt x="828755" y="11779"/>
                    <a:pt x="835486" y="15145"/>
                  </a:cubicBezTo>
                  <a:lnTo>
                    <a:pt x="855679" y="50482"/>
                  </a:lnTo>
                  <a:cubicBezTo>
                    <a:pt x="875872" y="62262"/>
                    <a:pt x="891437" y="70255"/>
                    <a:pt x="902375" y="74462"/>
                  </a:cubicBezTo>
                  <a:cubicBezTo>
                    <a:pt x="913313" y="78668"/>
                    <a:pt x="921727" y="82875"/>
                    <a:pt x="927616" y="87082"/>
                  </a:cubicBezTo>
                  <a:cubicBezTo>
                    <a:pt x="933506" y="91289"/>
                    <a:pt x="940658" y="96758"/>
                    <a:pt x="949071" y="103489"/>
                  </a:cubicBezTo>
                  <a:cubicBezTo>
                    <a:pt x="965899" y="123682"/>
                    <a:pt x="976837" y="137144"/>
                    <a:pt x="981885" y="143875"/>
                  </a:cubicBezTo>
                  <a:cubicBezTo>
                    <a:pt x="986933" y="150606"/>
                    <a:pt x="994085" y="160282"/>
                    <a:pt x="1003340" y="172902"/>
                  </a:cubicBezTo>
                  <a:cubicBezTo>
                    <a:pt x="1012595" y="185523"/>
                    <a:pt x="1016802" y="204033"/>
                    <a:pt x="1015961" y="228433"/>
                  </a:cubicBezTo>
                  <a:cubicBezTo>
                    <a:pt x="1015119" y="252833"/>
                    <a:pt x="1013857" y="269661"/>
                    <a:pt x="1012175" y="278916"/>
                  </a:cubicBezTo>
                  <a:cubicBezTo>
                    <a:pt x="1010492" y="288171"/>
                    <a:pt x="1009650" y="300371"/>
                    <a:pt x="1009650" y="315515"/>
                  </a:cubicBezTo>
                  <a:cubicBezTo>
                    <a:pt x="1002919" y="325612"/>
                    <a:pt x="996609" y="332764"/>
                    <a:pt x="990719" y="336971"/>
                  </a:cubicBezTo>
                  <a:cubicBezTo>
                    <a:pt x="984830" y="341178"/>
                    <a:pt x="974733" y="343702"/>
                    <a:pt x="960430" y="344543"/>
                  </a:cubicBezTo>
                  <a:cubicBezTo>
                    <a:pt x="946127" y="345384"/>
                    <a:pt x="934768" y="345805"/>
                    <a:pt x="926354" y="345805"/>
                  </a:cubicBezTo>
                  <a:cubicBezTo>
                    <a:pt x="917941" y="345805"/>
                    <a:pt x="910789" y="347488"/>
                    <a:pt x="904899" y="350853"/>
                  </a:cubicBezTo>
                  <a:cubicBezTo>
                    <a:pt x="899010" y="354219"/>
                    <a:pt x="887651" y="356743"/>
                    <a:pt x="870824" y="358426"/>
                  </a:cubicBezTo>
                  <a:cubicBezTo>
                    <a:pt x="853996" y="360108"/>
                    <a:pt x="842217" y="362632"/>
                    <a:pt x="835486" y="365998"/>
                  </a:cubicBezTo>
                  <a:cubicBezTo>
                    <a:pt x="828755" y="369363"/>
                    <a:pt x="822024" y="374412"/>
                    <a:pt x="815293" y="381143"/>
                  </a:cubicBezTo>
                  <a:lnTo>
                    <a:pt x="810244" y="373570"/>
                  </a:lnTo>
                  <a:lnTo>
                    <a:pt x="795100" y="365998"/>
                  </a:lnTo>
                  <a:lnTo>
                    <a:pt x="782479" y="373570"/>
                  </a:lnTo>
                  <a:lnTo>
                    <a:pt x="777431" y="365998"/>
                  </a:lnTo>
                  <a:lnTo>
                    <a:pt x="744617" y="381143"/>
                  </a:lnTo>
                  <a:lnTo>
                    <a:pt x="737045" y="373570"/>
                  </a:lnTo>
                  <a:cubicBezTo>
                    <a:pt x="698342" y="395446"/>
                    <a:pt x="660480" y="417322"/>
                    <a:pt x="623459" y="439198"/>
                  </a:cubicBezTo>
                  <a:lnTo>
                    <a:pt x="651225" y="416481"/>
                  </a:lnTo>
                  <a:lnTo>
                    <a:pt x="651225" y="396288"/>
                  </a:lnTo>
                  <a:cubicBezTo>
                    <a:pt x="642811" y="396288"/>
                    <a:pt x="632714" y="398391"/>
                    <a:pt x="620935" y="402598"/>
                  </a:cubicBezTo>
                  <a:cubicBezTo>
                    <a:pt x="609156" y="406805"/>
                    <a:pt x="600742" y="408908"/>
                    <a:pt x="595694" y="408908"/>
                  </a:cubicBezTo>
                  <a:lnTo>
                    <a:pt x="593170" y="416481"/>
                  </a:lnTo>
                  <a:cubicBezTo>
                    <a:pt x="586439" y="419846"/>
                    <a:pt x="577604" y="423632"/>
                    <a:pt x="566666" y="427839"/>
                  </a:cubicBezTo>
                  <a:cubicBezTo>
                    <a:pt x="555729" y="432046"/>
                    <a:pt x="545212" y="437515"/>
                    <a:pt x="535115" y="444246"/>
                  </a:cubicBezTo>
                  <a:lnTo>
                    <a:pt x="547735" y="441722"/>
                  </a:lnTo>
                  <a:lnTo>
                    <a:pt x="545212" y="444246"/>
                  </a:lnTo>
                  <a:cubicBezTo>
                    <a:pt x="538481" y="445929"/>
                    <a:pt x="533432" y="448453"/>
                    <a:pt x="530067" y="451818"/>
                  </a:cubicBezTo>
                  <a:cubicBezTo>
                    <a:pt x="526701" y="455184"/>
                    <a:pt x="515763" y="460653"/>
                    <a:pt x="497253" y="468225"/>
                  </a:cubicBezTo>
                  <a:cubicBezTo>
                    <a:pt x="478743" y="475797"/>
                    <a:pt x="463598" y="482108"/>
                    <a:pt x="451819" y="487156"/>
                  </a:cubicBezTo>
                  <a:lnTo>
                    <a:pt x="464439" y="487156"/>
                  </a:lnTo>
                  <a:cubicBezTo>
                    <a:pt x="461074" y="488839"/>
                    <a:pt x="458971" y="490521"/>
                    <a:pt x="458129" y="492204"/>
                  </a:cubicBezTo>
                  <a:cubicBezTo>
                    <a:pt x="457287" y="493887"/>
                    <a:pt x="456446" y="497252"/>
                    <a:pt x="455605" y="502301"/>
                  </a:cubicBezTo>
                  <a:cubicBezTo>
                    <a:pt x="454763" y="507349"/>
                    <a:pt x="453501" y="518287"/>
                    <a:pt x="451819" y="535114"/>
                  </a:cubicBezTo>
                  <a:lnTo>
                    <a:pt x="471535" y="528346"/>
                  </a:lnTo>
                  <a:lnTo>
                    <a:pt x="460575" y="533825"/>
                  </a:lnTo>
                  <a:cubicBezTo>
                    <a:pt x="456479" y="535873"/>
                    <a:pt x="453072" y="539089"/>
                    <a:pt x="449145" y="541445"/>
                  </a:cubicBezTo>
                  <a:cubicBezTo>
                    <a:pt x="431712" y="551905"/>
                    <a:pt x="451593" y="537704"/>
                    <a:pt x="433905" y="550970"/>
                  </a:cubicBezTo>
                  <a:cubicBezTo>
                    <a:pt x="430730" y="551605"/>
                    <a:pt x="427412" y="551738"/>
                    <a:pt x="424380" y="552875"/>
                  </a:cubicBezTo>
                  <a:cubicBezTo>
                    <a:pt x="422236" y="553679"/>
                    <a:pt x="420653" y="555549"/>
                    <a:pt x="418665" y="556685"/>
                  </a:cubicBezTo>
                  <a:cubicBezTo>
                    <a:pt x="416199" y="558094"/>
                    <a:pt x="413655" y="559376"/>
                    <a:pt x="411045" y="560495"/>
                  </a:cubicBezTo>
                  <a:cubicBezTo>
                    <a:pt x="409199" y="561286"/>
                    <a:pt x="407235" y="561765"/>
                    <a:pt x="405330" y="562400"/>
                  </a:cubicBezTo>
                  <a:cubicBezTo>
                    <a:pt x="399942" y="564196"/>
                    <a:pt x="395170" y="567480"/>
                    <a:pt x="390090" y="570020"/>
                  </a:cubicBezTo>
                  <a:cubicBezTo>
                    <a:pt x="388294" y="570918"/>
                    <a:pt x="386280" y="571290"/>
                    <a:pt x="384375" y="571925"/>
                  </a:cubicBezTo>
                  <a:lnTo>
                    <a:pt x="367230" y="577640"/>
                  </a:lnTo>
                  <a:cubicBezTo>
                    <a:pt x="365138" y="578570"/>
                    <a:pt x="363420" y="580180"/>
                    <a:pt x="361515" y="581450"/>
                  </a:cubicBezTo>
                  <a:lnTo>
                    <a:pt x="353895" y="583355"/>
                  </a:lnTo>
                  <a:cubicBezTo>
                    <a:pt x="351674" y="583910"/>
                    <a:pt x="350085" y="585895"/>
                    <a:pt x="348180" y="587165"/>
                  </a:cubicBezTo>
                  <a:cubicBezTo>
                    <a:pt x="344370" y="589705"/>
                    <a:pt x="340753" y="592561"/>
                    <a:pt x="336750" y="594785"/>
                  </a:cubicBezTo>
                  <a:cubicBezTo>
                    <a:pt x="334995" y="595760"/>
                    <a:pt x="332831" y="595792"/>
                    <a:pt x="331035" y="596690"/>
                  </a:cubicBezTo>
                  <a:cubicBezTo>
                    <a:pt x="328987" y="597714"/>
                    <a:pt x="327225" y="599230"/>
                    <a:pt x="325320" y="600500"/>
                  </a:cubicBezTo>
                  <a:cubicBezTo>
                    <a:pt x="323649" y="601614"/>
                    <a:pt x="321510" y="601770"/>
                    <a:pt x="319605" y="602405"/>
                  </a:cubicBezTo>
                  <a:cubicBezTo>
                    <a:pt x="305691" y="607043"/>
                    <a:pt x="312071" y="605241"/>
                    <a:pt x="300555" y="608120"/>
                  </a:cubicBezTo>
                  <a:cubicBezTo>
                    <a:pt x="296659" y="609094"/>
                    <a:pt x="292935" y="610660"/>
                    <a:pt x="289125" y="611930"/>
                  </a:cubicBezTo>
                  <a:lnTo>
                    <a:pt x="271980" y="613835"/>
                  </a:lnTo>
                  <a:lnTo>
                    <a:pt x="266989" y="615083"/>
                  </a:lnTo>
                  <a:lnTo>
                    <a:pt x="292799" y="603266"/>
                  </a:lnTo>
                  <a:lnTo>
                    <a:pt x="292799" y="600742"/>
                  </a:lnTo>
                  <a:lnTo>
                    <a:pt x="252413" y="615886"/>
                  </a:lnTo>
                  <a:lnTo>
                    <a:pt x="247365" y="605790"/>
                  </a:lnTo>
                  <a:lnTo>
                    <a:pt x="172089" y="634929"/>
                  </a:lnTo>
                  <a:lnTo>
                    <a:pt x="170689" y="635162"/>
                  </a:lnTo>
                  <a:lnTo>
                    <a:pt x="199406" y="618411"/>
                  </a:lnTo>
                  <a:lnTo>
                    <a:pt x="191834" y="608314"/>
                  </a:lnTo>
                  <a:cubicBezTo>
                    <a:pt x="188468" y="609997"/>
                    <a:pt x="184261" y="610838"/>
                    <a:pt x="179213" y="610838"/>
                  </a:cubicBezTo>
                  <a:lnTo>
                    <a:pt x="184261" y="598218"/>
                  </a:lnTo>
                  <a:lnTo>
                    <a:pt x="128731" y="620935"/>
                  </a:lnTo>
                  <a:lnTo>
                    <a:pt x="141351" y="610838"/>
                  </a:lnTo>
                  <a:lnTo>
                    <a:pt x="141351" y="603266"/>
                  </a:lnTo>
                  <a:cubicBezTo>
                    <a:pt x="132937" y="603266"/>
                    <a:pt x="126207" y="604107"/>
                    <a:pt x="121158" y="605790"/>
                  </a:cubicBezTo>
                  <a:lnTo>
                    <a:pt x="121158" y="600742"/>
                  </a:lnTo>
                  <a:cubicBezTo>
                    <a:pt x="112745" y="604107"/>
                    <a:pt x="103489" y="604949"/>
                    <a:pt x="93393" y="603266"/>
                  </a:cubicBezTo>
                  <a:lnTo>
                    <a:pt x="100965" y="598218"/>
                  </a:lnTo>
                  <a:lnTo>
                    <a:pt x="90869" y="590645"/>
                  </a:lnTo>
                  <a:lnTo>
                    <a:pt x="58055" y="605790"/>
                  </a:lnTo>
                  <a:lnTo>
                    <a:pt x="70676" y="595693"/>
                  </a:lnTo>
                  <a:lnTo>
                    <a:pt x="63103" y="588121"/>
                  </a:lnTo>
                  <a:lnTo>
                    <a:pt x="0" y="615886"/>
                  </a:lnTo>
                  <a:cubicBezTo>
                    <a:pt x="5049" y="609155"/>
                    <a:pt x="9255" y="604949"/>
                    <a:pt x="12621" y="603266"/>
                  </a:cubicBezTo>
                  <a:cubicBezTo>
                    <a:pt x="15987" y="601583"/>
                    <a:pt x="17669" y="599059"/>
                    <a:pt x="17669" y="595693"/>
                  </a:cubicBezTo>
                  <a:cubicBezTo>
                    <a:pt x="17669" y="592328"/>
                    <a:pt x="17669" y="589804"/>
                    <a:pt x="17669" y="588121"/>
                  </a:cubicBezTo>
                  <a:cubicBezTo>
                    <a:pt x="31131" y="576342"/>
                    <a:pt x="55110" y="562880"/>
                    <a:pt x="89607" y="547735"/>
                  </a:cubicBezTo>
                  <a:cubicBezTo>
                    <a:pt x="124103" y="532590"/>
                    <a:pt x="148503" y="522073"/>
                    <a:pt x="162806" y="516183"/>
                  </a:cubicBezTo>
                  <a:lnTo>
                    <a:pt x="170490" y="511573"/>
                  </a:lnTo>
                  <a:lnTo>
                    <a:pt x="172920" y="510965"/>
                  </a:lnTo>
                  <a:cubicBezTo>
                    <a:pt x="176816" y="509991"/>
                    <a:pt x="180503" y="508309"/>
                    <a:pt x="184350" y="507155"/>
                  </a:cubicBezTo>
                  <a:cubicBezTo>
                    <a:pt x="186858" y="506403"/>
                    <a:pt x="189430" y="505885"/>
                    <a:pt x="191970" y="505250"/>
                  </a:cubicBezTo>
                  <a:cubicBezTo>
                    <a:pt x="195866" y="504276"/>
                    <a:pt x="199590" y="502710"/>
                    <a:pt x="203400" y="501440"/>
                  </a:cubicBezTo>
                  <a:cubicBezTo>
                    <a:pt x="212044" y="498559"/>
                    <a:pt x="217399" y="494648"/>
                    <a:pt x="224355" y="490010"/>
                  </a:cubicBezTo>
                  <a:cubicBezTo>
                    <a:pt x="248176" y="484055"/>
                    <a:pt x="218559" y="491666"/>
                    <a:pt x="237690" y="486200"/>
                  </a:cubicBezTo>
                  <a:cubicBezTo>
                    <a:pt x="240207" y="485481"/>
                    <a:pt x="242904" y="485326"/>
                    <a:pt x="245310" y="484295"/>
                  </a:cubicBezTo>
                  <a:cubicBezTo>
                    <a:pt x="247414" y="483393"/>
                    <a:pt x="249120" y="481755"/>
                    <a:pt x="251025" y="480485"/>
                  </a:cubicBezTo>
                  <a:cubicBezTo>
                    <a:pt x="254892" y="479518"/>
                    <a:pt x="260534" y="478315"/>
                    <a:pt x="264360" y="476675"/>
                  </a:cubicBezTo>
                  <a:cubicBezTo>
                    <a:pt x="266970" y="475556"/>
                    <a:pt x="269321" y="473862"/>
                    <a:pt x="271980" y="472865"/>
                  </a:cubicBezTo>
                  <a:cubicBezTo>
                    <a:pt x="274431" y="471946"/>
                    <a:pt x="277083" y="471679"/>
                    <a:pt x="279600" y="470960"/>
                  </a:cubicBezTo>
                  <a:cubicBezTo>
                    <a:pt x="281531" y="470408"/>
                    <a:pt x="283355" y="469491"/>
                    <a:pt x="285315" y="469055"/>
                  </a:cubicBezTo>
                  <a:cubicBezTo>
                    <a:pt x="289086" y="468217"/>
                    <a:pt x="293081" y="468371"/>
                    <a:pt x="296745" y="467150"/>
                  </a:cubicBezTo>
                  <a:cubicBezTo>
                    <a:pt x="298917" y="466426"/>
                    <a:pt x="300555" y="464610"/>
                    <a:pt x="302460" y="463340"/>
                  </a:cubicBezTo>
                  <a:cubicBezTo>
                    <a:pt x="304901" y="462730"/>
                    <a:pt x="313062" y="460896"/>
                    <a:pt x="315795" y="459530"/>
                  </a:cubicBezTo>
                  <a:cubicBezTo>
                    <a:pt x="317843" y="458506"/>
                    <a:pt x="319605" y="456990"/>
                    <a:pt x="321510" y="455720"/>
                  </a:cubicBezTo>
                  <a:cubicBezTo>
                    <a:pt x="324852" y="453492"/>
                    <a:pt x="329348" y="453706"/>
                    <a:pt x="332940" y="451910"/>
                  </a:cubicBezTo>
                  <a:cubicBezTo>
                    <a:pt x="335780" y="450490"/>
                    <a:pt x="337976" y="448040"/>
                    <a:pt x="340560" y="446195"/>
                  </a:cubicBezTo>
                  <a:cubicBezTo>
                    <a:pt x="342423" y="444864"/>
                    <a:pt x="344370" y="443655"/>
                    <a:pt x="346275" y="442385"/>
                  </a:cubicBezTo>
                  <a:cubicBezTo>
                    <a:pt x="348638" y="440810"/>
                    <a:pt x="351355" y="439845"/>
                    <a:pt x="353895" y="438575"/>
                  </a:cubicBezTo>
                  <a:lnTo>
                    <a:pt x="361515" y="434765"/>
                  </a:lnTo>
                  <a:cubicBezTo>
                    <a:pt x="366595" y="432225"/>
                    <a:pt x="371963" y="430194"/>
                    <a:pt x="376755" y="427145"/>
                  </a:cubicBezTo>
                  <a:cubicBezTo>
                    <a:pt x="379028" y="425699"/>
                    <a:pt x="380565" y="423335"/>
                    <a:pt x="382470" y="421430"/>
                  </a:cubicBezTo>
                  <a:cubicBezTo>
                    <a:pt x="385708" y="418192"/>
                    <a:pt x="389897" y="416034"/>
                    <a:pt x="393900" y="413810"/>
                  </a:cubicBezTo>
                  <a:cubicBezTo>
                    <a:pt x="395655" y="412835"/>
                    <a:pt x="398047" y="413159"/>
                    <a:pt x="399615" y="411905"/>
                  </a:cubicBezTo>
                  <a:cubicBezTo>
                    <a:pt x="401403" y="410475"/>
                    <a:pt x="402155" y="408095"/>
                    <a:pt x="403425" y="406190"/>
                  </a:cubicBezTo>
                  <a:cubicBezTo>
                    <a:pt x="403425" y="406190"/>
                    <a:pt x="410852" y="400794"/>
                    <a:pt x="414855" y="398570"/>
                  </a:cubicBezTo>
                  <a:cubicBezTo>
                    <a:pt x="424598" y="393157"/>
                    <a:pt x="417340" y="401510"/>
                    <a:pt x="424380" y="390950"/>
                  </a:cubicBezTo>
                  <a:cubicBezTo>
                    <a:pt x="428359" y="388298"/>
                    <a:pt x="429383" y="387751"/>
                    <a:pt x="430329" y="386949"/>
                  </a:cubicBezTo>
                  <a:lnTo>
                    <a:pt x="434041" y="383208"/>
                  </a:lnTo>
                  <a:lnTo>
                    <a:pt x="436674" y="391239"/>
                  </a:lnTo>
                  <a:cubicBezTo>
                    <a:pt x="525860" y="334026"/>
                    <a:pt x="609997" y="270923"/>
                    <a:pt x="689086" y="201930"/>
                  </a:cubicBezTo>
                  <a:lnTo>
                    <a:pt x="719376" y="169116"/>
                  </a:lnTo>
                  <a:cubicBezTo>
                    <a:pt x="717693" y="169116"/>
                    <a:pt x="712645" y="166592"/>
                    <a:pt x="704231" y="161544"/>
                  </a:cubicBezTo>
                  <a:cubicBezTo>
                    <a:pt x="695817" y="156496"/>
                    <a:pt x="678990" y="148503"/>
                    <a:pt x="653749" y="137565"/>
                  </a:cubicBezTo>
                  <a:cubicBezTo>
                    <a:pt x="628508" y="126627"/>
                    <a:pt x="599059" y="119054"/>
                    <a:pt x="565404" y="114848"/>
                  </a:cubicBezTo>
                  <a:cubicBezTo>
                    <a:pt x="531749" y="110641"/>
                    <a:pt x="510294" y="106434"/>
                    <a:pt x="501039" y="102227"/>
                  </a:cubicBezTo>
                  <a:cubicBezTo>
                    <a:pt x="491784" y="98020"/>
                    <a:pt x="481267" y="93393"/>
                    <a:pt x="469487" y="88344"/>
                  </a:cubicBezTo>
                  <a:cubicBezTo>
                    <a:pt x="469487" y="84979"/>
                    <a:pt x="469908" y="81613"/>
                    <a:pt x="470750" y="78248"/>
                  </a:cubicBezTo>
                  <a:cubicBezTo>
                    <a:pt x="471591" y="74882"/>
                    <a:pt x="472853" y="71517"/>
                    <a:pt x="474536" y="68151"/>
                  </a:cubicBezTo>
                  <a:lnTo>
                    <a:pt x="487156" y="58055"/>
                  </a:lnTo>
                  <a:lnTo>
                    <a:pt x="479584" y="53006"/>
                  </a:lnTo>
                  <a:lnTo>
                    <a:pt x="487156" y="50482"/>
                  </a:lnTo>
                  <a:lnTo>
                    <a:pt x="492205" y="45434"/>
                  </a:lnTo>
                  <a:lnTo>
                    <a:pt x="484632" y="37862"/>
                  </a:lnTo>
                  <a:lnTo>
                    <a:pt x="494729" y="27765"/>
                  </a:lnTo>
                  <a:lnTo>
                    <a:pt x="489681" y="20193"/>
                  </a:lnTo>
                  <a:lnTo>
                    <a:pt x="509873" y="17669"/>
                  </a:lnTo>
                  <a:lnTo>
                    <a:pt x="501393" y="2827"/>
                  </a:lnTo>
                  <a:lnTo>
                    <a:pt x="502301" y="2524"/>
                  </a:lnTo>
                  <a:cubicBezTo>
                    <a:pt x="503143" y="1682"/>
                    <a:pt x="507665" y="1262"/>
                    <a:pt x="515869" y="1262"/>
                  </a:cubicBezTo>
                  <a:close/>
                  <a:moveTo>
                    <a:pt x="499777" y="0"/>
                  </a:moveTo>
                  <a:lnTo>
                    <a:pt x="501393" y="2827"/>
                  </a:lnTo>
                  <a:lnTo>
                    <a:pt x="500408" y="3155"/>
                  </a:lnTo>
                  <a:cubicBezTo>
                    <a:pt x="499987" y="2734"/>
                    <a:pt x="499777" y="1682"/>
                    <a:pt x="499777" y="0"/>
                  </a:cubicBezTo>
                  <a:close/>
                </a:path>
              </a:pathLst>
            </a:custGeom>
            <a:solidFill>
              <a:srgbClr val="000058">
                <a:alpha val="3000"/>
              </a:srgbClr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>
                <a:defRPr sz="16600">
                  <a:solidFill>
                    <a:srgbClr val="3C2918"/>
                  </a:solidFill>
                  <a:latin typeface="Ohhige115" panose="02000609000000000000" pitchFamily="49" charset="-128"/>
                  <a:ea typeface="Ohhige115" panose="02000609000000000000" pitchFamily="49" charset="-128"/>
                </a:defRPr>
              </a:lvl1pPr>
            </a:lstStyle>
            <a:p>
              <a:endParaRPr lang="zh-CN" altLang="en-US" sz="19900" dirty="0">
                <a:solidFill>
                  <a:srgbClr val="000058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</a:endParaRPr>
            </a:p>
          </p:txBody>
        </p:sp>
        <p:sp>
          <p:nvSpPr>
            <p:cNvPr id="150" name="任意多边形 149"/>
            <p:cNvSpPr/>
            <p:nvPr/>
          </p:nvSpPr>
          <p:spPr>
            <a:xfrm>
              <a:off x="3101801" y="2483410"/>
              <a:ext cx="223785" cy="607218"/>
            </a:xfrm>
            <a:custGeom>
              <a:avLst/>
              <a:gdLst>
                <a:gd name="connsiteX0" fmla="*/ 355902 w 810244"/>
                <a:gd name="connsiteY0" fmla="*/ 0 h 2198513"/>
                <a:gd name="connsiteX1" fmla="*/ 376095 w 810244"/>
                <a:gd name="connsiteY1" fmla="*/ 1262 h 2198513"/>
                <a:gd name="connsiteX2" fmla="*/ 532590 w 810244"/>
                <a:gd name="connsiteY2" fmla="*/ 32814 h 2198513"/>
                <a:gd name="connsiteX3" fmla="*/ 547735 w 810244"/>
                <a:gd name="connsiteY3" fmla="*/ 12621 h 2198513"/>
                <a:gd name="connsiteX4" fmla="*/ 566666 w 810244"/>
                <a:gd name="connsiteY4" fmla="*/ 12621 h 2198513"/>
                <a:gd name="connsiteX5" fmla="*/ 580549 w 810244"/>
                <a:gd name="connsiteY5" fmla="*/ 21455 h 2198513"/>
                <a:gd name="connsiteX6" fmla="*/ 604528 w 810244"/>
                <a:gd name="connsiteY6" fmla="*/ 45434 h 2198513"/>
                <a:gd name="connsiteX7" fmla="*/ 648700 w 810244"/>
                <a:gd name="connsiteY7" fmla="*/ 71938 h 2198513"/>
                <a:gd name="connsiteX8" fmla="*/ 700445 w 810244"/>
                <a:gd name="connsiteY8" fmla="*/ 88344 h 2198513"/>
                <a:gd name="connsiteX9" fmla="*/ 742093 w 810244"/>
                <a:gd name="connsiteY9" fmla="*/ 100965 h 2198513"/>
                <a:gd name="connsiteX10" fmla="*/ 752189 w 810244"/>
                <a:gd name="connsiteY10" fmla="*/ 126206 h 2198513"/>
                <a:gd name="connsiteX11" fmla="*/ 762286 w 810244"/>
                <a:gd name="connsiteY11" fmla="*/ 132517 h 2198513"/>
                <a:gd name="connsiteX12" fmla="*/ 781217 w 810244"/>
                <a:gd name="connsiteY12" fmla="*/ 137565 h 2198513"/>
                <a:gd name="connsiteX13" fmla="*/ 805196 w 810244"/>
                <a:gd name="connsiteY13" fmla="*/ 146399 h 2198513"/>
                <a:gd name="connsiteX14" fmla="*/ 810244 w 810244"/>
                <a:gd name="connsiteY14" fmla="*/ 166592 h 2198513"/>
                <a:gd name="connsiteX15" fmla="*/ 777430 w 810244"/>
                <a:gd name="connsiteY15" fmla="*/ 206978 h 2198513"/>
                <a:gd name="connsiteX16" fmla="*/ 790051 w 810244"/>
                <a:gd name="connsiteY16" fmla="*/ 232220 h 2198513"/>
                <a:gd name="connsiteX17" fmla="*/ 752189 w 810244"/>
                <a:gd name="connsiteY17" fmla="*/ 239792 h 2198513"/>
                <a:gd name="connsiteX18" fmla="*/ 740831 w 810244"/>
                <a:gd name="connsiteY18" fmla="*/ 297847 h 2198513"/>
                <a:gd name="connsiteX19" fmla="*/ 731996 w 810244"/>
                <a:gd name="connsiteY19" fmla="*/ 335709 h 2198513"/>
                <a:gd name="connsiteX20" fmla="*/ 726948 w 810244"/>
                <a:gd name="connsiteY20" fmla="*/ 355902 h 2198513"/>
                <a:gd name="connsiteX21" fmla="*/ 709279 w 810244"/>
                <a:gd name="connsiteY21" fmla="*/ 365998 h 2198513"/>
                <a:gd name="connsiteX22" fmla="*/ 676466 w 810244"/>
                <a:gd name="connsiteY22" fmla="*/ 527542 h 2198513"/>
                <a:gd name="connsiteX23" fmla="*/ 661321 w 810244"/>
                <a:gd name="connsiteY23" fmla="*/ 595694 h 2198513"/>
                <a:gd name="connsiteX24" fmla="*/ 662583 w 810244"/>
                <a:gd name="connsiteY24" fmla="*/ 676466 h 2198513"/>
                <a:gd name="connsiteX25" fmla="*/ 658797 w 810244"/>
                <a:gd name="connsiteY25" fmla="*/ 790051 h 2198513"/>
                <a:gd name="connsiteX26" fmla="*/ 658797 w 810244"/>
                <a:gd name="connsiteY26" fmla="*/ 938975 h 2198513"/>
                <a:gd name="connsiteX27" fmla="*/ 668893 w 810244"/>
                <a:gd name="connsiteY27" fmla="*/ 1033629 h 2198513"/>
                <a:gd name="connsiteX28" fmla="*/ 671417 w 810244"/>
                <a:gd name="connsiteY28" fmla="*/ 1060133 h 2198513"/>
                <a:gd name="connsiteX29" fmla="*/ 673941 w 810244"/>
                <a:gd name="connsiteY29" fmla="*/ 1082850 h 2198513"/>
                <a:gd name="connsiteX30" fmla="*/ 672679 w 810244"/>
                <a:gd name="connsiteY30" fmla="*/ 1099257 h 2198513"/>
                <a:gd name="connsiteX31" fmla="*/ 670155 w 810244"/>
                <a:gd name="connsiteY31" fmla="*/ 1115664 h 2198513"/>
                <a:gd name="connsiteX32" fmla="*/ 668893 w 810244"/>
                <a:gd name="connsiteY32" fmla="*/ 1158574 h 2198513"/>
                <a:gd name="connsiteX33" fmla="*/ 673941 w 810244"/>
                <a:gd name="connsiteY33" fmla="*/ 1138381 h 2198513"/>
                <a:gd name="connsiteX34" fmla="*/ 675204 w 810244"/>
                <a:gd name="connsiteY34" fmla="*/ 1148477 h 2198513"/>
                <a:gd name="connsiteX35" fmla="*/ 672679 w 810244"/>
                <a:gd name="connsiteY35" fmla="*/ 1167408 h 2198513"/>
                <a:gd name="connsiteX36" fmla="*/ 671417 w 810244"/>
                <a:gd name="connsiteY36" fmla="*/ 1211580 h 2198513"/>
                <a:gd name="connsiteX37" fmla="*/ 681514 w 810244"/>
                <a:gd name="connsiteY37" fmla="*/ 1188863 h 2198513"/>
                <a:gd name="connsiteX38" fmla="*/ 682776 w 810244"/>
                <a:gd name="connsiteY38" fmla="*/ 1238084 h 2198513"/>
                <a:gd name="connsiteX39" fmla="*/ 684038 w 810244"/>
                <a:gd name="connsiteY39" fmla="*/ 1267111 h 2198513"/>
                <a:gd name="connsiteX40" fmla="*/ 686562 w 810244"/>
                <a:gd name="connsiteY40" fmla="*/ 1282256 h 2198513"/>
                <a:gd name="connsiteX41" fmla="*/ 681514 w 810244"/>
                <a:gd name="connsiteY41" fmla="*/ 1284780 h 2198513"/>
                <a:gd name="connsiteX42" fmla="*/ 686562 w 810244"/>
                <a:gd name="connsiteY42" fmla="*/ 1289828 h 2198513"/>
                <a:gd name="connsiteX43" fmla="*/ 691610 w 810244"/>
                <a:gd name="connsiteY43" fmla="*/ 1356717 h 2198513"/>
                <a:gd name="connsiteX44" fmla="*/ 695397 w 810244"/>
                <a:gd name="connsiteY44" fmla="*/ 1452634 h 2198513"/>
                <a:gd name="connsiteX45" fmla="*/ 694134 w 810244"/>
                <a:gd name="connsiteY45" fmla="*/ 1532144 h 2198513"/>
                <a:gd name="connsiteX46" fmla="*/ 696659 w 810244"/>
                <a:gd name="connsiteY46" fmla="*/ 1552337 h 2198513"/>
                <a:gd name="connsiteX47" fmla="*/ 704231 w 810244"/>
                <a:gd name="connsiteY47" fmla="*/ 1567482 h 2198513"/>
                <a:gd name="connsiteX48" fmla="*/ 696659 w 810244"/>
                <a:gd name="connsiteY48" fmla="*/ 1653302 h 2198513"/>
                <a:gd name="connsiteX49" fmla="*/ 704231 w 810244"/>
                <a:gd name="connsiteY49" fmla="*/ 1638157 h 2198513"/>
                <a:gd name="connsiteX50" fmla="*/ 711803 w 810244"/>
                <a:gd name="connsiteY50" fmla="*/ 1630585 h 2198513"/>
                <a:gd name="connsiteX51" fmla="*/ 713066 w 810244"/>
                <a:gd name="connsiteY51" fmla="*/ 1639419 h 2198513"/>
                <a:gd name="connsiteX52" fmla="*/ 711803 w 810244"/>
                <a:gd name="connsiteY52" fmla="*/ 1658350 h 2198513"/>
                <a:gd name="connsiteX53" fmla="*/ 704231 w 810244"/>
                <a:gd name="connsiteY53" fmla="*/ 1708833 h 2198513"/>
                <a:gd name="connsiteX54" fmla="*/ 709279 w 810244"/>
                <a:gd name="connsiteY54" fmla="*/ 1716405 h 2198513"/>
                <a:gd name="connsiteX55" fmla="*/ 718114 w 810244"/>
                <a:gd name="connsiteY55" fmla="*/ 1731550 h 2198513"/>
                <a:gd name="connsiteX56" fmla="*/ 721900 w 810244"/>
                <a:gd name="connsiteY56" fmla="*/ 1759315 h 2198513"/>
                <a:gd name="connsiteX57" fmla="*/ 728210 w 810244"/>
                <a:gd name="connsiteY57" fmla="*/ 1798439 h 2198513"/>
                <a:gd name="connsiteX58" fmla="*/ 734521 w 810244"/>
                <a:gd name="connsiteY58" fmla="*/ 1838825 h 2198513"/>
                <a:gd name="connsiteX59" fmla="*/ 734521 w 810244"/>
                <a:gd name="connsiteY59" fmla="*/ 1895618 h 2198513"/>
                <a:gd name="connsiteX60" fmla="*/ 744617 w 810244"/>
                <a:gd name="connsiteY60" fmla="*/ 1895618 h 2198513"/>
                <a:gd name="connsiteX61" fmla="*/ 749034 w 810244"/>
                <a:gd name="connsiteY61" fmla="*/ 1867853 h 2198513"/>
                <a:gd name="connsiteX62" fmla="*/ 754991 w 810244"/>
                <a:gd name="connsiteY62" fmla="*/ 1855371 h 2198513"/>
                <a:gd name="connsiteX63" fmla="*/ 764810 w 810244"/>
                <a:gd name="connsiteY63" fmla="*/ 1860280 h 2198513"/>
                <a:gd name="connsiteX64" fmla="*/ 769858 w 810244"/>
                <a:gd name="connsiteY64" fmla="*/ 1890570 h 2198513"/>
                <a:gd name="connsiteX65" fmla="*/ 767334 w 810244"/>
                <a:gd name="connsiteY65" fmla="*/ 1913287 h 2198513"/>
                <a:gd name="connsiteX66" fmla="*/ 754714 w 810244"/>
                <a:gd name="connsiteY66" fmla="*/ 1958721 h 2198513"/>
                <a:gd name="connsiteX67" fmla="*/ 752189 w 810244"/>
                <a:gd name="connsiteY67" fmla="*/ 1953673 h 2198513"/>
                <a:gd name="connsiteX68" fmla="*/ 742093 w 810244"/>
                <a:gd name="connsiteY68" fmla="*/ 1963770 h 2198513"/>
                <a:gd name="connsiteX69" fmla="*/ 744617 w 810244"/>
                <a:gd name="connsiteY69" fmla="*/ 2016776 h 2198513"/>
                <a:gd name="connsiteX70" fmla="*/ 737045 w 810244"/>
                <a:gd name="connsiteY70" fmla="*/ 2016776 h 2198513"/>
                <a:gd name="connsiteX71" fmla="*/ 742093 w 810244"/>
                <a:gd name="connsiteY71" fmla="*/ 2031921 h 2198513"/>
                <a:gd name="connsiteX72" fmla="*/ 726948 w 810244"/>
                <a:gd name="connsiteY72" fmla="*/ 2036969 h 2198513"/>
                <a:gd name="connsiteX73" fmla="*/ 737045 w 810244"/>
                <a:gd name="connsiteY73" fmla="*/ 2060948 h 2198513"/>
                <a:gd name="connsiteX74" fmla="*/ 737045 w 810244"/>
                <a:gd name="connsiteY74" fmla="*/ 2076093 h 2198513"/>
                <a:gd name="connsiteX75" fmla="*/ 733258 w 810244"/>
                <a:gd name="connsiteY75" fmla="*/ 2091238 h 2198513"/>
                <a:gd name="connsiteX76" fmla="*/ 734521 w 810244"/>
                <a:gd name="connsiteY76" fmla="*/ 2105120 h 2198513"/>
                <a:gd name="connsiteX77" fmla="*/ 726948 w 810244"/>
                <a:gd name="connsiteY77" fmla="*/ 2107644 h 2198513"/>
                <a:gd name="connsiteX78" fmla="*/ 721900 w 810244"/>
                <a:gd name="connsiteY78" fmla="*/ 2120265 h 2198513"/>
                <a:gd name="connsiteX79" fmla="*/ 731996 w 810244"/>
                <a:gd name="connsiteY79" fmla="*/ 2140458 h 2198513"/>
                <a:gd name="connsiteX80" fmla="*/ 729472 w 810244"/>
                <a:gd name="connsiteY80" fmla="*/ 2140458 h 2198513"/>
                <a:gd name="connsiteX81" fmla="*/ 704231 w 810244"/>
                <a:gd name="connsiteY81" fmla="*/ 2121527 h 2198513"/>
                <a:gd name="connsiteX82" fmla="*/ 691610 w 810244"/>
                <a:gd name="connsiteY82" fmla="*/ 2115217 h 2198513"/>
                <a:gd name="connsiteX83" fmla="*/ 673941 w 810244"/>
                <a:gd name="connsiteY83" fmla="*/ 2112693 h 2198513"/>
                <a:gd name="connsiteX84" fmla="*/ 658797 w 810244"/>
                <a:gd name="connsiteY84" fmla="*/ 2127837 h 2198513"/>
                <a:gd name="connsiteX85" fmla="*/ 649962 w 810244"/>
                <a:gd name="connsiteY85" fmla="*/ 2154341 h 2198513"/>
                <a:gd name="connsiteX86" fmla="*/ 647438 w 810244"/>
                <a:gd name="connsiteY86" fmla="*/ 2164437 h 2198513"/>
                <a:gd name="connsiteX87" fmla="*/ 643652 w 810244"/>
                <a:gd name="connsiteY87" fmla="*/ 2175796 h 2198513"/>
                <a:gd name="connsiteX88" fmla="*/ 631031 w 810244"/>
                <a:gd name="connsiteY88" fmla="*/ 2175796 h 2198513"/>
                <a:gd name="connsiteX89" fmla="*/ 620935 w 810244"/>
                <a:gd name="connsiteY89" fmla="*/ 2180844 h 2198513"/>
                <a:gd name="connsiteX90" fmla="*/ 591908 w 810244"/>
                <a:gd name="connsiteY90" fmla="*/ 2192203 h 2198513"/>
                <a:gd name="connsiteX91" fmla="*/ 545211 w 810244"/>
                <a:gd name="connsiteY91" fmla="*/ 2194727 h 2198513"/>
                <a:gd name="connsiteX92" fmla="*/ 469487 w 810244"/>
                <a:gd name="connsiteY92" fmla="*/ 2183368 h 2198513"/>
                <a:gd name="connsiteX93" fmla="*/ 456867 w 810244"/>
                <a:gd name="connsiteY93" fmla="*/ 2198513 h 2198513"/>
                <a:gd name="connsiteX94" fmla="*/ 459391 w 810244"/>
                <a:gd name="connsiteY94" fmla="*/ 2188417 h 2198513"/>
                <a:gd name="connsiteX95" fmla="*/ 442984 w 810244"/>
                <a:gd name="connsiteY95" fmla="*/ 2168224 h 2198513"/>
                <a:gd name="connsiteX96" fmla="*/ 430363 w 810244"/>
                <a:gd name="connsiteY96" fmla="*/ 2150555 h 2198513"/>
                <a:gd name="connsiteX97" fmla="*/ 416481 w 810244"/>
                <a:gd name="connsiteY97" fmla="*/ 2135410 h 2198513"/>
                <a:gd name="connsiteX98" fmla="*/ 386191 w 810244"/>
                <a:gd name="connsiteY98" fmla="*/ 2117741 h 2198513"/>
                <a:gd name="connsiteX99" fmla="*/ 371047 w 810244"/>
                <a:gd name="connsiteY99" fmla="*/ 2095024 h 2198513"/>
                <a:gd name="connsiteX100" fmla="*/ 312992 w 810244"/>
                <a:gd name="connsiteY100" fmla="*/ 2036969 h 2198513"/>
                <a:gd name="connsiteX101" fmla="*/ 318040 w 810244"/>
                <a:gd name="connsiteY101" fmla="*/ 2026873 h 2198513"/>
                <a:gd name="connsiteX102" fmla="*/ 295323 w 810244"/>
                <a:gd name="connsiteY102" fmla="*/ 2014252 h 2198513"/>
                <a:gd name="connsiteX103" fmla="*/ 300371 w 810244"/>
                <a:gd name="connsiteY103" fmla="*/ 2011728 h 2198513"/>
                <a:gd name="connsiteX104" fmla="*/ 295323 w 810244"/>
                <a:gd name="connsiteY104" fmla="*/ 2004155 h 2198513"/>
                <a:gd name="connsiteX105" fmla="*/ 335709 w 810244"/>
                <a:gd name="connsiteY105" fmla="*/ 2014252 h 2198513"/>
                <a:gd name="connsiteX106" fmla="*/ 336971 w 810244"/>
                <a:gd name="connsiteY106" fmla="*/ 2004155 h 2198513"/>
                <a:gd name="connsiteX107" fmla="*/ 334447 w 810244"/>
                <a:gd name="connsiteY107" fmla="*/ 1983962 h 2198513"/>
                <a:gd name="connsiteX108" fmla="*/ 330661 w 810244"/>
                <a:gd name="connsiteY108" fmla="*/ 1962507 h 2198513"/>
                <a:gd name="connsiteX109" fmla="*/ 325612 w 810244"/>
                <a:gd name="connsiteY109" fmla="*/ 1941052 h 2198513"/>
                <a:gd name="connsiteX110" fmla="*/ 323088 w 810244"/>
                <a:gd name="connsiteY110" fmla="*/ 1910763 h 2198513"/>
                <a:gd name="connsiteX111" fmla="*/ 305419 w 810244"/>
                <a:gd name="connsiteY111" fmla="*/ 1900666 h 2198513"/>
                <a:gd name="connsiteX112" fmla="*/ 315516 w 810244"/>
                <a:gd name="connsiteY112" fmla="*/ 1895618 h 2198513"/>
                <a:gd name="connsiteX113" fmla="*/ 305419 w 810244"/>
                <a:gd name="connsiteY113" fmla="*/ 1882997 h 2198513"/>
                <a:gd name="connsiteX114" fmla="*/ 292799 w 810244"/>
                <a:gd name="connsiteY114" fmla="*/ 1880473 h 2198513"/>
                <a:gd name="connsiteX115" fmla="*/ 285226 w 810244"/>
                <a:gd name="connsiteY115" fmla="*/ 1882997 h 2198513"/>
                <a:gd name="connsiteX116" fmla="*/ 277654 w 810244"/>
                <a:gd name="connsiteY116" fmla="*/ 1877949 h 2198513"/>
                <a:gd name="connsiteX117" fmla="*/ 275130 w 810244"/>
                <a:gd name="connsiteY117" fmla="*/ 1880473 h 2198513"/>
                <a:gd name="connsiteX118" fmla="*/ 254937 w 810244"/>
                <a:gd name="connsiteY118" fmla="*/ 1877949 h 2198513"/>
                <a:gd name="connsiteX119" fmla="*/ 252413 w 810244"/>
                <a:gd name="connsiteY119" fmla="*/ 1880473 h 2198513"/>
                <a:gd name="connsiteX120" fmla="*/ 244840 w 810244"/>
                <a:gd name="connsiteY120" fmla="*/ 1877949 h 2198513"/>
                <a:gd name="connsiteX121" fmla="*/ 176689 w 810244"/>
                <a:gd name="connsiteY121" fmla="*/ 1872901 h 2198513"/>
                <a:gd name="connsiteX122" fmla="*/ 179213 w 810244"/>
                <a:gd name="connsiteY122" fmla="*/ 1860280 h 2198513"/>
                <a:gd name="connsiteX123" fmla="*/ 171641 w 810244"/>
                <a:gd name="connsiteY123" fmla="*/ 1860280 h 2198513"/>
                <a:gd name="connsiteX124" fmla="*/ 166592 w 810244"/>
                <a:gd name="connsiteY124" fmla="*/ 1855232 h 2198513"/>
                <a:gd name="connsiteX125" fmla="*/ 75724 w 810244"/>
                <a:gd name="connsiteY125" fmla="*/ 1852708 h 2198513"/>
                <a:gd name="connsiteX126" fmla="*/ 113586 w 810244"/>
                <a:gd name="connsiteY126" fmla="*/ 1847660 h 2198513"/>
                <a:gd name="connsiteX127" fmla="*/ 0 w 810244"/>
                <a:gd name="connsiteY127" fmla="*/ 1835039 h 2198513"/>
                <a:gd name="connsiteX128" fmla="*/ 90869 w 810244"/>
                <a:gd name="connsiteY128" fmla="*/ 1835039 h 2198513"/>
                <a:gd name="connsiteX129" fmla="*/ 95917 w 810244"/>
                <a:gd name="connsiteY129" fmla="*/ 1819894 h 2198513"/>
                <a:gd name="connsiteX130" fmla="*/ 106013 w 810244"/>
                <a:gd name="connsiteY130" fmla="*/ 1819894 h 2198513"/>
                <a:gd name="connsiteX131" fmla="*/ 106013 w 810244"/>
                <a:gd name="connsiteY131" fmla="*/ 1827467 h 2198513"/>
                <a:gd name="connsiteX132" fmla="*/ 113586 w 810244"/>
                <a:gd name="connsiteY132" fmla="*/ 1822418 h 2198513"/>
                <a:gd name="connsiteX133" fmla="*/ 176689 w 810244"/>
                <a:gd name="connsiteY133" fmla="*/ 1819894 h 2198513"/>
                <a:gd name="connsiteX134" fmla="*/ 159020 w 810244"/>
                <a:gd name="connsiteY134" fmla="*/ 1817370 h 2198513"/>
                <a:gd name="connsiteX135" fmla="*/ 153972 w 810244"/>
                <a:gd name="connsiteY135" fmla="*/ 1819894 h 2198513"/>
                <a:gd name="connsiteX136" fmla="*/ 140089 w 810244"/>
                <a:gd name="connsiteY136" fmla="*/ 1814846 h 2198513"/>
                <a:gd name="connsiteX137" fmla="*/ 117372 w 810244"/>
                <a:gd name="connsiteY137" fmla="*/ 1813584 h 2198513"/>
                <a:gd name="connsiteX138" fmla="*/ 58055 w 810244"/>
                <a:gd name="connsiteY138" fmla="*/ 1819894 h 2198513"/>
                <a:gd name="connsiteX139" fmla="*/ 53007 w 810244"/>
                <a:gd name="connsiteY139" fmla="*/ 1814846 h 2198513"/>
                <a:gd name="connsiteX140" fmla="*/ 50483 w 810244"/>
                <a:gd name="connsiteY140" fmla="*/ 1817370 h 2198513"/>
                <a:gd name="connsiteX141" fmla="*/ 35338 w 810244"/>
                <a:gd name="connsiteY141" fmla="*/ 1807274 h 2198513"/>
                <a:gd name="connsiteX142" fmla="*/ 76986 w 810244"/>
                <a:gd name="connsiteY142" fmla="*/ 1812322 h 2198513"/>
                <a:gd name="connsiteX143" fmla="*/ 119896 w 810244"/>
                <a:gd name="connsiteY143" fmla="*/ 1808536 h 2198513"/>
                <a:gd name="connsiteX144" fmla="*/ 160282 w 810244"/>
                <a:gd name="connsiteY144" fmla="*/ 1804750 h 2198513"/>
                <a:gd name="connsiteX145" fmla="*/ 184261 w 810244"/>
                <a:gd name="connsiteY145" fmla="*/ 1799701 h 2198513"/>
                <a:gd name="connsiteX146" fmla="*/ 184261 w 810244"/>
                <a:gd name="connsiteY146" fmla="*/ 1792129 h 2198513"/>
                <a:gd name="connsiteX147" fmla="*/ 204454 w 810244"/>
                <a:gd name="connsiteY147" fmla="*/ 1789605 h 2198513"/>
                <a:gd name="connsiteX148" fmla="*/ 159020 w 810244"/>
                <a:gd name="connsiteY148" fmla="*/ 1776984 h 2198513"/>
                <a:gd name="connsiteX149" fmla="*/ 193096 w 810244"/>
                <a:gd name="connsiteY149" fmla="*/ 1776984 h 2198513"/>
                <a:gd name="connsiteX150" fmla="*/ 209503 w 810244"/>
                <a:gd name="connsiteY150" fmla="*/ 1778246 h 2198513"/>
                <a:gd name="connsiteX151" fmla="*/ 222123 w 810244"/>
                <a:gd name="connsiteY151" fmla="*/ 1782032 h 2198513"/>
                <a:gd name="connsiteX152" fmla="*/ 219599 w 810244"/>
                <a:gd name="connsiteY152" fmla="*/ 1774460 h 2198513"/>
                <a:gd name="connsiteX153" fmla="*/ 242316 w 810244"/>
                <a:gd name="connsiteY153" fmla="*/ 1771936 h 2198513"/>
                <a:gd name="connsiteX154" fmla="*/ 239792 w 810244"/>
                <a:gd name="connsiteY154" fmla="*/ 1774460 h 2198513"/>
                <a:gd name="connsiteX155" fmla="*/ 224647 w 810244"/>
                <a:gd name="connsiteY155" fmla="*/ 1774460 h 2198513"/>
                <a:gd name="connsiteX156" fmla="*/ 222123 w 810244"/>
                <a:gd name="connsiteY156" fmla="*/ 1779508 h 2198513"/>
                <a:gd name="connsiteX157" fmla="*/ 239792 w 810244"/>
                <a:gd name="connsiteY157" fmla="*/ 1778246 h 2198513"/>
                <a:gd name="connsiteX158" fmla="*/ 246102 w 810244"/>
                <a:gd name="connsiteY158" fmla="*/ 1778246 h 2198513"/>
                <a:gd name="connsiteX159" fmla="*/ 252413 w 810244"/>
                <a:gd name="connsiteY159" fmla="*/ 1779508 h 2198513"/>
                <a:gd name="connsiteX160" fmla="*/ 247364 w 810244"/>
                <a:gd name="connsiteY160" fmla="*/ 1771936 h 2198513"/>
                <a:gd name="connsiteX161" fmla="*/ 345805 w 810244"/>
                <a:gd name="connsiteY161" fmla="*/ 1741646 h 2198513"/>
                <a:gd name="connsiteX162" fmla="*/ 345805 w 810244"/>
                <a:gd name="connsiteY162" fmla="*/ 1736598 h 2198513"/>
                <a:gd name="connsiteX163" fmla="*/ 353378 w 810244"/>
                <a:gd name="connsiteY163" fmla="*/ 1731550 h 2198513"/>
                <a:gd name="connsiteX164" fmla="*/ 360950 w 810244"/>
                <a:gd name="connsiteY164" fmla="*/ 1716405 h 2198513"/>
                <a:gd name="connsiteX165" fmla="*/ 364736 w 810244"/>
                <a:gd name="connsiteY165" fmla="*/ 1697474 h 2198513"/>
                <a:gd name="connsiteX166" fmla="*/ 368522 w 810244"/>
                <a:gd name="connsiteY166" fmla="*/ 1650778 h 2198513"/>
                <a:gd name="connsiteX167" fmla="*/ 381143 w 810244"/>
                <a:gd name="connsiteY167" fmla="*/ 1640681 h 2198513"/>
                <a:gd name="connsiteX168" fmla="*/ 386191 w 810244"/>
                <a:gd name="connsiteY168" fmla="*/ 1621750 h 2198513"/>
                <a:gd name="connsiteX169" fmla="*/ 386191 w 810244"/>
                <a:gd name="connsiteY169" fmla="*/ 1614178 h 2198513"/>
                <a:gd name="connsiteX170" fmla="*/ 383667 w 810244"/>
                <a:gd name="connsiteY170" fmla="*/ 1610392 h 2198513"/>
                <a:gd name="connsiteX171" fmla="*/ 393764 w 810244"/>
                <a:gd name="connsiteY171" fmla="*/ 1578840 h 2198513"/>
                <a:gd name="connsiteX172" fmla="*/ 400074 w 810244"/>
                <a:gd name="connsiteY172" fmla="*/ 1540979 h 2198513"/>
                <a:gd name="connsiteX173" fmla="*/ 406384 w 810244"/>
                <a:gd name="connsiteY173" fmla="*/ 1500592 h 2198513"/>
                <a:gd name="connsiteX174" fmla="*/ 408908 w 810244"/>
                <a:gd name="connsiteY174" fmla="*/ 1475351 h 2198513"/>
                <a:gd name="connsiteX175" fmla="*/ 411433 w 810244"/>
                <a:gd name="connsiteY175" fmla="*/ 1455158 h 2198513"/>
                <a:gd name="connsiteX176" fmla="*/ 424053 w 810244"/>
                <a:gd name="connsiteY176" fmla="*/ 1426131 h 2198513"/>
                <a:gd name="connsiteX177" fmla="*/ 416481 w 810244"/>
                <a:gd name="connsiteY177" fmla="*/ 1426131 h 2198513"/>
                <a:gd name="connsiteX178" fmla="*/ 416481 w 810244"/>
                <a:gd name="connsiteY178" fmla="*/ 1412248 h 2198513"/>
                <a:gd name="connsiteX179" fmla="*/ 421529 w 810244"/>
                <a:gd name="connsiteY179" fmla="*/ 1359242 h 2198513"/>
                <a:gd name="connsiteX180" fmla="*/ 429101 w 810244"/>
                <a:gd name="connsiteY180" fmla="*/ 1206532 h 2198513"/>
                <a:gd name="connsiteX181" fmla="*/ 440460 w 810244"/>
                <a:gd name="connsiteY181" fmla="*/ 978099 h 2198513"/>
                <a:gd name="connsiteX182" fmla="*/ 458129 w 810244"/>
                <a:gd name="connsiteY182" fmla="*/ 795100 h 2198513"/>
                <a:gd name="connsiteX183" fmla="*/ 464439 w 810244"/>
                <a:gd name="connsiteY183" fmla="*/ 719376 h 2198513"/>
                <a:gd name="connsiteX184" fmla="*/ 469487 w 810244"/>
                <a:gd name="connsiteY184" fmla="*/ 692873 h 2198513"/>
                <a:gd name="connsiteX185" fmla="*/ 480846 w 810244"/>
                <a:gd name="connsiteY185" fmla="*/ 648700 h 2198513"/>
                <a:gd name="connsiteX186" fmla="*/ 480846 w 810244"/>
                <a:gd name="connsiteY186" fmla="*/ 605790 h 2198513"/>
                <a:gd name="connsiteX187" fmla="*/ 474536 w 810244"/>
                <a:gd name="connsiteY187" fmla="*/ 591908 h 2198513"/>
                <a:gd name="connsiteX188" fmla="*/ 472011 w 810244"/>
                <a:gd name="connsiteY188" fmla="*/ 572977 h 2198513"/>
                <a:gd name="connsiteX189" fmla="*/ 479584 w 810244"/>
                <a:gd name="connsiteY189" fmla="*/ 565404 h 2198513"/>
                <a:gd name="connsiteX190" fmla="*/ 480846 w 810244"/>
                <a:gd name="connsiteY190" fmla="*/ 554046 h 2198513"/>
                <a:gd name="connsiteX191" fmla="*/ 482108 w 810244"/>
                <a:gd name="connsiteY191" fmla="*/ 543949 h 2198513"/>
                <a:gd name="connsiteX192" fmla="*/ 480846 w 810244"/>
                <a:gd name="connsiteY192" fmla="*/ 530066 h 2198513"/>
                <a:gd name="connsiteX193" fmla="*/ 480846 w 810244"/>
                <a:gd name="connsiteY193" fmla="*/ 507349 h 2198513"/>
                <a:gd name="connsiteX194" fmla="*/ 485894 w 810244"/>
                <a:gd name="connsiteY194" fmla="*/ 472012 h 2198513"/>
                <a:gd name="connsiteX195" fmla="*/ 489680 w 810244"/>
                <a:gd name="connsiteY195" fmla="*/ 434150 h 2198513"/>
                <a:gd name="connsiteX196" fmla="*/ 495991 w 810244"/>
                <a:gd name="connsiteY196" fmla="*/ 381143 h 2198513"/>
                <a:gd name="connsiteX197" fmla="*/ 501039 w 810244"/>
                <a:gd name="connsiteY197" fmla="*/ 296585 h 2198513"/>
                <a:gd name="connsiteX198" fmla="*/ 499777 w 810244"/>
                <a:gd name="connsiteY198" fmla="*/ 225909 h 2198513"/>
                <a:gd name="connsiteX199" fmla="*/ 492205 w 810244"/>
                <a:gd name="connsiteY199" fmla="*/ 164068 h 2198513"/>
                <a:gd name="connsiteX200" fmla="*/ 455605 w 810244"/>
                <a:gd name="connsiteY200" fmla="*/ 146399 h 2198513"/>
                <a:gd name="connsiteX201" fmla="*/ 434150 w 810244"/>
                <a:gd name="connsiteY201" fmla="*/ 141351 h 2198513"/>
                <a:gd name="connsiteX202" fmla="*/ 415219 w 810244"/>
                <a:gd name="connsiteY202" fmla="*/ 138827 h 2198513"/>
                <a:gd name="connsiteX203" fmla="*/ 388715 w 810244"/>
                <a:gd name="connsiteY203" fmla="*/ 131255 h 2198513"/>
                <a:gd name="connsiteX204" fmla="*/ 378619 w 810244"/>
                <a:gd name="connsiteY204" fmla="*/ 113586 h 2198513"/>
                <a:gd name="connsiteX205" fmla="*/ 362212 w 810244"/>
                <a:gd name="connsiteY205" fmla="*/ 99703 h 2198513"/>
                <a:gd name="connsiteX206" fmla="*/ 353378 w 810244"/>
                <a:gd name="connsiteY206" fmla="*/ 92131 h 2198513"/>
                <a:gd name="connsiteX207" fmla="*/ 340757 w 810244"/>
                <a:gd name="connsiteY207" fmla="*/ 90869 h 2198513"/>
                <a:gd name="connsiteX208" fmla="*/ 336971 w 810244"/>
                <a:gd name="connsiteY208" fmla="*/ 80772 h 2198513"/>
                <a:gd name="connsiteX209" fmla="*/ 326874 w 810244"/>
                <a:gd name="connsiteY209" fmla="*/ 69414 h 2198513"/>
                <a:gd name="connsiteX210" fmla="*/ 300371 w 810244"/>
                <a:gd name="connsiteY210" fmla="*/ 45434 h 2198513"/>
                <a:gd name="connsiteX211" fmla="*/ 315516 w 810244"/>
                <a:gd name="connsiteY211" fmla="*/ 39124 h 2198513"/>
                <a:gd name="connsiteX212" fmla="*/ 334447 w 810244"/>
                <a:gd name="connsiteY212" fmla="*/ 40386 h 2198513"/>
                <a:gd name="connsiteX213" fmla="*/ 350854 w 810244"/>
                <a:gd name="connsiteY213" fmla="*/ 45434 h 2198513"/>
                <a:gd name="connsiteX214" fmla="*/ 358426 w 810244"/>
                <a:gd name="connsiteY214" fmla="*/ 45434 h 2198513"/>
                <a:gd name="connsiteX215" fmla="*/ 328136 w 810244"/>
                <a:gd name="connsiteY215" fmla="*/ 12621 h 2198513"/>
                <a:gd name="connsiteX216" fmla="*/ 343281 w 810244"/>
                <a:gd name="connsiteY216" fmla="*/ 7573 h 2198513"/>
                <a:gd name="connsiteX217" fmla="*/ 345805 w 810244"/>
                <a:gd name="connsiteY217" fmla="*/ 2524 h 2198513"/>
                <a:gd name="connsiteX218" fmla="*/ 355902 w 810244"/>
                <a:gd name="connsiteY218" fmla="*/ 0 h 21985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</a:cxnLst>
              <a:rect l="l" t="t" r="r" b="b"/>
              <a:pathLst>
                <a:path w="810244" h="2198513">
                  <a:moveTo>
                    <a:pt x="355902" y="0"/>
                  </a:moveTo>
                  <a:cubicBezTo>
                    <a:pt x="362633" y="0"/>
                    <a:pt x="369364" y="421"/>
                    <a:pt x="376095" y="1262"/>
                  </a:cubicBezTo>
                  <a:cubicBezTo>
                    <a:pt x="382826" y="2103"/>
                    <a:pt x="434991" y="12621"/>
                    <a:pt x="532590" y="32814"/>
                  </a:cubicBezTo>
                  <a:lnTo>
                    <a:pt x="547735" y="12621"/>
                  </a:lnTo>
                  <a:cubicBezTo>
                    <a:pt x="556149" y="12621"/>
                    <a:pt x="562459" y="12621"/>
                    <a:pt x="566666" y="12621"/>
                  </a:cubicBezTo>
                  <a:cubicBezTo>
                    <a:pt x="570873" y="12621"/>
                    <a:pt x="575501" y="15566"/>
                    <a:pt x="580549" y="21455"/>
                  </a:cubicBezTo>
                  <a:cubicBezTo>
                    <a:pt x="585597" y="27345"/>
                    <a:pt x="593590" y="35338"/>
                    <a:pt x="604528" y="45434"/>
                  </a:cubicBezTo>
                  <a:cubicBezTo>
                    <a:pt x="615466" y="55531"/>
                    <a:pt x="630190" y="64365"/>
                    <a:pt x="648700" y="71938"/>
                  </a:cubicBezTo>
                  <a:cubicBezTo>
                    <a:pt x="667210" y="79510"/>
                    <a:pt x="684459" y="84979"/>
                    <a:pt x="700445" y="88344"/>
                  </a:cubicBezTo>
                  <a:cubicBezTo>
                    <a:pt x="716431" y="91710"/>
                    <a:pt x="730314" y="95917"/>
                    <a:pt x="742093" y="100965"/>
                  </a:cubicBezTo>
                  <a:lnTo>
                    <a:pt x="752189" y="126206"/>
                  </a:lnTo>
                  <a:cubicBezTo>
                    <a:pt x="755555" y="129572"/>
                    <a:pt x="758920" y="131675"/>
                    <a:pt x="762286" y="132517"/>
                  </a:cubicBezTo>
                  <a:cubicBezTo>
                    <a:pt x="765651" y="133358"/>
                    <a:pt x="771962" y="135041"/>
                    <a:pt x="781217" y="137565"/>
                  </a:cubicBezTo>
                  <a:cubicBezTo>
                    <a:pt x="790472" y="140089"/>
                    <a:pt x="798465" y="143034"/>
                    <a:pt x="805196" y="146399"/>
                  </a:cubicBezTo>
                  <a:lnTo>
                    <a:pt x="810244" y="166592"/>
                  </a:lnTo>
                  <a:lnTo>
                    <a:pt x="777430" y="206978"/>
                  </a:lnTo>
                  <a:cubicBezTo>
                    <a:pt x="784162" y="213710"/>
                    <a:pt x="788368" y="222123"/>
                    <a:pt x="790051" y="232220"/>
                  </a:cubicBezTo>
                  <a:lnTo>
                    <a:pt x="752189" y="239792"/>
                  </a:lnTo>
                  <a:cubicBezTo>
                    <a:pt x="748824" y="256620"/>
                    <a:pt x="745038" y="275971"/>
                    <a:pt x="740831" y="297847"/>
                  </a:cubicBezTo>
                  <a:cubicBezTo>
                    <a:pt x="736624" y="319723"/>
                    <a:pt x="733679" y="332343"/>
                    <a:pt x="731996" y="335709"/>
                  </a:cubicBezTo>
                  <a:cubicBezTo>
                    <a:pt x="730314" y="339074"/>
                    <a:pt x="728631" y="345806"/>
                    <a:pt x="726948" y="355902"/>
                  </a:cubicBezTo>
                  <a:lnTo>
                    <a:pt x="709279" y="365998"/>
                  </a:lnTo>
                  <a:cubicBezTo>
                    <a:pt x="695817" y="451819"/>
                    <a:pt x="684879" y="505667"/>
                    <a:pt x="676466" y="527542"/>
                  </a:cubicBezTo>
                  <a:cubicBezTo>
                    <a:pt x="668052" y="549418"/>
                    <a:pt x="663004" y="572135"/>
                    <a:pt x="661321" y="595694"/>
                  </a:cubicBezTo>
                  <a:cubicBezTo>
                    <a:pt x="659638" y="619252"/>
                    <a:pt x="660059" y="646176"/>
                    <a:pt x="662583" y="676466"/>
                  </a:cubicBezTo>
                  <a:cubicBezTo>
                    <a:pt x="665107" y="706755"/>
                    <a:pt x="663845" y="744617"/>
                    <a:pt x="658797" y="790051"/>
                  </a:cubicBezTo>
                  <a:cubicBezTo>
                    <a:pt x="653748" y="835486"/>
                    <a:pt x="653748" y="885127"/>
                    <a:pt x="658797" y="938975"/>
                  </a:cubicBezTo>
                  <a:cubicBezTo>
                    <a:pt x="663845" y="992823"/>
                    <a:pt x="667210" y="1024374"/>
                    <a:pt x="668893" y="1033629"/>
                  </a:cubicBezTo>
                  <a:cubicBezTo>
                    <a:pt x="670576" y="1042885"/>
                    <a:pt x="671417" y="1051719"/>
                    <a:pt x="671417" y="1060133"/>
                  </a:cubicBezTo>
                  <a:cubicBezTo>
                    <a:pt x="671417" y="1068546"/>
                    <a:pt x="672259" y="1076119"/>
                    <a:pt x="673941" y="1082850"/>
                  </a:cubicBezTo>
                  <a:cubicBezTo>
                    <a:pt x="675624" y="1089581"/>
                    <a:pt x="675204" y="1095050"/>
                    <a:pt x="672679" y="1099257"/>
                  </a:cubicBezTo>
                  <a:cubicBezTo>
                    <a:pt x="670155" y="1103464"/>
                    <a:pt x="669314" y="1108932"/>
                    <a:pt x="670155" y="1115664"/>
                  </a:cubicBezTo>
                  <a:cubicBezTo>
                    <a:pt x="670997" y="1122395"/>
                    <a:pt x="670576" y="1136698"/>
                    <a:pt x="668893" y="1158574"/>
                  </a:cubicBezTo>
                  <a:lnTo>
                    <a:pt x="673941" y="1138381"/>
                  </a:lnTo>
                  <a:cubicBezTo>
                    <a:pt x="675624" y="1143429"/>
                    <a:pt x="676045" y="1146794"/>
                    <a:pt x="675204" y="1148477"/>
                  </a:cubicBezTo>
                  <a:cubicBezTo>
                    <a:pt x="674362" y="1150160"/>
                    <a:pt x="673521" y="1156470"/>
                    <a:pt x="672679" y="1167408"/>
                  </a:cubicBezTo>
                  <a:cubicBezTo>
                    <a:pt x="671838" y="1178346"/>
                    <a:pt x="671417" y="1193070"/>
                    <a:pt x="671417" y="1211580"/>
                  </a:cubicBezTo>
                  <a:lnTo>
                    <a:pt x="681514" y="1188863"/>
                  </a:lnTo>
                  <a:cubicBezTo>
                    <a:pt x="681514" y="1205691"/>
                    <a:pt x="681935" y="1222097"/>
                    <a:pt x="682776" y="1238084"/>
                  </a:cubicBezTo>
                  <a:cubicBezTo>
                    <a:pt x="683617" y="1254070"/>
                    <a:pt x="684038" y="1263745"/>
                    <a:pt x="684038" y="1267111"/>
                  </a:cubicBezTo>
                  <a:cubicBezTo>
                    <a:pt x="684038" y="1270476"/>
                    <a:pt x="684879" y="1275525"/>
                    <a:pt x="686562" y="1282256"/>
                  </a:cubicBezTo>
                  <a:lnTo>
                    <a:pt x="681514" y="1284780"/>
                  </a:lnTo>
                  <a:lnTo>
                    <a:pt x="686562" y="1289828"/>
                  </a:lnTo>
                  <a:cubicBezTo>
                    <a:pt x="688245" y="1316752"/>
                    <a:pt x="689928" y="1339049"/>
                    <a:pt x="691610" y="1356717"/>
                  </a:cubicBezTo>
                  <a:cubicBezTo>
                    <a:pt x="693293" y="1374386"/>
                    <a:pt x="694555" y="1406359"/>
                    <a:pt x="695397" y="1452634"/>
                  </a:cubicBezTo>
                  <a:cubicBezTo>
                    <a:pt x="696238" y="1498910"/>
                    <a:pt x="695817" y="1525413"/>
                    <a:pt x="694134" y="1532144"/>
                  </a:cubicBezTo>
                  <a:cubicBezTo>
                    <a:pt x="692452" y="1538875"/>
                    <a:pt x="693293" y="1545606"/>
                    <a:pt x="696659" y="1552337"/>
                  </a:cubicBezTo>
                  <a:cubicBezTo>
                    <a:pt x="700024" y="1559068"/>
                    <a:pt x="702548" y="1564116"/>
                    <a:pt x="704231" y="1567482"/>
                  </a:cubicBezTo>
                  <a:cubicBezTo>
                    <a:pt x="697500" y="1596088"/>
                    <a:pt x="694976" y="1624695"/>
                    <a:pt x="696659" y="1653302"/>
                  </a:cubicBezTo>
                  <a:lnTo>
                    <a:pt x="704231" y="1638157"/>
                  </a:lnTo>
                  <a:lnTo>
                    <a:pt x="711803" y="1630585"/>
                  </a:lnTo>
                  <a:cubicBezTo>
                    <a:pt x="711803" y="1633950"/>
                    <a:pt x="712224" y="1636895"/>
                    <a:pt x="713066" y="1639419"/>
                  </a:cubicBezTo>
                  <a:cubicBezTo>
                    <a:pt x="713907" y="1641943"/>
                    <a:pt x="713486" y="1648254"/>
                    <a:pt x="711803" y="1658350"/>
                  </a:cubicBezTo>
                  <a:cubicBezTo>
                    <a:pt x="710121" y="1668447"/>
                    <a:pt x="707596" y="1685274"/>
                    <a:pt x="704231" y="1708833"/>
                  </a:cubicBezTo>
                  <a:cubicBezTo>
                    <a:pt x="704231" y="1710516"/>
                    <a:pt x="705914" y="1713040"/>
                    <a:pt x="709279" y="1716405"/>
                  </a:cubicBezTo>
                  <a:cubicBezTo>
                    <a:pt x="712645" y="1719771"/>
                    <a:pt x="715589" y="1724819"/>
                    <a:pt x="718114" y="1731550"/>
                  </a:cubicBezTo>
                  <a:cubicBezTo>
                    <a:pt x="720638" y="1738281"/>
                    <a:pt x="721900" y="1747536"/>
                    <a:pt x="721900" y="1759315"/>
                  </a:cubicBezTo>
                  <a:cubicBezTo>
                    <a:pt x="721900" y="1771095"/>
                    <a:pt x="724003" y="1784136"/>
                    <a:pt x="728210" y="1798439"/>
                  </a:cubicBezTo>
                  <a:cubicBezTo>
                    <a:pt x="732417" y="1812743"/>
                    <a:pt x="734521" y="1826205"/>
                    <a:pt x="734521" y="1838825"/>
                  </a:cubicBezTo>
                  <a:cubicBezTo>
                    <a:pt x="734521" y="1851446"/>
                    <a:pt x="734521" y="1870377"/>
                    <a:pt x="734521" y="1895618"/>
                  </a:cubicBezTo>
                  <a:lnTo>
                    <a:pt x="744617" y="1895618"/>
                  </a:lnTo>
                  <a:cubicBezTo>
                    <a:pt x="744617" y="1886363"/>
                    <a:pt x="746089" y="1877108"/>
                    <a:pt x="749034" y="1867853"/>
                  </a:cubicBezTo>
                  <a:lnTo>
                    <a:pt x="754991" y="1855371"/>
                  </a:lnTo>
                  <a:lnTo>
                    <a:pt x="764810" y="1860280"/>
                  </a:lnTo>
                  <a:cubicBezTo>
                    <a:pt x="766493" y="1873742"/>
                    <a:pt x="768176" y="1883839"/>
                    <a:pt x="769858" y="1890570"/>
                  </a:cubicBezTo>
                  <a:cubicBezTo>
                    <a:pt x="771541" y="1897301"/>
                    <a:pt x="770699" y="1904873"/>
                    <a:pt x="767334" y="1913287"/>
                  </a:cubicBezTo>
                  <a:cubicBezTo>
                    <a:pt x="763969" y="1921701"/>
                    <a:pt x="759762" y="1936845"/>
                    <a:pt x="754714" y="1958721"/>
                  </a:cubicBezTo>
                  <a:lnTo>
                    <a:pt x="752189" y="1953673"/>
                  </a:lnTo>
                  <a:lnTo>
                    <a:pt x="742093" y="1963770"/>
                  </a:lnTo>
                  <a:cubicBezTo>
                    <a:pt x="743776" y="1982280"/>
                    <a:pt x="744617" y="1999948"/>
                    <a:pt x="744617" y="2016776"/>
                  </a:cubicBezTo>
                  <a:lnTo>
                    <a:pt x="737045" y="2016776"/>
                  </a:lnTo>
                  <a:lnTo>
                    <a:pt x="742093" y="2031921"/>
                  </a:lnTo>
                  <a:lnTo>
                    <a:pt x="726948" y="2036969"/>
                  </a:lnTo>
                  <a:cubicBezTo>
                    <a:pt x="730314" y="2048748"/>
                    <a:pt x="733679" y="2056741"/>
                    <a:pt x="737045" y="2060948"/>
                  </a:cubicBezTo>
                  <a:cubicBezTo>
                    <a:pt x="740410" y="2065155"/>
                    <a:pt x="740410" y="2070203"/>
                    <a:pt x="737045" y="2076093"/>
                  </a:cubicBezTo>
                  <a:cubicBezTo>
                    <a:pt x="733679" y="2081983"/>
                    <a:pt x="732417" y="2087031"/>
                    <a:pt x="733258" y="2091238"/>
                  </a:cubicBezTo>
                  <a:cubicBezTo>
                    <a:pt x="734100" y="2095445"/>
                    <a:pt x="734521" y="2100072"/>
                    <a:pt x="734521" y="2105120"/>
                  </a:cubicBezTo>
                  <a:lnTo>
                    <a:pt x="726948" y="2107644"/>
                  </a:lnTo>
                  <a:lnTo>
                    <a:pt x="721900" y="2120265"/>
                  </a:lnTo>
                  <a:lnTo>
                    <a:pt x="731996" y="2140458"/>
                  </a:lnTo>
                  <a:lnTo>
                    <a:pt x="729472" y="2140458"/>
                  </a:lnTo>
                  <a:cubicBezTo>
                    <a:pt x="717693" y="2132044"/>
                    <a:pt x="709279" y="2125734"/>
                    <a:pt x="704231" y="2121527"/>
                  </a:cubicBezTo>
                  <a:cubicBezTo>
                    <a:pt x="699183" y="2117320"/>
                    <a:pt x="694976" y="2115217"/>
                    <a:pt x="691610" y="2115217"/>
                  </a:cubicBezTo>
                  <a:cubicBezTo>
                    <a:pt x="688245" y="2115217"/>
                    <a:pt x="682355" y="2114375"/>
                    <a:pt x="673941" y="2112693"/>
                  </a:cubicBezTo>
                  <a:lnTo>
                    <a:pt x="658797" y="2127837"/>
                  </a:lnTo>
                  <a:cubicBezTo>
                    <a:pt x="653748" y="2141299"/>
                    <a:pt x="650804" y="2150134"/>
                    <a:pt x="649962" y="2154341"/>
                  </a:cubicBezTo>
                  <a:cubicBezTo>
                    <a:pt x="649121" y="2158548"/>
                    <a:pt x="648279" y="2161913"/>
                    <a:pt x="647438" y="2164437"/>
                  </a:cubicBezTo>
                  <a:cubicBezTo>
                    <a:pt x="646597" y="2166961"/>
                    <a:pt x="645335" y="2170748"/>
                    <a:pt x="643652" y="2175796"/>
                  </a:cubicBezTo>
                  <a:cubicBezTo>
                    <a:pt x="636921" y="2175796"/>
                    <a:pt x="632714" y="2175796"/>
                    <a:pt x="631031" y="2175796"/>
                  </a:cubicBezTo>
                  <a:cubicBezTo>
                    <a:pt x="629349" y="2175796"/>
                    <a:pt x="625983" y="2177479"/>
                    <a:pt x="620935" y="2180844"/>
                  </a:cubicBezTo>
                  <a:cubicBezTo>
                    <a:pt x="615887" y="2184210"/>
                    <a:pt x="606211" y="2187996"/>
                    <a:pt x="591908" y="2192203"/>
                  </a:cubicBezTo>
                  <a:cubicBezTo>
                    <a:pt x="577604" y="2196410"/>
                    <a:pt x="562039" y="2197251"/>
                    <a:pt x="545211" y="2194727"/>
                  </a:cubicBezTo>
                  <a:cubicBezTo>
                    <a:pt x="528383" y="2192203"/>
                    <a:pt x="503142" y="2188417"/>
                    <a:pt x="469487" y="2183368"/>
                  </a:cubicBezTo>
                  <a:lnTo>
                    <a:pt x="456867" y="2198513"/>
                  </a:lnTo>
                  <a:lnTo>
                    <a:pt x="459391" y="2188417"/>
                  </a:lnTo>
                  <a:cubicBezTo>
                    <a:pt x="452660" y="2183368"/>
                    <a:pt x="447191" y="2176637"/>
                    <a:pt x="442984" y="2168224"/>
                  </a:cubicBezTo>
                  <a:cubicBezTo>
                    <a:pt x="438777" y="2159810"/>
                    <a:pt x="434570" y="2153920"/>
                    <a:pt x="430363" y="2150555"/>
                  </a:cubicBezTo>
                  <a:cubicBezTo>
                    <a:pt x="426157" y="2147189"/>
                    <a:pt x="421529" y="2142141"/>
                    <a:pt x="416481" y="2135410"/>
                  </a:cubicBezTo>
                  <a:lnTo>
                    <a:pt x="386191" y="2117741"/>
                  </a:lnTo>
                  <a:lnTo>
                    <a:pt x="371047" y="2095024"/>
                  </a:lnTo>
                  <a:lnTo>
                    <a:pt x="312992" y="2036969"/>
                  </a:lnTo>
                  <a:lnTo>
                    <a:pt x="318040" y="2026873"/>
                  </a:lnTo>
                  <a:lnTo>
                    <a:pt x="295323" y="2014252"/>
                  </a:lnTo>
                  <a:lnTo>
                    <a:pt x="300371" y="2011728"/>
                  </a:lnTo>
                  <a:lnTo>
                    <a:pt x="295323" y="2004155"/>
                  </a:lnTo>
                  <a:lnTo>
                    <a:pt x="335709" y="2014252"/>
                  </a:lnTo>
                  <a:cubicBezTo>
                    <a:pt x="337392" y="2009204"/>
                    <a:pt x="337812" y="2005838"/>
                    <a:pt x="336971" y="2004155"/>
                  </a:cubicBezTo>
                  <a:cubicBezTo>
                    <a:pt x="336130" y="2002473"/>
                    <a:pt x="335288" y="1995742"/>
                    <a:pt x="334447" y="1983962"/>
                  </a:cubicBezTo>
                  <a:cubicBezTo>
                    <a:pt x="333605" y="1972183"/>
                    <a:pt x="332343" y="1965031"/>
                    <a:pt x="330661" y="1962507"/>
                  </a:cubicBezTo>
                  <a:cubicBezTo>
                    <a:pt x="328978" y="1959983"/>
                    <a:pt x="327295" y="1952832"/>
                    <a:pt x="325612" y="1941052"/>
                  </a:cubicBezTo>
                  <a:cubicBezTo>
                    <a:pt x="323930" y="1929273"/>
                    <a:pt x="323088" y="1919176"/>
                    <a:pt x="323088" y="1910763"/>
                  </a:cubicBezTo>
                  <a:lnTo>
                    <a:pt x="305419" y="1900666"/>
                  </a:lnTo>
                  <a:lnTo>
                    <a:pt x="315516" y="1895618"/>
                  </a:lnTo>
                  <a:lnTo>
                    <a:pt x="305419" y="1882997"/>
                  </a:lnTo>
                  <a:lnTo>
                    <a:pt x="292799" y="1880473"/>
                  </a:lnTo>
                  <a:lnTo>
                    <a:pt x="285226" y="1882997"/>
                  </a:lnTo>
                  <a:lnTo>
                    <a:pt x="277654" y="1877949"/>
                  </a:lnTo>
                  <a:lnTo>
                    <a:pt x="275130" y="1880473"/>
                  </a:lnTo>
                  <a:lnTo>
                    <a:pt x="254937" y="1877949"/>
                  </a:lnTo>
                  <a:lnTo>
                    <a:pt x="252413" y="1880473"/>
                  </a:lnTo>
                  <a:lnTo>
                    <a:pt x="244840" y="1877949"/>
                  </a:lnTo>
                  <a:cubicBezTo>
                    <a:pt x="222964" y="1877949"/>
                    <a:pt x="200247" y="1876266"/>
                    <a:pt x="176689" y="1872901"/>
                  </a:cubicBezTo>
                  <a:lnTo>
                    <a:pt x="179213" y="1860280"/>
                  </a:lnTo>
                  <a:lnTo>
                    <a:pt x="171641" y="1860280"/>
                  </a:lnTo>
                  <a:lnTo>
                    <a:pt x="166592" y="1855232"/>
                  </a:lnTo>
                  <a:lnTo>
                    <a:pt x="75724" y="1852708"/>
                  </a:lnTo>
                  <a:lnTo>
                    <a:pt x="113586" y="1847660"/>
                  </a:lnTo>
                  <a:lnTo>
                    <a:pt x="0" y="1835039"/>
                  </a:lnTo>
                  <a:lnTo>
                    <a:pt x="90869" y="1835039"/>
                  </a:lnTo>
                  <a:lnTo>
                    <a:pt x="95917" y="1819894"/>
                  </a:lnTo>
                  <a:lnTo>
                    <a:pt x="106013" y="1819894"/>
                  </a:lnTo>
                  <a:lnTo>
                    <a:pt x="106013" y="1827467"/>
                  </a:lnTo>
                  <a:lnTo>
                    <a:pt x="113586" y="1822418"/>
                  </a:lnTo>
                  <a:cubicBezTo>
                    <a:pt x="133779" y="1825784"/>
                    <a:pt x="154813" y="1824943"/>
                    <a:pt x="176689" y="1819894"/>
                  </a:cubicBezTo>
                  <a:lnTo>
                    <a:pt x="159020" y="1817370"/>
                  </a:lnTo>
                  <a:lnTo>
                    <a:pt x="153972" y="1819894"/>
                  </a:lnTo>
                  <a:cubicBezTo>
                    <a:pt x="147241" y="1818212"/>
                    <a:pt x="142613" y="1816529"/>
                    <a:pt x="140089" y="1814846"/>
                  </a:cubicBezTo>
                  <a:cubicBezTo>
                    <a:pt x="137565" y="1813163"/>
                    <a:pt x="129993" y="1812743"/>
                    <a:pt x="117372" y="1813584"/>
                  </a:cubicBezTo>
                  <a:cubicBezTo>
                    <a:pt x="104751" y="1814425"/>
                    <a:pt x="84979" y="1816529"/>
                    <a:pt x="58055" y="1819894"/>
                  </a:cubicBezTo>
                  <a:lnTo>
                    <a:pt x="53007" y="1814846"/>
                  </a:lnTo>
                  <a:lnTo>
                    <a:pt x="50483" y="1817370"/>
                  </a:lnTo>
                  <a:lnTo>
                    <a:pt x="35338" y="1807274"/>
                  </a:lnTo>
                  <a:cubicBezTo>
                    <a:pt x="48800" y="1810639"/>
                    <a:pt x="62682" y="1812322"/>
                    <a:pt x="76986" y="1812322"/>
                  </a:cubicBezTo>
                  <a:cubicBezTo>
                    <a:pt x="91289" y="1812322"/>
                    <a:pt x="105593" y="1811060"/>
                    <a:pt x="119896" y="1808536"/>
                  </a:cubicBezTo>
                  <a:cubicBezTo>
                    <a:pt x="134200" y="1806012"/>
                    <a:pt x="147662" y="1804750"/>
                    <a:pt x="160282" y="1804750"/>
                  </a:cubicBezTo>
                  <a:cubicBezTo>
                    <a:pt x="172903" y="1804750"/>
                    <a:pt x="180896" y="1803067"/>
                    <a:pt x="184261" y="1799701"/>
                  </a:cubicBezTo>
                  <a:lnTo>
                    <a:pt x="184261" y="1792129"/>
                  </a:lnTo>
                  <a:lnTo>
                    <a:pt x="204454" y="1789605"/>
                  </a:lnTo>
                  <a:lnTo>
                    <a:pt x="159020" y="1776984"/>
                  </a:lnTo>
                  <a:cubicBezTo>
                    <a:pt x="174165" y="1776984"/>
                    <a:pt x="185523" y="1776984"/>
                    <a:pt x="193096" y="1776984"/>
                  </a:cubicBezTo>
                  <a:cubicBezTo>
                    <a:pt x="200668" y="1776984"/>
                    <a:pt x="206137" y="1777405"/>
                    <a:pt x="209503" y="1778246"/>
                  </a:cubicBezTo>
                  <a:cubicBezTo>
                    <a:pt x="212868" y="1779088"/>
                    <a:pt x="217075" y="1780350"/>
                    <a:pt x="222123" y="1782032"/>
                  </a:cubicBezTo>
                  <a:lnTo>
                    <a:pt x="219599" y="1774460"/>
                  </a:lnTo>
                  <a:lnTo>
                    <a:pt x="242316" y="1771936"/>
                  </a:lnTo>
                  <a:lnTo>
                    <a:pt x="239792" y="1774460"/>
                  </a:lnTo>
                  <a:lnTo>
                    <a:pt x="224647" y="1774460"/>
                  </a:lnTo>
                  <a:lnTo>
                    <a:pt x="222123" y="1779508"/>
                  </a:lnTo>
                  <a:cubicBezTo>
                    <a:pt x="230537" y="1779508"/>
                    <a:pt x="236427" y="1779088"/>
                    <a:pt x="239792" y="1778246"/>
                  </a:cubicBezTo>
                  <a:cubicBezTo>
                    <a:pt x="243157" y="1777405"/>
                    <a:pt x="245261" y="1777405"/>
                    <a:pt x="246102" y="1778246"/>
                  </a:cubicBezTo>
                  <a:cubicBezTo>
                    <a:pt x="246944" y="1779088"/>
                    <a:pt x="249047" y="1779508"/>
                    <a:pt x="252413" y="1779508"/>
                  </a:cubicBezTo>
                  <a:lnTo>
                    <a:pt x="247364" y="1771936"/>
                  </a:lnTo>
                  <a:cubicBezTo>
                    <a:pt x="282702" y="1766888"/>
                    <a:pt x="315516" y="1756791"/>
                    <a:pt x="345805" y="1741646"/>
                  </a:cubicBezTo>
                  <a:lnTo>
                    <a:pt x="345805" y="1736598"/>
                  </a:lnTo>
                  <a:lnTo>
                    <a:pt x="353378" y="1731550"/>
                  </a:lnTo>
                  <a:cubicBezTo>
                    <a:pt x="356743" y="1724819"/>
                    <a:pt x="359267" y="1719771"/>
                    <a:pt x="360950" y="1716405"/>
                  </a:cubicBezTo>
                  <a:cubicBezTo>
                    <a:pt x="362633" y="1713040"/>
                    <a:pt x="363895" y="1706729"/>
                    <a:pt x="364736" y="1697474"/>
                  </a:cubicBezTo>
                  <a:cubicBezTo>
                    <a:pt x="365578" y="1688219"/>
                    <a:pt x="366840" y="1672654"/>
                    <a:pt x="368522" y="1650778"/>
                  </a:cubicBezTo>
                  <a:lnTo>
                    <a:pt x="381143" y="1640681"/>
                  </a:lnTo>
                  <a:cubicBezTo>
                    <a:pt x="382826" y="1632268"/>
                    <a:pt x="384509" y="1625957"/>
                    <a:pt x="386191" y="1621750"/>
                  </a:cubicBezTo>
                  <a:cubicBezTo>
                    <a:pt x="387874" y="1617544"/>
                    <a:pt x="387874" y="1615019"/>
                    <a:pt x="386191" y="1614178"/>
                  </a:cubicBezTo>
                  <a:cubicBezTo>
                    <a:pt x="384509" y="1613337"/>
                    <a:pt x="383667" y="1612075"/>
                    <a:pt x="383667" y="1610392"/>
                  </a:cubicBezTo>
                  <a:cubicBezTo>
                    <a:pt x="387033" y="1596930"/>
                    <a:pt x="390398" y="1586413"/>
                    <a:pt x="393764" y="1578840"/>
                  </a:cubicBezTo>
                  <a:cubicBezTo>
                    <a:pt x="397129" y="1571268"/>
                    <a:pt x="399233" y="1558647"/>
                    <a:pt x="400074" y="1540979"/>
                  </a:cubicBezTo>
                  <a:cubicBezTo>
                    <a:pt x="400915" y="1523310"/>
                    <a:pt x="403019" y="1509848"/>
                    <a:pt x="406384" y="1500592"/>
                  </a:cubicBezTo>
                  <a:cubicBezTo>
                    <a:pt x="409750" y="1491337"/>
                    <a:pt x="410591" y="1482924"/>
                    <a:pt x="408908" y="1475351"/>
                  </a:cubicBezTo>
                  <a:cubicBezTo>
                    <a:pt x="407226" y="1467779"/>
                    <a:pt x="408067" y="1461048"/>
                    <a:pt x="411433" y="1455158"/>
                  </a:cubicBezTo>
                  <a:cubicBezTo>
                    <a:pt x="414798" y="1449269"/>
                    <a:pt x="419005" y="1439593"/>
                    <a:pt x="424053" y="1426131"/>
                  </a:cubicBezTo>
                  <a:lnTo>
                    <a:pt x="416481" y="1426131"/>
                  </a:lnTo>
                  <a:cubicBezTo>
                    <a:pt x="416481" y="1419400"/>
                    <a:pt x="416481" y="1414772"/>
                    <a:pt x="416481" y="1412248"/>
                  </a:cubicBezTo>
                  <a:cubicBezTo>
                    <a:pt x="416481" y="1409724"/>
                    <a:pt x="418164" y="1392055"/>
                    <a:pt x="421529" y="1359242"/>
                  </a:cubicBezTo>
                  <a:cubicBezTo>
                    <a:pt x="424894" y="1326428"/>
                    <a:pt x="427419" y="1275525"/>
                    <a:pt x="429101" y="1206532"/>
                  </a:cubicBezTo>
                  <a:cubicBezTo>
                    <a:pt x="430784" y="1137539"/>
                    <a:pt x="434570" y="1061395"/>
                    <a:pt x="440460" y="978099"/>
                  </a:cubicBezTo>
                  <a:cubicBezTo>
                    <a:pt x="446350" y="894802"/>
                    <a:pt x="452239" y="833803"/>
                    <a:pt x="458129" y="795100"/>
                  </a:cubicBezTo>
                  <a:cubicBezTo>
                    <a:pt x="464018" y="756396"/>
                    <a:pt x="466122" y="731155"/>
                    <a:pt x="464439" y="719376"/>
                  </a:cubicBezTo>
                  <a:cubicBezTo>
                    <a:pt x="462756" y="707597"/>
                    <a:pt x="464439" y="698762"/>
                    <a:pt x="469487" y="692873"/>
                  </a:cubicBezTo>
                  <a:cubicBezTo>
                    <a:pt x="474536" y="686983"/>
                    <a:pt x="478322" y="672259"/>
                    <a:pt x="480846" y="648700"/>
                  </a:cubicBezTo>
                  <a:cubicBezTo>
                    <a:pt x="483370" y="625142"/>
                    <a:pt x="483370" y="610839"/>
                    <a:pt x="480846" y="605790"/>
                  </a:cubicBezTo>
                  <a:cubicBezTo>
                    <a:pt x="478322" y="600742"/>
                    <a:pt x="476218" y="596114"/>
                    <a:pt x="474536" y="591908"/>
                  </a:cubicBezTo>
                  <a:cubicBezTo>
                    <a:pt x="472853" y="587701"/>
                    <a:pt x="472011" y="581390"/>
                    <a:pt x="472011" y="572977"/>
                  </a:cubicBezTo>
                  <a:lnTo>
                    <a:pt x="479584" y="565404"/>
                  </a:lnTo>
                  <a:cubicBezTo>
                    <a:pt x="481267" y="560356"/>
                    <a:pt x="481687" y="556570"/>
                    <a:pt x="480846" y="554046"/>
                  </a:cubicBezTo>
                  <a:cubicBezTo>
                    <a:pt x="480004" y="551522"/>
                    <a:pt x="480425" y="548156"/>
                    <a:pt x="482108" y="543949"/>
                  </a:cubicBezTo>
                  <a:cubicBezTo>
                    <a:pt x="483791" y="539742"/>
                    <a:pt x="483370" y="535115"/>
                    <a:pt x="480846" y="530066"/>
                  </a:cubicBezTo>
                  <a:cubicBezTo>
                    <a:pt x="478322" y="525018"/>
                    <a:pt x="478322" y="517446"/>
                    <a:pt x="480846" y="507349"/>
                  </a:cubicBezTo>
                  <a:cubicBezTo>
                    <a:pt x="483370" y="497253"/>
                    <a:pt x="485053" y="485474"/>
                    <a:pt x="485894" y="472012"/>
                  </a:cubicBezTo>
                  <a:cubicBezTo>
                    <a:pt x="486735" y="458550"/>
                    <a:pt x="487998" y="445929"/>
                    <a:pt x="489680" y="434150"/>
                  </a:cubicBezTo>
                  <a:cubicBezTo>
                    <a:pt x="491363" y="422371"/>
                    <a:pt x="493466" y="404702"/>
                    <a:pt x="495991" y="381143"/>
                  </a:cubicBezTo>
                  <a:cubicBezTo>
                    <a:pt x="498515" y="357585"/>
                    <a:pt x="500198" y="329399"/>
                    <a:pt x="501039" y="296585"/>
                  </a:cubicBezTo>
                  <a:cubicBezTo>
                    <a:pt x="501880" y="263771"/>
                    <a:pt x="501460" y="240213"/>
                    <a:pt x="499777" y="225909"/>
                  </a:cubicBezTo>
                  <a:cubicBezTo>
                    <a:pt x="498094" y="211606"/>
                    <a:pt x="495570" y="190992"/>
                    <a:pt x="492205" y="164068"/>
                  </a:cubicBezTo>
                  <a:cubicBezTo>
                    <a:pt x="475377" y="155655"/>
                    <a:pt x="463177" y="149765"/>
                    <a:pt x="455605" y="146399"/>
                  </a:cubicBezTo>
                  <a:cubicBezTo>
                    <a:pt x="448032" y="143034"/>
                    <a:pt x="440881" y="141351"/>
                    <a:pt x="434150" y="141351"/>
                  </a:cubicBezTo>
                  <a:cubicBezTo>
                    <a:pt x="427419" y="141351"/>
                    <a:pt x="421108" y="140510"/>
                    <a:pt x="415219" y="138827"/>
                  </a:cubicBezTo>
                  <a:cubicBezTo>
                    <a:pt x="409329" y="137144"/>
                    <a:pt x="400495" y="134620"/>
                    <a:pt x="388715" y="131255"/>
                  </a:cubicBezTo>
                  <a:lnTo>
                    <a:pt x="378619" y="113586"/>
                  </a:lnTo>
                  <a:cubicBezTo>
                    <a:pt x="370205" y="108538"/>
                    <a:pt x="364736" y="103910"/>
                    <a:pt x="362212" y="99703"/>
                  </a:cubicBezTo>
                  <a:cubicBezTo>
                    <a:pt x="359688" y="95496"/>
                    <a:pt x="356743" y="92972"/>
                    <a:pt x="353378" y="92131"/>
                  </a:cubicBezTo>
                  <a:cubicBezTo>
                    <a:pt x="350012" y="91289"/>
                    <a:pt x="345805" y="90869"/>
                    <a:pt x="340757" y="90869"/>
                  </a:cubicBezTo>
                  <a:cubicBezTo>
                    <a:pt x="339074" y="87503"/>
                    <a:pt x="337812" y="84138"/>
                    <a:pt x="336971" y="80772"/>
                  </a:cubicBezTo>
                  <a:cubicBezTo>
                    <a:pt x="336130" y="77407"/>
                    <a:pt x="332764" y="73621"/>
                    <a:pt x="326874" y="69414"/>
                  </a:cubicBezTo>
                  <a:cubicBezTo>
                    <a:pt x="320985" y="65207"/>
                    <a:pt x="312150" y="57214"/>
                    <a:pt x="300371" y="45434"/>
                  </a:cubicBezTo>
                  <a:cubicBezTo>
                    <a:pt x="305419" y="43752"/>
                    <a:pt x="310468" y="41648"/>
                    <a:pt x="315516" y="39124"/>
                  </a:cubicBezTo>
                  <a:cubicBezTo>
                    <a:pt x="320564" y="36600"/>
                    <a:pt x="326874" y="37021"/>
                    <a:pt x="334447" y="40386"/>
                  </a:cubicBezTo>
                  <a:cubicBezTo>
                    <a:pt x="342019" y="43752"/>
                    <a:pt x="347488" y="45434"/>
                    <a:pt x="350854" y="45434"/>
                  </a:cubicBezTo>
                  <a:cubicBezTo>
                    <a:pt x="354219" y="45434"/>
                    <a:pt x="356743" y="45434"/>
                    <a:pt x="358426" y="45434"/>
                  </a:cubicBezTo>
                  <a:lnTo>
                    <a:pt x="328136" y="12621"/>
                  </a:lnTo>
                  <a:lnTo>
                    <a:pt x="343281" y="7573"/>
                  </a:lnTo>
                  <a:lnTo>
                    <a:pt x="345805" y="2524"/>
                  </a:lnTo>
                  <a:lnTo>
                    <a:pt x="355902" y="0"/>
                  </a:lnTo>
                  <a:close/>
                </a:path>
              </a:pathLst>
            </a:custGeom>
            <a:solidFill>
              <a:srgbClr val="000058">
                <a:alpha val="7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0058"/>
                </a:solidFill>
              </a:endParaRPr>
            </a:p>
          </p:txBody>
        </p:sp>
        <p:sp>
          <p:nvSpPr>
            <p:cNvPr id="151" name="任意多边形 150"/>
            <p:cNvSpPr/>
            <p:nvPr/>
          </p:nvSpPr>
          <p:spPr>
            <a:xfrm>
              <a:off x="5919426" y="3733807"/>
              <a:ext cx="1132033" cy="1736354"/>
            </a:xfrm>
            <a:custGeom>
              <a:avLst/>
              <a:gdLst>
                <a:gd name="connsiteX0" fmla="*/ 426578 w 999554"/>
                <a:gd name="connsiteY0" fmla="*/ 0 h 1533153"/>
                <a:gd name="connsiteX1" fmla="*/ 441722 w 999554"/>
                <a:gd name="connsiteY1" fmla="*/ 12621 h 1533153"/>
                <a:gd name="connsiteX2" fmla="*/ 487157 w 999554"/>
                <a:gd name="connsiteY2" fmla="*/ 42910 h 1533153"/>
                <a:gd name="connsiteX3" fmla="*/ 555308 w 999554"/>
                <a:gd name="connsiteY3" fmla="*/ 131255 h 1533153"/>
                <a:gd name="connsiteX4" fmla="*/ 646176 w 999554"/>
                <a:gd name="connsiteY4" fmla="*/ 146400 h 1533153"/>
                <a:gd name="connsiteX5" fmla="*/ 676466 w 999554"/>
                <a:gd name="connsiteY5" fmla="*/ 119896 h 1533153"/>
                <a:gd name="connsiteX6" fmla="*/ 710542 w 999554"/>
                <a:gd name="connsiteY6" fmla="*/ 111062 h 1533153"/>
                <a:gd name="connsiteX7" fmla="*/ 753452 w 999554"/>
                <a:gd name="connsiteY7" fmla="*/ 124944 h 1533153"/>
                <a:gd name="connsiteX8" fmla="*/ 800148 w 999554"/>
                <a:gd name="connsiteY8" fmla="*/ 155234 h 1533153"/>
                <a:gd name="connsiteX9" fmla="*/ 868300 w 999554"/>
                <a:gd name="connsiteY9" fmla="*/ 201930 h 1533153"/>
                <a:gd name="connsiteX10" fmla="*/ 999554 w 999554"/>
                <a:gd name="connsiteY10" fmla="*/ 312992 h 1533153"/>
                <a:gd name="connsiteX11" fmla="*/ 991982 w 999554"/>
                <a:gd name="connsiteY11" fmla="*/ 360950 h 1533153"/>
                <a:gd name="connsiteX12" fmla="*/ 942761 w 999554"/>
                <a:gd name="connsiteY12" fmla="*/ 400074 h 1533153"/>
                <a:gd name="connsiteX13" fmla="*/ 940714 w 999554"/>
                <a:gd name="connsiteY13" fmla="*/ 401139 h 1533153"/>
                <a:gd name="connsiteX14" fmla="*/ 926481 w 999554"/>
                <a:gd name="connsiteY14" fmla="*/ 403985 h 1533153"/>
                <a:gd name="connsiteX15" fmla="*/ 888381 w 999554"/>
                <a:gd name="connsiteY15" fmla="*/ 415415 h 1533153"/>
                <a:gd name="connsiteX16" fmla="*/ 865521 w 999554"/>
                <a:gd name="connsiteY16" fmla="*/ 426845 h 1533153"/>
                <a:gd name="connsiteX17" fmla="*/ 842661 w 999554"/>
                <a:gd name="connsiteY17" fmla="*/ 434465 h 1533153"/>
                <a:gd name="connsiteX18" fmla="*/ 808371 w 999554"/>
                <a:gd name="connsiteY18" fmla="*/ 445895 h 1533153"/>
                <a:gd name="connsiteX19" fmla="*/ 795456 w 999554"/>
                <a:gd name="connsiteY19" fmla="*/ 450200 h 1533153"/>
                <a:gd name="connsiteX20" fmla="*/ 787527 w 999554"/>
                <a:gd name="connsiteY20" fmla="*/ 436674 h 1533153"/>
                <a:gd name="connsiteX21" fmla="*/ 668894 w 999554"/>
                <a:gd name="connsiteY21" fmla="*/ 472012 h 1533153"/>
                <a:gd name="connsiteX22" fmla="*/ 658797 w 999554"/>
                <a:gd name="connsiteY22" fmla="*/ 449295 h 1533153"/>
                <a:gd name="connsiteX23" fmla="*/ 631031 w 999554"/>
                <a:gd name="connsiteY23" fmla="*/ 451819 h 1533153"/>
                <a:gd name="connsiteX24" fmla="*/ 598218 w 999554"/>
                <a:gd name="connsiteY24" fmla="*/ 468225 h 1533153"/>
                <a:gd name="connsiteX25" fmla="*/ 516184 w 999554"/>
                <a:gd name="connsiteY25" fmla="*/ 513660 h 1533153"/>
                <a:gd name="connsiteX26" fmla="*/ 377357 w 999554"/>
                <a:gd name="connsiteY26" fmla="*/ 610838 h 1533153"/>
                <a:gd name="connsiteX27" fmla="*/ 272606 w 999554"/>
                <a:gd name="connsiteY27" fmla="*/ 699183 h 1533153"/>
                <a:gd name="connsiteX28" fmla="*/ 204455 w 999554"/>
                <a:gd name="connsiteY28" fmla="*/ 752189 h 1533153"/>
                <a:gd name="connsiteX29" fmla="*/ 191834 w 999554"/>
                <a:gd name="connsiteY29" fmla="*/ 747141 h 1533153"/>
                <a:gd name="connsiteX30" fmla="*/ 126206 w 999554"/>
                <a:gd name="connsiteY30" fmla="*/ 807720 h 1533153"/>
                <a:gd name="connsiteX31" fmla="*/ 156496 w 999554"/>
                <a:gd name="connsiteY31" fmla="*/ 802672 h 1533153"/>
                <a:gd name="connsiteX32" fmla="*/ 479584 w 999554"/>
                <a:gd name="connsiteY32" fmla="*/ 605790 h 1533153"/>
                <a:gd name="connsiteX33" fmla="*/ 530067 w 999554"/>
                <a:gd name="connsiteY33" fmla="*/ 532591 h 1533153"/>
                <a:gd name="connsiteX34" fmla="*/ 570453 w 999554"/>
                <a:gd name="connsiteY34" fmla="*/ 530066 h 1533153"/>
                <a:gd name="connsiteX35" fmla="*/ 578025 w 999554"/>
                <a:gd name="connsiteY35" fmla="*/ 519970 h 1533153"/>
                <a:gd name="connsiteX36" fmla="*/ 678990 w 999554"/>
                <a:gd name="connsiteY36" fmla="*/ 527542 h 1533153"/>
                <a:gd name="connsiteX37" fmla="*/ 781217 w 999554"/>
                <a:gd name="connsiteY37" fmla="*/ 552784 h 1533153"/>
                <a:gd name="connsiteX38" fmla="*/ 838337 w 999554"/>
                <a:gd name="connsiteY38" fmla="*/ 598880 h 1533153"/>
                <a:gd name="connsiteX39" fmla="*/ 846471 w 999554"/>
                <a:gd name="connsiteY39" fmla="*/ 609725 h 1533153"/>
                <a:gd name="connsiteX40" fmla="*/ 853616 w 999554"/>
                <a:gd name="connsiteY40" fmla="*/ 612107 h 1533153"/>
                <a:gd name="connsiteX41" fmla="*/ 863251 w 999554"/>
                <a:gd name="connsiteY41" fmla="*/ 638604 h 1533153"/>
                <a:gd name="connsiteX42" fmla="*/ 827913 w 999554"/>
                <a:gd name="connsiteY42" fmla="*/ 681514 h 1533153"/>
                <a:gd name="connsiteX43" fmla="*/ 816555 w 999554"/>
                <a:gd name="connsiteY43" fmla="*/ 680252 h 1533153"/>
                <a:gd name="connsiteX44" fmla="*/ 805196 w 999554"/>
                <a:gd name="connsiteY44" fmla="*/ 685300 h 1533153"/>
                <a:gd name="connsiteX45" fmla="*/ 779955 w 999554"/>
                <a:gd name="connsiteY45" fmla="*/ 699183 h 1533153"/>
                <a:gd name="connsiteX46" fmla="*/ 737045 w 999554"/>
                <a:gd name="connsiteY46" fmla="*/ 790051 h 1533153"/>
                <a:gd name="connsiteX47" fmla="*/ 724424 w 999554"/>
                <a:gd name="connsiteY47" fmla="*/ 797624 h 1533153"/>
                <a:gd name="connsiteX48" fmla="*/ 687825 w 999554"/>
                <a:gd name="connsiteY48" fmla="*/ 964216 h 1533153"/>
                <a:gd name="connsiteX49" fmla="*/ 673942 w 999554"/>
                <a:gd name="connsiteY49" fmla="*/ 1028581 h 1533153"/>
                <a:gd name="connsiteX50" fmla="*/ 671417 w 999554"/>
                <a:gd name="connsiteY50" fmla="*/ 1080326 h 1533153"/>
                <a:gd name="connsiteX51" fmla="*/ 853155 w 999554"/>
                <a:gd name="connsiteY51" fmla="*/ 767334 h 1533153"/>
                <a:gd name="connsiteX52" fmla="*/ 868300 w 999554"/>
                <a:gd name="connsiteY52" fmla="*/ 757238 h 1533153"/>
                <a:gd name="connsiteX53" fmla="*/ 835486 w 999554"/>
                <a:gd name="connsiteY53" fmla="*/ 816555 h 1533153"/>
                <a:gd name="connsiteX54" fmla="*/ 819079 w 999554"/>
                <a:gd name="connsiteY54" fmla="*/ 856941 h 1533153"/>
                <a:gd name="connsiteX55" fmla="*/ 806458 w 999554"/>
                <a:gd name="connsiteY55" fmla="*/ 885968 h 1533153"/>
                <a:gd name="connsiteX56" fmla="*/ 796362 w 999554"/>
                <a:gd name="connsiteY56" fmla="*/ 914996 h 1533153"/>
                <a:gd name="connsiteX57" fmla="*/ 791314 w 999554"/>
                <a:gd name="connsiteY57" fmla="*/ 936451 h 1533153"/>
                <a:gd name="connsiteX58" fmla="*/ 788789 w 999554"/>
                <a:gd name="connsiteY58" fmla="*/ 950333 h 1533153"/>
                <a:gd name="connsiteX59" fmla="*/ 785003 w 999554"/>
                <a:gd name="connsiteY59" fmla="*/ 964216 h 1533153"/>
                <a:gd name="connsiteX60" fmla="*/ 774906 w 999554"/>
                <a:gd name="connsiteY60" fmla="*/ 949071 h 1533153"/>
                <a:gd name="connsiteX61" fmla="*/ 762286 w 999554"/>
                <a:gd name="connsiteY61" fmla="*/ 1047512 h 1533153"/>
                <a:gd name="connsiteX62" fmla="*/ 745879 w 999554"/>
                <a:gd name="connsiteY62" fmla="*/ 1142167 h 1533153"/>
                <a:gd name="connsiteX63" fmla="*/ 739569 w 999554"/>
                <a:gd name="connsiteY63" fmla="*/ 1187601 h 1533153"/>
                <a:gd name="connsiteX64" fmla="*/ 724424 w 999554"/>
                <a:gd name="connsiteY64" fmla="*/ 1241869 h 1533153"/>
                <a:gd name="connsiteX65" fmla="*/ 744617 w 999554"/>
                <a:gd name="connsiteY65" fmla="*/ 1231773 h 1533153"/>
                <a:gd name="connsiteX66" fmla="*/ 735783 w 999554"/>
                <a:gd name="connsiteY66" fmla="*/ 1284780 h 1533153"/>
                <a:gd name="connsiteX67" fmla="*/ 716852 w 999554"/>
                <a:gd name="connsiteY67" fmla="*/ 1350407 h 1533153"/>
                <a:gd name="connsiteX68" fmla="*/ 695397 w 999554"/>
                <a:gd name="connsiteY68" fmla="*/ 1426131 h 1533153"/>
                <a:gd name="connsiteX69" fmla="*/ 681514 w 999554"/>
                <a:gd name="connsiteY69" fmla="*/ 1471565 h 1533153"/>
                <a:gd name="connsiteX70" fmla="*/ 653749 w 999554"/>
                <a:gd name="connsiteY70" fmla="*/ 1532144 h 1533153"/>
                <a:gd name="connsiteX71" fmla="*/ 586859 w 999554"/>
                <a:gd name="connsiteY71" fmla="*/ 1530882 h 1533153"/>
                <a:gd name="connsiteX72" fmla="*/ 530067 w 999554"/>
                <a:gd name="connsiteY72" fmla="*/ 1529620 h 1533153"/>
                <a:gd name="connsiteX73" fmla="*/ 497253 w 999554"/>
                <a:gd name="connsiteY73" fmla="*/ 1475351 h 1533153"/>
                <a:gd name="connsiteX74" fmla="*/ 485894 w 999554"/>
                <a:gd name="connsiteY74" fmla="*/ 1438751 h 1533153"/>
                <a:gd name="connsiteX75" fmla="*/ 466964 w 999554"/>
                <a:gd name="connsiteY75" fmla="*/ 1404675 h 1533153"/>
                <a:gd name="connsiteX76" fmla="*/ 430363 w 999554"/>
                <a:gd name="connsiteY76" fmla="*/ 1352931 h 1533153"/>
                <a:gd name="connsiteX77" fmla="*/ 420267 w 999554"/>
                <a:gd name="connsiteY77" fmla="*/ 1293614 h 1533153"/>
                <a:gd name="connsiteX78" fmla="*/ 441722 w 999554"/>
                <a:gd name="connsiteY78" fmla="*/ 1229249 h 1533153"/>
                <a:gd name="connsiteX79" fmla="*/ 489681 w 999554"/>
                <a:gd name="connsiteY79" fmla="*/ 1183815 h 1533153"/>
                <a:gd name="connsiteX80" fmla="*/ 546473 w 999554"/>
                <a:gd name="connsiteY80" fmla="*/ 838010 h 1533153"/>
                <a:gd name="connsiteX81" fmla="*/ 535115 w 999554"/>
                <a:gd name="connsiteY81" fmla="*/ 825389 h 1533153"/>
                <a:gd name="connsiteX82" fmla="*/ 531960 w 999554"/>
                <a:gd name="connsiteY82" fmla="*/ 834854 h 1533153"/>
                <a:gd name="connsiteX83" fmla="*/ 525018 w 999554"/>
                <a:gd name="connsiteY83" fmla="*/ 827913 h 1533153"/>
                <a:gd name="connsiteX84" fmla="*/ 522494 w 999554"/>
                <a:gd name="connsiteY84" fmla="*/ 855679 h 1533153"/>
                <a:gd name="connsiteX85" fmla="*/ 393764 w 999554"/>
                <a:gd name="connsiteY85" fmla="*/ 926354 h 1533153"/>
                <a:gd name="connsiteX86" fmla="*/ 401336 w 999554"/>
                <a:gd name="connsiteY86" fmla="*/ 916258 h 1533153"/>
                <a:gd name="connsiteX87" fmla="*/ 340757 w 999554"/>
                <a:gd name="connsiteY87" fmla="*/ 959168 h 1533153"/>
                <a:gd name="connsiteX88" fmla="*/ 333185 w 999554"/>
                <a:gd name="connsiteY88" fmla="*/ 949071 h 1533153"/>
                <a:gd name="connsiteX89" fmla="*/ 181737 w 999554"/>
                <a:gd name="connsiteY89" fmla="*/ 1029843 h 1533153"/>
                <a:gd name="connsiteX90" fmla="*/ 80772 w 999554"/>
                <a:gd name="connsiteY90" fmla="*/ 969264 h 1533153"/>
                <a:gd name="connsiteX91" fmla="*/ 0 w 999554"/>
                <a:gd name="connsiteY91" fmla="*/ 840534 h 1533153"/>
                <a:gd name="connsiteX92" fmla="*/ 2524 w 999554"/>
                <a:gd name="connsiteY92" fmla="*/ 825389 h 1533153"/>
                <a:gd name="connsiteX93" fmla="*/ 93393 w 999554"/>
                <a:gd name="connsiteY93" fmla="*/ 797624 h 1533153"/>
                <a:gd name="connsiteX94" fmla="*/ 224648 w 999554"/>
                <a:gd name="connsiteY94" fmla="*/ 658797 h 1533153"/>
                <a:gd name="connsiteX95" fmla="*/ 567928 w 999554"/>
                <a:gd name="connsiteY95" fmla="*/ 348330 h 1533153"/>
                <a:gd name="connsiteX96" fmla="*/ 527542 w 999554"/>
                <a:gd name="connsiteY96" fmla="*/ 310468 h 1533153"/>
                <a:gd name="connsiteX97" fmla="*/ 465701 w 999554"/>
                <a:gd name="connsiteY97" fmla="*/ 218337 h 1533153"/>
                <a:gd name="connsiteX98" fmla="*/ 434150 w 999554"/>
                <a:gd name="connsiteY98" fmla="*/ 145137 h 1533153"/>
                <a:gd name="connsiteX99" fmla="*/ 424053 w 999554"/>
                <a:gd name="connsiteY99" fmla="*/ 74462 h 1533153"/>
                <a:gd name="connsiteX100" fmla="*/ 426578 w 999554"/>
                <a:gd name="connsiteY100" fmla="*/ 0 h 15331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</a:cxnLst>
              <a:rect l="l" t="t" r="r" b="b"/>
              <a:pathLst>
                <a:path w="999554" h="1533153">
                  <a:moveTo>
                    <a:pt x="426578" y="0"/>
                  </a:moveTo>
                  <a:lnTo>
                    <a:pt x="441722" y="12621"/>
                  </a:lnTo>
                  <a:lnTo>
                    <a:pt x="487157" y="42910"/>
                  </a:lnTo>
                  <a:cubicBezTo>
                    <a:pt x="505666" y="74883"/>
                    <a:pt x="528384" y="104331"/>
                    <a:pt x="555308" y="131255"/>
                  </a:cubicBezTo>
                  <a:lnTo>
                    <a:pt x="646176" y="146400"/>
                  </a:lnTo>
                  <a:cubicBezTo>
                    <a:pt x="659638" y="134620"/>
                    <a:pt x="669734" y="125786"/>
                    <a:pt x="676466" y="119896"/>
                  </a:cubicBezTo>
                  <a:cubicBezTo>
                    <a:pt x="683197" y="114007"/>
                    <a:pt x="694556" y="111062"/>
                    <a:pt x="710542" y="111062"/>
                  </a:cubicBezTo>
                  <a:cubicBezTo>
                    <a:pt x="726527" y="111062"/>
                    <a:pt x="740831" y="115689"/>
                    <a:pt x="753452" y="124944"/>
                  </a:cubicBezTo>
                  <a:cubicBezTo>
                    <a:pt x="766072" y="134200"/>
                    <a:pt x="781638" y="144296"/>
                    <a:pt x="800148" y="155234"/>
                  </a:cubicBezTo>
                  <a:cubicBezTo>
                    <a:pt x="818658" y="166172"/>
                    <a:pt x="841375" y="181737"/>
                    <a:pt x="868300" y="201930"/>
                  </a:cubicBezTo>
                  <a:cubicBezTo>
                    <a:pt x="895223" y="222123"/>
                    <a:pt x="938975" y="259144"/>
                    <a:pt x="999554" y="312992"/>
                  </a:cubicBezTo>
                  <a:lnTo>
                    <a:pt x="991982" y="360950"/>
                  </a:lnTo>
                  <a:cubicBezTo>
                    <a:pt x="968423" y="379460"/>
                    <a:pt x="952017" y="392502"/>
                    <a:pt x="942761" y="400074"/>
                  </a:cubicBezTo>
                  <a:lnTo>
                    <a:pt x="940714" y="401139"/>
                  </a:lnTo>
                  <a:lnTo>
                    <a:pt x="926481" y="403985"/>
                  </a:lnTo>
                  <a:cubicBezTo>
                    <a:pt x="909207" y="407824"/>
                    <a:pt x="907376" y="409083"/>
                    <a:pt x="888381" y="415415"/>
                  </a:cubicBezTo>
                  <a:cubicBezTo>
                    <a:pt x="846696" y="429310"/>
                    <a:pt x="909836" y="407150"/>
                    <a:pt x="865521" y="426845"/>
                  </a:cubicBezTo>
                  <a:cubicBezTo>
                    <a:pt x="858181" y="430107"/>
                    <a:pt x="850281" y="431925"/>
                    <a:pt x="842661" y="434465"/>
                  </a:cubicBezTo>
                  <a:lnTo>
                    <a:pt x="808371" y="445895"/>
                  </a:lnTo>
                  <a:lnTo>
                    <a:pt x="795456" y="450200"/>
                  </a:lnTo>
                  <a:lnTo>
                    <a:pt x="787527" y="436674"/>
                  </a:lnTo>
                  <a:cubicBezTo>
                    <a:pt x="748824" y="453501"/>
                    <a:pt x="709280" y="465281"/>
                    <a:pt x="668894" y="472012"/>
                  </a:cubicBezTo>
                  <a:lnTo>
                    <a:pt x="658797" y="449295"/>
                  </a:lnTo>
                  <a:cubicBezTo>
                    <a:pt x="648700" y="450977"/>
                    <a:pt x="639445" y="451819"/>
                    <a:pt x="631031" y="451819"/>
                  </a:cubicBezTo>
                  <a:cubicBezTo>
                    <a:pt x="622618" y="451819"/>
                    <a:pt x="611680" y="457288"/>
                    <a:pt x="598218" y="468225"/>
                  </a:cubicBezTo>
                  <a:cubicBezTo>
                    <a:pt x="584756" y="479163"/>
                    <a:pt x="557411" y="494308"/>
                    <a:pt x="516184" y="513660"/>
                  </a:cubicBezTo>
                  <a:cubicBezTo>
                    <a:pt x="474957" y="533011"/>
                    <a:pt x="428680" y="565404"/>
                    <a:pt x="377357" y="610838"/>
                  </a:cubicBezTo>
                  <a:cubicBezTo>
                    <a:pt x="326033" y="656273"/>
                    <a:pt x="291116" y="685721"/>
                    <a:pt x="272606" y="699183"/>
                  </a:cubicBezTo>
                  <a:cubicBezTo>
                    <a:pt x="254096" y="712645"/>
                    <a:pt x="231379" y="730314"/>
                    <a:pt x="204455" y="752189"/>
                  </a:cubicBezTo>
                  <a:lnTo>
                    <a:pt x="191834" y="747141"/>
                  </a:lnTo>
                  <a:lnTo>
                    <a:pt x="126206" y="807720"/>
                  </a:lnTo>
                  <a:cubicBezTo>
                    <a:pt x="137986" y="807720"/>
                    <a:pt x="148082" y="806037"/>
                    <a:pt x="156496" y="802672"/>
                  </a:cubicBezTo>
                  <a:cubicBezTo>
                    <a:pt x="164909" y="799306"/>
                    <a:pt x="272606" y="733679"/>
                    <a:pt x="479584" y="605790"/>
                  </a:cubicBezTo>
                  <a:cubicBezTo>
                    <a:pt x="494729" y="582232"/>
                    <a:pt x="511557" y="557832"/>
                    <a:pt x="530067" y="532591"/>
                  </a:cubicBezTo>
                  <a:lnTo>
                    <a:pt x="570453" y="530066"/>
                  </a:lnTo>
                  <a:lnTo>
                    <a:pt x="578025" y="519970"/>
                  </a:lnTo>
                  <a:cubicBezTo>
                    <a:pt x="596535" y="523336"/>
                    <a:pt x="630190" y="525860"/>
                    <a:pt x="678990" y="527542"/>
                  </a:cubicBezTo>
                  <a:cubicBezTo>
                    <a:pt x="727790" y="529225"/>
                    <a:pt x="761865" y="537639"/>
                    <a:pt x="781217" y="552784"/>
                  </a:cubicBezTo>
                  <a:lnTo>
                    <a:pt x="838337" y="598880"/>
                  </a:lnTo>
                  <a:lnTo>
                    <a:pt x="846471" y="609725"/>
                  </a:lnTo>
                  <a:lnTo>
                    <a:pt x="853616" y="612107"/>
                  </a:lnTo>
                  <a:lnTo>
                    <a:pt x="863251" y="638604"/>
                  </a:lnTo>
                  <a:lnTo>
                    <a:pt x="827913" y="681514"/>
                  </a:lnTo>
                  <a:cubicBezTo>
                    <a:pt x="822865" y="681514"/>
                    <a:pt x="819079" y="681093"/>
                    <a:pt x="816555" y="680252"/>
                  </a:cubicBezTo>
                  <a:cubicBezTo>
                    <a:pt x="814031" y="679410"/>
                    <a:pt x="810244" y="681093"/>
                    <a:pt x="805196" y="685300"/>
                  </a:cubicBezTo>
                  <a:cubicBezTo>
                    <a:pt x="800148" y="689507"/>
                    <a:pt x="791734" y="694135"/>
                    <a:pt x="779955" y="699183"/>
                  </a:cubicBezTo>
                  <a:lnTo>
                    <a:pt x="737045" y="790051"/>
                  </a:lnTo>
                  <a:lnTo>
                    <a:pt x="724424" y="797624"/>
                  </a:lnTo>
                  <a:cubicBezTo>
                    <a:pt x="707597" y="878396"/>
                    <a:pt x="695397" y="933927"/>
                    <a:pt x="687825" y="964216"/>
                  </a:cubicBezTo>
                  <a:cubicBezTo>
                    <a:pt x="680252" y="994505"/>
                    <a:pt x="675625" y="1015960"/>
                    <a:pt x="673942" y="1028581"/>
                  </a:cubicBezTo>
                  <a:cubicBezTo>
                    <a:pt x="672259" y="1041202"/>
                    <a:pt x="671417" y="1058450"/>
                    <a:pt x="671417" y="1080326"/>
                  </a:cubicBezTo>
                  <a:lnTo>
                    <a:pt x="853155" y="767334"/>
                  </a:lnTo>
                  <a:lnTo>
                    <a:pt x="868300" y="757238"/>
                  </a:lnTo>
                  <a:cubicBezTo>
                    <a:pt x="854838" y="779113"/>
                    <a:pt x="843899" y="798886"/>
                    <a:pt x="835486" y="816555"/>
                  </a:cubicBezTo>
                  <a:cubicBezTo>
                    <a:pt x="827072" y="834224"/>
                    <a:pt x="821603" y="847685"/>
                    <a:pt x="819079" y="856941"/>
                  </a:cubicBezTo>
                  <a:cubicBezTo>
                    <a:pt x="816555" y="866196"/>
                    <a:pt x="812348" y="875872"/>
                    <a:pt x="806458" y="885968"/>
                  </a:cubicBezTo>
                  <a:cubicBezTo>
                    <a:pt x="800569" y="896065"/>
                    <a:pt x="797203" y="905740"/>
                    <a:pt x="796362" y="914996"/>
                  </a:cubicBezTo>
                  <a:cubicBezTo>
                    <a:pt x="795521" y="924251"/>
                    <a:pt x="793838" y="931402"/>
                    <a:pt x="791314" y="936451"/>
                  </a:cubicBezTo>
                  <a:cubicBezTo>
                    <a:pt x="788789" y="941499"/>
                    <a:pt x="787948" y="946126"/>
                    <a:pt x="788789" y="950333"/>
                  </a:cubicBezTo>
                  <a:cubicBezTo>
                    <a:pt x="789631" y="954540"/>
                    <a:pt x="788368" y="959168"/>
                    <a:pt x="785003" y="964216"/>
                  </a:cubicBezTo>
                  <a:lnTo>
                    <a:pt x="774906" y="949071"/>
                  </a:lnTo>
                  <a:cubicBezTo>
                    <a:pt x="776589" y="972630"/>
                    <a:pt x="772383" y="1005443"/>
                    <a:pt x="762286" y="1047512"/>
                  </a:cubicBezTo>
                  <a:cubicBezTo>
                    <a:pt x="752190" y="1089581"/>
                    <a:pt x="746720" y="1121132"/>
                    <a:pt x="745879" y="1142167"/>
                  </a:cubicBezTo>
                  <a:cubicBezTo>
                    <a:pt x="745038" y="1163201"/>
                    <a:pt x="742934" y="1178346"/>
                    <a:pt x="739569" y="1187601"/>
                  </a:cubicBezTo>
                  <a:cubicBezTo>
                    <a:pt x="736204" y="1196856"/>
                    <a:pt x="731156" y="1214945"/>
                    <a:pt x="724424" y="1241869"/>
                  </a:cubicBezTo>
                  <a:lnTo>
                    <a:pt x="744617" y="1231773"/>
                  </a:lnTo>
                  <a:cubicBezTo>
                    <a:pt x="739569" y="1253649"/>
                    <a:pt x="736624" y="1271317"/>
                    <a:pt x="735783" y="1284780"/>
                  </a:cubicBezTo>
                  <a:cubicBezTo>
                    <a:pt x="734941" y="1298242"/>
                    <a:pt x="728631" y="1320117"/>
                    <a:pt x="716852" y="1350407"/>
                  </a:cubicBezTo>
                  <a:cubicBezTo>
                    <a:pt x="705072" y="1380696"/>
                    <a:pt x="697921" y="1405938"/>
                    <a:pt x="695397" y="1426131"/>
                  </a:cubicBezTo>
                  <a:cubicBezTo>
                    <a:pt x="692872" y="1446324"/>
                    <a:pt x="688245" y="1461468"/>
                    <a:pt x="681514" y="1471565"/>
                  </a:cubicBezTo>
                  <a:cubicBezTo>
                    <a:pt x="674783" y="1481661"/>
                    <a:pt x="665528" y="1501854"/>
                    <a:pt x="653749" y="1532144"/>
                  </a:cubicBezTo>
                  <a:cubicBezTo>
                    <a:pt x="635239" y="1533827"/>
                    <a:pt x="612942" y="1533406"/>
                    <a:pt x="586859" y="1530882"/>
                  </a:cubicBezTo>
                  <a:cubicBezTo>
                    <a:pt x="560777" y="1528358"/>
                    <a:pt x="541846" y="1527937"/>
                    <a:pt x="530067" y="1529620"/>
                  </a:cubicBezTo>
                  <a:cubicBezTo>
                    <a:pt x="514922" y="1504379"/>
                    <a:pt x="503984" y="1486289"/>
                    <a:pt x="497253" y="1475351"/>
                  </a:cubicBezTo>
                  <a:cubicBezTo>
                    <a:pt x="490521" y="1464413"/>
                    <a:pt x="486736" y="1452213"/>
                    <a:pt x="485894" y="1438751"/>
                  </a:cubicBezTo>
                  <a:cubicBezTo>
                    <a:pt x="485053" y="1425289"/>
                    <a:pt x="478743" y="1413931"/>
                    <a:pt x="466964" y="1404675"/>
                  </a:cubicBezTo>
                  <a:cubicBezTo>
                    <a:pt x="455184" y="1395420"/>
                    <a:pt x="442984" y="1378172"/>
                    <a:pt x="430363" y="1352931"/>
                  </a:cubicBezTo>
                  <a:cubicBezTo>
                    <a:pt x="417743" y="1327690"/>
                    <a:pt x="414378" y="1307917"/>
                    <a:pt x="420267" y="1293614"/>
                  </a:cubicBezTo>
                  <a:cubicBezTo>
                    <a:pt x="426157" y="1279311"/>
                    <a:pt x="433309" y="1257856"/>
                    <a:pt x="441722" y="1229249"/>
                  </a:cubicBezTo>
                  <a:lnTo>
                    <a:pt x="489681" y="1183815"/>
                  </a:lnTo>
                  <a:cubicBezTo>
                    <a:pt x="530067" y="958326"/>
                    <a:pt x="548998" y="843058"/>
                    <a:pt x="546473" y="838010"/>
                  </a:cubicBezTo>
                  <a:cubicBezTo>
                    <a:pt x="543949" y="832961"/>
                    <a:pt x="540163" y="828754"/>
                    <a:pt x="535115" y="825389"/>
                  </a:cubicBezTo>
                  <a:lnTo>
                    <a:pt x="531960" y="834854"/>
                  </a:lnTo>
                  <a:lnTo>
                    <a:pt x="525018" y="827913"/>
                  </a:lnTo>
                  <a:lnTo>
                    <a:pt x="522494" y="855679"/>
                  </a:lnTo>
                  <a:lnTo>
                    <a:pt x="393764" y="926354"/>
                  </a:lnTo>
                  <a:lnTo>
                    <a:pt x="401336" y="916258"/>
                  </a:lnTo>
                  <a:cubicBezTo>
                    <a:pt x="379460" y="931402"/>
                    <a:pt x="359267" y="945706"/>
                    <a:pt x="340757" y="959168"/>
                  </a:cubicBezTo>
                  <a:lnTo>
                    <a:pt x="333185" y="949071"/>
                  </a:lnTo>
                  <a:cubicBezTo>
                    <a:pt x="282702" y="975995"/>
                    <a:pt x="232220" y="1002919"/>
                    <a:pt x="181737" y="1029843"/>
                  </a:cubicBezTo>
                  <a:cubicBezTo>
                    <a:pt x="144716" y="1016381"/>
                    <a:pt x="111062" y="996188"/>
                    <a:pt x="80772" y="969264"/>
                  </a:cubicBezTo>
                  <a:lnTo>
                    <a:pt x="0" y="840534"/>
                  </a:lnTo>
                  <a:lnTo>
                    <a:pt x="2524" y="825389"/>
                  </a:lnTo>
                  <a:cubicBezTo>
                    <a:pt x="32814" y="822023"/>
                    <a:pt x="63103" y="812769"/>
                    <a:pt x="93393" y="797624"/>
                  </a:cubicBezTo>
                  <a:lnTo>
                    <a:pt x="224648" y="658797"/>
                  </a:lnTo>
                  <a:lnTo>
                    <a:pt x="567928" y="348330"/>
                  </a:lnTo>
                  <a:lnTo>
                    <a:pt x="527542" y="310468"/>
                  </a:lnTo>
                  <a:cubicBezTo>
                    <a:pt x="500619" y="268399"/>
                    <a:pt x="480005" y="237689"/>
                    <a:pt x="465701" y="218337"/>
                  </a:cubicBezTo>
                  <a:cubicBezTo>
                    <a:pt x="451398" y="198985"/>
                    <a:pt x="440881" y="174586"/>
                    <a:pt x="434150" y="145137"/>
                  </a:cubicBezTo>
                  <a:cubicBezTo>
                    <a:pt x="427418" y="115689"/>
                    <a:pt x="424053" y="92131"/>
                    <a:pt x="424053" y="74462"/>
                  </a:cubicBezTo>
                  <a:cubicBezTo>
                    <a:pt x="424053" y="56793"/>
                    <a:pt x="424895" y="31973"/>
                    <a:pt x="426578" y="0"/>
                  </a:cubicBezTo>
                  <a:close/>
                </a:path>
              </a:pathLst>
            </a:custGeom>
            <a:solidFill>
              <a:srgbClr val="000058">
                <a:alpha val="8000"/>
              </a:srgbClr>
            </a:soli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0058"/>
                </a:solidFill>
              </a:endParaRPr>
            </a:p>
          </p:txBody>
        </p:sp>
        <p:sp>
          <p:nvSpPr>
            <p:cNvPr id="161" name="任意多边形 160"/>
            <p:cNvSpPr/>
            <p:nvPr/>
          </p:nvSpPr>
          <p:spPr>
            <a:xfrm rot="19682050">
              <a:off x="6181118" y="2469065"/>
              <a:ext cx="415244" cy="420073"/>
            </a:xfrm>
            <a:custGeom>
              <a:avLst/>
              <a:gdLst/>
              <a:ahLst/>
              <a:cxnLst/>
              <a:rect l="l" t="t" r="r" b="b"/>
              <a:pathLst>
                <a:path w="434149" h="439198">
                  <a:moveTo>
                    <a:pt x="58055" y="0"/>
                  </a:moveTo>
                  <a:cubicBezTo>
                    <a:pt x="66468" y="3365"/>
                    <a:pt x="92130" y="13041"/>
                    <a:pt x="135041" y="29027"/>
                  </a:cubicBezTo>
                  <a:cubicBezTo>
                    <a:pt x="177951" y="45014"/>
                    <a:pt x="208661" y="58055"/>
                    <a:pt x="227171" y="68151"/>
                  </a:cubicBezTo>
                  <a:cubicBezTo>
                    <a:pt x="245681" y="78248"/>
                    <a:pt x="266716" y="93393"/>
                    <a:pt x="290274" y="113586"/>
                  </a:cubicBezTo>
                  <a:cubicBezTo>
                    <a:pt x="313833" y="133778"/>
                    <a:pt x="352536" y="166592"/>
                    <a:pt x="406384" y="212026"/>
                  </a:cubicBezTo>
                  <a:cubicBezTo>
                    <a:pt x="403018" y="237268"/>
                    <a:pt x="412273" y="256619"/>
                    <a:pt x="434149" y="270081"/>
                  </a:cubicBezTo>
                  <a:lnTo>
                    <a:pt x="411432" y="287750"/>
                  </a:lnTo>
                  <a:lnTo>
                    <a:pt x="416480" y="302895"/>
                  </a:lnTo>
                  <a:lnTo>
                    <a:pt x="401335" y="307943"/>
                  </a:lnTo>
                  <a:lnTo>
                    <a:pt x="401335" y="345805"/>
                  </a:lnTo>
                  <a:lnTo>
                    <a:pt x="381142" y="348329"/>
                  </a:lnTo>
                  <a:cubicBezTo>
                    <a:pt x="381142" y="370205"/>
                    <a:pt x="375253" y="388715"/>
                    <a:pt x="363474" y="403860"/>
                  </a:cubicBezTo>
                  <a:cubicBezTo>
                    <a:pt x="343281" y="419005"/>
                    <a:pt x="321405" y="430784"/>
                    <a:pt x="297846" y="439198"/>
                  </a:cubicBezTo>
                  <a:cubicBezTo>
                    <a:pt x="287750" y="429101"/>
                    <a:pt x="279757" y="420687"/>
                    <a:pt x="273867" y="413956"/>
                  </a:cubicBezTo>
                  <a:cubicBezTo>
                    <a:pt x="267978" y="407225"/>
                    <a:pt x="260406" y="405122"/>
                    <a:pt x="251150" y="407646"/>
                  </a:cubicBezTo>
                  <a:cubicBezTo>
                    <a:pt x="241895" y="410170"/>
                    <a:pt x="233902" y="408487"/>
                    <a:pt x="227171" y="402598"/>
                  </a:cubicBezTo>
                  <a:cubicBezTo>
                    <a:pt x="220440" y="396708"/>
                    <a:pt x="214971" y="393763"/>
                    <a:pt x="210764" y="393763"/>
                  </a:cubicBezTo>
                  <a:cubicBezTo>
                    <a:pt x="206557" y="393763"/>
                    <a:pt x="202771" y="393763"/>
                    <a:pt x="199406" y="393763"/>
                  </a:cubicBezTo>
                  <a:cubicBezTo>
                    <a:pt x="111902" y="270923"/>
                    <a:pt x="61841" y="198144"/>
                    <a:pt x="49220" y="175427"/>
                  </a:cubicBezTo>
                  <a:cubicBezTo>
                    <a:pt x="36599" y="152709"/>
                    <a:pt x="20193" y="121999"/>
                    <a:pt x="0" y="83296"/>
                  </a:cubicBezTo>
                  <a:cubicBezTo>
                    <a:pt x="8413" y="76565"/>
                    <a:pt x="18510" y="75724"/>
                    <a:pt x="30289" y="80772"/>
                  </a:cubicBezTo>
                  <a:lnTo>
                    <a:pt x="20193" y="65627"/>
                  </a:lnTo>
                  <a:lnTo>
                    <a:pt x="35337" y="68151"/>
                  </a:lnTo>
                  <a:lnTo>
                    <a:pt x="20193" y="53007"/>
                  </a:lnTo>
                  <a:lnTo>
                    <a:pt x="70675" y="68151"/>
                  </a:lnTo>
                  <a:lnTo>
                    <a:pt x="40386" y="37862"/>
                  </a:lnTo>
                  <a:cubicBezTo>
                    <a:pt x="60579" y="39545"/>
                    <a:pt x="79931" y="45434"/>
                    <a:pt x="98440" y="55531"/>
                  </a:cubicBezTo>
                  <a:lnTo>
                    <a:pt x="53006" y="12621"/>
                  </a:lnTo>
                  <a:lnTo>
                    <a:pt x="58055" y="0"/>
                  </a:lnTo>
                  <a:close/>
                </a:path>
              </a:pathLst>
            </a:custGeom>
            <a:solidFill>
              <a:srgbClr val="000058">
                <a:alpha val="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0058"/>
                </a:solidFill>
              </a:endParaRPr>
            </a:p>
          </p:txBody>
        </p:sp>
        <p:sp>
          <p:nvSpPr>
            <p:cNvPr id="164" name="任意多边形 163"/>
            <p:cNvSpPr/>
            <p:nvPr/>
          </p:nvSpPr>
          <p:spPr>
            <a:xfrm rot="19945585">
              <a:off x="2678013" y="622285"/>
              <a:ext cx="1341897" cy="1357504"/>
            </a:xfrm>
            <a:custGeom>
              <a:avLst/>
              <a:gdLst/>
              <a:ahLst/>
              <a:cxnLst/>
              <a:rect l="l" t="t" r="r" b="b"/>
              <a:pathLst>
                <a:path w="434149" h="439198">
                  <a:moveTo>
                    <a:pt x="58055" y="0"/>
                  </a:moveTo>
                  <a:cubicBezTo>
                    <a:pt x="66468" y="3365"/>
                    <a:pt x="92130" y="13041"/>
                    <a:pt x="135041" y="29027"/>
                  </a:cubicBezTo>
                  <a:cubicBezTo>
                    <a:pt x="177951" y="45014"/>
                    <a:pt x="208661" y="58055"/>
                    <a:pt x="227171" y="68151"/>
                  </a:cubicBezTo>
                  <a:cubicBezTo>
                    <a:pt x="245681" y="78248"/>
                    <a:pt x="266716" y="93393"/>
                    <a:pt x="290274" y="113586"/>
                  </a:cubicBezTo>
                  <a:cubicBezTo>
                    <a:pt x="313833" y="133778"/>
                    <a:pt x="352536" y="166592"/>
                    <a:pt x="406384" y="212026"/>
                  </a:cubicBezTo>
                  <a:cubicBezTo>
                    <a:pt x="403018" y="237268"/>
                    <a:pt x="412273" y="256619"/>
                    <a:pt x="434149" y="270081"/>
                  </a:cubicBezTo>
                  <a:lnTo>
                    <a:pt x="411432" y="287750"/>
                  </a:lnTo>
                  <a:lnTo>
                    <a:pt x="416480" y="302895"/>
                  </a:lnTo>
                  <a:lnTo>
                    <a:pt x="401335" y="307943"/>
                  </a:lnTo>
                  <a:lnTo>
                    <a:pt x="401335" y="345805"/>
                  </a:lnTo>
                  <a:lnTo>
                    <a:pt x="381142" y="348329"/>
                  </a:lnTo>
                  <a:cubicBezTo>
                    <a:pt x="381142" y="370205"/>
                    <a:pt x="375253" y="388715"/>
                    <a:pt x="363474" y="403860"/>
                  </a:cubicBezTo>
                  <a:cubicBezTo>
                    <a:pt x="343281" y="419005"/>
                    <a:pt x="321405" y="430784"/>
                    <a:pt x="297846" y="439198"/>
                  </a:cubicBezTo>
                  <a:cubicBezTo>
                    <a:pt x="287750" y="429101"/>
                    <a:pt x="279757" y="420687"/>
                    <a:pt x="273867" y="413956"/>
                  </a:cubicBezTo>
                  <a:cubicBezTo>
                    <a:pt x="267978" y="407225"/>
                    <a:pt x="260406" y="405122"/>
                    <a:pt x="251150" y="407646"/>
                  </a:cubicBezTo>
                  <a:cubicBezTo>
                    <a:pt x="241895" y="410170"/>
                    <a:pt x="233902" y="408487"/>
                    <a:pt x="227171" y="402598"/>
                  </a:cubicBezTo>
                  <a:cubicBezTo>
                    <a:pt x="220440" y="396708"/>
                    <a:pt x="214971" y="393763"/>
                    <a:pt x="210764" y="393763"/>
                  </a:cubicBezTo>
                  <a:cubicBezTo>
                    <a:pt x="206557" y="393763"/>
                    <a:pt x="202771" y="393763"/>
                    <a:pt x="199406" y="393763"/>
                  </a:cubicBezTo>
                  <a:cubicBezTo>
                    <a:pt x="111902" y="270923"/>
                    <a:pt x="61841" y="198144"/>
                    <a:pt x="49220" y="175427"/>
                  </a:cubicBezTo>
                  <a:cubicBezTo>
                    <a:pt x="36599" y="152709"/>
                    <a:pt x="20193" y="121999"/>
                    <a:pt x="0" y="83296"/>
                  </a:cubicBezTo>
                  <a:cubicBezTo>
                    <a:pt x="8413" y="76565"/>
                    <a:pt x="18510" y="75724"/>
                    <a:pt x="30289" y="80772"/>
                  </a:cubicBezTo>
                  <a:lnTo>
                    <a:pt x="20193" y="65627"/>
                  </a:lnTo>
                  <a:lnTo>
                    <a:pt x="35337" y="68151"/>
                  </a:lnTo>
                  <a:lnTo>
                    <a:pt x="20193" y="53007"/>
                  </a:lnTo>
                  <a:lnTo>
                    <a:pt x="70675" y="68151"/>
                  </a:lnTo>
                  <a:lnTo>
                    <a:pt x="40386" y="37862"/>
                  </a:lnTo>
                  <a:cubicBezTo>
                    <a:pt x="60579" y="39545"/>
                    <a:pt x="79931" y="45434"/>
                    <a:pt x="98440" y="55531"/>
                  </a:cubicBezTo>
                  <a:lnTo>
                    <a:pt x="53006" y="12621"/>
                  </a:lnTo>
                  <a:lnTo>
                    <a:pt x="58055" y="0"/>
                  </a:lnTo>
                  <a:close/>
                </a:path>
              </a:pathLst>
            </a:custGeom>
            <a:solidFill>
              <a:srgbClr val="000058">
                <a:alpha val="19000"/>
              </a:srgbClr>
            </a:solidFill>
            <a:ln>
              <a:noFill/>
            </a:ln>
            <a:effectLst>
              <a:softEdge rad="165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0058"/>
                </a:solidFill>
              </a:endParaRPr>
            </a:p>
          </p:txBody>
        </p:sp>
      </p:grpSp>
      <p:cxnSp>
        <p:nvCxnSpPr>
          <p:cNvPr id="166" name="直接连接符 165"/>
          <p:cNvCxnSpPr/>
          <p:nvPr/>
        </p:nvCxnSpPr>
        <p:spPr>
          <a:xfrm>
            <a:off x="3207268" y="396240"/>
            <a:ext cx="5835296" cy="0"/>
          </a:xfrm>
          <a:prstGeom prst="line">
            <a:avLst/>
          </a:prstGeom>
          <a:ln w="9525">
            <a:gradFill flip="none" rotWithShape="1">
              <a:gsLst>
                <a:gs pos="0">
                  <a:srgbClr val="000074">
                    <a:alpha val="0"/>
                  </a:srgbClr>
                </a:gs>
                <a:gs pos="51000">
                  <a:srgbClr val="000074"/>
                </a:gs>
                <a:gs pos="100000">
                  <a:srgbClr val="000074">
                    <a:alpha val="0"/>
                  </a:srgb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7" name="文本框 166"/>
          <p:cNvSpPr txBox="1"/>
          <p:nvPr/>
        </p:nvSpPr>
        <p:spPr>
          <a:xfrm>
            <a:off x="398507" y="226963"/>
            <a:ext cx="1803234" cy="33855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algn="ctr">
              <a:defRPr sz="16600">
                <a:solidFill>
                  <a:srgbClr val="3C2918"/>
                </a:solidFill>
                <a:latin typeface="Ohhige115" panose="02000609000000000000" pitchFamily="49" charset="-128"/>
                <a:ea typeface="Ohhige115" panose="02000609000000000000" pitchFamily="49" charset="-128"/>
              </a:defRPr>
            </a:lvl1pPr>
          </a:lstStyle>
          <a:p>
            <a:pPr algn="dist"/>
            <a:r>
              <a:rPr lang="zh-CN" altLang="en-US" sz="1600" b="1" dirty="0">
                <a:solidFill>
                  <a:srgbClr val="00005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老林杂谈第</a:t>
            </a:r>
            <a:r>
              <a:rPr lang="en-US" altLang="zh-CN" sz="1600" b="1" dirty="0">
                <a:solidFill>
                  <a:srgbClr val="00005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</a:t>
            </a:r>
            <a:r>
              <a:rPr lang="zh-CN" altLang="en-US" sz="1600" b="1" dirty="0">
                <a:solidFill>
                  <a:srgbClr val="00005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期</a:t>
            </a:r>
          </a:p>
        </p:txBody>
      </p:sp>
      <p:sp>
        <p:nvSpPr>
          <p:cNvPr id="169" name="文本框 168"/>
          <p:cNvSpPr txBox="1"/>
          <p:nvPr/>
        </p:nvSpPr>
        <p:spPr>
          <a:xfrm>
            <a:off x="398507" y="554346"/>
            <a:ext cx="1454130" cy="276999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algn="ctr">
              <a:defRPr sz="16600">
                <a:solidFill>
                  <a:srgbClr val="3C2918"/>
                </a:solidFill>
                <a:latin typeface="Ohhige115" panose="02000609000000000000" pitchFamily="49" charset="-128"/>
                <a:ea typeface="Ohhige115" panose="02000609000000000000" pitchFamily="49" charset="-128"/>
              </a:defRPr>
            </a:lvl1pPr>
          </a:lstStyle>
          <a:p>
            <a:pPr algn="dist"/>
            <a:r>
              <a:rPr lang="en-US" altLang="zh-CN" sz="1200" dirty="0">
                <a:solidFill>
                  <a:srgbClr val="00005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2019 09 19</a:t>
            </a:r>
            <a:endParaRPr lang="zh-CN" altLang="en-US" sz="1200" dirty="0">
              <a:solidFill>
                <a:srgbClr val="00005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1" name="等腰三角形 170"/>
          <p:cNvSpPr/>
          <p:nvPr/>
        </p:nvSpPr>
        <p:spPr>
          <a:xfrm rot="10800000">
            <a:off x="1023112" y="669985"/>
            <a:ext cx="58420" cy="45720"/>
          </a:xfrm>
          <a:prstGeom prst="triangle">
            <a:avLst/>
          </a:prstGeom>
          <a:noFill/>
          <a:ln>
            <a:solidFill>
              <a:srgbClr val="0000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2" name="等腰三角形 171"/>
          <p:cNvSpPr/>
          <p:nvPr/>
        </p:nvSpPr>
        <p:spPr>
          <a:xfrm rot="10800000">
            <a:off x="1415195" y="669985"/>
            <a:ext cx="58420" cy="45720"/>
          </a:xfrm>
          <a:prstGeom prst="triangle">
            <a:avLst/>
          </a:prstGeom>
          <a:noFill/>
          <a:ln>
            <a:solidFill>
              <a:srgbClr val="0000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3" name="文本框 172"/>
          <p:cNvSpPr txBox="1"/>
          <p:nvPr/>
        </p:nvSpPr>
        <p:spPr>
          <a:xfrm>
            <a:off x="10676080" y="261388"/>
            <a:ext cx="1384872" cy="33855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algn="ctr">
              <a:defRPr sz="16600">
                <a:solidFill>
                  <a:srgbClr val="3C2918"/>
                </a:solidFill>
                <a:latin typeface="Ohhige115" panose="02000609000000000000" pitchFamily="49" charset="-128"/>
                <a:ea typeface="Ohhige115" panose="02000609000000000000" pitchFamily="49" charset="-128"/>
              </a:defRPr>
            </a:lvl1pPr>
          </a:lstStyle>
          <a:p>
            <a:r>
              <a:rPr lang="zh-CN" altLang="en-US" sz="1600" dirty="0">
                <a:solidFill>
                  <a:srgbClr val="000058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</a:rPr>
              <a:t>书法字体</a:t>
            </a:r>
          </a:p>
        </p:txBody>
      </p:sp>
      <p:sp>
        <p:nvSpPr>
          <p:cNvPr id="4" name="矩形 3"/>
          <p:cNvSpPr/>
          <p:nvPr/>
        </p:nvSpPr>
        <p:spPr>
          <a:xfrm>
            <a:off x="-340005" y="928967"/>
            <a:ext cx="3716644" cy="87110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FilmGrain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02132" y="1158728"/>
            <a:ext cx="2101788" cy="5133277"/>
          </a:xfrm>
          <a:prstGeom prst="rect">
            <a:avLst/>
          </a:prstGeom>
        </p:spPr>
      </p:pic>
      <p:grpSp>
        <p:nvGrpSpPr>
          <p:cNvPr id="63" name="组合 62"/>
          <p:cNvGrpSpPr/>
          <p:nvPr/>
        </p:nvGrpSpPr>
        <p:grpSpPr>
          <a:xfrm rot="16200000">
            <a:off x="1244271" y="2265027"/>
            <a:ext cx="164476" cy="392568"/>
            <a:chOff x="1869065" y="2053686"/>
            <a:chExt cx="164476" cy="392568"/>
          </a:xfrm>
        </p:grpSpPr>
        <p:sp>
          <p:nvSpPr>
            <p:cNvPr id="64" name="椭圆 63"/>
            <p:cNvSpPr/>
            <p:nvPr/>
          </p:nvSpPr>
          <p:spPr>
            <a:xfrm>
              <a:off x="1869065" y="2053686"/>
              <a:ext cx="164476" cy="164476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65" name="直接连接符 64"/>
            <p:cNvCxnSpPr>
              <a:stCxn id="64" idx="4"/>
            </p:cNvCxnSpPr>
            <p:nvPr/>
          </p:nvCxnSpPr>
          <p:spPr>
            <a:xfrm rot="5400000">
              <a:off x="1837257" y="2332208"/>
              <a:ext cx="228092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组合 7"/>
          <p:cNvGrpSpPr/>
          <p:nvPr/>
        </p:nvGrpSpPr>
        <p:grpSpPr>
          <a:xfrm>
            <a:off x="1515001" y="2167788"/>
            <a:ext cx="1157334" cy="540860"/>
            <a:chOff x="1563734" y="2292034"/>
            <a:chExt cx="1157334" cy="540860"/>
          </a:xfrm>
        </p:grpSpPr>
        <p:sp>
          <p:nvSpPr>
            <p:cNvPr id="68" name="文本框 67"/>
            <p:cNvSpPr txBox="1"/>
            <p:nvPr/>
          </p:nvSpPr>
          <p:spPr>
            <a:xfrm>
              <a:off x="1563734" y="2292034"/>
              <a:ext cx="1143659" cy="338554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>
              <a:defPPr>
                <a:defRPr lang="zh-CN"/>
              </a:defPPr>
              <a:lvl1pPr algn="ctr">
                <a:defRPr sz="16600">
                  <a:solidFill>
                    <a:srgbClr val="3C2918"/>
                  </a:solidFill>
                  <a:latin typeface="Ohhige115" panose="02000609000000000000" pitchFamily="49" charset="-128"/>
                  <a:ea typeface="Ohhige115" panose="02000609000000000000" pitchFamily="49" charset="-128"/>
                </a:defRPr>
              </a:lvl1pPr>
            </a:lstStyle>
            <a:p>
              <a:pPr algn="dist"/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成都之旅</a:t>
              </a:r>
            </a:p>
          </p:txBody>
        </p:sp>
        <p:sp>
          <p:nvSpPr>
            <p:cNvPr id="69" name="文本框 68"/>
            <p:cNvSpPr txBox="1"/>
            <p:nvPr/>
          </p:nvSpPr>
          <p:spPr>
            <a:xfrm>
              <a:off x="1577409" y="2571284"/>
              <a:ext cx="1143659" cy="261610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>
              <a:defPPr>
                <a:defRPr lang="zh-CN"/>
              </a:defPPr>
              <a:lvl1pPr algn="ctr">
                <a:defRPr sz="16600">
                  <a:solidFill>
                    <a:srgbClr val="3C2918"/>
                  </a:solidFill>
                  <a:latin typeface="Ohhige115" panose="02000609000000000000" pitchFamily="49" charset="-128"/>
                  <a:ea typeface="Ohhige115" panose="02000609000000000000" pitchFamily="49" charset="-128"/>
                </a:defRPr>
              </a:lvl1pPr>
            </a:lstStyle>
            <a:p>
              <a:pPr algn="dist"/>
              <a:r>
                <a:rPr lang="en-US" altLang="zh-CN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2019-09-19</a:t>
              </a:r>
              <a:endPara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1515001" y="3100008"/>
            <a:ext cx="1157334" cy="540860"/>
            <a:chOff x="1563734" y="2292034"/>
            <a:chExt cx="1157334" cy="540860"/>
          </a:xfrm>
        </p:grpSpPr>
        <p:sp>
          <p:nvSpPr>
            <p:cNvPr id="73" name="文本框 72"/>
            <p:cNvSpPr txBox="1"/>
            <p:nvPr/>
          </p:nvSpPr>
          <p:spPr>
            <a:xfrm>
              <a:off x="1563734" y="2292034"/>
              <a:ext cx="1143659" cy="338554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>
              <a:defPPr>
                <a:defRPr lang="zh-CN"/>
              </a:defPPr>
              <a:lvl1pPr algn="ctr">
                <a:defRPr sz="16600">
                  <a:solidFill>
                    <a:srgbClr val="3C2918"/>
                  </a:solidFill>
                  <a:latin typeface="Ohhige115" panose="02000609000000000000" pitchFamily="49" charset="-128"/>
                  <a:ea typeface="Ohhige115" panose="02000609000000000000" pitchFamily="49" charset="-128"/>
                </a:defRPr>
              </a:lvl1pPr>
            </a:lstStyle>
            <a:p>
              <a:pPr algn="dist"/>
              <a:r>
                <a:rPr lang="zh-CN" altLang="en-US" sz="1600" b="1" dirty="0">
                  <a:solidFill>
                    <a:schemeClr val="bg1">
                      <a:alpha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长沙之旅</a:t>
              </a:r>
            </a:p>
          </p:txBody>
        </p:sp>
        <p:sp>
          <p:nvSpPr>
            <p:cNvPr id="74" name="文本框 73"/>
            <p:cNvSpPr txBox="1"/>
            <p:nvPr/>
          </p:nvSpPr>
          <p:spPr>
            <a:xfrm>
              <a:off x="1577409" y="2571284"/>
              <a:ext cx="1143659" cy="261610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>
              <a:defPPr>
                <a:defRPr lang="zh-CN"/>
              </a:defPPr>
              <a:lvl1pPr algn="ctr">
                <a:defRPr sz="16600">
                  <a:solidFill>
                    <a:srgbClr val="3C2918"/>
                  </a:solidFill>
                  <a:latin typeface="Ohhige115" panose="02000609000000000000" pitchFamily="49" charset="-128"/>
                  <a:ea typeface="Ohhige115" panose="02000609000000000000" pitchFamily="49" charset="-128"/>
                </a:defRPr>
              </a:lvl1pPr>
            </a:lstStyle>
            <a:p>
              <a:pPr algn="dist"/>
              <a:r>
                <a:rPr lang="en-US" altLang="zh-CN" sz="1100" dirty="0">
                  <a:solidFill>
                    <a:schemeClr val="bg1">
                      <a:alpha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2019-09-19</a:t>
              </a:r>
              <a:endParaRPr lang="zh-CN" altLang="en-US" sz="1100" dirty="0">
                <a:solidFill>
                  <a:schemeClr val="bg1">
                    <a:alpha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1515001" y="4964449"/>
            <a:ext cx="1157334" cy="540860"/>
            <a:chOff x="1563734" y="2292034"/>
            <a:chExt cx="1157334" cy="540860"/>
          </a:xfrm>
        </p:grpSpPr>
        <p:sp>
          <p:nvSpPr>
            <p:cNvPr id="79" name="文本框 78"/>
            <p:cNvSpPr txBox="1"/>
            <p:nvPr/>
          </p:nvSpPr>
          <p:spPr>
            <a:xfrm>
              <a:off x="1563734" y="2292034"/>
              <a:ext cx="1143659" cy="338554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>
              <a:defPPr>
                <a:defRPr lang="zh-CN"/>
              </a:defPPr>
              <a:lvl1pPr algn="ctr">
                <a:defRPr sz="16600">
                  <a:solidFill>
                    <a:srgbClr val="3C2918"/>
                  </a:solidFill>
                  <a:latin typeface="Ohhige115" panose="02000609000000000000" pitchFamily="49" charset="-128"/>
                  <a:ea typeface="Ohhige115" panose="02000609000000000000" pitchFamily="49" charset="-128"/>
                </a:defRPr>
              </a:lvl1pPr>
            </a:lstStyle>
            <a:p>
              <a:pPr algn="dist"/>
              <a:r>
                <a:rPr lang="zh-CN" altLang="en-US" sz="1600" b="1" dirty="0">
                  <a:solidFill>
                    <a:schemeClr val="bg1">
                      <a:alpha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上海之旅</a:t>
              </a:r>
            </a:p>
          </p:txBody>
        </p:sp>
        <p:sp>
          <p:nvSpPr>
            <p:cNvPr id="80" name="文本框 79"/>
            <p:cNvSpPr txBox="1"/>
            <p:nvPr/>
          </p:nvSpPr>
          <p:spPr>
            <a:xfrm>
              <a:off x="1577409" y="2571284"/>
              <a:ext cx="1143659" cy="261610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>
              <a:defPPr>
                <a:defRPr lang="zh-CN"/>
              </a:defPPr>
              <a:lvl1pPr algn="ctr">
                <a:defRPr sz="16600">
                  <a:solidFill>
                    <a:srgbClr val="3C2918"/>
                  </a:solidFill>
                  <a:latin typeface="Ohhige115" panose="02000609000000000000" pitchFamily="49" charset="-128"/>
                  <a:ea typeface="Ohhige115" panose="02000609000000000000" pitchFamily="49" charset="-128"/>
                </a:defRPr>
              </a:lvl1pPr>
            </a:lstStyle>
            <a:p>
              <a:pPr algn="dist"/>
              <a:r>
                <a:rPr lang="en-US" altLang="zh-CN" sz="1100" dirty="0">
                  <a:solidFill>
                    <a:schemeClr val="bg1">
                      <a:alpha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2019-09-19</a:t>
              </a:r>
              <a:endParaRPr lang="zh-CN" altLang="en-US" sz="1100" dirty="0">
                <a:solidFill>
                  <a:schemeClr val="bg1">
                    <a:alpha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1515001" y="4032228"/>
            <a:ext cx="1157334" cy="540860"/>
            <a:chOff x="1563734" y="2292034"/>
            <a:chExt cx="1157334" cy="540860"/>
          </a:xfrm>
        </p:grpSpPr>
        <p:sp>
          <p:nvSpPr>
            <p:cNvPr id="76" name="文本框 75"/>
            <p:cNvSpPr txBox="1"/>
            <p:nvPr/>
          </p:nvSpPr>
          <p:spPr>
            <a:xfrm>
              <a:off x="1563734" y="2292034"/>
              <a:ext cx="1143659" cy="338554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>
              <a:defPPr>
                <a:defRPr lang="zh-CN"/>
              </a:defPPr>
              <a:lvl1pPr algn="ctr">
                <a:defRPr sz="16600">
                  <a:solidFill>
                    <a:srgbClr val="3C2918"/>
                  </a:solidFill>
                  <a:latin typeface="Ohhige115" panose="02000609000000000000" pitchFamily="49" charset="-128"/>
                  <a:ea typeface="Ohhige115" panose="02000609000000000000" pitchFamily="49" charset="-128"/>
                </a:defRPr>
              </a:lvl1pPr>
            </a:lstStyle>
            <a:p>
              <a:pPr algn="dist"/>
              <a:r>
                <a:rPr lang="zh-CN" altLang="en-US" sz="1600" b="1" dirty="0">
                  <a:solidFill>
                    <a:schemeClr val="bg1">
                      <a:alpha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广州之旅</a:t>
              </a:r>
            </a:p>
          </p:txBody>
        </p:sp>
        <p:sp>
          <p:nvSpPr>
            <p:cNvPr id="77" name="文本框 76"/>
            <p:cNvSpPr txBox="1"/>
            <p:nvPr/>
          </p:nvSpPr>
          <p:spPr>
            <a:xfrm>
              <a:off x="1577409" y="2571284"/>
              <a:ext cx="1143659" cy="261610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>
              <a:defPPr>
                <a:defRPr lang="zh-CN"/>
              </a:defPPr>
              <a:lvl1pPr algn="ctr">
                <a:defRPr sz="16600">
                  <a:solidFill>
                    <a:srgbClr val="3C2918"/>
                  </a:solidFill>
                  <a:latin typeface="Ohhige115" panose="02000609000000000000" pitchFamily="49" charset="-128"/>
                  <a:ea typeface="Ohhige115" panose="02000609000000000000" pitchFamily="49" charset="-128"/>
                </a:defRPr>
              </a:lvl1pPr>
            </a:lstStyle>
            <a:p>
              <a:pPr algn="dist"/>
              <a:r>
                <a:rPr lang="en-US" altLang="zh-CN" sz="1100" dirty="0">
                  <a:solidFill>
                    <a:schemeClr val="bg1">
                      <a:alpha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2019-09-19</a:t>
              </a:r>
              <a:endParaRPr lang="zh-CN" altLang="en-US" sz="1100" dirty="0">
                <a:solidFill>
                  <a:schemeClr val="bg1">
                    <a:alpha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7351" y="2883718"/>
            <a:ext cx="849861" cy="3465330"/>
          </a:xfrm>
          <a:prstGeom prst="rect">
            <a:avLst/>
          </a:prstGeom>
        </p:spPr>
      </p:pic>
      <p:pic>
        <p:nvPicPr>
          <p:cNvPr id="83" name="图片 8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19688" y="1301225"/>
            <a:ext cx="495948" cy="4953593"/>
          </a:xfrm>
          <a:prstGeom prst="rect">
            <a:avLst/>
          </a:prstGeom>
        </p:spPr>
      </p:pic>
      <p:pic>
        <p:nvPicPr>
          <p:cNvPr id="84" name="图片 83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99" b="1304"/>
          <a:stretch/>
        </p:blipFill>
        <p:spPr>
          <a:xfrm flipH="1">
            <a:off x="3588741" y="1158254"/>
            <a:ext cx="7566555" cy="5133751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2725078" y="2427211"/>
            <a:ext cx="1181590" cy="88856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9028255" y="5978097"/>
            <a:ext cx="2217699" cy="401216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文本框 88"/>
          <p:cNvSpPr txBox="1"/>
          <p:nvPr/>
        </p:nvSpPr>
        <p:spPr>
          <a:xfrm>
            <a:off x="9226084" y="6009428"/>
            <a:ext cx="1878972" cy="33855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algn="ctr">
              <a:defRPr sz="16600">
                <a:solidFill>
                  <a:srgbClr val="3C2918"/>
                </a:solidFill>
                <a:latin typeface="Ohhige115" panose="02000609000000000000" pitchFamily="49" charset="-128"/>
                <a:ea typeface="Ohhige115" panose="02000609000000000000" pitchFamily="49" charset="-128"/>
              </a:defRPr>
            </a:lvl1pPr>
          </a:lstStyle>
          <a:p>
            <a:pPr algn="dist"/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成都宽窄巷子</a:t>
            </a:r>
            <a:endParaRPr lang="zh-CN" altLang="en-US" sz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67728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/>
            </a:gs>
            <a:gs pos="100000">
              <a:srgbClr val="FBFBFF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" name="组合 142"/>
          <p:cNvGrpSpPr/>
          <p:nvPr/>
        </p:nvGrpSpPr>
        <p:grpSpPr>
          <a:xfrm>
            <a:off x="-1850953" y="-1196978"/>
            <a:ext cx="15465062" cy="8944656"/>
            <a:chOff x="404958" y="622285"/>
            <a:chExt cx="8381848" cy="4847876"/>
          </a:xfrm>
          <a:solidFill>
            <a:srgbClr val="000058"/>
          </a:solidFill>
        </p:grpSpPr>
        <p:sp>
          <p:nvSpPr>
            <p:cNvPr id="145" name="任意多边形 144"/>
            <p:cNvSpPr/>
            <p:nvPr/>
          </p:nvSpPr>
          <p:spPr>
            <a:xfrm rot="17865496">
              <a:off x="1060958" y="3127113"/>
              <a:ext cx="1414575" cy="2726576"/>
            </a:xfrm>
            <a:custGeom>
              <a:avLst/>
              <a:gdLst>
                <a:gd name="connsiteX0" fmla="*/ 517816 w 517816"/>
                <a:gd name="connsiteY0" fmla="*/ 0 h 1312118"/>
                <a:gd name="connsiteX1" fmla="*/ 516499 w 517816"/>
                <a:gd name="connsiteY1" fmla="*/ 4385 h 1312118"/>
                <a:gd name="connsiteX2" fmla="*/ 487156 w 517816"/>
                <a:gd name="connsiteY2" fmla="*/ 243151 h 1312118"/>
                <a:gd name="connsiteX3" fmla="*/ 461915 w 517816"/>
                <a:gd name="connsiteY3" fmla="*/ 669729 h 1312118"/>
                <a:gd name="connsiteX4" fmla="*/ 446770 w 517816"/>
                <a:gd name="connsiteY4" fmla="*/ 947383 h 1312118"/>
                <a:gd name="connsiteX5" fmla="*/ 453081 w 517816"/>
                <a:gd name="connsiteY5" fmla="*/ 1095043 h 1312118"/>
                <a:gd name="connsiteX6" fmla="*/ 484632 w 517816"/>
                <a:gd name="connsiteY6" fmla="*/ 1182125 h 1312118"/>
                <a:gd name="connsiteX7" fmla="*/ 489681 w 517816"/>
                <a:gd name="connsiteY7" fmla="*/ 1233871 h 1312118"/>
                <a:gd name="connsiteX8" fmla="*/ 479584 w 517816"/>
                <a:gd name="connsiteY8" fmla="*/ 1266683 h 1312118"/>
                <a:gd name="connsiteX9" fmla="*/ 429101 w 517816"/>
                <a:gd name="connsiteY9" fmla="*/ 1312118 h 1312118"/>
                <a:gd name="connsiteX10" fmla="*/ 362212 w 517816"/>
                <a:gd name="connsiteY10" fmla="*/ 1310856 h 1312118"/>
                <a:gd name="connsiteX11" fmla="*/ 325612 w 517816"/>
                <a:gd name="connsiteY11" fmla="*/ 1303284 h 1312118"/>
                <a:gd name="connsiteX12" fmla="*/ 294061 w 517816"/>
                <a:gd name="connsiteY12" fmla="*/ 1295711 h 1312118"/>
                <a:gd name="connsiteX13" fmla="*/ 267558 w 517816"/>
                <a:gd name="connsiteY13" fmla="*/ 1281829 h 1312118"/>
                <a:gd name="connsiteX14" fmla="*/ 243578 w 517816"/>
                <a:gd name="connsiteY14" fmla="*/ 1260373 h 1312118"/>
                <a:gd name="connsiteX15" fmla="*/ 201930 w 517816"/>
                <a:gd name="connsiteY15" fmla="*/ 1241443 h 1312118"/>
                <a:gd name="connsiteX16" fmla="*/ 141351 w 517816"/>
                <a:gd name="connsiteY16" fmla="*/ 1134167 h 1312118"/>
                <a:gd name="connsiteX17" fmla="*/ 90868 w 517816"/>
                <a:gd name="connsiteY17" fmla="*/ 1047085 h 1312118"/>
                <a:gd name="connsiteX18" fmla="*/ 98441 w 517816"/>
                <a:gd name="connsiteY18" fmla="*/ 1034465 h 1312118"/>
                <a:gd name="connsiteX19" fmla="*/ 78248 w 517816"/>
                <a:gd name="connsiteY19" fmla="*/ 1021844 h 1312118"/>
                <a:gd name="connsiteX20" fmla="*/ 70675 w 517816"/>
                <a:gd name="connsiteY20" fmla="*/ 1004175 h 1312118"/>
                <a:gd name="connsiteX21" fmla="*/ 0 w 517816"/>
                <a:gd name="connsiteY21" fmla="*/ 963789 h 1312118"/>
                <a:gd name="connsiteX22" fmla="*/ 10097 w 517816"/>
                <a:gd name="connsiteY22" fmla="*/ 953693 h 1312118"/>
                <a:gd name="connsiteX23" fmla="*/ 93393 w 517816"/>
                <a:gd name="connsiteY23" fmla="*/ 991555 h 1312118"/>
                <a:gd name="connsiteX24" fmla="*/ 25241 w 517816"/>
                <a:gd name="connsiteY24" fmla="*/ 860300 h 1312118"/>
                <a:gd name="connsiteX25" fmla="*/ 80772 w 517816"/>
                <a:gd name="connsiteY25" fmla="*/ 943596 h 1312118"/>
                <a:gd name="connsiteX26" fmla="*/ 121158 w 517816"/>
                <a:gd name="connsiteY26" fmla="*/ 948645 h 1312118"/>
                <a:gd name="connsiteX27" fmla="*/ 109800 w 517816"/>
                <a:gd name="connsiteY27" fmla="*/ 918355 h 1312118"/>
                <a:gd name="connsiteX28" fmla="*/ 88345 w 517816"/>
                <a:gd name="connsiteY28" fmla="*/ 886803 h 1312118"/>
                <a:gd name="connsiteX29" fmla="*/ 30289 w 517816"/>
                <a:gd name="connsiteY29" fmla="*/ 804769 h 1312118"/>
                <a:gd name="connsiteX30" fmla="*/ 37862 w 517816"/>
                <a:gd name="connsiteY30" fmla="*/ 804769 h 1312118"/>
                <a:gd name="connsiteX31" fmla="*/ 95917 w 517816"/>
                <a:gd name="connsiteY31" fmla="*/ 872921 h 1312118"/>
                <a:gd name="connsiteX32" fmla="*/ 121158 w 517816"/>
                <a:gd name="connsiteY32" fmla="*/ 888065 h 1312118"/>
                <a:gd name="connsiteX33" fmla="*/ 136303 w 517816"/>
                <a:gd name="connsiteY33" fmla="*/ 880493 h 1312118"/>
                <a:gd name="connsiteX34" fmla="*/ 121158 w 517816"/>
                <a:gd name="connsiteY34" fmla="*/ 865349 h 1312118"/>
                <a:gd name="connsiteX35" fmla="*/ 37862 w 517816"/>
                <a:gd name="connsiteY35" fmla="*/ 764383 h 1312118"/>
                <a:gd name="connsiteX36" fmla="*/ 117372 w 517816"/>
                <a:gd name="connsiteY36" fmla="*/ 827486 h 1312118"/>
                <a:gd name="connsiteX37" fmla="*/ 153971 w 517816"/>
                <a:gd name="connsiteY37" fmla="*/ 847679 h 1312118"/>
                <a:gd name="connsiteX38" fmla="*/ 180475 w 517816"/>
                <a:gd name="connsiteY38" fmla="*/ 652059 h 1312118"/>
                <a:gd name="connsiteX39" fmla="*/ 214551 w 517816"/>
                <a:gd name="connsiteY39" fmla="*/ 450129 h 1312118"/>
                <a:gd name="connsiteX40" fmla="*/ 249888 w 517816"/>
                <a:gd name="connsiteY40" fmla="*/ 249461 h 1312118"/>
                <a:gd name="connsiteX41" fmla="*/ 264402 w 517816"/>
                <a:gd name="connsiteY41" fmla="*/ 169321 h 1312118"/>
                <a:gd name="connsiteX42" fmla="*/ 266782 w 517816"/>
                <a:gd name="connsiteY42" fmla="*/ 94627 h 1312118"/>
                <a:gd name="connsiteX43" fmla="*/ 270732 w 517816"/>
                <a:gd name="connsiteY43" fmla="*/ 93329 h 1312118"/>
                <a:gd name="connsiteX44" fmla="*/ 282924 w 517816"/>
                <a:gd name="connsiteY44" fmla="*/ 75041 h 1312118"/>
                <a:gd name="connsiteX45" fmla="*/ 319500 w 517816"/>
                <a:gd name="connsiteY45" fmla="*/ 56753 h 1312118"/>
                <a:gd name="connsiteX46" fmla="*/ 349980 w 517816"/>
                <a:gd name="connsiteY46" fmla="*/ 50657 h 1312118"/>
                <a:gd name="connsiteX47" fmla="*/ 404844 w 517816"/>
                <a:gd name="connsiteY47" fmla="*/ 32369 h 1312118"/>
                <a:gd name="connsiteX48" fmla="*/ 423132 w 517816"/>
                <a:gd name="connsiteY48" fmla="*/ 26273 h 1312118"/>
                <a:gd name="connsiteX49" fmla="*/ 471900 w 517816"/>
                <a:gd name="connsiteY49" fmla="*/ 20177 h 1312118"/>
                <a:gd name="connsiteX50" fmla="*/ 490188 w 517816"/>
                <a:gd name="connsiteY50" fmla="*/ 7985 h 1312118"/>
                <a:gd name="connsiteX51" fmla="*/ 517816 w 517816"/>
                <a:gd name="connsiteY51" fmla="*/ 0 h 1312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517816" h="1312118">
                  <a:moveTo>
                    <a:pt x="517816" y="0"/>
                  </a:moveTo>
                  <a:lnTo>
                    <a:pt x="516499" y="4385"/>
                  </a:lnTo>
                  <a:cubicBezTo>
                    <a:pt x="509558" y="39249"/>
                    <a:pt x="499777" y="118839"/>
                    <a:pt x="487156" y="243151"/>
                  </a:cubicBezTo>
                  <a:cubicBezTo>
                    <a:pt x="470329" y="408902"/>
                    <a:pt x="461915" y="551095"/>
                    <a:pt x="461915" y="669729"/>
                  </a:cubicBezTo>
                  <a:cubicBezTo>
                    <a:pt x="461915" y="788363"/>
                    <a:pt x="456866" y="880913"/>
                    <a:pt x="446770" y="947383"/>
                  </a:cubicBezTo>
                  <a:cubicBezTo>
                    <a:pt x="436674" y="1013851"/>
                    <a:pt x="438777" y="1063071"/>
                    <a:pt x="453081" y="1095043"/>
                  </a:cubicBezTo>
                  <a:cubicBezTo>
                    <a:pt x="467384" y="1127015"/>
                    <a:pt x="477902" y="1156043"/>
                    <a:pt x="484632" y="1182125"/>
                  </a:cubicBezTo>
                  <a:cubicBezTo>
                    <a:pt x="491363" y="1208208"/>
                    <a:pt x="493046" y="1225457"/>
                    <a:pt x="489681" y="1233871"/>
                  </a:cubicBezTo>
                  <a:cubicBezTo>
                    <a:pt x="486315" y="1242284"/>
                    <a:pt x="482949" y="1253222"/>
                    <a:pt x="479584" y="1266683"/>
                  </a:cubicBezTo>
                  <a:lnTo>
                    <a:pt x="429101" y="1312118"/>
                  </a:lnTo>
                  <a:cubicBezTo>
                    <a:pt x="398812" y="1310435"/>
                    <a:pt x="376515" y="1310015"/>
                    <a:pt x="362212" y="1310856"/>
                  </a:cubicBezTo>
                  <a:cubicBezTo>
                    <a:pt x="347908" y="1311697"/>
                    <a:pt x="335709" y="1309173"/>
                    <a:pt x="325612" y="1303284"/>
                  </a:cubicBezTo>
                  <a:cubicBezTo>
                    <a:pt x="315516" y="1297394"/>
                    <a:pt x="304998" y="1294870"/>
                    <a:pt x="294061" y="1295711"/>
                  </a:cubicBezTo>
                  <a:cubicBezTo>
                    <a:pt x="283123" y="1296553"/>
                    <a:pt x="274289" y="1291925"/>
                    <a:pt x="267558" y="1281829"/>
                  </a:cubicBezTo>
                  <a:cubicBezTo>
                    <a:pt x="260827" y="1271733"/>
                    <a:pt x="252833" y="1264581"/>
                    <a:pt x="243578" y="1260373"/>
                  </a:cubicBezTo>
                  <a:cubicBezTo>
                    <a:pt x="234323" y="1256167"/>
                    <a:pt x="220440" y="1249857"/>
                    <a:pt x="201930" y="1241443"/>
                  </a:cubicBezTo>
                  <a:cubicBezTo>
                    <a:pt x="185103" y="1206105"/>
                    <a:pt x="164910" y="1170347"/>
                    <a:pt x="141351" y="1134167"/>
                  </a:cubicBezTo>
                  <a:cubicBezTo>
                    <a:pt x="117793" y="1097988"/>
                    <a:pt x="100965" y="1068961"/>
                    <a:pt x="90868" y="1047085"/>
                  </a:cubicBezTo>
                  <a:lnTo>
                    <a:pt x="98441" y="1034465"/>
                  </a:lnTo>
                  <a:lnTo>
                    <a:pt x="78248" y="1021844"/>
                  </a:lnTo>
                  <a:lnTo>
                    <a:pt x="70675" y="1004175"/>
                  </a:lnTo>
                  <a:lnTo>
                    <a:pt x="0" y="963789"/>
                  </a:lnTo>
                  <a:lnTo>
                    <a:pt x="10097" y="953693"/>
                  </a:lnTo>
                  <a:cubicBezTo>
                    <a:pt x="31973" y="977251"/>
                    <a:pt x="59738" y="989871"/>
                    <a:pt x="93393" y="991555"/>
                  </a:cubicBezTo>
                  <a:lnTo>
                    <a:pt x="25241" y="860300"/>
                  </a:lnTo>
                  <a:lnTo>
                    <a:pt x="80772" y="943596"/>
                  </a:lnTo>
                  <a:lnTo>
                    <a:pt x="121158" y="948645"/>
                  </a:lnTo>
                  <a:cubicBezTo>
                    <a:pt x="116110" y="935183"/>
                    <a:pt x="112323" y="925086"/>
                    <a:pt x="109800" y="918355"/>
                  </a:cubicBezTo>
                  <a:cubicBezTo>
                    <a:pt x="107275" y="911624"/>
                    <a:pt x="100124" y="901107"/>
                    <a:pt x="88345" y="886803"/>
                  </a:cubicBezTo>
                  <a:cubicBezTo>
                    <a:pt x="76565" y="872499"/>
                    <a:pt x="57214" y="845155"/>
                    <a:pt x="30289" y="804769"/>
                  </a:cubicBezTo>
                  <a:lnTo>
                    <a:pt x="37862" y="804769"/>
                  </a:lnTo>
                  <a:lnTo>
                    <a:pt x="95917" y="872921"/>
                  </a:lnTo>
                  <a:lnTo>
                    <a:pt x="121158" y="888065"/>
                  </a:lnTo>
                  <a:lnTo>
                    <a:pt x="136303" y="880493"/>
                  </a:lnTo>
                  <a:lnTo>
                    <a:pt x="121158" y="865349"/>
                  </a:lnTo>
                  <a:lnTo>
                    <a:pt x="37862" y="764383"/>
                  </a:lnTo>
                  <a:cubicBezTo>
                    <a:pt x="73200" y="792990"/>
                    <a:pt x="99703" y="814024"/>
                    <a:pt x="117372" y="827486"/>
                  </a:cubicBezTo>
                  <a:cubicBezTo>
                    <a:pt x="135041" y="840948"/>
                    <a:pt x="147240" y="847679"/>
                    <a:pt x="153971" y="847679"/>
                  </a:cubicBezTo>
                  <a:cubicBezTo>
                    <a:pt x="159020" y="765224"/>
                    <a:pt x="167854" y="700018"/>
                    <a:pt x="180475" y="652059"/>
                  </a:cubicBezTo>
                  <a:cubicBezTo>
                    <a:pt x="193096" y="604101"/>
                    <a:pt x="204455" y="536791"/>
                    <a:pt x="214551" y="450129"/>
                  </a:cubicBezTo>
                  <a:cubicBezTo>
                    <a:pt x="224648" y="363468"/>
                    <a:pt x="236426" y="296579"/>
                    <a:pt x="249888" y="249461"/>
                  </a:cubicBezTo>
                  <a:cubicBezTo>
                    <a:pt x="256619" y="225903"/>
                    <a:pt x="261457" y="199189"/>
                    <a:pt x="264402" y="169321"/>
                  </a:cubicBezTo>
                  <a:lnTo>
                    <a:pt x="266782" y="94627"/>
                  </a:lnTo>
                  <a:lnTo>
                    <a:pt x="270732" y="93329"/>
                  </a:lnTo>
                  <a:cubicBezTo>
                    <a:pt x="274796" y="87233"/>
                    <a:pt x="277743" y="80222"/>
                    <a:pt x="282924" y="75041"/>
                  </a:cubicBezTo>
                  <a:cubicBezTo>
                    <a:pt x="292857" y="65108"/>
                    <a:pt x="306279" y="60058"/>
                    <a:pt x="319500" y="56753"/>
                  </a:cubicBezTo>
                  <a:cubicBezTo>
                    <a:pt x="329552" y="54240"/>
                    <a:pt x="339984" y="53383"/>
                    <a:pt x="349980" y="50657"/>
                  </a:cubicBezTo>
                  <a:lnTo>
                    <a:pt x="404844" y="32369"/>
                  </a:lnTo>
                  <a:cubicBezTo>
                    <a:pt x="410940" y="30337"/>
                    <a:pt x="416756" y="27070"/>
                    <a:pt x="423132" y="26273"/>
                  </a:cubicBezTo>
                  <a:lnTo>
                    <a:pt x="471900" y="20177"/>
                  </a:lnTo>
                  <a:cubicBezTo>
                    <a:pt x="477996" y="16113"/>
                    <a:pt x="483635" y="11262"/>
                    <a:pt x="490188" y="7985"/>
                  </a:cubicBezTo>
                  <a:lnTo>
                    <a:pt x="517816" y="0"/>
                  </a:lnTo>
                  <a:close/>
                </a:path>
              </a:pathLst>
            </a:custGeom>
            <a:solidFill>
              <a:srgbClr val="000058">
                <a:alpha val="8000"/>
              </a:srgbClr>
            </a:solidFill>
            <a:ln>
              <a:noFill/>
            </a:ln>
            <a:effectLst>
              <a:softEdge rad="1524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000058"/>
                </a:solidFill>
              </a:endParaRPr>
            </a:p>
          </p:txBody>
        </p:sp>
        <p:sp>
          <p:nvSpPr>
            <p:cNvPr id="146" name="任意多边形 145"/>
            <p:cNvSpPr/>
            <p:nvPr/>
          </p:nvSpPr>
          <p:spPr>
            <a:xfrm rot="19945585">
              <a:off x="7435652" y="1464906"/>
              <a:ext cx="861506" cy="871525"/>
            </a:xfrm>
            <a:custGeom>
              <a:avLst/>
              <a:gdLst/>
              <a:ahLst/>
              <a:cxnLst/>
              <a:rect l="l" t="t" r="r" b="b"/>
              <a:pathLst>
                <a:path w="434149" h="439198">
                  <a:moveTo>
                    <a:pt x="58055" y="0"/>
                  </a:moveTo>
                  <a:cubicBezTo>
                    <a:pt x="66468" y="3365"/>
                    <a:pt x="92130" y="13041"/>
                    <a:pt x="135041" y="29027"/>
                  </a:cubicBezTo>
                  <a:cubicBezTo>
                    <a:pt x="177951" y="45014"/>
                    <a:pt x="208661" y="58055"/>
                    <a:pt x="227171" y="68151"/>
                  </a:cubicBezTo>
                  <a:cubicBezTo>
                    <a:pt x="245681" y="78248"/>
                    <a:pt x="266716" y="93393"/>
                    <a:pt x="290274" y="113586"/>
                  </a:cubicBezTo>
                  <a:cubicBezTo>
                    <a:pt x="313833" y="133778"/>
                    <a:pt x="352536" y="166592"/>
                    <a:pt x="406384" y="212026"/>
                  </a:cubicBezTo>
                  <a:cubicBezTo>
                    <a:pt x="403018" y="237268"/>
                    <a:pt x="412273" y="256619"/>
                    <a:pt x="434149" y="270081"/>
                  </a:cubicBezTo>
                  <a:lnTo>
                    <a:pt x="411432" y="287750"/>
                  </a:lnTo>
                  <a:lnTo>
                    <a:pt x="416480" y="302895"/>
                  </a:lnTo>
                  <a:lnTo>
                    <a:pt x="401335" y="307943"/>
                  </a:lnTo>
                  <a:lnTo>
                    <a:pt x="401335" y="345805"/>
                  </a:lnTo>
                  <a:lnTo>
                    <a:pt x="381142" y="348329"/>
                  </a:lnTo>
                  <a:cubicBezTo>
                    <a:pt x="381142" y="370205"/>
                    <a:pt x="375253" y="388715"/>
                    <a:pt x="363474" y="403860"/>
                  </a:cubicBezTo>
                  <a:cubicBezTo>
                    <a:pt x="343281" y="419005"/>
                    <a:pt x="321405" y="430784"/>
                    <a:pt x="297846" y="439198"/>
                  </a:cubicBezTo>
                  <a:cubicBezTo>
                    <a:pt x="287750" y="429101"/>
                    <a:pt x="279757" y="420687"/>
                    <a:pt x="273867" y="413956"/>
                  </a:cubicBezTo>
                  <a:cubicBezTo>
                    <a:pt x="267978" y="407225"/>
                    <a:pt x="260406" y="405122"/>
                    <a:pt x="251150" y="407646"/>
                  </a:cubicBezTo>
                  <a:cubicBezTo>
                    <a:pt x="241895" y="410170"/>
                    <a:pt x="233902" y="408487"/>
                    <a:pt x="227171" y="402598"/>
                  </a:cubicBezTo>
                  <a:cubicBezTo>
                    <a:pt x="220440" y="396708"/>
                    <a:pt x="214971" y="393763"/>
                    <a:pt x="210764" y="393763"/>
                  </a:cubicBezTo>
                  <a:cubicBezTo>
                    <a:pt x="206557" y="393763"/>
                    <a:pt x="202771" y="393763"/>
                    <a:pt x="199406" y="393763"/>
                  </a:cubicBezTo>
                  <a:cubicBezTo>
                    <a:pt x="111902" y="270923"/>
                    <a:pt x="61841" y="198144"/>
                    <a:pt x="49220" y="175427"/>
                  </a:cubicBezTo>
                  <a:cubicBezTo>
                    <a:pt x="36599" y="152709"/>
                    <a:pt x="20193" y="121999"/>
                    <a:pt x="0" y="83296"/>
                  </a:cubicBezTo>
                  <a:cubicBezTo>
                    <a:pt x="8413" y="76565"/>
                    <a:pt x="18510" y="75724"/>
                    <a:pt x="30289" y="80772"/>
                  </a:cubicBezTo>
                  <a:lnTo>
                    <a:pt x="20193" y="65627"/>
                  </a:lnTo>
                  <a:lnTo>
                    <a:pt x="35337" y="68151"/>
                  </a:lnTo>
                  <a:lnTo>
                    <a:pt x="20193" y="53007"/>
                  </a:lnTo>
                  <a:lnTo>
                    <a:pt x="70675" y="68151"/>
                  </a:lnTo>
                  <a:lnTo>
                    <a:pt x="40386" y="37862"/>
                  </a:lnTo>
                  <a:cubicBezTo>
                    <a:pt x="60579" y="39545"/>
                    <a:pt x="79931" y="45434"/>
                    <a:pt x="98440" y="55531"/>
                  </a:cubicBezTo>
                  <a:lnTo>
                    <a:pt x="53006" y="12621"/>
                  </a:lnTo>
                  <a:lnTo>
                    <a:pt x="58055" y="0"/>
                  </a:lnTo>
                  <a:close/>
                </a:path>
              </a:pathLst>
            </a:custGeom>
            <a:solidFill>
              <a:srgbClr val="000058">
                <a:alpha val="9000"/>
              </a:srgbClr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0058"/>
                </a:solidFill>
              </a:endParaRPr>
            </a:p>
          </p:txBody>
        </p:sp>
        <p:sp>
          <p:nvSpPr>
            <p:cNvPr id="147" name="任意多边形 146"/>
            <p:cNvSpPr/>
            <p:nvPr/>
          </p:nvSpPr>
          <p:spPr>
            <a:xfrm>
              <a:off x="7280953" y="3806042"/>
              <a:ext cx="1092999" cy="982327"/>
            </a:xfrm>
            <a:custGeom>
              <a:avLst/>
              <a:gdLst>
                <a:gd name="connsiteX0" fmla="*/ 310187 w 1362296"/>
                <a:gd name="connsiteY0" fmla="*/ 451818 h 1224358"/>
                <a:gd name="connsiteX1" fmla="*/ 281160 w 1362296"/>
                <a:gd name="connsiteY1" fmla="*/ 543949 h 1224358"/>
                <a:gd name="connsiteX2" fmla="*/ 263491 w 1362296"/>
                <a:gd name="connsiteY2" fmla="*/ 604528 h 1224358"/>
                <a:gd name="connsiteX3" fmla="*/ 247084 w 1362296"/>
                <a:gd name="connsiteY3" fmla="*/ 668893 h 1224358"/>
                <a:gd name="connsiteX4" fmla="*/ 264752 w 1362296"/>
                <a:gd name="connsiteY4" fmla="*/ 653748 h 1224358"/>
                <a:gd name="connsiteX5" fmla="*/ 282421 w 1362296"/>
                <a:gd name="connsiteY5" fmla="*/ 578024 h 1224358"/>
                <a:gd name="connsiteX6" fmla="*/ 302614 w 1362296"/>
                <a:gd name="connsiteY6" fmla="*/ 516183 h 1224358"/>
                <a:gd name="connsiteX7" fmla="*/ 312711 w 1362296"/>
                <a:gd name="connsiteY7" fmla="*/ 451818 h 1224358"/>
                <a:gd name="connsiteX8" fmla="*/ 1034611 w 1362296"/>
                <a:gd name="connsiteY8" fmla="*/ 0 h 1224358"/>
                <a:gd name="connsiteX9" fmla="*/ 1029563 w 1362296"/>
                <a:gd name="connsiteY9" fmla="*/ 70676 h 1224358"/>
                <a:gd name="connsiteX10" fmla="*/ 1047231 w 1362296"/>
                <a:gd name="connsiteY10" fmla="*/ 50483 h 1224358"/>
                <a:gd name="connsiteX11" fmla="*/ 1043446 w 1362296"/>
                <a:gd name="connsiteY11" fmla="*/ 179213 h 1224358"/>
                <a:gd name="connsiteX12" fmla="*/ 1042183 w 1362296"/>
                <a:gd name="connsiteY12" fmla="*/ 246102 h 1224358"/>
                <a:gd name="connsiteX13" fmla="*/ 1040921 w 1362296"/>
                <a:gd name="connsiteY13" fmla="*/ 290274 h 1224358"/>
                <a:gd name="connsiteX14" fmla="*/ 1047231 w 1362296"/>
                <a:gd name="connsiteY14" fmla="*/ 348329 h 1224358"/>
                <a:gd name="connsiteX15" fmla="*/ 1064900 w 1362296"/>
                <a:gd name="connsiteY15" fmla="*/ 143875 h 1224358"/>
                <a:gd name="connsiteX16" fmla="*/ 1074997 w 1362296"/>
                <a:gd name="connsiteY16" fmla="*/ 141351 h 1224358"/>
                <a:gd name="connsiteX17" fmla="*/ 1082569 w 1362296"/>
                <a:gd name="connsiteY17" fmla="*/ 161544 h 1224358"/>
                <a:gd name="connsiteX18" fmla="*/ 1087617 w 1362296"/>
                <a:gd name="connsiteY18" fmla="*/ 234744 h 1224358"/>
                <a:gd name="connsiteX19" fmla="*/ 1092666 w 1362296"/>
                <a:gd name="connsiteY19" fmla="*/ 186785 h 1224358"/>
                <a:gd name="connsiteX20" fmla="*/ 1100239 w 1362296"/>
                <a:gd name="connsiteY20" fmla="*/ 439198 h 1224358"/>
                <a:gd name="connsiteX21" fmla="*/ 1105286 w 1362296"/>
                <a:gd name="connsiteY21" fmla="*/ 426577 h 1224358"/>
                <a:gd name="connsiteX22" fmla="*/ 1120432 w 1362296"/>
                <a:gd name="connsiteY22" fmla="*/ 439198 h 1224358"/>
                <a:gd name="connsiteX23" fmla="*/ 1133052 w 1362296"/>
                <a:gd name="connsiteY23" fmla="*/ 477059 h 1224358"/>
                <a:gd name="connsiteX24" fmla="*/ 1146935 w 1362296"/>
                <a:gd name="connsiteY24" fmla="*/ 362212 h 1224358"/>
                <a:gd name="connsiteX25" fmla="*/ 1146935 w 1362296"/>
                <a:gd name="connsiteY25" fmla="*/ 315516 h 1224358"/>
                <a:gd name="connsiteX26" fmla="*/ 1140625 w 1362296"/>
                <a:gd name="connsiteY26" fmla="*/ 265033 h 1224358"/>
                <a:gd name="connsiteX27" fmla="*/ 1148196 w 1362296"/>
                <a:gd name="connsiteY27" fmla="*/ 265033 h 1224358"/>
                <a:gd name="connsiteX28" fmla="*/ 1163342 w 1362296"/>
                <a:gd name="connsiteY28" fmla="*/ 436673 h 1224358"/>
                <a:gd name="connsiteX29" fmla="*/ 1165865 w 1362296"/>
                <a:gd name="connsiteY29" fmla="*/ 287750 h 1224358"/>
                <a:gd name="connsiteX30" fmla="*/ 1173438 w 1362296"/>
                <a:gd name="connsiteY30" fmla="*/ 431625 h 1224358"/>
                <a:gd name="connsiteX31" fmla="*/ 1188582 w 1362296"/>
                <a:gd name="connsiteY31" fmla="*/ 421529 h 1224358"/>
                <a:gd name="connsiteX32" fmla="*/ 1201203 w 1362296"/>
                <a:gd name="connsiteY32" fmla="*/ 525018 h 1224358"/>
                <a:gd name="connsiteX33" fmla="*/ 1213824 w 1362296"/>
                <a:gd name="connsiteY33" fmla="*/ 525018 h 1224358"/>
                <a:gd name="connsiteX34" fmla="*/ 1216348 w 1362296"/>
                <a:gd name="connsiteY34" fmla="*/ 571714 h 1224358"/>
                <a:gd name="connsiteX35" fmla="*/ 1220134 w 1362296"/>
                <a:gd name="connsiteY35" fmla="*/ 613362 h 1224358"/>
                <a:gd name="connsiteX36" fmla="*/ 1231492 w 1362296"/>
                <a:gd name="connsiteY36" fmla="*/ 678989 h 1224358"/>
                <a:gd name="connsiteX37" fmla="*/ 1241589 w 1362296"/>
                <a:gd name="connsiteY37" fmla="*/ 671417 h 1224358"/>
                <a:gd name="connsiteX38" fmla="*/ 1294595 w 1362296"/>
                <a:gd name="connsiteY38" fmla="*/ 787527 h 1224358"/>
                <a:gd name="connsiteX39" fmla="*/ 1327410 w 1362296"/>
                <a:gd name="connsiteY39" fmla="*/ 812768 h 1224358"/>
                <a:gd name="connsiteX40" fmla="*/ 1337506 w 1362296"/>
                <a:gd name="connsiteY40" fmla="*/ 787527 h 1224358"/>
                <a:gd name="connsiteX41" fmla="*/ 1340030 w 1362296"/>
                <a:gd name="connsiteY41" fmla="*/ 797623 h 1224358"/>
                <a:gd name="connsiteX42" fmla="*/ 1345078 w 1362296"/>
                <a:gd name="connsiteY42" fmla="*/ 787527 h 1224358"/>
                <a:gd name="connsiteX43" fmla="*/ 1355174 w 1362296"/>
                <a:gd name="connsiteY43" fmla="*/ 792575 h 1224358"/>
                <a:gd name="connsiteX44" fmla="*/ 1361486 w 1362296"/>
                <a:gd name="connsiteY44" fmla="*/ 887230 h 1224358"/>
                <a:gd name="connsiteX45" fmla="*/ 1351388 w 1362296"/>
                <a:gd name="connsiteY45" fmla="*/ 964216 h 1224358"/>
                <a:gd name="connsiteX46" fmla="*/ 1341293 w 1362296"/>
                <a:gd name="connsiteY46" fmla="*/ 1043725 h 1224358"/>
                <a:gd name="connsiteX47" fmla="*/ 1340030 w 1362296"/>
                <a:gd name="connsiteY47" fmla="*/ 1085373 h 1224358"/>
                <a:gd name="connsiteX48" fmla="*/ 1329934 w 1362296"/>
                <a:gd name="connsiteY48" fmla="*/ 1100519 h 1224358"/>
                <a:gd name="connsiteX49" fmla="*/ 1294595 w 1362296"/>
                <a:gd name="connsiteY49" fmla="*/ 1105567 h 1224358"/>
                <a:gd name="connsiteX50" fmla="*/ 1279451 w 1362296"/>
                <a:gd name="connsiteY50" fmla="*/ 1130808 h 1224358"/>
                <a:gd name="connsiteX51" fmla="*/ 1246638 w 1362296"/>
                <a:gd name="connsiteY51" fmla="*/ 1147215 h 1224358"/>
                <a:gd name="connsiteX52" fmla="*/ 1204989 w 1362296"/>
                <a:gd name="connsiteY52" fmla="*/ 1176242 h 1224358"/>
                <a:gd name="connsiteX53" fmla="*/ 1153245 w 1362296"/>
                <a:gd name="connsiteY53" fmla="*/ 1206531 h 1224358"/>
                <a:gd name="connsiteX54" fmla="*/ 1143148 w 1362296"/>
                <a:gd name="connsiteY54" fmla="*/ 1193911 h 1224358"/>
                <a:gd name="connsiteX55" fmla="*/ 1110335 w 1362296"/>
                <a:gd name="connsiteY55" fmla="*/ 1192649 h 1224358"/>
                <a:gd name="connsiteX56" fmla="*/ 1071210 w 1362296"/>
                <a:gd name="connsiteY56" fmla="*/ 1196435 h 1224358"/>
                <a:gd name="connsiteX57" fmla="*/ 1047231 w 1362296"/>
                <a:gd name="connsiteY57" fmla="*/ 1193911 h 1224358"/>
                <a:gd name="connsiteX58" fmla="*/ 1039659 w 1362296"/>
                <a:gd name="connsiteY58" fmla="*/ 1209056 h 1224358"/>
                <a:gd name="connsiteX59" fmla="*/ 1028300 w 1362296"/>
                <a:gd name="connsiteY59" fmla="*/ 1211580 h 1224358"/>
                <a:gd name="connsiteX60" fmla="*/ 992963 w 1362296"/>
                <a:gd name="connsiteY60" fmla="*/ 1191387 h 1224358"/>
                <a:gd name="connsiteX61" fmla="*/ 870542 w 1362296"/>
                <a:gd name="connsiteY61" fmla="*/ 1180028 h 1224358"/>
                <a:gd name="connsiteX62" fmla="*/ 722881 w 1362296"/>
                <a:gd name="connsiteY62" fmla="*/ 1204007 h 1224358"/>
                <a:gd name="connsiteX63" fmla="*/ 531048 w 1362296"/>
                <a:gd name="connsiteY63" fmla="*/ 1222939 h 1224358"/>
                <a:gd name="connsiteX64" fmla="*/ 315235 w 1362296"/>
                <a:gd name="connsiteY64" fmla="*/ 1220415 h 1224358"/>
                <a:gd name="connsiteX65" fmla="*/ 206698 w 1362296"/>
                <a:gd name="connsiteY65" fmla="*/ 1204007 h 1224358"/>
                <a:gd name="connsiteX66" fmla="*/ 163788 w 1362296"/>
                <a:gd name="connsiteY66" fmla="*/ 1176242 h 1224358"/>
                <a:gd name="connsiteX67" fmla="*/ 83016 w 1362296"/>
                <a:gd name="connsiteY67" fmla="*/ 1057608 h 1224358"/>
                <a:gd name="connsiteX68" fmla="*/ 4768 w 1362296"/>
                <a:gd name="connsiteY68" fmla="*/ 1007126 h 1224358"/>
                <a:gd name="connsiteX69" fmla="*/ 6030 w 1362296"/>
                <a:gd name="connsiteY69" fmla="*/ 966740 h 1224358"/>
                <a:gd name="connsiteX70" fmla="*/ 2244 w 1362296"/>
                <a:gd name="connsiteY70" fmla="*/ 932664 h 1224358"/>
                <a:gd name="connsiteX71" fmla="*/ 3506 w 1362296"/>
                <a:gd name="connsiteY71" fmla="*/ 904899 h 1224358"/>
                <a:gd name="connsiteX72" fmla="*/ 14864 w 1362296"/>
                <a:gd name="connsiteY72" fmla="*/ 888492 h 1224358"/>
                <a:gd name="connsiteX73" fmla="*/ 4768 w 1362296"/>
                <a:gd name="connsiteY73" fmla="*/ 873347 h 1224358"/>
                <a:gd name="connsiteX74" fmla="*/ 14864 w 1362296"/>
                <a:gd name="connsiteY74" fmla="*/ 844320 h 1224358"/>
                <a:gd name="connsiteX75" fmla="*/ 26223 w 1362296"/>
                <a:gd name="connsiteY75" fmla="*/ 810244 h 1224358"/>
                <a:gd name="connsiteX76" fmla="*/ 93112 w 1362296"/>
                <a:gd name="connsiteY76" fmla="*/ 737044 h 1224358"/>
                <a:gd name="connsiteX77" fmla="*/ 178932 w 1362296"/>
                <a:gd name="connsiteY77" fmla="*/ 542687 h 1224358"/>
                <a:gd name="connsiteX78" fmla="*/ 211746 w 1362296"/>
                <a:gd name="connsiteY78" fmla="*/ 331922 h 1224358"/>
                <a:gd name="connsiteX79" fmla="*/ 218687 w 1362296"/>
                <a:gd name="connsiteY79" fmla="*/ 253991 h 1224358"/>
                <a:gd name="connsiteX80" fmla="*/ 228911 w 1362296"/>
                <a:gd name="connsiteY80" fmla="*/ 158671 h 1224358"/>
                <a:gd name="connsiteX81" fmla="*/ 238607 w 1362296"/>
                <a:gd name="connsiteY81" fmla="*/ 144127 h 1224358"/>
                <a:gd name="connsiteX82" fmla="*/ 253847 w 1362296"/>
                <a:gd name="connsiteY82" fmla="*/ 133967 h 1224358"/>
                <a:gd name="connsiteX83" fmla="*/ 350367 w 1362296"/>
                <a:gd name="connsiteY83" fmla="*/ 128887 h 1224358"/>
                <a:gd name="connsiteX84" fmla="*/ 365607 w 1362296"/>
                <a:gd name="connsiteY84" fmla="*/ 133967 h 1224358"/>
                <a:gd name="connsiteX85" fmla="*/ 380847 w 1362296"/>
                <a:gd name="connsiteY85" fmla="*/ 144127 h 1224358"/>
                <a:gd name="connsiteX86" fmla="*/ 380979 w 1362296"/>
                <a:gd name="connsiteY86" fmla="*/ 144132 h 1224358"/>
                <a:gd name="connsiteX87" fmla="*/ 408627 w 1362296"/>
                <a:gd name="connsiteY87" fmla="*/ 159020 h 1224358"/>
                <a:gd name="connsiteX88" fmla="*/ 413676 w 1362296"/>
                <a:gd name="connsiteY88" fmla="*/ 179213 h 1224358"/>
                <a:gd name="connsiteX89" fmla="*/ 373290 w 1362296"/>
                <a:gd name="connsiteY89" fmla="*/ 204454 h 1224358"/>
                <a:gd name="connsiteX90" fmla="*/ 374553 w 1362296"/>
                <a:gd name="connsiteY90" fmla="*/ 234744 h 1224358"/>
                <a:gd name="connsiteX91" fmla="*/ 369504 w 1362296"/>
                <a:gd name="connsiteY91" fmla="*/ 263771 h 1224358"/>
                <a:gd name="connsiteX92" fmla="*/ 360670 w 1362296"/>
                <a:gd name="connsiteY92" fmla="*/ 335709 h 1224358"/>
                <a:gd name="connsiteX93" fmla="*/ 373290 w 1362296"/>
                <a:gd name="connsiteY93" fmla="*/ 307943 h 1224358"/>
                <a:gd name="connsiteX94" fmla="*/ 375814 w 1362296"/>
                <a:gd name="connsiteY94" fmla="*/ 312992 h 1224358"/>
                <a:gd name="connsiteX95" fmla="*/ 350573 w 1362296"/>
                <a:gd name="connsiteY95" fmla="*/ 472011 h 1224358"/>
                <a:gd name="connsiteX96" fmla="*/ 360670 w 1362296"/>
                <a:gd name="connsiteY96" fmla="*/ 464439 h 1224358"/>
                <a:gd name="connsiteX97" fmla="*/ 349311 w 1362296"/>
                <a:gd name="connsiteY97" fmla="*/ 509873 h 1224358"/>
                <a:gd name="connsiteX98" fmla="*/ 305138 w 1362296"/>
                <a:gd name="connsiteY98" fmla="*/ 676465 h 1224358"/>
                <a:gd name="connsiteX99" fmla="*/ 257181 w 1362296"/>
                <a:gd name="connsiteY99" fmla="*/ 878395 h 1224358"/>
                <a:gd name="connsiteX100" fmla="*/ 279898 w 1362296"/>
                <a:gd name="connsiteY100" fmla="*/ 888492 h 1224358"/>
                <a:gd name="connsiteX101" fmla="*/ 287470 w 1362296"/>
                <a:gd name="connsiteY101" fmla="*/ 864513 h 1224358"/>
                <a:gd name="connsiteX102" fmla="*/ 308925 w 1362296"/>
                <a:gd name="connsiteY102" fmla="*/ 821603 h 1224358"/>
                <a:gd name="connsiteX103" fmla="*/ 335428 w 1362296"/>
                <a:gd name="connsiteY103" fmla="*/ 747141 h 1224358"/>
                <a:gd name="connsiteX104" fmla="*/ 322807 w 1362296"/>
                <a:gd name="connsiteY104" fmla="*/ 747141 h 1224358"/>
                <a:gd name="connsiteX105" fmla="*/ 355621 w 1362296"/>
                <a:gd name="connsiteY105" fmla="*/ 588121 h 1224358"/>
                <a:gd name="connsiteX106" fmla="*/ 369504 w 1362296"/>
                <a:gd name="connsiteY106" fmla="*/ 533852 h 1224358"/>
                <a:gd name="connsiteX107" fmla="*/ 380863 w 1362296"/>
                <a:gd name="connsiteY107" fmla="*/ 507349 h 1224358"/>
                <a:gd name="connsiteX108" fmla="*/ 380863 w 1362296"/>
                <a:gd name="connsiteY108" fmla="*/ 525018 h 1224358"/>
                <a:gd name="connsiteX109" fmla="*/ 401056 w 1362296"/>
                <a:gd name="connsiteY109" fmla="*/ 512397 h 1224358"/>
                <a:gd name="connsiteX110" fmla="*/ 403580 w 1362296"/>
                <a:gd name="connsiteY110" fmla="*/ 522494 h 1224358"/>
                <a:gd name="connsiteX111" fmla="*/ 390959 w 1362296"/>
                <a:gd name="connsiteY111" fmla="*/ 540163 h 1224358"/>
                <a:gd name="connsiteX112" fmla="*/ 310187 w 1362296"/>
                <a:gd name="connsiteY112" fmla="*/ 891016 h 1224358"/>
                <a:gd name="connsiteX113" fmla="*/ 402317 w 1362296"/>
                <a:gd name="connsiteY113" fmla="*/ 892278 h 1224358"/>
                <a:gd name="connsiteX114" fmla="*/ 592889 w 1362296"/>
                <a:gd name="connsiteY114" fmla="*/ 872085 h 1224358"/>
                <a:gd name="connsiteX115" fmla="*/ 749385 w 1362296"/>
                <a:gd name="connsiteY115" fmla="*/ 846844 h 1224358"/>
                <a:gd name="connsiteX116" fmla="*/ 774626 w 1362296"/>
                <a:gd name="connsiteY116" fmla="*/ 835485 h 1224358"/>
                <a:gd name="connsiteX117" fmla="*/ 806178 w 1362296"/>
                <a:gd name="connsiteY117" fmla="*/ 777430 h 1224358"/>
                <a:gd name="connsiteX118" fmla="*/ 841515 w 1362296"/>
                <a:gd name="connsiteY118" fmla="*/ 697921 h 1224358"/>
                <a:gd name="connsiteX119" fmla="*/ 876853 w 1362296"/>
                <a:gd name="connsiteY119" fmla="*/ 622197 h 1224358"/>
                <a:gd name="connsiteX120" fmla="*/ 883164 w 1362296"/>
                <a:gd name="connsiteY120" fmla="*/ 590645 h 1224358"/>
                <a:gd name="connsiteX121" fmla="*/ 875591 w 1362296"/>
                <a:gd name="connsiteY121" fmla="*/ 603266 h 1224358"/>
                <a:gd name="connsiteX122" fmla="*/ 875591 w 1362296"/>
                <a:gd name="connsiteY122" fmla="*/ 590645 h 1224358"/>
                <a:gd name="connsiteX123" fmla="*/ 850349 w 1362296"/>
                <a:gd name="connsiteY123" fmla="*/ 620935 h 1224358"/>
                <a:gd name="connsiteX124" fmla="*/ 871805 w 1362296"/>
                <a:gd name="connsiteY124" fmla="*/ 574238 h 1224358"/>
                <a:gd name="connsiteX125" fmla="*/ 902094 w 1362296"/>
                <a:gd name="connsiteY125" fmla="*/ 466963 h 1224358"/>
                <a:gd name="connsiteX126" fmla="*/ 933645 w 1362296"/>
                <a:gd name="connsiteY126" fmla="*/ 347067 h 1224358"/>
                <a:gd name="connsiteX127" fmla="*/ 946267 w 1362296"/>
                <a:gd name="connsiteY127" fmla="*/ 301633 h 1224358"/>
                <a:gd name="connsiteX128" fmla="*/ 943742 w 1362296"/>
                <a:gd name="connsiteY128" fmla="*/ 278916 h 1224358"/>
                <a:gd name="connsiteX129" fmla="*/ 941218 w 1362296"/>
                <a:gd name="connsiteY129" fmla="*/ 257461 h 1224358"/>
                <a:gd name="connsiteX130" fmla="*/ 951315 w 1362296"/>
                <a:gd name="connsiteY130" fmla="*/ 254937 h 1224358"/>
                <a:gd name="connsiteX131" fmla="*/ 948791 w 1362296"/>
                <a:gd name="connsiteY131" fmla="*/ 201930 h 1224358"/>
                <a:gd name="connsiteX132" fmla="*/ 963935 w 1362296"/>
                <a:gd name="connsiteY132" fmla="*/ 247364 h 1224358"/>
                <a:gd name="connsiteX133" fmla="*/ 1006846 w 1362296"/>
                <a:gd name="connsiteY133" fmla="*/ 42910 h 1224358"/>
                <a:gd name="connsiteX134" fmla="*/ 1006846 w 1362296"/>
                <a:gd name="connsiteY134" fmla="*/ 113586 h 1224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</a:cxnLst>
              <a:rect l="l" t="t" r="r" b="b"/>
              <a:pathLst>
                <a:path w="1362296" h="1224358">
                  <a:moveTo>
                    <a:pt x="310187" y="451818"/>
                  </a:moveTo>
                  <a:cubicBezTo>
                    <a:pt x="295042" y="497253"/>
                    <a:pt x="285366" y="527963"/>
                    <a:pt x="281160" y="543949"/>
                  </a:cubicBezTo>
                  <a:cubicBezTo>
                    <a:pt x="276953" y="559935"/>
                    <a:pt x="271063" y="580128"/>
                    <a:pt x="263491" y="604528"/>
                  </a:cubicBezTo>
                  <a:cubicBezTo>
                    <a:pt x="255918" y="628928"/>
                    <a:pt x="250450" y="650383"/>
                    <a:pt x="247084" y="668893"/>
                  </a:cubicBezTo>
                  <a:lnTo>
                    <a:pt x="264752" y="653748"/>
                  </a:lnTo>
                  <a:cubicBezTo>
                    <a:pt x="268119" y="625141"/>
                    <a:pt x="274008" y="599900"/>
                    <a:pt x="282421" y="578024"/>
                  </a:cubicBezTo>
                  <a:cubicBezTo>
                    <a:pt x="290836" y="556149"/>
                    <a:pt x="297567" y="535535"/>
                    <a:pt x="302614" y="516183"/>
                  </a:cubicBezTo>
                  <a:cubicBezTo>
                    <a:pt x="307663" y="496832"/>
                    <a:pt x="311029" y="475377"/>
                    <a:pt x="312711" y="451818"/>
                  </a:cubicBezTo>
                  <a:close/>
                  <a:moveTo>
                    <a:pt x="1034611" y="0"/>
                  </a:moveTo>
                  <a:lnTo>
                    <a:pt x="1029563" y="70676"/>
                  </a:lnTo>
                  <a:lnTo>
                    <a:pt x="1047231" y="50483"/>
                  </a:lnTo>
                  <a:cubicBezTo>
                    <a:pt x="1043865" y="100965"/>
                    <a:pt x="1042604" y="143875"/>
                    <a:pt x="1043446" y="179213"/>
                  </a:cubicBezTo>
                  <a:cubicBezTo>
                    <a:pt x="1044287" y="214551"/>
                    <a:pt x="1043865" y="236847"/>
                    <a:pt x="1042183" y="246102"/>
                  </a:cubicBezTo>
                  <a:cubicBezTo>
                    <a:pt x="1040500" y="255357"/>
                    <a:pt x="1040080" y="270082"/>
                    <a:pt x="1040921" y="290274"/>
                  </a:cubicBezTo>
                  <a:cubicBezTo>
                    <a:pt x="1041763" y="310467"/>
                    <a:pt x="1043865" y="329819"/>
                    <a:pt x="1047231" y="348329"/>
                  </a:cubicBezTo>
                  <a:lnTo>
                    <a:pt x="1064900" y="143875"/>
                  </a:lnTo>
                  <a:lnTo>
                    <a:pt x="1074997" y="141351"/>
                  </a:lnTo>
                  <a:lnTo>
                    <a:pt x="1082569" y="161544"/>
                  </a:lnTo>
                  <a:cubicBezTo>
                    <a:pt x="1067424" y="186785"/>
                    <a:pt x="1069107" y="211185"/>
                    <a:pt x="1087617" y="234744"/>
                  </a:cubicBezTo>
                  <a:lnTo>
                    <a:pt x="1092666" y="186785"/>
                  </a:lnTo>
                  <a:cubicBezTo>
                    <a:pt x="1085935" y="272606"/>
                    <a:pt x="1088459" y="356743"/>
                    <a:pt x="1100239" y="439198"/>
                  </a:cubicBezTo>
                  <a:lnTo>
                    <a:pt x="1105286" y="426577"/>
                  </a:lnTo>
                  <a:lnTo>
                    <a:pt x="1120432" y="439198"/>
                  </a:lnTo>
                  <a:lnTo>
                    <a:pt x="1133052" y="477059"/>
                  </a:lnTo>
                  <a:cubicBezTo>
                    <a:pt x="1139783" y="419846"/>
                    <a:pt x="1144410" y="381564"/>
                    <a:pt x="1146935" y="362212"/>
                  </a:cubicBezTo>
                  <a:cubicBezTo>
                    <a:pt x="1149459" y="342860"/>
                    <a:pt x="1149459" y="327295"/>
                    <a:pt x="1146935" y="315516"/>
                  </a:cubicBezTo>
                  <a:cubicBezTo>
                    <a:pt x="1144410" y="303736"/>
                    <a:pt x="1142306" y="286909"/>
                    <a:pt x="1140625" y="265033"/>
                  </a:cubicBezTo>
                  <a:lnTo>
                    <a:pt x="1148196" y="265033"/>
                  </a:lnTo>
                  <a:lnTo>
                    <a:pt x="1163342" y="436673"/>
                  </a:lnTo>
                  <a:lnTo>
                    <a:pt x="1165865" y="287750"/>
                  </a:lnTo>
                  <a:lnTo>
                    <a:pt x="1173438" y="431625"/>
                  </a:lnTo>
                  <a:lnTo>
                    <a:pt x="1188582" y="421529"/>
                  </a:lnTo>
                  <a:cubicBezTo>
                    <a:pt x="1191948" y="455184"/>
                    <a:pt x="1196155" y="489680"/>
                    <a:pt x="1201203" y="525018"/>
                  </a:cubicBezTo>
                  <a:lnTo>
                    <a:pt x="1213824" y="525018"/>
                  </a:lnTo>
                  <a:cubicBezTo>
                    <a:pt x="1215506" y="546894"/>
                    <a:pt x="1216348" y="562459"/>
                    <a:pt x="1216348" y="571714"/>
                  </a:cubicBezTo>
                  <a:cubicBezTo>
                    <a:pt x="1216348" y="580969"/>
                    <a:pt x="1217609" y="594852"/>
                    <a:pt x="1220134" y="613362"/>
                  </a:cubicBezTo>
                  <a:cubicBezTo>
                    <a:pt x="1222658" y="631873"/>
                    <a:pt x="1226445" y="653748"/>
                    <a:pt x="1231492" y="678989"/>
                  </a:cubicBezTo>
                  <a:lnTo>
                    <a:pt x="1241589" y="671417"/>
                  </a:lnTo>
                  <a:cubicBezTo>
                    <a:pt x="1250003" y="715169"/>
                    <a:pt x="1267673" y="753872"/>
                    <a:pt x="1294595" y="787527"/>
                  </a:cubicBezTo>
                  <a:lnTo>
                    <a:pt x="1327410" y="812768"/>
                  </a:lnTo>
                  <a:lnTo>
                    <a:pt x="1337506" y="787527"/>
                  </a:lnTo>
                  <a:lnTo>
                    <a:pt x="1340030" y="797623"/>
                  </a:lnTo>
                  <a:lnTo>
                    <a:pt x="1345078" y="787527"/>
                  </a:lnTo>
                  <a:lnTo>
                    <a:pt x="1355174" y="792575"/>
                  </a:lnTo>
                  <a:cubicBezTo>
                    <a:pt x="1356857" y="834644"/>
                    <a:pt x="1358961" y="866195"/>
                    <a:pt x="1361486" y="887230"/>
                  </a:cubicBezTo>
                  <a:cubicBezTo>
                    <a:pt x="1364009" y="908264"/>
                    <a:pt x="1360644" y="933926"/>
                    <a:pt x="1351388" y="964216"/>
                  </a:cubicBezTo>
                  <a:cubicBezTo>
                    <a:pt x="1342134" y="994505"/>
                    <a:pt x="1338768" y="1021009"/>
                    <a:pt x="1341293" y="1043725"/>
                  </a:cubicBezTo>
                  <a:cubicBezTo>
                    <a:pt x="1343816" y="1066443"/>
                    <a:pt x="1343396" y="1080325"/>
                    <a:pt x="1340030" y="1085373"/>
                  </a:cubicBezTo>
                  <a:cubicBezTo>
                    <a:pt x="1336664" y="1090422"/>
                    <a:pt x="1333299" y="1095470"/>
                    <a:pt x="1329934" y="1100519"/>
                  </a:cubicBezTo>
                  <a:lnTo>
                    <a:pt x="1294595" y="1105567"/>
                  </a:lnTo>
                  <a:lnTo>
                    <a:pt x="1279451" y="1130808"/>
                  </a:lnTo>
                  <a:cubicBezTo>
                    <a:pt x="1265989" y="1134173"/>
                    <a:pt x="1255051" y="1139642"/>
                    <a:pt x="1246638" y="1147215"/>
                  </a:cubicBezTo>
                  <a:cubicBezTo>
                    <a:pt x="1238223" y="1154787"/>
                    <a:pt x="1224340" y="1164463"/>
                    <a:pt x="1204989" y="1176242"/>
                  </a:cubicBezTo>
                  <a:cubicBezTo>
                    <a:pt x="1185638" y="1188021"/>
                    <a:pt x="1168389" y="1198118"/>
                    <a:pt x="1153245" y="1206531"/>
                  </a:cubicBezTo>
                  <a:cubicBezTo>
                    <a:pt x="1148196" y="1201483"/>
                    <a:pt x="1144830" y="1197277"/>
                    <a:pt x="1143148" y="1193911"/>
                  </a:cubicBezTo>
                  <a:cubicBezTo>
                    <a:pt x="1141466" y="1190545"/>
                    <a:pt x="1130528" y="1190125"/>
                    <a:pt x="1110335" y="1192649"/>
                  </a:cubicBezTo>
                  <a:cubicBezTo>
                    <a:pt x="1090142" y="1195173"/>
                    <a:pt x="1077101" y="1196435"/>
                    <a:pt x="1071210" y="1196435"/>
                  </a:cubicBezTo>
                  <a:cubicBezTo>
                    <a:pt x="1065321" y="1196435"/>
                    <a:pt x="1057328" y="1195594"/>
                    <a:pt x="1047231" y="1193911"/>
                  </a:cubicBezTo>
                  <a:lnTo>
                    <a:pt x="1039659" y="1209056"/>
                  </a:lnTo>
                  <a:cubicBezTo>
                    <a:pt x="1034611" y="1210739"/>
                    <a:pt x="1030824" y="1211580"/>
                    <a:pt x="1028300" y="1211580"/>
                  </a:cubicBezTo>
                  <a:cubicBezTo>
                    <a:pt x="1025777" y="1211580"/>
                    <a:pt x="1013997" y="1204849"/>
                    <a:pt x="992963" y="1191387"/>
                  </a:cubicBezTo>
                  <a:cubicBezTo>
                    <a:pt x="971928" y="1177925"/>
                    <a:pt x="931122" y="1174139"/>
                    <a:pt x="870542" y="1180028"/>
                  </a:cubicBezTo>
                  <a:cubicBezTo>
                    <a:pt x="809963" y="1185918"/>
                    <a:pt x="760743" y="1193911"/>
                    <a:pt x="722881" y="1204007"/>
                  </a:cubicBezTo>
                  <a:cubicBezTo>
                    <a:pt x="685020" y="1214104"/>
                    <a:pt x="621075" y="1220415"/>
                    <a:pt x="531048" y="1222939"/>
                  </a:cubicBezTo>
                  <a:cubicBezTo>
                    <a:pt x="441021" y="1225463"/>
                    <a:pt x="369083" y="1224621"/>
                    <a:pt x="315235" y="1220415"/>
                  </a:cubicBezTo>
                  <a:cubicBezTo>
                    <a:pt x="261386" y="1216207"/>
                    <a:pt x="225208" y="1210739"/>
                    <a:pt x="206698" y="1204007"/>
                  </a:cubicBezTo>
                  <a:cubicBezTo>
                    <a:pt x="188187" y="1197277"/>
                    <a:pt x="173885" y="1188021"/>
                    <a:pt x="163788" y="1176242"/>
                  </a:cubicBezTo>
                  <a:cubicBezTo>
                    <a:pt x="128450" y="1139221"/>
                    <a:pt x="101526" y="1099677"/>
                    <a:pt x="83016" y="1057608"/>
                  </a:cubicBezTo>
                  <a:lnTo>
                    <a:pt x="4768" y="1007126"/>
                  </a:lnTo>
                  <a:cubicBezTo>
                    <a:pt x="4768" y="988615"/>
                    <a:pt x="5188" y="975153"/>
                    <a:pt x="6030" y="966740"/>
                  </a:cubicBezTo>
                  <a:cubicBezTo>
                    <a:pt x="6872" y="958326"/>
                    <a:pt x="5610" y="946967"/>
                    <a:pt x="2244" y="932664"/>
                  </a:cubicBezTo>
                  <a:cubicBezTo>
                    <a:pt x="-1122" y="918361"/>
                    <a:pt x="-701" y="909105"/>
                    <a:pt x="3506" y="904899"/>
                  </a:cubicBezTo>
                  <a:cubicBezTo>
                    <a:pt x="7712" y="900692"/>
                    <a:pt x="11498" y="895223"/>
                    <a:pt x="14864" y="888492"/>
                  </a:cubicBezTo>
                  <a:lnTo>
                    <a:pt x="4768" y="873347"/>
                  </a:lnTo>
                  <a:cubicBezTo>
                    <a:pt x="9816" y="861568"/>
                    <a:pt x="13182" y="851892"/>
                    <a:pt x="14864" y="844320"/>
                  </a:cubicBezTo>
                  <a:cubicBezTo>
                    <a:pt x="16547" y="836747"/>
                    <a:pt x="20332" y="825389"/>
                    <a:pt x="26223" y="810244"/>
                  </a:cubicBezTo>
                  <a:cubicBezTo>
                    <a:pt x="32113" y="795099"/>
                    <a:pt x="54408" y="770699"/>
                    <a:pt x="93112" y="737044"/>
                  </a:cubicBezTo>
                  <a:cubicBezTo>
                    <a:pt x="131816" y="703389"/>
                    <a:pt x="160422" y="638603"/>
                    <a:pt x="178932" y="542687"/>
                  </a:cubicBezTo>
                  <a:cubicBezTo>
                    <a:pt x="197443" y="446770"/>
                    <a:pt x="208380" y="376515"/>
                    <a:pt x="211746" y="331922"/>
                  </a:cubicBezTo>
                  <a:cubicBezTo>
                    <a:pt x="213429" y="309626"/>
                    <a:pt x="215743" y="283649"/>
                    <a:pt x="218687" y="253991"/>
                  </a:cubicBezTo>
                  <a:lnTo>
                    <a:pt x="228911" y="158671"/>
                  </a:lnTo>
                  <a:lnTo>
                    <a:pt x="238607" y="144127"/>
                  </a:lnTo>
                  <a:cubicBezTo>
                    <a:pt x="242627" y="139532"/>
                    <a:pt x="247798" y="134792"/>
                    <a:pt x="253847" y="133967"/>
                  </a:cubicBezTo>
                  <a:cubicBezTo>
                    <a:pt x="285769" y="129614"/>
                    <a:pt x="318194" y="130580"/>
                    <a:pt x="350367" y="128887"/>
                  </a:cubicBezTo>
                  <a:cubicBezTo>
                    <a:pt x="355447" y="130580"/>
                    <a:pt x="360818" y="131572"/>
                    <a:pt x="365607" y="133967"/>
                  </a:cubicBezTo>
                  <a:cubicBezTo>
                    <a:pt x="371068" y="136697"/>
                    <a:pt x="374759" y="143670"/>
                    <a:pt x="380847" y="144127"/>
                  </a:cubicBezTo>
                  <a:lnTo>
                    <a:pt x="380979" y="144132"/>
                  </a:lnTo>
                  <a:lnTo>
                    <a:pt x="408627" y="159020"/>
                  </a:lnTo>
                  <a:lnTo>
                    <a:pt x="413676" y="179213"/>
                  </a:lnTo>
                  <a:lnTo>
                    <a:pt x="373290" y="204454"/>
                  </a:lnTo>
                  <a:cubicBezTo>
                    <a:pt x="373290" y="217916"/>
                    <a:pt x="373711" y="228013"/>
                    <a:pt x="374553" y="234744"/>
                  </a:cubicBezTo>
                  <a:cubicBezTo>
                    <a:pt x="375395" y="241475"/>
                    <a:pt x="373711" y="251151"/>
                    <a:pt x="369504" y="263771"/>
                  </a:cubicBezTo>
                  <a:cubicBezTo>
                    <a:pt x="365297" y="276392"/>
                    <a:pt x="362352" y="300371"/>
                    <a:pt x="360670" y="335709"/>
                  </a:cubicBezTo>
                  <a:lnTo>
                    <a:pt x="373290" y="307943"/>
                  </a:lnTo>
                  <a:lnTo>
                    <a:pt x="375814" y="312992"/>
                  </a:lnTo>
                  <a:cubicBezTo>
                    <a:pt x="364036" y="365157"/>
                    <a:pt x="355621" y="418163"/>
                    <a:pt x="350573" y="472011"/>
                  </a:cubicBezTo>
                  <a:lnTo>
                    <a:pt x="360670" y="464439"/>
                  </a:lnTo>
                  <a:cubicBezTo>
                    <a:pt x="360670" y="472853"/>
                    <a:pt x="356883" y="487997"/>
                    <a:pt x="349311" y="509873"/>
                  </a:cubicBezTo>
                  <a:cubicBezTo>
                    <a:pt x="341738" y="531749"/>
                    <a:pt x="327014" y="587279"/>
                    <a:pt x="305138" y="676465"/>
                  </a:cubicBezTo>
                  <a:cubicBezTo>
                    <a:pt x="283263" y="765651"/>
                    <a:pt x="267277" y="832961"/>
                    <a:pt x="257181" y="878395"/>
                  </a:cubicBezTo>
                  <a:lnTo>
                    <a:pt x="279898" y="888492"/>
                  </a:lnTo>
                  <a:cubicBezTo>
                    <a:pt x="279898" y="878395"/>
                    <a:pt x="282421" y="870402"/>
                    <a:pt x="287470" y="864513"/>
                  </a:cubicBezTo>
                  <a:cubicBezTo>
                    <a:pt x="292518" y="858623"/>
                    <a:pt x="299670" y="844320"/>
                    <a:pt x="308925" y="821603"/>
                  </a:cubicBezTo>
                  <a:cubicBezTo>
                    <a:pt x="318179" y="798885"/>
                    <a:pt x="327014" y="774065"/>
                    <a:pt x="335428" y="747141"/>
                  </a:cubicBezTo>
                  <a:lnTo>
                    <a:pt x="322807" y="747141"/>
                  </a:lnTo>
                  <a:cubicBezTo>
                    <a:pt x="339635" y="669734"/>
                    <a:pt x="350573" y="616728"/>
                    <a:pt x="355621" y="588121"/>
                  </a:cubicBezTo>
                  <a:cubicBezTo>
                    <a:pt x="360670" y="559514"/>
                    <a:pt x="365297" y="541425"/>
                    <a:pt x="369504" y="533852"/>
                  </a:cubicBezTo>
                  <a:cubicBezTo>
                    <a:pt x="373711" y="526280"/>
                    <a:pt x="377497" y="517445"/>
                    <a:pt x="380863" y="507349"/>
                  </a:cubicBezTo>
                  <a:lnTo>
                    <a:pt x="380863" y="525018"/>
                  </a:lnTo>
                  <a:lnTo>
                    <a:pt x="401056" y="512397"/>
                  </a:lnTo>
                  <a:lnTo>
                    <a:pt x="403580" y="522494"/>
                  </a:lnTo>
                  <a:cubicBezTo>
                    <a:pt x="400214" y="527542"/>
                    <a:pt x="396007" y="533432"/>
                    <a:pt x="390959" y="540163"/>
                  </a:cubicBezTo>
                  <a:cubicBezTo>
                    <a:pt x="385910" y="546894"/>
                    <a:pt x="358987" y="663845"/>
                    <a:pt x="310187" y="891016"/>
                  </a:cubicBezTo>
                  <a:cubicBezTo>
                    <a:pt x="340477" y="891016"/>
                    <a:pt x="371187" y="891437"/>
                    <a:pt x="402317" y="892278"/>
                  </a:cubicBezTo>
                  <a:cubicBezTo>
                    <a:pt x="433449" y="893119"/>
                    <a:pt x="496972" y="886389"/>
                    <a:pt x="592889" y="872085"/>
                  </a:cubicBezTo>
                  <a:cubicBezTo>
                    <a:pt x="688806" y="857782"/>
                    <a:pt x="740971" y="849368"/>
                    <a:pt x="749385" y="846844"/>
                  </a:cubicBezTo>
                  <a:cubicBezTo>
                    <a:pt x="757799" y="844320"/>
                    <a:pt x="766211" y="840533"/>
                    <a:pt x="774626" y="835485"/>
                  </a:cubicBezTo>
                  <a:cubicBezTo>
                    <a:pt x="789770" y="806879"/>
                    <a:pt x="800287" y="787527"/>
                    <a:pt x="806178" y="777430"/>
                  </a:cubicBezTo>
                  <a:cubicBezTo>
                    <a:pt x="812068" y="767334"/>
                    <a:pt x="823846" y="740831"/>
                    <a:pt x="841515" y="697921"/>
                  </a:cubicBezTo>
                  <a:cubicBezTo>
                    <a:pt x="859184" y="655010"/>
                    <a:pt x="870963" y="629769"/>
                    <a:pt x="876853" y="622197"/>
                  </a:cubicBezTo>
                  <a:cubicBezTo>
                    <a:pt x="882743" y="614624"/>
                    <a:pt x="884846" y="604107"/>
                    <a:pt x="883164" y="590645"/>
                  </a:cubicBezTo>
                  <a:lnTo>
                    <a:pt x="875591" y="603266"/>
                  </a:lnTo>
                  <a:lnTo>
                    <a:pt x="875591" y="590645"/>
                  </a:lnTo>
                  <a:lnTo>
                    <a:pt x="850349" y="620935"/>
                  </a:lnTo>
                  <a:cubicBezTo>
                    <a:pt x="857080" y="600742"/>
                    <a:pt x="864232" y="585176"/>
                    <a:pt x="871805" y="574238"/>
                  </a:cubicBezTo>
                  <a:cubicBezTo>
                    <a:pt x="879378" y="563301"/>
                    <a:pt x="889474" y="527542"/>
                    <a:pt x="902094" y="466963"/>
                  </a:cubicBezTo>
                  <a:cubicBezTo>
                    <a:pt x="914715" y="406384"/>
                    <a:pt x="925232" y="366419"/>
                    <a:pt x="933645" y="347067"/>
                  </a:cubicBezTo>
                  <a:cubicBezTo>
                    <a:pt x="942060" y="327716"/>
                    <a:pt x="946267" y="312571"/>
                    <a:pt x="946267" y="301633"/>
                  </a:cubicBezTo>
                  <a:cubicBezTo>
                    <a:pt x="946267" y="290695"/>
                    <a:pt x="945425" y="283123"/>
                    <a:pt x="943742" y="278916"/>
                  </a:cubicBezTo>
                  <a:cubicBezTo>
                    <a:pt x="942060" y="274709"/>
                    <a:pt x="941218" y="267557"/>
                    <a:pt x="941218" y="257461"/>
                  </a:cubicBezTo>
                  <a:lnTo>
                    <a:pt x="951315" y="254937"/>
                  </a:lnTo>
                  <a:lnTo>
                    <a:pt x="948791" y="201930"/>
                  </a:lnTo>
                  <a:cubicBezTo>
                    <a:pt x="957204" y="217075"/>
                    <a:pt x="962253" y="232220"/>
                    <a:pt x="963935" y="247364"/>
                  </a:cubicBezTo>
                  <a:lnTo>
                    <a:pt x="1006846" y="42910"/>
                  </a:lnTo>
                  <a:lnTo>
                    <a:pt x="1006846" y="113586"/>
                  </a:lnTo>
                  <a:close/>
                </a:path>
              </a:pathLst>
            </a:custGeom>
            <a:solidFill>
              <a:srgbClr val="000058">
                <a:alpha val="4000"/>
              </a:srgbClr>
            </a:solidFill>
            <a:ln>
              <a:noFill/>
            </a:ln>
            <a:effectLst>
              <a:softEdge rad="508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0058"/>
                </a:solidFill>
              </a:endParaRPr>
            </a:p>
          </p:txBody>
        </p:sp>
        <p:sp>
          <p:nvSpPr>
            <p:cNvPr id="148" name="任意多边形 147"/>
            <p:cNvSpPr/>
            <p:nvPr/>
          </p:nvSpPr>
          <p:spPr>
            <a:xfrm>
              <a:off x="7279557" y="2752119"/>
              <a:ext cx="1507249" cy="418537"/>
            </a:xfrm>
            <a:custGeom>
              <a:avLst/>
              <a:gdLst/>
              <a:ahLst/>
              <a:cxnLst/>
              <a:rect l="l" t="t" r="r" b="b"/>
              <a:pathLst>
                <a:path w="1852077" h="514290">
                  <a:moveTo>
                    <a:pt x="1365552" y="75724"/>
                  </a:moveTo>
                  <a:cubicBezTo>
                    <a:pt x="1358821" y="79090"/>
                    <a:pt x="1352931" y="82455"/>
                    <a:pt x="1347883" y="85821"/>
                  </a:cubicBezTo>
                  <a:lnTo>
                    <a:pt x="1357979" y="100965"/>
                  </a:lnTo>
                  <a:cubicBezTo>
                    <a:pt x="1363028" y="97600"/>
                    <a:pt x="1366393" y="95496"/>
                    <a:pt x="1368076" y="94655"/>
                  </a:cubicBezTo>
                  <a:cubicBezTo>
                    <a:pt x="1369759" y="93814"/>
                    <a:pt x="1371862" y="93814"/>
                    <a:pt x="1374386" y="94655"/>
                  </a:cubicBezTo>
                  <a:cubicBezTo>
                    <a:pt x="1376911" y="95496"/>
                    <a:pt x="1379855" y="96758"/>
                    <a:pt x="1383221" y="98441"/>
                  </a:cubicBezTo>
                  <a:lnTo>
                    <a:pt x="1380697" y="90869"/>
                  </a:lnTo>
                  <a:lnTo>
                    <a:pt x="1365552" y="85821"/>
                  </a:lnTo>
                  <a:close/>
                  <a:moveTo>
                    <a:pt x="1385745" y="0"/>
                  </a:moveTo>
                  <a:lnTo>
                    <a:pt x="1390793" y="5049"/>
                  </a:lnTo>
                  <a:lnTo>
                    <a:pt x="1393317" y="2524"/>
                  </a:lnTo>
                  <a:lnTo>
                    <a:pt x="1413511" y="10097"/>
                  </a:lnTo>
                  <a:lnTo>
                    <a:pt x="1413511" y="2524"/>
                  </a:lnTo>
                  <a:lnTo>
                    <a:pt x="1416035" y="2524"/>
                  </a:lnTo>
                  <a:cubicBezTo>
                    <a:pt x="1422765" y="9255"/>
                    <a:pt x="1428234" y="17669"/>
                    <a:pt x="1432441" y="27766"/>
                  </a:cubicBezTo>
                  <a:cubicBezTo>
                    <a:pt x="1436648" y="37862"/>
                    <a:pt x="1438751" y="45435"/>
                    <a:pt x="1438751" y="50483"/>
                  </a:cubicBezTo>
                  <a:cubicBezTo>
                    <a:pt x="1448848" y="60579"/>
                    <a:pt x="1456000" y="66890"/>
                    <a:pt x="1460207" y="69414"/>
                  </a:cubicBezTo>
                  <a:cubicBezTo>
                    <a:pt x="1464413" y="71938"/>
                    <a:pt x="1470303" y="74883"/>
                    <a:pt x="1477875" y="78248"/>
                  </a:cubicBezTo>
                  <a:cubicBezTo>
                    <a:pt x="1485448" y="81614"/>
                    <a:pt x="1493861" y="85821"/>
                    <a:pt x="1503117" y="90869"/>
                  </a:cubicBezTo>
                  <a:cubicBezTo>
                    <a:pt x="1512372" y="95917"/>
                    <a:pt x="1523731" y="100545"/>
                    <a:pt x="1537193" y="104752"/>
                  </a:cubicBezTo>
                  <a:cubicBezTo>
                    <a:pt x="1550654" y="108958"/>
                    <a:pt x="1569585" y="116951"/>
                    <a:pt x="1593985" y="128731"/>
                  </a:cubicBezTo>
                  <a:cubicBezTo>
                    <a:pt x="1618385" y="140510"/>
                    <a:pt x="1642785" y="150186"/>
                    <a:pt x="1667185" y="157758"/>
                  </a:cubicBezTo>
                  <a:cubicBezTo>
                    <a:pt x="1691585" y="165331"/>
                    <a:pt x="1708833" y="172903"/>
                    <a:pt x="1718929" y="180475"/>
                  </a:cubicBezTo>
                  <a:cubicBezTo>
                    <a:pt x="1729026" y="188048"/>
                    <a:pt x="1742488" y="198565"/>
                    <a:pt x="1759315" y="212027"/>
                  </a:cubicBezTo>
                  <a:lnTo>
                    <a:pt x="1789605" y="252413"/>
                  </a:lnTo>
                  <a:lnTo>
                    <a:pt x="1819894" y="285226"/>
                  </a:lnTo>
                  <a:cubicBezTo>
                    <a:pt x="1826625" y="295323"/>
                    <a:pt x="1832094" y="303316"/>
                    <a:pt x="1836301" y="309206"/>
                  </a:cubicBezTo>
                  <a:cubicBezTo>
                    <a:pt x="1840508" y="315095"/>
                    <a:pt x="1844715" y="325192"/>
                    <a:pt x="1848922" y="339495"/>
                  </a:cubicBezTo>
                  <a:cubicBezTo>
                    <a:pt x="1853129" y="353799"/>
                    <a:pt x="1853129" y="368102"/>
                    <a:pt x="1848922" y="382405"/>
                  </a:cubicBezTo>
                  <a:cubicBezTo>
                    <a:pt x="1844715" y="396709"/>
                    <a:pt x="1840508" y="409329"/>
                    <a:pt x="1836301" y="420267"/>
                  </a:cubicBezTo>
                  <a:cubicBezTo>
                    <a:pt x="1832094" y="431205"/>
                    <a:pt x="1827887" y="439198"/>
                    <a:pt x="1823681" y="444246"/>
                  </a:cubicBezTo>
                  <a:cubicBezTo>
                    <a:pt x="1819474" y="449295"/>
                    <a:pt x="1812322" y="457708"/>
                    <a:pt x="1802226" y="469488"/>
                  </a:cubicBezTo>
                  <a:cubicBezTo>
                    <a:pt x="1780350" y="477901"/>
                    <a:pt x="1760998" y="484632"/>
                    <a:pt x="1744171" y="489681"/>
                  </a:cubicBezTo>
                  <a:cubicBezTo>
                    <a:pt x="1727343" y="494729"/>
                    <a:pt x="1705888" y="500198"/>
                    <a:pt x="1679805" y="506087"/>
                  </a:cubicBezTo>
                  <a:cubicBezTo>
                    <a:pt x="1653723" y="511977"/>
                    <a:pt x="1632688" y="512818"/>
                    <a:pt x="1616702" y="508611"/>
                  </a:cubicBezTo>
                  <a:cubicBezTo>
                    <a:pt x="1600716" y="504405"/>
                    <a:pt x="1586833" y="499356"/>
                    <a:pt x="1575054" y="493467"/>
                  </a:cubicBezTo>
                  <a:cubicBezTo>
                    <a:pt x="1563275" y="487577"/>
                    <a:pt x="1545185" y="486315"/>
                    <a:pt x="1520785" y="489681"/>
                  </a:cubicBezTo>
                  <a:cubicBezTo>
                    <a:pt x="1496385" y="493046"/>
                    <a:pt x="1479559" y="495991"/>
                    <a:pt x="1470303" y="498515"/>
                  </a:cubicBezTo>
                  <a:cubicBezTo>
                    <a:pt x="1461048" y="501039"/>
                    <a:pt x="1450531" y="504825"/>
                    <a:pt x="1438751" y="509874"/>
                  </a:cubicBezTo>
                  <a:cubicBezTo>
                    <a:pt x="1433703" y="503143"/>
                    <a:pt x="1429917" y="498094"/>
                    <a:pt x="1427393" y="494729"/>
                  </a:cubicBezTo>
                  <a:cubicBezTo>
                    <a:pt x="1424869" y="491363"/>
                    <a:pt x="1417297" y="488418"/>
                    <a:pt x="1404676" y="485894"/>
                  </a:cubicBezTo>
                  <a:cubicBezTo>
                    <a:pt x="1392055" y="483370"/>
                    <a:pt x="1370600" y="476639"/>
                    <a:pt x="1340311" y="465701"/>
                  </a:cubicBezTo>
                  <a:cubicBezTo>
                    <a:pt x="1310021" y="454764"/>
                    <a:pt x="1267953" y="448453"/>
                    <a:pt x="1214104" y="446770"/>
                  </a:cubicBezTo>
                  <a:cubicBezTo>
                    <a:pt x="1160257" y="445088"/>
                    <a:pt x="1102622" y="447612"/>
                    <a:pt x="1041202" y="454343"/>
                  </a:cubicBezTo>
                  <a:cubicBezTo>
                    <a:pt x="979781" y="461074"/>
                    <a:pt x="921727" y="469908"/>
                    <a:pt x="867037" y="480846"/>
                  </a:cubicBezTo>
                  <a:cubicBezTo>
                    <a:pt x="812348" y="491784"/>
                    <a:pt x="757659" y="499777"/>
                    <a:pt x="702969" y="504825"/>
                  </a:cubicBezTo>
                  <a:cubicBezTo>
                    <a:pt x="648280" y="509874"/>
                    <a:pt x="588963" y="512818"/>
                    <a:pt x="525018" y="513660"/>
                  </a:cubicBezTo>
                  <a:cubicBezTo>
                    <a:pt x="461074" y="514501"/>
                    <a:pt x="409750" y="514501"/>
                    <a:pt x="371047" y="513660"/>
                  </a:cubicBezTo>
                  <a:cubicBezTo>
                    <a:pt x="332343" y="512818"/>
                    <a:pt x="298268" y="510715"/>
                    <a:pt x="268820" y="507349"/>
                  </a:cubicBezTo>
                  <a:cubicBezTo>
                    <a:pt x="239371" y="503984"/>
                    <a:pt x="209923" y="498936"/>
                    <a:pt x="180475" y="492205"/>
                  </a:cubicBezTo>
                  <a:cubicBezTo>
                    <a:pt x="151027" y="485474"/>
                    <a:pt x="130413" y="482108"/>
                    <a:pt x="118634" y="482108"/>
                  </a:cubicBezTo>
                  <a:cubicBezTo>
                    <a:pt x="106855" y="482108"/>
                    <a:pt x="96338" y="481267"/>
                    <a:pt x="87083" y="479584"/>
                  </a:cubicBezTo>
                  <a:cubicBezTo>
                    <a:pt x="77827" y="477901"/>
                    <a:pt x="68572" y="474536"/>
                    <a:pt x="59317" y="469488"/>
                  </a:cubicBezTo>
                  <a:cubicBezTo>
                    <a:pt x="50062" y="464439"/>
                    <a:pt x="41228" y="457708"/>
                    <a:pt x="32814" y="449295"/>
                  </a:cubicBezTo>
                  <a:cubicBezTo>
                    <a:pt x="27766" y="437515"/>
                    <a:pt x="23979" y="429522"/>
                    <a:pt x="21455" y="425315"/>
                  </a:cubicBezTo>
                  <a:cubicBezTo>
                    <a:pt x="18931" y="421109"/>
                    <a:pt x="15566" y="414798"/>
                    <a:pt x="11359" y="406384"/>
                  </a:cubicBezTo>
                  <a:cubicBezTo>
                    <a:pt x="7152" y="397971"/>
                    <a:pt x="4628" y="391240"/>
                    <a:pt x="3786" y="386191"/>
                  </a:cubicBezTo>
                  <a:cubicBezTo>
                    <a:pt x="2945" y="381143"/>
                    <a:pt x="1683" y="376936"/>
                    <a:pt x="0" y="373571"/>
                  </a:cubicBezTo>
                  <a:cubicBezTo>
                    <a:pt x="3366" y="371888"/>
                    <a:pt x="6311" y="369785"/>
                    <a:pt x="8835" y="367260"/>
                  </a:cubicBezTo>
                  <a:cubicBezTo>
                    <a:pt x="11359" y="364736"/>
                    <a:pt x="20614" y="362633"/>
                    <a:pt x="36600" y="360950"/>
                  </a:cubicBezTo>
                  <a:cubicBezTo>
                    <a:pt x="52586" y="359267"/>
                    <a:pt x="74883" y="361371"/>
                    <a:pt x="103489" y="367260"/>
                  </a:cubicBezTo>
                  <a:cubicBezTo>
                    <a:pt x="132096" y="373150"/>
                    <a:pt x="174586" y="372309"/>
                    <a:pt x="230958" y="364736"/>
                  </a:cubicBezTo>
                  <a:cubicBezTo>
                    <a:pt x="287330" y="357164"/>
                    <a:pt x="374412" y="340337"/>
                    <a:pt x="492205" y="314254"/>
                  </a:cubicBezTo>
                  <a:cubicBezTo>
                    <a:pt x="609997" y="288171"/>
                    <a:pt x="726948" y="261668"/>
                    <a:pt x="843058" y="234744"/>
                  </a:cubicBezTo>
                  <a:cubicBezTo>
                    <a:pt x="959168" y="207820"/>
                    <a:pt x="1024795" y="188468"/>
                    <a:pt x="1039940" y="176689"/>
                  </a:cubicBezTo>
                  <a:cubicBezTo>
                    <a:pt x="1055085" y="164910"/>
                    <a:pt x="1068967" y="157337"/>
                    <a:pt x="1081588" y="153972"/>
                  </a:cubicBezTo>
                  <a:cubicBezTo>
                    <a:pt x="1094209" y="150606"/>
                    <a:pt x="1110195" y="148082"/>
                    <a:pt x="1129546" y="146400"/>
                  </a:cubicBezTo>
                  <a:cubicBezTo>
                    <a:pt x="1148898" y="144717"/>
                    <a:pt x="1160257" y="143034"/>
                    <a:pt x="1163622" y="141351"/>
                  </a:cubicBezTo>
                  <a:cubicBezTo>
                    <a:pt x="1166987" y="139669"/>
                    <a:pt x="1172035" y="137986"/>
                    <a:pt x="1178767" y="136303"/>
                  </a:cubicBezTo>
                  <a:lnTo>
                    <a:pt x="1186339" y="118634"/>
                  </a:lnTo>
                  <a:lnTo>
                    <a:pt x="1204008" y="103489"/>
                  </a:lnTo>
                  <a:lnTo>
                    <a:pt x="1214104" y="90869"/>
                  </a:lnTo>
                  <a:cubicBezTo>
                    <a:pt x="1222518" y="85821"/>
                    <a:pt x="1228828" y="80772"/>
                    <a:pt x="1233035" y="75724"/>
                  </a:cubicBezTo>
                  <a:cubicBezTo>
                    <a:pt x="1237243" y="70676"/>
                    <a:pt x="1241449" y="68152"/>
                    <a:pt x="1245656" y="68152"/>
                  </a:cubicBezTo>
                  <a:cubicBezTo>
                    <a:pt x="1249863" y="68152"/>
                    <a:pt x="1257856" y="67310"/>
                    <a:pt x="1269635" y="65628"/>
                  </a:cubicBezTo>
                  <a:lnTo>
                    <a:pt x="1282256" y="53007"/>
                  </a:lnTo>
                  <a:lnTo>
                    <a:pt x="1294876" y="42910"/>
                  </a:lnTo>
                  <a:lnTo>
                    <a:pt x="1294876" y="35338"/>
                  </a:lnTo>
                  <a:cubicBezTo>
                    <a:pt x="1301607" y="33655"/>
                    <a:pt x="1306235" y="31973"/>
                    <a:pt x="1308759" y="30290"/>
                  </a:cubicBezTo>
                  <a:cubicBezTo>
                    <a:pt x="1311283" y="28607"/>
                    <a:pt x="1317593" y="28607"/>
                    <a:pt x="1327690" y="30290"/>
                  </a:cubicBezTo>
                  <a:cubicBezTo>
                    <a:pt x="1337787" y="31973"/>
                    <a:pt x="1344097" y="31552"/>
                    <a:pt x="1346621" y="29028"/>
                  </a:cubicBezTo>
                  <a:cubicBezTo>
                    <a:pt x="1349145" y="26504"/>
                    <a:pt x="1352511" y="25662"/>
                    <a:pt x="1356717" y="26504"/>
                  </a:cubicBezTo>
                  <a:cubicBezTo>
                    <a:pt x="1360924" y="27345"/>
                    <a:pt x="1367235" y="27766"/>
                    <a:pt x="1375649" y="27766"/>
                  </a:cubicBezTo>
                  <a:lnTo>
                    <a:pt x="1370600" y="20193"/>
                  </a:lnTo>
                  <a:close/>
                </a:path>
              </a:pathLst>
            </a:custGeom>
            <a:solidFill>
              <a:srgbClr val="000058">
                <a:alpha val="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0058"/>
                </a:solidFill>
              </a:endParaRPr>
            </a:p>
          </p:txBody>
        </p:sp>
        <p:sp>
          <p:nvSpPr>
            <p:cNvPr id="149" name="文本框 148"/>
            <p:cNvSpPr txBox="1"/>
            <p:nvPr/>
          </p:nvSpPr>
          <p:spPr>
            <a:xfrm>
              <a:off x="1033111" y="1360663"/>
              <a:ext cx="1184997" cy="740764"/>
            </a:xfrm>
            <a:custGeom>
              <a:avLst/>
              <a:gdLst/>
              <a:ahLst/>
              <a:cxnLst/>
              <a:rect l="l" t="t" r="r" b="b"/>
              <a:pathLst>
                <a:path w="1016066" h="635162">
                  <a:moveTo>
                    <a:pt x="515869" y="1262"/>
                  </a:moveTo>
                  <a:cubicBezTo>
                    <a:pt x="524072" y="1262"/>
                    <a:pt x="535956" y="1682"/>
                    <a:pt x="551522" y="2524"/>
                  </a:cubicBezTo>
                  <a:cubicBezTo>
                    <a:pt x="582653" y="4207"/>
                    <a:pt x="624721" y="7151"/>
                    <a:pt x="677728" y="11358"/>
                  </a:cubicBezTo>
                  <a:cubicBezTo>
                    <a:pt x="730734" y="15565"/>
                    <a:pt x="762707" y="15565"/>
                    <a:pt x="773645" y="11358"/>
                  </a:cubicBezTo>
                  <a:cubicBezTo>
                    <a:pt x="784583" y="7151"/>
                    <a:pt x="792576" y="4207"/>
                    <a:pt x="797624" y="2524"/>
                  </a:cubicBezTo>
                  <a:cubicBezTo>
                    <a:pt x="802672" y="841"/>
                    <a:pt x="808562" y="1683"/>
                    <a:pt x="815293" y="5048"/>
                  </a:cubicBezTo>
                  <a:cubicBezTo>
                    <a:pt x="822024" y="8413"/>
                    <a:pt x="828755" y="11779"/>
                    <a:pt x="835486" y="15145"/>
                  </a:cubicBezTo>
                  <a:lnTo>
                    <a:pt x="855679" y="50482"/>
                  </a:lnTo>
                  <a:cubicBezTo>
                    <a:pt x="875872" y="62262"/>
                    <a:pt x="891437" y="70255"/>
                    <a:pt x="902375" y="74462"/>
                  </a:cubicBezTo>
                  <a:cubicBezTo>
                    <a:pt x="913313" y="78668"/>
                    <a:pt x="921727" y="82875"/>
                    <a:pt x="927616" y="87082"/>
                  </a:cubicBezTo>
                  <a:cubicBezTo>
                    <a:pt x="933506" y="91289"/>
                    <a:pt x="940658" y="96758"/>
                    <a:pt x="949071" y="103489"/>
                  </a:cubicBezTo>
                  <a:cubicBezTo>
                    <a:pt x="965899" y="123682"/>
                    <a:pt x="976837" y="137144"/>
                    <a:pt x="981885" y="143875"/>
                  </a:cubicBezTo>
                  <a:cubicBezTo>
                    <a:pt x="986933" y="150606"/>
                    <a:pt x="994085" y="160282"/>
                    <a:pt x="1003340" y="172902"/>
                  </a:cubicBezTo>
                  <a:cubicBezTo>
                    <a:pt x="1012595" y="185523"/>
                    <a:pt x="1016802" y="204033"/>
                    <a:pt x="1015961" y="228433"/>
                  </a:cubicBezTo>
                  <a:cubicBezTo>
                    <a:pt x="1015119" y="252833"/>
                    <a:pt x="1013857" y="269661"/>
                    <a:pt x="1012175" y="278916"/>
                  </a:cubicBezTo>
                  <a:cubicBezTo>
                    <a:pt x="1010492" y="288171"/>
                    <a:pt x="1009650" y="300371"/>
                    <a:pt x="1009650" y="315515"/>
                  </a:cubicBezTo>
                  <a:cubicBezTo>
                    <a:pt x="1002919" y="325612"/>
                    <a:pt x="996609" y="332764"/>
                    <a:pt x="990719" y="336971"/>
                  </a:cubicBezTo>
                  <a:cubicBezTo>
                    <a:pt x="984830" y="341178"/>
                    <a:pt x="974733" y="343702"/>
                    <a:pt x="960430" y="344543"/>
                  </a:cubicBezTo>
                  <a:cubicBezTo>
                    <a:pt x="946127" y="345384"/>
                    <a:pt x="934768" y="345805"/>
                    <a:pt x="926354" y="345805"/>
                  </a:cubicBezTo>
                  <a:cubicBezTo>
                    <a:pt x="917941" y="345805"/>
                    <a:pt x="910789" y="347488"/>
                    <a:pt x="904899" y="350853"/>
                  </a:cubicBezTo>
                  <a:cubicBezTo>
                    <a:pt x="899010" y="354219"/>
                    <a:pt x="887651" y="356743"/>
                    <a:pt x="870824" y="358426"/>
                  </a:cubicBezTo>
                  <a:cubicBezTo>
                    <a:pt x="853996" y="360108"/>
                    <a:pt x="842217" y="362632"/>
                    <a:pt x="835486" y="365998"/>
                  </a:cubicBezTo>
                  <a:cubicBezTo>
                    <a:pt x="828755" y="369363"/>
                    <a:pt x="822024" y="374412"/>
                    <a:pt x="815293" y="381143"/>
                  </a:cubicBezTo>
                  <a:lnTo>
                    <a:pt x="810244" y="373570"/>
                  </a:lnTo>
                  <a:lnTo>
                    <a:pt x="795100" y="365998"/>
                  </a:lnTo>
                  <a:lnTo>
                    <a:pt x="782479" y="373570"/>
                  </a:lnTo>
                  <a:lnTo>
                    <a:pt x="777431" y="365998"/>
                  </a:lnTo>
                  <a:lnTo>
                    <a:pt x="744617" y="381143"/>
                  </a:lnTo>
                  <a:lnTo>
                    <a:pt x="737045" y="373570"/>
                  </a:lnTo>
                  <a:cubicBezTo>
                    <a:pt x="698342" y="395446"/>
                    <a:pt x="660480" y="417322"/>
                    <a:pt x="623459" y="439198"/>
                  </a:cubicBezTo>
                  <a:lnTo>
                    <a:pt x="651225" y="416481"/>
                  </a:lnTo>
                  <a:lnTo>
                    <a:pt x="651225" y="396288"/>
                  </a:lnTo>
                  <a:cubicBezTo>
                    <a:pt x="642811" y="396288"/>
                    <a:pt x="632714" y="398391"/>
                    <a:pt x="620935" y="402598"/>
                  </a:cubicBezTo>
                  <a:cubicBezTo>
                    <a:pt x="609156" y="406805"/>
                    <a:pt x="600742" y="408908"/>
                    <a:pt x="595694" y="408908"/>
                  </a:cubicBezTo>
                  <a:lnTo>
                    <a:pt x="593170" y="416481"/>
                  </a:lnTo>
                  <a:cubicBezTo>
                    <a:pt x="586439" y="419846"/>
                    <a:pt x="577604" y="423632"/>
                    <a:pt x="566666" y="427839"/>
                  </a:cubicBezTo>
                  <a:cubicBezTo>
                    <a:pt x="555729" y="432046"/>
                    <a:pt x="545212" y="437515"/>
                    <a:pt x="535115" y="444246"/>
                  </a:cubicBezTo>
                  <a:lnTo>
                    <a:pt x="547735" y="441722"/>
                  </a:lnTo>
                  <a:lnTo>
                    <a:pt x="545212" y="444246"/>
                  </a:lnTo>
                  <a:cubicBezTo>
                    <a:pt x="538481" y="445929"/>
                    <a:pt x="533432" y="448453"/>
                    <a:pt x="530067" y="451818"/>
                  </a:cubicBezTo>
                  <a:cubicBezTo>
                    <a:pt x="526701" y="455184"/>
                    <a:pt x="515763" y="460653"/>
                    <a:pt x="497253" y="468225"/>
                  </a:cubicBezTo>
                  <a:cubicBezTo>
                    <a:pt x="478743" y="475797"/>
                    <a:pt x="463598" y="482108"/>
                    <a:pt x="451819" y="487156"/>
                  </a:cubicBezTo>
                  <a:lnTo>
                    <a:pt x="464439" y="487156"/>
                  </a:lnTo>
                  <a:cubicBezTo>
                    <a:pt x="461074" y="488839"/>
                    <a:pt x="458971" y="490521"/>
                    <a:pt x="458129" y="492204"/>
                  </a:cubicBezTo>
                  <a:cubicBezTo>
                    <a:pt x="457287" y="493887"/>
                    <a:pt x="456446" y="497252"/>
                    <a:pt x="455605" y="502301"/>
                  </a:cubicBezTo>
                  <a:cubicBezTo>
                    <a:pt x="454763" y="507349"/>
                    <a:pt x="453501" y="518287"/>
                    <a:pt x="451819" y="535114"/>
                  </a:cubicBezTo>
                  <a:lnTo>
                    <a:pt x="471535" y="528346"/>
                  </a:lnTo>
                  <a:lnTo>
                    <a:pt x="460575" y="533825"/>
                  </a:lnTo>
                  <a:cubicBezTo>
                    <a:pt x="456479" y="535873"/>
                    <a:pt x="453072" y="539089"/>
                    <a:pt x="449145" y="541445"/>
                  </a:cubicBezTo>
                  <a:cubicBezTo>
                    <a:pt x="431712" y="551905"/>
                    <a:pt x="451593" y="537704"/>
                    <a:pt x="433905" y="550970"/>
                  </a:cubicBezTo>
                  <a:cubicBezTo>
                    <a:pt x="430730" y="551605"/>
                    <a:pt x="427412" y="551738"/>
                    <a:pt x="424380" y="552875"/>
                  </a:cubicBezTo>
                  <a:cubicBezTo>
                    <a:pt x="422236" y="553679"/>
                    <a:pt x="420653" y="555549"/>
                    <a:pt x="418665" y="556685"/>
                  </a:cubicBezTo>
                  <a:cubicBezTo>
                    <a:pt x="416199" y="558094"/>
                    <a:pt x="413655" y="559376"/>
                    <a:pt x="411045" y="560495"/>
                  </a:cubicBezTo>
                  <a:cubicBezTo>
                    <a:pt x="409199" y="561286"/>
                    <a:pt x="407235" y="561765"/>
                    <a:pt x="405330" y="562400"/>
                  </a:cubicBezTo>
                  <a:cubicBezTo>
                    <a:pt x="399942" y="564196"/>
                    <a:pt x="395170" y="567480"/>
                    <a:pt x="390090" y="570020"/>
                  </a:cubicBezTo>
                  <a:cubicBezTo>
                    <a:pt x="388294" y="570918"/>
                    <a:pt x="386280" y="571290"/>
                    <a:pt x="384375" y="571925"/>
                  </a:cubicBezTo>
                  <a:lnTo>
                    <a:pt x="367230" y="577640"/>
                  </a:lnTo>
                  <a:cubicBezTo>
                    <a:pt x="365138" y="578570"/>
                    <a:pt x="363420" y="580180"/>
                    <a:pt x="361515" y="581450"/>
                  </a:cubicBezTo>
                  <a:lnTo>
                    <a:pt x="353895" y="583355"/>
                  </a:lnTo>
                  <a:cubicBezTo>
                    <a:pt x="351674" y="583910"/>
                    <a:pt x="350085" y="585895"/>
                    <a:pt x="348180" y="587165"/>
                  </a:cubicBezTo>
                  <a:cubicBezTo>
                    <a:pt x="344370" y="589705"/>
                    <a:pt x="340753" y="592561"/>
                    <a:pt x="336750" y="594785"/>
                  </a:cubicBezTo>
                  <a:cubicBezTo>
                    <a:pt x="334995" y="595760"/>
                    <a:pt x="332831" y="595792"/>
                    <a:pt x="331035" y="596690"/>
                  </a:cubicBezTo>
                  <a:cubicBezTo>
                    <a:pt x="328987" y="597714"/>
                    <a:pt x="327225" y="599230"/>
                    <a:pt x="325320" y="600500"/>
                  </a:cubicBezTo>
                  <a:cubicBezTo>
                    <a:pt x="323649" y="601614"/>
                    <a:pt x="321510" y="601770"/>
                    <a:pt x="319605" y="602405"/>
                  </a:cubicBezTo>
                  <a:cubicBezTo>
                    <a:pt x="305691" y="607043"/>
                    <a:pt x="312071" y="605241"/>
                    <a:pt x="300555" y="608120"/>
                  </a:cubicBezTo>
                  <a:cubicBezTo>
                    <a:pt x="296659" y="609094"/>
                    <a:pt x="292935" y="610660"/>
                    <a:pt x="289125" y="611930"/>
                  </a:cubicBezTo>
                  <a:lnTo>
                    <a:pt x="271980" y="613835"/>
                  </a:lnTo>
                  <a:lnTo>
                    <a:pt x="266989" y="615083"/>
                  </a:lnTo>
                  <a:lnTo>
                    <a:pt x="292799" y="603266"/>
                  </a:lnTo>
                  <a:lnTo>
                    <a:pt x="292799" y="600742"/>
                  </a:lnTo>
                  <a:lnTo>
                    <a:pt x="252413" y="615886"/>
                  </a:lnTo>
                  <a:lnTo>
                    <a:pt x="247365" y="605790"/>
                  </a:lnTo>
                  <a:lnTo>
                    <a:pt x="172089" y="634929"/>
                  </a:lnTo>
                  <a:lnTo>
                    <a:pt x="170689" y="635162"/>
                  </a:lnTo>
                  <a:lnTo>
                    <a:pt x="199406" y="618411"/>
                  </a:lnTo>
                  <a:lnTo>
                    <a:pt x="191834" y="608314"/>
                  </a:lnTo>
                  <a:cubicBezTo>
                    <a:pt x="188468" y="609997"/>
                    <a:pt x="184261" y="610838"/>
                    <a:pt x="179213" y="610838"/>
                  </a:cubicBezTo>
                  <a:lnTo>
                    <a:pt x="184261" y="598218"/>
                  </a:lnTo>
                  <a:lnTo>
                    <a:pt x="128731" y="620935"/>
                  </a:lnTo>
                  <a:lnTo>
                    <a:pt x="141351" y="610838"/>
                  </a:lnTo>
                  <a:lnTo>
                    <a:pt x="141351" y="603266"/>
                  </a:lnTo>
                  <a:cubicBezTo>
                    <a:pt x="132937" y="603266"/>
                    <a:pt x="126207" y="604107"/>
                    <a:pt x="121158" y="605790"/>
                  </a:cubicBezTo>
                  <a:lnTo>
                    <a:pt x="121158" y="600742"/>
                  </a:lnTo>
                  <a:cubicBezTo>
                    <a:pt x="112745" y="604107"/>
                    <a:pt x="103489" y="604949"/>
                    <a:pt x="93393" y="603266"/>
                  </a:cubicBezTo>
                  <a:lnTo>
                    <a:pt x="100965" y="598218"/>
                  </a:lnTo>
                  <a:lnTo>
                    <a:pt x="90869" y="590645"/>
                  </a:lnTo>
                  <a:lnTo>
                    <a:pt x="58055" y="605790"/>
                  </a:lnTo>
                  <a:lnTo>
                    <a:pt x="70676" y="595693"/>
                  </a:lnTo>
                  <a:lnTo>
                    <a:pt x="63103" y="588121"/>
                  </a:lnTo>
                  <a:lnTo>
                    <a:pt x="0" y="615886"/>
                  </a:lnTo>
                  <a:cubicBezTo>
                    <a:pt x="5049" y="609155"/>
                    <a:pt x="9255" y="604949"/>
                    <a:pt x="12621" y="603266"/>
                  </a:cubicBezTo>
                  <a:cubicBezTo>
                    <a:pt x="15987" y="601583"/>
                    <a:pt x="17669" y="599059"/>
                    <a:pt x="17669" y="595693"/>
                  </a:cubicBezTo>
                  <a:cubicBezTo>
                    <a:pt x="17669" y="592328"/>
                    <a:pt x="17669" y="589804"/>
                    <a:pt x="17669" y="588121"/>
                  </a:cubicBezTo>
                  <a:cubicBezTo>
                    <a:pt x="31131" y="576342"/>
                    <a:pt x="55110" y="562880"/>
                    <a:pt x="89607" y="547735"/>
                  </a:cubicBezTo>
                  <a:cubicBezTo>
                    <a:pt x="124103" y="532590"/>
                    <a:pt x="148503" y="522073"/>
                    <a:pt x="162806" y="516183"/>
                  </a:cubicBezTo>
                  <a:lnTo>
                    <a:pt x="170490" y="511573"/>
                  </a:lnTo>
                  <a:lnTo>
                    <a:pt x="172920" y="510965"/>
                  </a:lnTo>
                  <a:cubicBezTo>
                    <a:pt x="176816" y="509991"/>
                    <a:pt x="180503" y="508309"/>
                    <a:pt x="184350" y="507155"/>
                  </a:cubicBezTo>
                  <a:cubicBezTo>
                    <a:pt x="186858" y="506403"/>
                    <a:pt x="189430" y="505885"/>
                    <a:pt x="191970" y="505250"/>
                  </a:cubicBezTo>
                  <a:cubicBezTo>
                    <a:pt x="195866" y="504276"/>
                    <a:pt x="199590" y="502710"/>
                    <a:pt x="203400" y="501440"/>
                  </a:cubicBezTo>
                  <a:cubicBezTo>
                    <a:pt x="212044" y="498559"/>
                    <a:pt x="217399" y="494648"/>
                    <a:pt x="224355" y="490010"/>
                  </a:cubicBezTo>
                  <a:cubicBezTo>
                    <a:pt x="248176" y="484055"/>
                    <a:pt x="218559" y="491666"/>
                    <a:pt x="237690" y="486200"/>
                  </a:cubicBezTo>
                  <a:cubicBezTo>
                    <a:pt x="240207" y="485481"/>
                    <a:pt x="242904" y="485326"/>
                    <a:pt x="245310" y="484295"/>
                  </a:cubicBezTo>
                  <a:cubicBezTo>
                    <a:pt x="247414" y="483393"/>
                    <a:pt x="249120" y="481755"/>
                    <a:pt x="251025" y="480485"/>
                  </a:cubicBezTo>
                  <a:cubicBezTo>
                    <a:pt x="254892" y="479518"/>
                    <a:pt x="260534" y="478315"/>
                    <a:pt x="264360" y="476675"/>
                  </a:cubicBezTo>
                  <a:cubicBezTo>
                    <a:pt x="266970" y="475556"/>
                    <a:pt x="269321" y="473862"/>
                    <a:pt x="271980" y="472865"/>
                  </a:cubicBezTo>
                  <a:cubicBezTo>
                    <a:pt x="274431" y="471946"/>
                    <a:pt x="277083" y="471679"/>
                    <a:pt x="279600" y="470960"/>
                  </a:cubicBezTo>
                  <a:cubicBezTo>
                    <a:pt x="281531" y="470408"/>
                    <a:pt x="283355" y="469491"/>
                    <a:pt x="285315" y="469055"/>
                  </a:cubicBezTo>
                  <a:cubicBezTo>
                    <a:pt x="289086" y="468217"/>
                    <a:pt x="293081" y="468371"/>
                    <a:pt x="296745" y="467150"/>
                  </a:cubicBezTo>
                  <a:cubicBezTo>
                    <a:pt x="298917" y="466426"/>
                    <a:pt x="300555" y="464610"/>
                    <a:pt x="302460" y="463340"/>
                  </a:cubicBezTo>
                  <a:cubicBezTo>
                    <a:pt x="304901" y="462730"/>
                    <a:pt x="313062" y="460896"/>
                    <a:pt x="315795" y="459530"/>
                  </a:cubicBezTo>
                  <a:cubicBezTo>
                    <a:pt x="317843" y="458506"/>
                    <a:pt x="319605" y="456990"/>
                    <a:pt x="321510" y="455720"/>
                  </a:cubicBezTo>
                  <a:cubicBezTo>
                    <a:pt x="324852" y="453492"/>
                    <a:pt x="329348" y="453706"/>
                    <a:pt x="332940" y="451910"/>
                  </a:cubicBezTo>
                  <a:cubicBezTo>
                    <a:pt x="335780" y="450490"/>
                    <a:pt x="337976" y="448040"/>
                    <a:pt x="340560" y="446195"/>
                  </a:cubicBezTo>
                  <a:cubicBezTo>
                    <a:pt x="342423" y="444864"/>
                    <a:pt x="344370" y="443655"/>
                    <a:pt x="346275" y="442385"/>
                  </a:cubicBezTo>
                  <a:cubicBezTo>
                    <a:pt x="348638" y="440810"/>
                    <a:pt x="351355" y="439845"/>
                    <a:pt x="353895" y="438575"/>
                  </a:cubicBezTo>
                  <a:lnTo>
                    <a:pt x="361515" y="434765"/>
                  </a:lnTo>
                  <a:cubicBezTo>
                    <a:pt x="366595" y="432225"/>
                    <a:pt x="371963" y="430194"/>
                    <a:pt x="376755" y="427145"/>
                  </a:cubicBezTo>
                  <a:cubicBezTo>
                    <a:pt x="379028" y="425699"/>
                    <a:pt x="380565" y="423335"/>
                    <a:pt x="382470" y="421430"/>
                  </a:cubicBezTo>
                  <a:cubicBezTo>
                    <a:pt x="385708" y="418192"/>
                    <a:pt x="389897" y="416034"/>
                    <a:pt x="393900" y="413810"/>
                  </a:cubicBezTo>
                  <a:cubicBezTo>
                    <a:pt x="395655" y="412835"/>
                    <a:pt x="398047" y="413159"/>
                    <a:pt x="399615" y="411905"/>
                  </a:cubicBezTo>
                  <a:cubicBezTo>
                    <a:pt x="401403" y="410475"/>
                    <a:pt x="402155" y="408095"/>
                    <a:pt x="403425" y="406190"/>
                  </a:cubicBezTo>
                  <a:cubicBezTo>
                    <a:pt x="403425" y="406190"/>
                    <a:pt x="410852" y="400794"/>
                    <a:pt x="414855" y="398570"/>
                  </a:cubicBezTo>
                  <a:cubicBezTo>
                    <a:pt x="424598" y="393157"/>
                    <a:pt x="417340" y="401510"/>
                    <a:pt x="424380" y="390950"/>
                  </a:cubicBezTo>
                  <a:cubicBezTo>
                    <a:pt x="428359" y="388298"/>
                    <a:pt x="429383" y="387751"/>
                    <a:pt x="430329" y="386949"/>
                  </a:cubicBezTo>
                  <a:lnTo>
                    <a:pt x="434041" y="383208"/>
                  </a:lnTo>
                  <a:lnTo>
                    <a:pt x="436674" y="391239"/>
                  </a:lnTo>
                  <a:cubicBezTo>
                    <a:pt x="525860" y="334026"/>
                    <a:pt x="609997" y="270923"/>
                    <a:pt x="689086" y="201930"/>
                  </a:cubicBezTo>
                  <a:lnTo>
                    <a:pt x="719376" y="169116"/>
                  </a:lnTo>
                  <a:cubicBezTo>
                    <a:pt x="717693" y="169116"/>
                    <a:pt x="712645" y="166592"/>
                    <a:pt x="704231" y="161544"/>
                  </a:cubicBezTo>
                  <a:cubicBezTo>
                    <a:pt x="695817" y="156496"/>
                    <a:pt x="678990" y="148503"/>
                    <a:pt x="653749" y="137565"/>
                  </a:cubicBezTo>
                  <a:cubicBezTo>
                    <a:pt x="628508" y="126627"/>
                    <a:pt x="599059" y="119054"/>
                    <a:pt x="565404" y="114848"/>
                  </a:cubicBezTo>
                  <a:cubicBezTo>
                    <a:pt x="531749" y="110641"/>
                    <a:pt x="510294" y="106434"/>
                    <a:pt x="501039" y="102227"/>
                  </a:cubicBezTo>
                  <a:cubicBezTo>
                    <a:pt x="491784" y="98020"/>
                    <a:pt x="481267" y="93393"/>
                    <a:pt x="469487" y="88344"/>
                  </a:cubicBezTo>
                  <a:cubicBezTo>
                    <a:pt x="469487" y="84979"/>
                    <a:pt x="469908" y="81613"/>
                    <a:pt x="470750" y="78248"/>
                  </a:cubicBezTo>
                  <a:cubicBezTo>
                    <a:pt x="471591" y="74882"/>
                    <a:pt x="472853" y="71517"/>
                    <a:pt x="474536" y="68151"/>
                  </a:cubicBezTo>
                  <a:lnTo>
                    <a:pt x="487156" y="58055"/>
                  </a:lnTo>
                  <a:lnTo>
                    <a:pt x="479584" y="53006"/>
                  </a:lnTo>
                  <a:lnTo>
                    <a:pt x="487156" y="50482"/>
                  </a:lnTo>
                  <a:lnTo>
                    <a:pt x="492205" y="45434"/>
                  </a:lnTo>
                  <a:lnTo>
                    <a:pt x="484632" y="37862"/>
                  </a:lnTo>
                  <a:lnTo>
                    <a:pt x="494729" y="27765"/>
                  </a:lnTo>
                  <a:lnTo>
                    <a:pt x="489681" y="20193"/>
                  </a:lnTo>
                  <a:lnTo>
                    <a:pt x="509873" y="17669"/>
                  </a:lnTo>
                  <a:lnTo>
                    <a:pt x="501393" y="2827"/>
                  </a:lnTo>
                  <a:lnTo>
                    <a:pt x="502301" y="2524"/>
                  </a:lnTo>
                  <a:cubicBezTo>
                    <a:pt x="503143" y="1682"/>
                    <a:pt x="507665" y="1262"/>
                    <a:pt x="515869" y="1262"/>
                  </a:cubicBezTo>
                  <a:close/>
                  <a:moveTo>
                    <a:pt x="499777" y="0"/>
                  </a:moveTo>
                  <a:lnTo>
                    <a:pt x="501393" y="2827"/>
                  </a:lnTo>
                  <a:lnTo>
                    <a:pt x="500408" y="3155"/>
                  </a:lnTo>
                  <a:cubicBezTo>
                    <a:pt x="499987" y="2734"/>
                    <a:pt x="499777" y="1682"/>
                    <a:pt x="499777" y="0"/>
                  </a:cubicBezTo>
                  <a:close/>
                </a:path>
              </a:pathLst>
            </a:custGeom>
            <a:solidFill>
              <a:srgbClr val="000058">
                <a:alpha val="3000"/>
              </a:srgbClr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>
                <a:defRPr sz="16600">
                  <a:solidFill>
                    <a:srgbClr val="3C2918"/>
                  </a:solidFill>
                  <a:latin typeface="Ohhige115" panose="02000609000000000000" pitchFamily="49" charset="-128"/>
                  <a:ea typeface="Ohhige115" panose="02000609000000000000" pitchFamily="49" charset="-128"/>
                </a:defRPr>
              </a:lvl1pPr>
            </a:lstStyle>
            <a:p>
              <a:endParaRPr lang="zh-CN" altLang="en-US" sz="19900" dirty="0">
                <a:solidFill>
                  <a:srgbClr val="000058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</a:endParaRPr>
            </a:p>
          </p:txBody>
        </p:sp>
        <p:sp>
          <p:nvSpPr>
            <p:cNvPr id="150" name="任意多边形 149"/>
            <p:cNvSpPr/>
            <p:nvPr/>
          </p:nvSpPr>
          <p:spPr>
            <a:xfrm>
              <a:off x="3101801" y="2483410"/>
              <a:ext cx="223785" cy="607218"/>
            </a:xfrm>
            <a:custGeom>
              <a:avLst/>
              <a:gdLst>
                <a:gd name="connsiteX0" fmla="*/ 355902 w 810244"/>
                <a:gd name="connsiteY0" fmla="*/ 0 h 2198513"/>
                <a:gd name="connsiteX1" fmla="*/ 376095 w 810244"/>
                <a:gd name="connsiteY1" fmla="*/ 1262 h 2198513"/>
                <a:gd name="connsiteX2" fmla="*/ 532590 w 810244"/>
                <a:gd name="connsiteY2" fmla="*/ 32814 h 2198513"/>
                <a:gd name="connsiteX3" fmla="*/ 547735 w 810244"/>
                <a:gd name="connsiteY3" fmla="*/ 12621 h 2198513"/>
                <a:gd name="connsiteX4" fmla="*/ 566666 w 810244"/>
                <a:gd name="connsiteY4" fmla="*/ 12621 h 2198513"/>
                <a:gd name="connsiteX5" fmla="*/ 580549 w 810244"/>
                <a:gd name="connsiteY5" fmla="*/ 21455 h 2198513"/>
                <a:gd name="connsiteX6" fmla="*/ 604528 w 810244"/>
                <a:gd name="connsiteY6" fmla="*/ 45434 h 2198513"/>
                <a:gd name="connsiteX7" fmla="*/ 648700 w 810244"/>
                <a:gd name="connsiteY7" fmla="*/ 71938 h 2198513"/>
                <a:gd name="connsiteX8" fmla="*/ 700445 w 810244"/>
                <a:gd name="connsiteY8" fmla="*/ 88344 h 2198513"/>
                <a:gd name="connsiteX9" fmla="*/ 742093 w 810244"/>
                <a:gd name="connsiteY9" fmla="*/ 100965 h 2198513"/>
                <a:gd name="connsiteX10" fmla="*/ 752189 w 810244"/>
                <a:gd name="connsiteY10" fmla="*/ 126206 h 2198513"/>
                <a:gd name="connsiteX11" fmla="*/ 762286 w 810244"/>
                <a:gd name="connsiteY11" fmla="*/ 132517 h 2198513"/>
                <a:gd name="connsiteX12" fmla="*/ 781217 w 810244"/>
                <a:gd name="connsiteY12" fmla="*/ 137565 h 2198513"/>
                <a:gd name="connsiteX13" fmla="*/ 805196 w 810244"/>
                <a:gd name="connsiteY13" fmla="*/ 146399 h 2198513"/>
                <a:gd name="connsiteX14" fmla="*/ 810244 w 810244"/>
                <a:gd name="connsiteY14" fmla="*/ 166592 h 2198513"/>
                <a:gd name="connsiteX15" fmla="*/ 777430 w 810244"/>
                <a:gd name="connsiteY15" fmla="*/ 206978 h 2198513"/>
                <a:gd name="connsiteX16" fmla="*/ 790051 w 810244"/>
                <a:gd name="connsiteY16" fmla="*/ 232220 h 2198513"/>
                <a:gd name="connsiteX17" fmla="*/ 752189 w 810244"/>
                <a:gd name="connsiteY17" fmla="*/ 239792 h 2198513"/>
                <a:gd name="connsiteX18" fmla="*/ 740831 w 810244"/>
                <a:gd name="connsiteY18" fmla="*/ 297847 h 2198513"/>
                <a:gd name="connsiteX19" fmla="*/ 731996 w 810244"/>
                <a:gd name="connsiteY19" fmla="*/ 335709 h 2198513"/>
                <a:gd name="connsiteX20" fmla="*/ 726948 w 810244"/>
                <a:gd name="connsiteY20" fmla="*/ 355902 h 2198513"/>
                <a:gd name="connsiteX21" fmla="*/ 709279 w 810244"/>
                <a:gd name="connsiteY21" fmla="*/ 365998 h 2198513"/>
                <a:gd name="connsiteX22" fmla="*/ 676466 w 810244"/>
                <a:gd name="connsiteY22" fmla="*/ 527542 h 2198513"/>
                <a:gd name="connsiteX23" fmla="*/ 661321 w 810244"/>
                <a:gd name="connsiteY23" fmla="*/ 595694 h 2198513"/>
                <a:gd name="connsiteX24" fmla="*/ 662583 w 810244"/>
                <a:gd name="connsiteY24" fmla="*/ 676466 h 2198513"/>
                <a:gd name="connsiteX25" fmla="*/ 658797 w 810244"/>
                <a:gd name="connsiteY25" fmla="*/ 790051 h 2198513"/>
                <a:gd name="connsiteX26" fmla="*/ 658797 w 810244"/>
                <a:gd name="connsiteY26" fmla="*/ 938975 h 2198513"/>
                <a:gd name="connsiteX27" fmla="*/ 668893 w 810244"/>
                <a:gd name="connsiteY27" fmla="*/ 1033629 h 2198513"/>
                <a:gd name="connsiteX28" fmla="*/ 671417 w 810244"/>
                <a:gd name="connsiteY28" fmla="*/ 1060133 h 2198513"/>
                <a:gd name="connsiteX29" fmla="*/ 673941 w 810244"/>
                <a:gd name="connsiteY29" fmla="*/ 1082850 h 2198513"/>
                <a:gd name="connsiteX30" fmla="*/ 672679 w 810244"/>
                <a:gd name="connsiteY30" fmla="*/ 1099257 h 2198513"/>
                <a:gd name="connsiteX31" fmla="*/ 670155 w 810244"/>
                <a:gd name="connsiteY31" fmla="*/ 1115664 h 2198513"/>
                <a:gd name="connsiteX32" fmla="*/ 668893 w 810244"/>
                <a:gd name="connsiteY32" fmla="*/ 1158574 h 2198513"/>
                <a:gd name="connsiteX33" fmla="*/ 673941 w 810244"/>
                <a:gd name="connsiteY33" fmla="*/ 1138381 h 2198513"/>
                <a:gd name="connsiteX34" fmla="*/ 675204 w 810244"/>
                <a:gd name="connsiteY34" fmla="*/ 1148477 h 2198513"/>
                <a:gd name="connsiteX35" fmla="*/ 672679 w 810244"/>
                <a:gd name="connsiteY35" fmla="*/ 1167408 h 2198513"/>
                <a:gd name="connsiteX36" fmla="*/ 671417 w 810244"/>
                <a:gd name="connsiteY36" fmla="*/ 1211580 h 2198513"/>
                <a:gd name="connsiteX37" fmla="*/ 681514 w 810244"/>
                <a:gd name="connsiteY37" fmla="*/ 1188863 h 2198513"/>
                <a:gd name="connsiteX38" fmla="*/ 682776 w 810244"/>
                <a:gd name="connsiteY38" fmla="*/ 1238084 h 2198513"/>
                <a:gd name="connsiteX39" fmla="*/ 684038 w 810244"/>
                <a:gd name="connsiteY39" fmla="*/ 1267111 h 2198513"/>
                <a:gd name="connsiteX40" fmla="*/ 686562 w 810244"/>
                <a:gd name="connsiteY40" fmla="*/ 1282256 h 2198513"/>
                <a:gd name="connsiteX41" fmla="*/ 681514 w 810244"/>
                <a:gd name="connsiteY41" fmla="*/ 1284780 h 2198513"/>
                <a:gd name="connsiteX42" fmla="*/ 686562 w 810244"/>
                <a:gd name="connsiteY42" fmla="*/ 1289828 h 2198513"/>
                <a:gd name="connsiteX43" fmla="*/ 691610 w 810244"/>
                <a:gd name="connsiteY43" fmla="*/ 1356717 h 2198513"/>
                <a:gd name="connsiteX44" fmla="*/ 695397 w 810244"/>
                <a:gd name="connsiteY44" fmla="*/ 1452634 h 2198513"/>
                <a:gd name="connsiteX45" fmla="*/ 694134 w 810244"/>
                <a:gd name="connsiteY45" fmla="*/ 1532144 h 2198513"/>
                <a:gd name="connsiteX46" fmla="*/ 696659 w 810244"/>
                <a:gd name="connsiteY46" fmla="*/ 1552337 h 2198513"/>
                <a:gd name="connsiteX47" fmla="*/ 704231 w 810244"/>
                <a:gd name="connsiteY47" fmla="*/ 1567482 h 2198513"/>
                <a:gd name="connsiteX48" fmla="*/ 696659 w 810244"/>
                <a:gd name="connsiteY48" fmla="*/ 1653302 h 2198513"/>
                <a:gd name="connsiteX49" fmla="*/ 704231 w 810244"/>
                <a:gd name="connsiteY49" fmla="*/ 1638157 h 2198513"/>
                <a:gd name="connsiteX50" fmla="*/ 711803 w 810244"/>
                <a:gd name="connsiteY50" fmla="*/ 1630585 h 2198513"/>
                <a:gd name="connsiteX51" fmla="*/ 713066 w 810244"/>
                <a:gd name="connsiteY51" fmla="*/ 1639419 h 2198513"/>
                <a:gd name="connsiteX52" fmla="*/ 711803 w 810244"/>
                <a:gd name="connsiteY52" fmla="*/ 1658350 h 2198513"/>
                <a:gd name="connsiteX53" fmla="*/ 704231 w 810244"/>
                <a:gd name="connsiteY53" fmla="*/ 1708833 h 2198513"/>
                <a:gd name="connsiteX54" fmla="*/ 709279 w 810244"/>
                <a:gd name="connsiteY54" fmla="*/ 1716405 h 2198513"/>
                <a:gd name="connsiteX55" fmla="*/ 718114 w 810244"/>
                <a:gd name="connsiteY55" fmla="*/ 1731550 h 2198513"/>
                <a:gd name="connsiteX56" fmla="*/ 721900 w 810244"/>
                <a:gd name="connsiteY56" fmla="*/ 1759315 h 2198513"/>
                <a:gd name="connsiteX57" fmla="*/ 728210 w 810244"/>
                <a:gd name="connsiteY57" fmla="*/ 1798439 h 2198513"/>
                <a:gd name="connsiteX58" fmla="*/ 734521 w 810244"/>
                <a:gd name="connsiteY58" fmla="*/ 1838825 h 2198513"/>
                <a:gd name="connsiteX59" fmla="*/ 734521 w 810244"/>
                <a:gd name="connsiteY59" fmla="*/ 1895618 h 2198513"/>
                <a:gd name="connsiteX60" fmla="*/ 744617 w 810244"/>
                <a:gd name="connsiteY60" fmla="*/ 1895618 h 2198513"/>
                <a:gd name="connsiteX61" fmla="*/ 749034 w 810244"/>
                <a:gd name="connsiteY61" fmla="*/ 1867853 h 2198513"/>
                <a:gd name="connsiteX62" fmla="*/ 754991 w 810244"/>
                <a:gd name="connsiteY62" fmla="*/ 1855371 h 2198513"/>
                <a:gd name="connsiteX63" fmla="*/ 764810 w 810244"/>
                <a:gd name="connsiteY63" fmla="*/ 1860280 h 2198513"/>
                <a:gd name="connsiteX64" fmla="*/ 769858 w 810244"/>
                <a:gd name="connsiteY64" fmla="*/ 1890570 h 2198513"/>
                <a:gd name="connsiteX65" fmla="*/ 767334 w 810244"/>
                <a:gd name="connsiteY65" fmla="*/ 1913287 h 2198513"/>
                <a:gd name="connsiteX66" fmla="*/ 754714 w 810244"/>
                <a:gd name="connsiteY66" fmla="*/ 1958721 h 2198513"/>
                <a:gd name="connsiteX67" fmla="*/ 752189 w 810244"/>
                <a:gd name="connsiteY67" fmla="*/ 1953673 h 2198513"/>
                <a:gd name="connsiteX68" fmla="*/ 742093 w 810244"/>
                <a:gd name="connsiteY68" fmla="*/ 1963770 h 2198513"/>
                <a:gd name="connsiteX69" fmla="*/ 744617 w 810244"/>
                <a:gd name="connsiteY69" fmla="*/ 2016776 h 2198513"/>
                <a:gd name="connsiteX70" fmla="*/ 737045 w 810244"/>
                <a:gd name="connsiteY70" fmla="*/ 2016776 h 2198513"/>
                <a:gd name="connsiteX71" fmla="*/ 742093 w 810244"/>
                <a:gd name="connsiteY71" fmla="*/ 2031921 h 2198513"/>
                <a:gd name="connsiteX72" fmla="*/ 726948 w 810244"/>
                <a:gd name="connsiteY72" fmla="*/ 2036969 h 2198513"/>
                <a:gd name="connsiteX73" fmla="*/ 737045 w 810244"/>
                <a:gd name="connsiteY73" fmla="*/ 2060948 h 2198513"/>
                <a:gd name="connsiteX74" fmla="*/ 737045 w 810244"/>
                <a:gd name="connsiteY74" fmla="*/ 2076093 h 2198513"/>
                <a:gd name="connsiteX75" fmla="*/ 733258 w 810244"/>
                <a:gd name="connsiteY75" fmla="*/ 2091238 h 2198513"/>
                <a:gd name="connsiteX76" fmla="*/ 734521 w 810244"/>
                <a:gd name="connsiteY76" fmla="*/ 2105120 h 2198513"/>
                <a:gd name="connsiteX77" fmla="*/ 726948 w 810244"/>
                <a:gd name="connsiteY77" fmla="*/ 2107644 h 2198513"/>
                <a:gd name="connsiteX78" fmla="*/ 721900 w 810244"/>
                <a:gd name="connsiteY78" fmla="*/ 2120265 h 2198513"/>
                <a:gd name="connsiteX79" fmla="*/ 731996 w 810244"/>
                <a:gd name="connsiteY79" fmla="*/ 2140458 h 2198513"/>
                <a:gd name="connsiteX80" fmla="*/ 729472 w 810244"/>
                <a:gd name="connsiteY80" fmla="*/ 2140458 h 2198513"/>
                <a:gd name="connsiteX81" fmla="*/ 704231 w 810244"/>
                <a:gd name="connsiteY81" fmla="*/ 2121527 h 2198513"/>
                <a:gd name="connsiteX82" fmla="*/ 691610 w 810244"/>
                <a:gd name="connsiteY82" fmla="*/ 2115217 h 2198513"/>
                <a:gd name="connsiteX83" fmla="*/ 673941 w 810244"/>
                <a:gd name="connsiteY83" fmla="*/ 2112693 h 2198513"/>
                <a:gd name="connsiteX84" fmla="*/ 658797 w 810244"/>
                <a:gd name="connsiteY84" fmla="*/ 2127837 h 2198513"/>
                <a:gd name="connsiteX85" fmla="*/ 649962 w 810244"/>
                <a:gd name="connsiteY85" fmla="*/ 2154341 h 2198513"/>
                <a:gd name="connsiteX86" fmla="*/ 647438 w 810244"/>
                <a:gd name="connsiteY86" fmla="*/ 2164437 h 2198513"/>
                <a:gd name="connsiteX87" fmla="*/ 643652 w 810244"/>
                <a:gd name="connsiteY87" fmla="*/ 2175796 h 2198513"/>
                <a:gd name="connsiteX88" fmla="*/ 631031 w 810244"/>
                <a:gd name="connsiteY88" fmla="*/ 2175796 h 2198513"/>
                <a:gd name="connsiteX89" fmla="*/ 620935 w 810244"/>
                <a:gd name="connsiteY89" fmla="*/ 2180844 h 2198513"/>
                <a:gd name="connsiteX90" fmla="*/ 591908 w 810244"/>
                <a:gd name="connsiteY90" fmla="*/ 2192203 h 2198513"/>
                <a:gd name="connsiteX91" fmla="*/ 545211 w 810244"/>
                <a:gd name="connsiteY91" fmla="*/ 2194727 h 2198513"/>
                <a:gd name="connsiteX92" fmla="*/ 469487 w 810244"/>
                <a:gd name="connsiteY92" fmla="*/ 2183368 h 2198513"/>
                <a:gd name="connsiteX93" fmla="*/ 456867 w 810244"/>
                <a:gd name="connsiteY93" fmla="*/ 2198513 h 2198513"/>
                <a:gd name="connsiteX94" fmla="*/ 459391 w 810244"/>
                <a:gd name="connsiteY94" fmla="*/ 2188417 h 2198513"/>
                <a:gd name="connsiteX95" fmla="*/ 442984 w 810244"/>
                <a:gd name="connsiteY95" fmla="*/ 2168224 h 2198513"/>
                <a:gd name="connsiteX96" fmla="*/ 430363 w 810244"/>
                <a:gd name="connsiteY96" fmla="*/ 2150555 h 2198513"/>
                <a:gd name="connsiteX97" fmla="*/ 416481 w 810244"/>
                <a:gd name="connsiteY97" fmla="*/ 2135410 h 2198513"/>
                <a:gd name="connsiteX98" fmla="*/ 386191 w 810244"/>
                <a:gd name="connsiteY98" fmla="*/ 2117741 h 2198513"/>
                <a:gd name="connsiteX99" fmla="*/ 371047 w 810244"/>
                <a:gd name="connsiteY99" fmla="*/ 2095024 h 2198513"/>
                <a:gd name="connsiteX100" fmla="*/ 312992 w 810244"/>
                <a:gd name="connsiteY100" fmla="*/ 2036969 h 2198513"/>
                <a:gd name="connsiteX101" fmla="*/ 318040 w 810244"/>
                <a:gd name="connsiteY101" fmla="*/ 2026873 h 2198513"/>
                <a:gd name="connsiteX102" fmla="*/ 295323 w 810244"/>
                <a:gd name="connsiteY102" fmla="*/ 2014252 h 2198513"/>
                <a:gd name="connsiteX103" fmla="*/ 300371 w 810244"/>
                <a:gd name="connsiteY103" fmla="*/ 2011728 h 2198513"/>
                <a:gd name="connsiteX104" fmla="*/ 295323 w 810244"/>
                <a:gd name="connsiteY104" fmla="*/ 2004155 h 2198513"/>
                <a:gd name="connsiteX105" fmla="*/ 335709 w 810244"/>
                <a:gd name="connsiteY105" fmla="*/ 2014252 h 2198513"/>
                <a:gd name="connsiteX106" fmla="*/ 336971 w 810244"/>
                <a:gd name="connsiteY106" fmla="*/ 2004155 h 2198513"/>
                <a:gd name="connsiteX107" fmla="*/ 334447 w 810244"/>
                <a:gd name="connsiteY107" fmla="*/ 1983962 h 2198513"/>
                <a:gd name="connsiteX108" fmla="*/ 330661 w 810244"/>
                <a:gd name="connsiteY108" fmla="*/ 1962507 h 2198513"/>
                <a:gd name="connsiteX109" fmla="*/ 325612 w 810244"/>
                <a:gd name="connsiteY109" fmla="*/ 1941052 h 2198513"/>
                <a:gd name="connsiteX110" fmla="*/ 323088 w 810244"/>
                <a:gd name="connsiteY110" fmla="*/ 1910763 h 2198513"/>
                <a:gd name="connsiteX111" fmla="*/ 305419 w 810244"/>
                <a:gd name="connsiteY111" fmla="*/ 1900666 h 2198513"/>
                <a:gd name="connsiteX112" fmla="*/ 315516 w 810244"/>
                <a:gd name="connsiteY112" fmla="*/ 1895618 h 2198513"/>
                <a:gd name="connsiteX113" fmla="*/ 305419 w 810244"/>
                <a:gd name="connsiteY113" fmla="*/ 1882997 h 2198513"/>
                <a:gd name="connsiteX114" fmla="*/ 292799 w 810244"/>
                <a:gd name="connsiteY114" fmla="*/ 1880473 h 2198513"/>
                <a:gd name="connsiteX115" fmla="*/ 285226 w 810244"/>
                <a:gd name="connsiteY115" fmla="*/ 1882997 h 2198513"/>
                <a:gd name="connsiteX116" fmla="*/ 277654 w 810244"/>
                <a:gd name="connsiteY116" fmla="*/ 1877949 h 2198513"/>
                <a:gd name="connsiteX117" fmla="*/ 275130 w 810244"/>
                <a:gd name="connsiteY117" fmla="*/ 1880473 h 2198513"/>
                <a:gd name="connsiteX118" fmla="*/ 254937 w 810244"/>
                <a:gd name="connsiteY118" fmla="*/ 1877949 h 2198513"/>
                <a:gd name="connsiteX119" fmla="*/ 252413 w 810244"/>
                <a:gd name="connsiteY119" fmla="*/ 1880473 h 2198513"/>
                <a:gd name="connsiteX120" fmla="*/ 244840 w 810244"/>
                <a:gd name="connsiteY120" fmla="*/ 1877949 h 2198513"/>
                <a:gd name="connsiteX121" fmla="*/ 176689 w 810244"/>
                <a:gd name="connsiteY121" fmla="*/ 1872901 h 2198513"/>
                <a:gd name="connsiteX122" fmla="*/ 179213 w 810244"/>
                <a:gd name="connsiteY122" fmla="*/ 1860280 h 2198513"/>
                <a:gd name="connsiteX123" fmla="*/ 171641 w 810244"/>
                <a:gd name="connsiteY123" fmla="*/ 1860280 h 2198513"/>
                <a:gd name="connsiteX124" fmla="*/ 166592 w 810244"/>
                <a:gd name="connsiteY124" fmla="*/ 1855232 h 2198513"/>
                <a:gd name="connsiteX125" fmla="*/ 75724 w 810244"/>
                <a:gd name="connsiteY125" fmla="*/ 1852708 h 2198513"/>
                <a:gd name="connsiteX126" fmla="*/ 113586 w 810244"/>
                <a:gd name="connsiteY126" fmla="*/ 1847660 h 2198513"/>
                <a:gd name="connsiteX127" fmla="*/ 0 w 810244"/>
                <a:gd name="connsiteY127" fmla="*/ 1835039 h 2198513"/>
                <a:gd name="connsiteX128" fmla="*/ 90869 w 810244"/>
                <a:gd name="connsiteY128" fmla="*/ 1835039 h 2198513"/>
                <a:gd name="connsiteX129" fmla="*/ 95917 w 810244"/>
                <a:gd name="connsiteY129" fmla="*/ 1819894 h 2198513"/>
                <a:gd name="connsiteX130" fmla="*/ 106013 w 810244"/>
                <a:gd name="connsiteY130" fmla="*/ 1819894 h 2198513"/>
                <a:gd name="connsiteX131" fmla="*/ 106013 w 810244"/>
                <a:gd name="connsiteY131" fmla="*/ 1827467 h 2198513"/>
                <a:gd name="connsiteX132" fmla="*/ 113586 w 810244"/>
                <a:gd name="connsiteY132" fmla="*/ 1822418 h 2198513"/>
                <a:gd name="connsiteX133" fmla="*/ 176689 w 810244"/>
                <a:gd name="connsiteY133" fmla="*/ 1819894 h 2198513"/>
                <a:gd name="connsiteX134" fmla="*/ 159020 w 810244"/>
                <a:gd name="connsiteY134" fmla="*/ 1817370 h 2198513"/>
                <a:gd name="connsiteX135" fmla="*/ 153972 w 810244"/>
                <a:gd name="connsiteY135" fmla="*/ 1819894 h 2198513"/>
                <a:gd name="connsiteX136" fmla="*/ 140089 w 810244"/>
                <a:gd name="connsiteY136" fmla="*/ 1814846 h 2198513"/>
                <a:gd name="connsiteX137" fmla="*/ 117372 w 810244"/>
                <a:gd name="connsiteY137" fmla="*/ 1813584 h 2198513"/>
                <a:gd name="connsiteX138" fmla="*/ 58055 w 810244"/>
                <a:gd name="connsiteY138" fmla="*/ 1819894 h 2198513"/>
                <a:gd name="connsiteX139" fmla="*/ 53007 w 810244"/>
                <a:gd name="connsiteY139" fmla="*/ 1814846 h 2198513"/>
                <a:gd name="connsiteX140" fmla="*/ 50483 w 810244"/>
                <a:gd name="connsiteY140" fmla="*/ 1817370 h 2198513"/>
                <a:gd name="connsiteX141" fmla="*/ 35338 w 810244"/>
                <a:gd name="connsiteY141" fmla="*/ 1807274 h 2198513"/>
                <a:gd name="connsiteX142" fmla="*/ 76986 w 810244"/>
                <a:gd name="connsiteY142" fmla="*/ 1812322 h 2198513"/>
                <a:gd name="connsiteX143" fmla="*/ 119896 w 810244"/>
                <a:gd name="connsiteY143" fmla="*/ 1808536 h 2198513"/>
                <a:gd name="connsiteX144" fmla="*/ 160282 w 810244"/>
                <a:gd name="connsiteY144" fmla="*/ 1804750 h 2198513"/>
                <a:gd name="connsiteX145" fmla="*/ 184261 w 810244"/>
                <a:gd name="connsiteY145" fmla="*/ 1799701 h 2198513"/>
                <a:gd name="connsiteX146" fmla="*/ 184261 w 810244"/>
                <a:gd name="connsiteY146" fmla="*/ 1792129 h 2198513"/>
                <a:gd name="connsiteX147" fmla="*/ 204454 w 810244"/>
                <a:gd name="connsiteY147" fmla="*/ 1789605 h 2198513"/>
                <a:gd name="connsiteX148" fmla="*/ 159020 w 810244"/>
                <a:gd name="connsiteY148" fmla="*/ 1776984 h 2198513"/>
                <a:gd name="connsiteX149" fmla="*/ 193096 w 810244"/>
                <a:gd name="connsiteY149" fmla="*/ 1776984 h 2198513"/>
                <a:gd name="connsiteX150" fmla="*/ 209503 w 810244"/>
                <a:gd name="connsiteY150" fmla="*/ 1778246 h 2198513"/>
                <a:gd name="connsiteX151" fmla="*/ 222123 w 810244"/>
                <a:gd name="connsiteY151" fmla="*/ 1782032 h 2198513"/>
                <a:gd name="connsiteX152" fmla="*/ 219599 w 810244"/>
                <a:gd name="connsiteY152" fmla="*/ 1774460 h 2198513"/>
                <a:gd name="connsiteX153" fmla="*/ 242316 w 810244"/>
                <a:gd name="connsiteY153" fmla="*/ 1771936 h 2198513"/>
                <a:gd name="connsiteX154" fmla="*/ 239792 w 810244"/>
                <a:gd name="connsiteY154" fmla="*/ 1774460 h 2198513"/>
                <a:gd name="connsiteX155" fmla="*/ 224647 w 810244"/>
                <a:gd name="connsiteY155" fmla="*/ 1774460 h 2198513"/>
                <a:gd name="connsiteX156" fmla="*/ 222123 w 810244"/>
                <a:gd name="connsiteY156" fmla="*/ 1779508 h 2198513"/>
                <a:gd name="connsiteX157" fmla="*/ 239792 w 810244"/>
                <a:gd name="connsiteY157" fmla="*/ 1778246 h 2198513"/>
                <a:gd name="connsiteX158" fmla="*/ 246102 w 810244"/>
                <a:gd name="connsiteY158" fmla="*/ 1778246 h 2198513"/>
                <a:gd name="connsiteX159" fmla="*/ 252413 w 810244"/>
                <a:gd name="connsiteY159" fmla="*/ 1779508 h 2198513"/>
                <a:gd name="connsiteX160" fmla="*/ 247364 w 810244"/>
                <a:gd name="connsiteY160" fmla="*/ 1771936 h 2198513"/>
                <a:gd name="connsiteX161" fmla="*/ 345805 w 810244"/>
                <a:gd name="connsiteY161" fmla="*/ 1741646 h 2198513"/>
                <a:gd name="connsiteX162" fmla="*/ 345805 w 810244"/>
                <a:gd name="connsiteY162" fmla="*/ 1736598 h 2198513"/>
                <a:gd name="connsiteX163" fmla="*/ 353378 w 810244"/>
                <a:gd name="connsiteY163" fmla="*/ 1731550 h 2198513"/>
                <a:gd name="connsiteX164" fmla="*/ 360950 w 810244"/>
                <a:gd name="connsiteY164" fmla="*/ 1716405 h 2198513"/>
                <a:gd name="connsiteX165" fmla="*/ 364736 w 810244"/>
                <a:gd name="connsiteY165" fmla="*/ 1697474 h 2198513"/>
                <a:gd name="connsiteX166" fmla="*/ 368522 w 810244"/>
                <a:gd name="connsiteY166" fmla="*/ 1650778 h 2198513"/>
                <a:gd name="connsiteX167" fmla="*/ 381143 w 810244"/>
                <a:gd name="connsiteY167" fmla="*/ 1640681 h 2198513"/>
                <a:gd name="connsiteX168" fmla="*/ 386191 w 810244"/>
                <a:gd name="connsiteY168" fmla="*/ 1621750 h 2198513"/>
                <a:gd name="connsiteX169" fmla="*/ 386191 w 810244"/>
                <a:gd name="connsiteY169" fmla="*/ 1614178 h 2198513"/>
                <a:gd name="connsiteX170" fmla="*/ 383667 w 810244"/>
                <a:gd name="connsiteY170" fmla="*/ 1610392 h 2198513"/>
                <a:gd name="connsiteX171" fmla="*/ 393764 w 810244"/>
                <a:gd name="connsiteY171" fmla="*/ 1578840 h 2198513"/>
                <a:gd name="connsiteX172" fmla="*/ 400074 w 810244"/>
                <a:gd name="connsiteY172" fmla="*/ 1540979 h 2198513"/>
                <a:gd name="connsiteX173" fmla="*/ 406384 w 810244"/>
                <a:gd name="connsiteY173" fmla="*/ 1500592 h 2198513"/>
                <a:gd name="connsiteX174" fmla="*/ 408908 w 810244"/>
                <a:gd name="connsiteY174" fmla="*/ 1475351 h 2198513"/>
                <a:gd name="connsiteX175" fmla="*/ 411433 w 810244"/>
                <a:gd name="connsiteY175" fmla="*/ 1455158 h 2198513"/>
                <a:gd name="connsiteX176" fmla="*/ 424053 w 810244"/>
                <a:gd name="connsiteY176" fmla="*/ 1426131 h 2198513"/>
                <a:gd name="connsiteX177" fmla="*/ 416481 w 810244"/>
                <a:gd name="connsiteY177" fmla="*/ 1426131 h 2198513"/>
                <a:gd name="connsiteX178" fmla="*/ 416481 w 810244"/>
                <a:gd name="connsiteY178" fmla="*/ 1412248 h 2198513"/>
                <a:gd name="connsiteX179" fmla="*/ 421529 w 810244"/>
                <a:gd name="connsiteY179" fmla="*/ 1359242 h 2198513"/>
                <a:gd name="connsiteX180" fmla="*/ 429101 w 810244"/>
                <a:gd name="connsiteY180" fmla="*/ 1206532 h 2198513"/>
                <a:gd name="connsiteX181" fmla="*/ 440460 w 810244"/>
                <a:gd name="connsiteY181" fmla="*/ 978099 h 2198513"/>
                <a:gd name="connsiteX182" fmla="*/ 458129 w 810244"/>
                <a:gd name="connsiteY182" fmla="*/ 795100 h 2198513"/>
                <a:gd name="connsiteX183" fmla="*/ 464439 w 810244"/>
                <a:gd name="connsiteY183" fmla="*/ 719376 h 2198513"/>
                <a:gd name="connsiteX184" fmla="*/ 469487 w 810244"/>
                <a:gd name="connsiteY184" fmla="*/ 692873 h 2198513"/>
                <a:gd name="connsiteX185" fmla="*/ 480846 w 810244"/>
                <a:gd name="connsiteY185" fmla="*/ 648700 h 2198513"/>
                <a:gd name="connsiteX186" fmla="*/ 480846 w 810244"/>
                <a:gd name="connsiteY186" fmla="*/ 605790 h 2198513"/>
                <a:gd name="connsiteX187" fmla="*/ 474536 w 810244"/>
                <a:gd name="connsiteY187" fmla="*/ 591908 h 2198513"/>
                <a:gd name="connsiteX188" fmla="*/ 472011 w 810244"/>
                <a:gd name="connsiteY188" fmla="*/ 572977 h 2198513"/>
                <a:gd name="connsiteX189" fmla="*/ 479584 w 810244"/>
                <a:gd name="connsiteY189" fmla="*/ 565404 h 2198513"/>
                <a:gd name="connsiteX190" fmla="*/ 480846 w 810244"/>
                <a:gd name="connsiteY190" fmla="*/ 554046 h 2198513"/>
                <a:gd name="connsiteX191" fmla="*/ 482108 w 810244"/>
                <a:gd name="connsiteY191" fmla="*/ 543949 h 2198513"/>
                <a:gd name="connsiteX192" fmla="*/ 480846 w 810244"/>
                <a:gd name="connsiteY192" fmla="*/ 530066 h 2198513"/>
                <a:gd name="connsiteX193" fmla="*/ 480846 w 810244"/>
                <a:gd name="connsiteY193" fmla="*/ 507349 h 2198513"/>
                <a:gd name="connsiteX194" fmla="*/ 485894 w 810244"/>
                <a:gd name="connsiteY194" fmla="*/ 472012 h 2198513"/>
                <a:gd name="connsiteX195" fmla="*/ 489680 w 810244"/>
                <a:gd name="connsiteY195" fmla="*/ 434150 h 2198513"/>
                <a:gd name="connsiteX196" fmla="*/ 495991 w 810244"/>
                <a:gd name="connsiteY196" fmla="*/ 381143 h 2198513"/>
                <a:gd name="connsiteX197" fmla="*/ 501039 w 810244"/>
                <a:gd name="connsiteY197" fmla="*/ 296585 h 2198513"/>
                <a:gd name="connsiteX198" fmla="*/ 499777 w 810244"/>
                <a:gd name="connsiteY198" fmla="*/ 225909 h 2198513"/>
                <a:gd name="connsiteX199" fmla="*/ 492205 w 810244"/>
                <a:gd name="connsiteY199" fmla="*/ 164068 h 2198513"/>
                <a:gd name="connsiteX200" fmla="*/ 455605 w 810244"/>
                <a:gd name="connsiteY200" fmla="*/ 146399 h 2198513"/>
                <a:gd name="connsiteX201" fmla="*/ 434150 w 810244"/>
                <a:gd name="connsiteY201" fmla="*/ 141351 h 2198513"/>
                <a:gd name="connsiteX202" fmla="*/ 415219 w 810244"/>
                <a:gd name="connsiteY202" fmla="*/ 138827 h 2198513"/>
                <a:gd name="connsiteX203" fmla="*/ 388715 w 810244"/>
                <a:gd name="connsiteY203" fmla="*/ 131255 h 2198513"/>
                <a:gd name="connsiteX204" fmla="*/ 378619 w 810244"/>
                <a:gd name="connsiteY204" fmla="*/ 113586 h 2198513"/>
                <a:gd name="connsiteX205" fmla="*/ 362212 w 810244"/>
                <a:gd name="connsiteY205" fmla="*/ 99703 h 2198513"/>
                <a:gd name="connsiteX206" fmla="*/ 353378 w 810244"/>
                <a:gd name="connsiteY206" fmla="*/ 92131 h 2198513"/>
                <a:gd name="connsiteX207" fmla="*/ 340757 w 810244"/>
                <a:gd name="connsiteY207" fmla="*/ 90869 h 2198513"/>
                <a:gd name="connsiteX208" fmla="*/ 336971 w 810244"/>
                <a:gd name="connsiteY208" fmla="*/ 80772 h 2198513"/>
                <a:gd name="connsiteX209" fmla="*/ 326874 w 810244"/>
                <a:gd name="connsiteY209" fmla="*/ 69414 h 2198513"/>
                <a:gd name="connsiteX210" fmla="*/ 300371 w 810244"/>
                <a:gd name="connsiteY210" fmla="*/ 45434 h 2198513"/>
                <a:gd name="connsiteX211" fmla="*/ 315516 w 810244"/>
                <a:gd name="connsiteY211" fmla="*/ 39124 h 2198513"/>
                <a:gd name="connsiteX212" fmla="*/ 334447 w 810244"/>
                <a:gd name="connsiteY212" fmla="*/ 40386 h 2198513"/>
                <a:gd name="connsiteX213" fmla="*/ 350854 w 810244"/>
                <a:gd name="connsiteY213" fmla="*/ 45434 h 2198513"/>
                <a:gd name="connsiteX214" fmla="*/ 358426 w 810244"/>
                <a:gd name="connsiteY214" fmla="*/ 45434 h 2198513"/>
                <a:gd name="connsiteX215" fmla="*/ 328136 w 810244"/>
                <a:gd name="connsiteY215" fmla="*/ 12621 h 2198513"/>
                <a:gd name="connsiteX216" fmla="*/ 343281 w 810244"/>
                <a:gd name="connsiteY216" fmla="*/ 7573 h 2198513"/>
                <a:gd name="connsiteX217" fmla="*/ 345805 w 810244"/>
                <a:gd name="connsiteY217" fmla="*/ 2524 h 2198513"/>
                <a:gd name="connsiteX218" fmla="*/ 355902 w 810244"/>
                <a:gd name="connsiteY218" fmla="*/ 0 h 21985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</a:cxnLst>
              <a:rect l="l" t="t" r="r" b="b"/>
              <a:pathLst>
                <a:path w="810244" h="2198513">
                  <a:moveTo>
                    <a:pt x="355902" y="0"/>
                  </a:moveTo>
                  <a:cubicBezTo>
                    <a:pt x="362633" y="0"/>
                    <a:pt x="369364" y="421"/>
                    <a:pt x="376095" y="1262"/>
                  </a:cubicBezTo>
                  <a:cubicBezTo>
                    <a:pt x="382826" y="2103"/>
                    <a:pt x="434991" y="12621"/>
                    <a:pt x="532590" y="32814"/>
                  </a:cubicBezTo>
                  <a:lnTo>
                    <a:pt x="547735" y="12621"/>
                  </a:lnTo>
                  <a:cubicBezTo>
                    <a:pt x="556149" y="12621"/>
                    <a:pt x="562459" y="12621"/>
                    <a:pt x="566666" y="12621"/>
                  </a:cubicBezTo>
                  <a:cubicBezTo>
                    <a:pt x="570873" y="12621"/>
                    <a:pt x="575501" y="15566"/>
                    <a:pt x="580549" y="21455"/>
                  </a:cubicBezTo>
                  <a:cubicBezTo>
                    <a:pt x="585597" y="27345"/>
                    <a:pt x="593590" y="35338"/>
                    <a:pt x="604528" y="45434"/>
                  </a:cubicBezTo>
                  <a:cubicBezTo>
                    <a:pt x="615466" y="55531"/>
                    <a:pt x="630190" y="64365"/>
                    <a:pt x="648700" y="71938"/>
                  </a:cubicBezTo>
                  <a:cubicBezTo>
                    <a:pt x="667210" y="79510"/>
                    <a:pt x="684459" y="84979"/>
                    <a:pt x="700445" y="88344"/>
                  </a:cubicBezTo>
                  <a:cubicBezTo>
                    <a:pt x="716431" y="91710"/>
                    <a:pt x="730314" y="95917"/>
                    <a:pt x="742093" y="100965"/>
                  </a:cubicBezTo>
                  <a:lnTo>
                    <a:pt x="752189" y="126206"/>
                  </a:lnTo>
                  <a:cubicBezTo>
                    <a:pt x="755555" y="129572"/>
                    <a:pt x="758920" y="131675"/>
                    <a:pt x="762286" y="132517"/>
                  </a:cubicBezTo>
                  <a:cubicBezTo>
                    <a:pt x="765651" y="133358"/>
                    <a:pt x="771962" y="135041"/>
                    <a:pt x="781217" y="137565"/>
                  </a:cubicBezTo>
                  <a:cubicBezTo>
                    <a:pt x="790472" y="140089"/>
                    <a:pt x="798465" y="143034"/>
                    <a:pt x="805196" y="146399"/>
                  </a:cubicBezTo>
                  <a:lnTo>
                    <a:pt x="810244" y="166592"/>
                  </a:lnTo>
                  <a:lnTo>
                    <a:pt x="777430" y="206978"/>
                  </a:lnTo>
                  <a:cubicBezTo>
                    <a:pt x="784162" y="213710"/>
                    <a:pt x="788368" y="222123"/>
                    <a:pt x="790051" y="232220"/>
                  </a:cubicBezTo>
                  <a:lnTo>
                    <a:pt x="752189" y="239792"/>
                  </a:lnTo>
                  <a:cubicBezTo>
                    <a:pt x="748824" y="256620"/>
                    <a:pt x="745038" y="275971"/>
                    <a:pt x="740831" y="297847"/>
                  </a:cubicBezTo>
                  <a:cubicBezTo>
                    <a:pt x="736624" y="319723"/>
                    <a:pt x="733679" y="332343"/>
                    <a:pt x="731996" y="335709"/>
                  </a:cubicBezTo>
                  <a:cubicBezTo>
                    <a:pt x="730314" y="339074"/>
                    <a:pt x="728631" y="345806"/>
                    <a:pt x="726948" y="355902"/>
                  </a:cubicBezTo>
                  <a:lnTo>
                    <a:pt x="709279" y="365998"/>
                  </a:lnTo>
                  <a:cubicBezTo>
                    <a:pt x="695817" y="451819"/>
                    <a:pt x="684879" y="505667"/>
                    <a:pt x="676466" y="527542"/>
                  </a:cubicBezTo>
                  <a:cubicBezTo>
                    <a:pt x="668052" y="549418"/>
                    <a:pt x="663004" y="572135"/>
                    <a:pt x="661321" y="595694"/>
                  </a:cubicBezTo>
                  <a:cubicBezTo>
                    <a:pt x="659638" y="619252"/>
                    <a:pt x="660059" y="646176"/>
                    <a:pt x="662583" y="676466"/>
                  </a:cubicBezTo>
                  <a:cubicBezTo>
                    <a:pt x="665107" y="706755"/>
                    <a:pt x="663845" y="744617"/>
                    <a:pt x="658797" y="790051"/>
                  </a:cubicBezTo>
                  <a:cubicBezTo>
                    <a:pt x="653748" y="835486"/>
                    <a:pt x="653748" y="885127"/>
                    <a:pt x="658797" y="938975"/>
                  </a:cubicBezTo>
                  <a:cubicBezTo>
                    <a:pt x="663845" y="992823"/>
                    <a:pt x="667210" y="1024374"/>
                    <a:pt x="668893" y="1033629"/>
                  </a:cubicBezTo>
                  <a:cubicBezTo>
                    <a:pt x="670576" y="1042885"/>
                    <a:pt x="671417" y="1051719"/>
                    <a:pt x="671417" y="1060133"/>
                  </a:cubicBezTo>
                  <a:cubicBezTo>
                    <a:pt x="671417" y="1068546"/>
                    <a:pt x="672259" y="1076119"/>
                    <a:pt x="673941" y="1082850"/>
                  </a:cubicBezTo>
                  <a:cubicBezTo>
                    <a:pt x="675624" y="1089581"/>
                    <a:pt x="675204" y="1095050"/>
                    <a:pt x="672679" y="1099257"/>
                  </a:cubicBezTo>
                  <a:cubicBezTo>
                    <a:pt x="670155" y="1103464"/>
                    <a:pt x="669314" y="1108932"/>
                    <a:pt x="670155" y="1115664"/>
                  </a:cubicBezTo>
                  <a:cubicBezTo>
                    <a:pt x="670997" y="1122395"/>
                    <a:pt x="670576" y="1136698"/>
                    <a:pt x="668893" y="1158574"/>
                  </a:cubicBezTo>
                  <a:lnTo>
                    <a:pt x="673941" y="1138381"/>
                  </a:lnTo>
                  <a:cubicBezTo>
                    <a:pt x="675624" y="1143429"/>
                    <a:pt x="676045" y="1146794"/>
                    <a:pt x="675204" y="1148477"/>
                  </a:cubicBezTo>
                  <a:cubicBezTo>
                    <a:pt x="674362" y="1150160"/>
                    <a:pt x="673521" y="1156470"/>
                    <a:pt x="672679" y="1167408"/>
                  </a:cubicBezTo>
                  <a:cubicBezTo>
                    <a:pt x="671838" y="1178346"/>
                    <a:pt x="671417" y="1193070"/>
                    <a:pt x="671417" y="1211580"/>
                  </a:cubicBezTo>
                  <a:lnTo>
                    <a:pt x="681514" y="1188863"/>
                  </a:lnTo>
                  <a:cubicBezTo>
                    <a:pt x="681514" y="1205691"/>
                    <a:pt x="681935" y="1222097"/>
                    <a:pt x="682776" y="1238084"/>
                  </a:cubicBezTo>
                  <a:cubicBezTo>
                    <a:pt x="683617" y="1254070"/>
                    <a:pt x="684038" y="1263745"/>
                    <a:pt x="684038" y="1267111"/>
                  </a:cubicBezTo>
                  <a:cubicBezTo>
                    <a:pt x="684038" y="1270476"/>
                    <a:pt x="684879" y="1275525"/>
                    <a:pt x="686562" y="1282256"/>
                  </a:cubicBezTo>
                  <a:lnTo>
                    <a:pt x="681514" y="1284780"/>
                  </a:lnTo>
                  <a:lnTo>
                    <a:pt x="686562" y="1289828"/>
                  </a:lnTo>
                  <a:cubicBezTo>
                    <a:pt x="688245" y="1316752"/>
                    <a:pt x="689928" y="1339049"/>
                    <a:pt x="691610" y="1356717"/>
                  </a:cubicBezTo>
                  <a:cubicBezTo>
                    <a:pt x="693293" y="1374386"/>
                    <a:pt x="694555" y="1406359"/>
                    <a:pt x="695397" y="1452634"/>
                  </a:cubicBezTo>
                  <a:cubicBezTo>
                    <a:pt x="696238" y="1498910"/>
                    <a:pt x="695817" y="1525413"/>
                    <a:pt x="694134" y="1532144"/>
                  </a:cubicBezTo>
                  <a:cubicBezTo>
                    <a:pt x="692452" y="1538875"/>
                    <a:pt x="693293" y="1545606"/>
                    <a:pt x="696659" y="1552337"/>
                  </a:cubicBezTo>
                  <a:cubicBezTo>
                    <a:pt x="700024" y="1559068"/>
                    <a:pt x="702548" y="1564116"/>
                    <a:pt x="704231" y="1567482"/>
                  </a:cubicBezTo>
                  <a:cubicBezTo>
                    <a:pt x="697500" y="1596088"/>
                    <a:pt x="694976" y="1624695"/>
                    <a:pt x="696659" y="1653302"/>
                  </a:cubicBezTo>
                  <a:lnTo>
                    <a:pt x="704231" y="1638157"/>
                  </a:lnTo>
                  <a:lnTo>
                    <a:pt x="711803" y="1630585"/>
                  </a:lnTo>
                  <a:cubicBezTo>
                    <a:pt x="711803" y="1633950"/>
                    <a:pt x="712224" y="1636895"/>
                    <a:pt x="713066" y="1639419"/>
                  </a:cubicBezTo>
                  <a:cubicBezTo>
                    <a:pt x="713907" y="1641943"/>
                    <a:pt x="713486" y="1648254"/>
                    <a:pt x="711803" y="1658350"/>
                  </a:cubicBezTo>
                  <a:cubicBezTo>
                    <a:pt x="710121" y="1668447"/>
                    <a:pt x="707596" y="1685274"/>
                    <a:pt x="704231" y="1708833"/>
                  </a:cubicBezTo>
                  <a:cubicBezTo>
                    <a:pt x="704231" y="1710516"/>
                    <a:pt x="705914" y="1713040"/>
                    <a:pt x="709279" y="1716405"/>
                  </a:cubicBezTo>
                  <a:cubicBezTo>
                    <a:pt x="712645" y="1719771"/>
                    <a:pt x="715589" y="1724819"/>
                    <a:pt x="718114" y="1731550"/>
                  </a:cubicBezTo>
                  <a:cubicBezTo>
                    <a:pt x="720638" y="1738281"/>
                    <a:pt x="721900" y="1747536"/>
                    <a:pt x="721900" y="1759315"/>
                  </a:cubicBezTo>
                  <a:cubicBezTo>
                    <a:pt x="721900" y="1771095"/>
                    <a:pt x="724003" y="1784136"/>
                    <a:pt x="728210" y="1798439"/>
                  </a:cubicBezTo>
                  <a:cubicBezTo>
                    <a:pt x="732417" y="1812743"/>
                    <a:pt x="734521" y="1826205"/>
                    <a:pt x="734521" y="1838825"/>
                  </a:cubicBezTo>
                  <a:cubicBezTo>
                    <a:pt x="734521" y="1851446"/>
                    <a:pt x="734521" y="1870377"/>
                    <a:pt x="734521" y="1895618"/>
                  </a:cubicBezTo>
                  <a:lnTo>
                    <a:pt x="744617" y="1895618"/>
                  </a:lnTo>
                  <a:cubicBezTo>
                    <a:pt x="744617" y="1886363"/>
                    <a:pt x="746089" y="1877108"/>
                    <a:pt x="749034" y="1867853"/>
                  </a:cubicBezTo>
                  <a:lnTo>
                    <a:pt x="754991" y="1855371"/>
                  </a:lnTo>
                  <a:lnTo>
                    <a:pt x="764810" y="1860280"/>
                  </a:lnTo>
                  <a:cubicBezTo>
                    <a:pt x="766493" y="1873742"/>
                    <a:pt x="768176" y="1883839"/>
                    <a:pt x="769858" y="1890570"/>
                  </a:cubicBezTo>
                  <a:cubicBezTo>
                    <a:pt x="771541" y="1897301"/>
                    <a:pt x="770699" y="1904873"/>
                    <a:pt x="767334" y="1913287"/>
                  </a:cubicBezTo>
                  <a:cubicBezTo>
                    <a:pt x="763969" y="1921701"/>
                    <a:pt x="759762" y="1936845"/>
                    <a:pt x="754714" y="1958721"/>
                  </a:cubicBezTo>
                  <a:lnTo>
                    <a:pt x="752189" y="1953673"/>
                  </a:lnTo>
                  <a:lnTo>
                    <a:pt x="742093" y="1963770"/>
                  </a:lnTo>
                  <a:cubicBezTo>
                    <a:pt x="743776" y="1982280"/>
                    <a:pt x="744617" y="1999948"/>
                    <a:pt x="744617" y="2016776"/>
                  </a:cubicBezTo>
                  <a:lnTo>
                    <a:pt x="737045" y="2016776"/>
                  </a:lnTo>
                  <a:lnTo>
                    <a:pt x="742093" y="2031921"/>
                  </a:lnTo>
                  <a:lnTo>
                    <a:pt x="726948" y="2036969"/>
                  </a:lnTo>
                  <a:cubicBezTo>
                    <a:pt x="730314" y="2048748"/>
                    <a:pt x="733679" y="2056741"/>
                    <a:pt x="737045" y="2060948"/>
                  </a:cubicBezTo>
                  <a:cubicBezTo>
                    <a:pt x="740410" y="2065155"/>
                    <a:pt x="740410" y="2070203"/>
                    <a:pt x="737045" y="2076093"/>
                  </a:cubicBezTo>
                  <a:cubicBezTo>
                    <a:pt x="733679" y="2081983"/>
                    <a:pt x="732417" y="2087031"/>
                    <a:pt x="733258" y="2091238"/>
                  </a:cubicBezTo>
                  <a:cubicBezTo>
                    <a:pt x="734100" y="2095445"/>
                    <a:pt x="734521" y="2100072"/>
                    <a:pt x="734521" y="2105120"/>
                  </a:cubicBezTo>
                  <a:lnTo>
                    <a:pt x="726948" y="2107644"/>
                  </a:lnTo>
                  <a:lnTo>
                    <a:pt x="721900" y="2120265"/>
                  </a:lnTo>
                  <a:lnTo>
                    <a:pt x="731996" y="2140458"/>
                  </a:lnTo>
                  <a:lnTo>
                    <a:pt x="729472" y="2140458"/>
                  </a:lnTo>
                  <a:cubicBezTo>
                    <a:pt x="717693" y="2132044"/>
                    <a:pt x="709279" y="2125734"/>
                    <a:pt x="704231" y="2121527"/>
                  </a:cubicBezTo>
                  <a:cubicBezTo>
                    <a:pt x="699183" y="2117320"/>
                    <a:pt x="694976" y="2115217"/>
                    <a:pt x="691610" y="2115217"/>
                  </a:cubicBezTo>
                  <a:cubicBezTo>
                    <a:pt x="688245" y="2115217"/>
                    <a:pt x="682355" y="2114375"/>
                    <a:pt x="673941" y="2112693"/>
                  </a:cubicBezTo>
                  <a:lnTo>
                    <a:pt x="658797" y="2127837"/>
                  </a:lnTo>
                  <a:cubicBezTo>
                    <a:pt x="653748" y="2141299"/>
                    <a:pt x="650804" y="2150134"/>
                    <a:pt x="649962" y="2154341"/>
                  </a:cubicBezTo>
                  <a:cubicBezTo>
                    <a:pt x="649121" y="2158548"/>
                    <a:pt x="648279" y="2161913"/>
                    <a:pt x="647438" y="2164437"/>
                  </a:cubicBezTo>
                  <a:cubicBezTo>
                    <a:pt x="646597" y="2166961"/>
                    <a:pt x="645335" y="2170748"/>
                    <a:pt x="643652" y="2175796"/>
                  </a:cubicBezTo>
                  <a:cubicBezTo>
                    <a:pt x="636921" y="2175796"/>
                    <a:pt x="632714" y="2175796"/>
                    <a:pt x="631031" y="2175796"/>
                  </a:cubicBezTo>
                  <a:cubicBezTo>
                    <a:pt x="629349" y="2175796"/>
                    <a:pt x="625983" y="2177479"/>
                    <a:pt x="620935" y="2180844"/>
                  </a:cubicBezTo>
                  <a:cubicBezTo>
                    <a:pt x="615887" y="2184210"/>
                    <a:pt x="606211" y="2187996"/>
                    <a:pt x="591908" y="2192203"/>
                  </a:cubicBezTo>
                  <a:cubicBezTo>
                    <a:pt x="577604" y="2196410"/>
                    <a:pt x="562039" y="2197251"/>
                    <a:pt x="545211" y="2194727"/>
                  </a:cubicBezTo>
                  <a:cubicBezTo>
                    <a:pt x="528383" y="2192203"/>
                    <a:pt x="503142" y="2188417"/>
                    <a:pt x="469487" y="2183368"/>
                  </a:cubicBezTo>
                  <a:lnTo>
                    <a:pt x="456867" y="2198513"/>
                  </a:lnTo>
                  <a:lnTo>
                    <a:pt x="459391" y="2188417"/>
                  </a:lnTo>
                  <a:cubicBezTo>
                    <a:pt x="452660" y="2183368"/>
                    <a:pt x="447191" y="2176637"/>
                    <a:pt x="442984" y="2168224"/>
                  </a:cubicBezTo>
                  <a:cubicBezTo>
                    <a:pt x="438777" y="2159810"/>
                    <a:pt x="434570" y="2153920"/>
                    <a:pt x="430363" y="2150555"/>
                  </a:cubicBezTo>
                  <a:cubicBezTo>
                    <a:pt x="426157" y="2147189"/>
                    <a:pt x="421529" y="2142141"/>
                    <a:pt x="416481" y="2135410"/>
                  </a:cubicBezTo>
                  <a:lnTo>
                    <a:pt x="386191" y="2117741"/>
                  </a:lnTo>
                  <a:lnTo>
                    <a:pt x="371047" y="2095024"/>
                  </a:lnTo>
                  <a:lnTo>
                    <a:pt x="312992" y="2036969"/>
                  </a:lnTo>
                  <a:lnTo>
                    <a:pt x="318040" y="2026873"/>
                  </a:lnTo>
                  <a:lnTo>
                    <a:pt x="295323" y="2014252"/>
                  </a:lnTo>
                  <a:lnTo>
                    <a:pt x="300371" y="2011728"/>
                  </a:lnTo>
                  <a:lnTo>
                    <a:pt x="295323" y="2004155"/>
                  </a:lnTo>
                  <a:lnTo>
                    <a:pt x="335709" y="2014252"/>
                  </a:lnTo>
                  <a:cubicBezTo>
                    <a:pt x="337392" y="2009204"/>
                    <a:pt x="337812" y="2005838"/>
                    <a:pt x="336971" y="2004155"/>
                  </a:cubicBezTo>
                  <a:cubicBezTo>
                    <a:pt x="336130" y="2002473"/>
                    <a:pt x="335288" y="1995742"/>
                    <a:pt x="334447" y="1983962"/>
                  </a:cubicBezTo>
                  <a:cubicBezTo>
                    <a:pt x="333605" y="1972183"/>
                    <a:pt x="332343" y="1965031"/>
                    <a:pt x="330661" y="1962507"/>
                  </a:cubicBezTo>
                  <a:cubicBezTo>
                    <a:pt x="328978" y="1959983"/>
                    <a:pt x="327295" y="1952832"/>
                    <a:pt x="325612" y="1941052"/>
                  </a:cubicBezTo>
                  <a:cubicBezTo>
                    <a:pt x="323930" y="1929273"/>
                    <a:pt x="323088" y="1919176"/>
                    <a:pt x="323088" y="1910763"/>
                  </a:cubicBezTo>
                  <a:lnTo>
                    <a:pt x="305419" y="1900666"/>
                  </a:lnTo>
                  <a:lnTo>
                    <a:pt x="315516" y="1895618"/>
                  </a:lnTo>
                  <a:lnTo>
                    <a:pt x="305419" y="1882997"/>
                  </a:lnTo>
                  <a:lnTo>
                    <a:pt x="292799" y="1880473"/>
                  </a:lnTo>
                  <a:lnTo>
                    <a:pt x="285226" y="1882997"/>
                  </a:lnTo>
                  <a:lnTo>
                    <a:pt x="277654" y="1877949"/>
                  </a:lnTo>
                  <a:lnTo>
                    <a:pt x="275130" y="1880473"/>
                  </a:lnTo>
                  <a:lnTo>
                    <a:pt x="254937" y="1877949"/>
                  </a:lnTo>
                  <a:lnTo>
                    <a:pt x="252413" y="1880473"/>
                  </a:lnTo>
                  <a:lnTo>
                    <a:pt x="244840" y="1877949"/>
                  </a:lnTo>
                  <a:cubicBezTo>
                    <a:pt x="222964" y="1877949"/>
                    <a:pt x="200247" y="1876266"/>
                    <a:pt x="176689" y="1872901"/>
                  </a:cubicBezTo>
                  <a:lnTo>
                    <a:pt x="179213" y="1860280"/>
                  </a:lnTo>
                  <a:lnTo>
                    <a:pt x="171641" y="1860280"/>
                  </a:lnTo>
                  <a:lnTo>
                    <a:pt x="166592" y="1855232"/>
                  </a:lnTo>
                  <a:lnTo>
                    <a:pt x="75724" y="1852708"/>
                  </a:lnTo>
                  <a:lnTo>
                    <a:pt x="113586" y="1847660"/>
                  </a:lnTo>
                  <a:lnTo>
                    <a:pt x="0" y="1835039"/>
                  </a:lnTo>
                  <a:lnTo>
                    <a:pt x="90869" y="1835039"/>
                  </a:lnTo>
                  <a:lnTo>
                    <a:pt x="95917" y="1819894"/>
                  </a:lnTo>
                  <a:lnTo>
                    <a:pt x="106013" y="1819894"/>
                  </a:lnTo>
                  <a:lnTo>
                    <a:pt x="106013" y="1827467"/>
                  </a:lnTo>
                  <a:lnTo>
                    <a:pt x="113586" y="1822418"/>
                  </a:lnTo>
                  <a:cubicBezTo>
                    <a:pt x="133779" y="1825784"/>
                    <a:pt x="154813" y="1824943"/>
                    <a:pt x="176689" y="1819894"/>
                  </a:cubicBezTo>
                  <a:lnTo>
                    <a:pt x="159020" y="1817370"/>
                  </a:lnTo>
                  <a:lnTo>
                    <a:pt x="153972" y="1819894"/>
                  </a:lnTo>
                  <a:cubicBezTo>
                    <a:pt x="147241" y="1818212"/>
                    <a:pt x="142613" y="1816529"/>
                    <a:pt x="140089" y="1814846"/>
                  </a:cubicBezTo>
                  <a:cubicBezTo>
                    <a:pt x="137565" y="1813163"/>
                    <a:pt x="129993" y="1812743"/>
                    <a:pt x="117372" y="1813584"/>
                  </a:cubicBezTo>
                  <a:cubicBezTo>
                    <a:pt x="104751" y="1814425"/>
                    <a:pt x="84979" y="1816529"/>
                    <a:pt x="58055" y="1819894"/>
                  </a:cubicBezTo>
                  <a:lnTo>
                    <a:pt x="53007" y="1814846"/>
                  </a:lnTo>
                  <a:lnTo>
                    <a:pt x="50483" y="1817370"/>
                  </a:lnTo>
                  <a:lnTo>
                    <a:pt x="35338" y="1807274"/>
                  </a:lnTo>
                  <a:cubicBezTo>
                    <a:pt x="48800" y="1810639"/>
                    <a:pt x="62682" y="1812322"/>
                    <a:pt x="76986" y="1812322"/>
                  </a:cubicBezTo>
                  <a:cubicBezTo>
                    <a:pt x="91289" y="1812322"/>
                    <a:pt x="105593" y="1811060"/>
                    <a:pt x="119896" y="1808536"/>
                  </a:cubicBezTo>
                  <a:cubicBezTo>
                    <a:pt x="134200" y="1806012"/>
                    <a:pt x="147662" y="1804750"/>
                    <a:pt x="160282" y="1804750"/>
                  </a:cubicBezTo>
                  <a:cubicBezTo>
                    <a:pt x="172903" y="1804750"/>
                    <a:pt x="180896" y="1803067"/>
                    <a:pt x="184261" y="1799701"/>
                  </a:cubicBezTo>
                  <a:lnTo>
                    <a:pt x="184261" y="1792129"/>
                  </a:lnTo>
                  <a:lnTo>
                    <a:pt x="204454" y="1789605"/>
                  </a:lnTo>
                  <a:lnTo>
                    <a:pt x="159020" y="1776984"/>
                  </a:lnTo>
                  <a:cubicBezTo>
                    <a:pt x="174165" y="1776984"/>
                    <a:pt x="185523" y="1776984"/>
                    <a:pt x="193096" y="1776984"/>
                  </a:cubicBezTo>
                  <a:cubicBezTo>
                    <a:pt x="200668" y="1776984"/>
                    <a:pt x="206137" y="1777405"/>
                    <a:pt x="209503" y="1778246"/>
                  </a:cubicBezTo>
                  <a:cubicBezTo>
                    <a:pt x="212868" y="1779088"/>
                    <a:pt x="217075" y="1780350"/>
                    <a:pt x="222123" y="1782032"/>
                  </a:cubicBezTo>
                  <a:lnTo>
                    <a:pt x="219599" y="1774460"/>
                  </a:lnTo>
                  <a:lnTo>
                    <a:pt x="242316" y="1771936"/>
                  </a:lnTo>
                  <a:lnTo>
                    <a:pt x="239792" y="1774460"/>
                  </a:lnTo>
                  <a:lnTo>
                    <a:pt x="224647" y="1774460"/>
                  </a:lnTo>
                  <a:lnTo>
                    <a:pt x="222123" y="1779508"/>
                  </a:lnTo>
                  <a:cubicBezTo>
                    <a:pt x="230537" y="1779508"/>
                    <a:pt x="236427" y="1779088"/>
                    <a:pt x="239792" y="1778246"/>
                  </a:cubicBezTo>
                  <a:cubicBezTo>
                    <a:pt x="243157" y="1777405"/>
                    <a:pt x="245261" y="1777405"/>
                    <a:pt x="246102" y="1778246"/>
                  </a:cubicBezTo>
                  <a:cubicBezTo>
                    <a:pt x="246944" y="1779088"/>
                    <a:pt x="249047" y="1779508"/>
                    <a:pt x="252413" y="1779508"/>
                  </a:cubicBezTo>
                  <a:lnTo>
                    <a:pt x="247364" y="1771936"/>
                  </a:lnTo>
                  <a:cubicBezTo>
                    <a:pt x="282702" y="1766888"/>
                    <a:pt x="315516" y="1756791"/>
                    <a:pt x="345805" y="1741646"/>
                  </a:cubicBezTo>
                  <a:lnTo>
                    <a:pt x="345805" y="1736598"/>
                  </a:lnTo>
                  <a:lnTo>
                    <a:pt x="353378" y="1731550"/>
                  </a:lnTo>
                  <a:cubicBezTo>
                    <a:pt x="356743" y="1724819"/>
                    <a:pt x="359267" y="1719771"/>
                    <a:pt x="360950" y="1716405"/>
                  </a:cubicBezTo>
                  <a:cubicBezTo>
                    <a:pt x="362633" y="1713040"/>
                    <a:pt x="363895" y="1706729"/>
                    <a:pt x="364736" y="1697474"/>
                  </a:cubicBezTo>
                  <a:cubicBezTo>
                    <a:pt x="365578" y="1688219"/>
                    <a:pt x="366840" y="1672654"/>
                    <a:pt x="368522" y="1650778"/>
                  </a:cubicBezTo>
                  <a:lnTo>
                    <a:pt x="381143" y="1640681"/>
                  </a:lnTo>
                  <a:cubicBezTo>
                    <a:pt x="382826" y="1632268"/>
                    <a:pt x="384509" y="1625957"/>
                    <a:pt x="386191" y="1621750"/>
                  </a:cubicBezTo>
                  <a:cubicBezTo>
                    <a:pt x="387874" y="1617544"/>
                    <a:pt x="387874" y="1615019"/>
                    <a:pt x="386191" y="1614178"/>
                  </a:cubicBezTo>
                  <a:cubicBezTo>
                    <a:pt x="384509" y="1613337"/>
                    <a:pt x="383667" y="1612075"/>
                    <a:pt x="383667" y="1610392"/>
                  </a:cubicBezTo>
                  <a:cubicBezTo>
                    <a:pt x="387033" y="1596930"/>
                    <a:pt x="390398" y="1586413"/>
                    <a:pt x="393764" y="1578840"/>
                  </a:cubicBezTo>
                  <a:cubicBezTo>
                    <a:pt x="397129" y="1571268"/>
                    <a:pt x="399233" y="1558647"/>
                    <a:pt x="400074" y="1540979"/>
                  </a:cubicBezTo>
                  <a:cubicBezTo>
                    <a:pt x="400915" y="1523310"/>
                    <a:pt x="403019" y="1509848"/>
                    <a:pt x="406384" y="1500592"/>
                  </a:cubicBezTo>
                  <a:cubicBezTo>
                    <a:pt x="409750" y="1491337"/>
                    <a:pt x="410591" y="1482924"/>
                    <a:pt x="408908" y="1475351"/>
                  </a:cubicBezTo>
                  <a:cubicBezTo>
                    <a:pt x="407226" y="1467779"/>
                    <a:pt x="408067" y="1461048"/>
                    <a:pt x="411433" y="1455158"/>
                  </a:cubicBezTo>
                  <a:cubicBezTo>
                    <a:pt x="414798" y="1449269"/>
                    <a:pt x="419005" y="1439593"/>
                    <a:pt x="424053" y="1426131"/>
                  </a:cubicBezTo>
                  <a:lnTo>
                    <a:pt x="416481" y="1426131"/>
                  </a:lnTo>
                  <a:cubicBezTo>
                    <a:pt x="416481" y="1419400"/>
                    <a:pt x="416481" y="1414772"/>
                    <a:pt x="416481" y="1412248"/>
                  </a:cubicBezTo>
                  <a:cubicBezTo>
                    <a:pt x="416481" y="1409724"/>
                    <a:pt x="418164" y="1392055"/>
                    <a:pt x="421529" y="1359242"/>
                  </a:cubicBezTo>
                  <a:cubicBezTo>
                    <a:pt x="424894" y="1326428"/>
                    <a:pt x="427419" y="1275525"/>
                    <a:pt x="429101" y="1206532"/>
                  </a:cubicBezTo>
                  <a:cubicBezTo>
                    <a:pt x="430784" y="1137539"/>
                    <a:pt x="434570" y="1061395"/>
                    <a:pt x="440460" y="978099"/>
                  </a:cubicBezTo>
                  <a:cubicBezTo>
                    <a:pt x="446350" y="894802"/>
                    <a:pt x="452239" y="833803"/>
                    <a:pt x="458129" y="795100"/>
                  </a:cubicBezTo>
                  <a:cubicBezTo>
                    <a:pt x="464018" y="756396"/>
                    <a:pt x="466122" y="731155"/>
                    <a:pt x="464439" y="719376"/>
                  </a:cubicBezTo>
                  <a:cubicBezTo>
                    <a:pt x="462756" y="707597"/>
                    <a:pt x="464439" y="698762"/>
                    <a:pt x="469487" y="692873"/>
                  </a:cubicBezTo>
                  <a:cubicBezTo>
                    <a:pt x="474536" y="686983"/>
                    <a:pt x="478322" y="672259"/>
                    <a:pt x="480846" y="648700"/>
                  </a:cubicBezTo>
                  <a:cubicBezTo>
                    <a:pt x="483370" y="625142"/>
                    <a:pt x="483370" y="610839"/>
                    <a:pt x="480846" y="605790"/>
                  </a:cubicBezTo>
                  <a:cubicBezTo>
                    <a:pt x="478322" y="600742"/>
                    <a:pt x="476218" y="596114"/>
                    <a:pt x="474536" y="591908"/>
                  </a:cubicBezTo>
                  <a:cubicBezTo>
                    <a:pt x="472853" y="587701"/>
                    <a:pt x="472011" y="581390"/>
                    <a:pt x="472011" y="572977"/>
                  </a:cubicBezTo>
                  <a:lnTo>
                    <a:pt x="479584" y="565404"/>
                  </a:lnTo>
                  <a:cubicBezTo>
                    <a:pt x="481267" y="560356"/>
                    <a:pt x="481687" y="556570"/>
                    <a:pt x="480846" y="554046"/>
                  </a:cubicBezTo>
                  <a:cubicBezTo>
                    <a:pt x="480004" y="551522"/>
                    <a:pt x="480425" y="548156"/>
                    <a:pt x="482108" y="543949"/>
                  </a:cubicBezTo>
                  <a:cubicBezTo>
                    <a:pt x="483791" y="539742"/>
                    <a:pt x="483370" y="535115"/>
                    <a:pt x="480846" y="530066"/>
                  </a:cubicBezTo>
                  <a:cubicBezTo>
                    <a:pt x="478322" y="525018"/>
                    <a:pt x="478322" y="517446"/>
                    <a:pt x="480846" y="507349"/>
                  </a:cubicBezTo>
                  <a:cubicBezTo>
                    <a:pt x="483370" y="497253"/>
                    <a:pt x="485053" y="485474"/>
                    <a:pt x="485894" y="472012"/>
                  </a:cubicBezTo>
                  <a:cubicBezTo>
                    <a:pt x="486735" y="458550"/>
                    <a:pt x="487998" y="445929"/>
                    <a:pt x="489680" y="434150"/>
                  </a:cubicBezTo>
                  <a:cubicBezTo>
                    <a:pt x="491363" y="422371"/>
                    <a:pt x="493466" y="404702"/>
                    <a:pt x="495991" y="381143"/>
                  </a:cubicBezTo>
                  <a:cubicBezTo>
                    <a:pt x="498515" y="357585"/>
                    <a:pt x="500198" y="329399"/>
                    <a:pt x="501039" y="296585"/>
                  </a:cubicBezTo>
                  <a:cubicBezTo>
                    <a:pt x="501880" y="263771"/>
                    <a:pt x="501460" y="240213"/>
                    <a:pt x="499777" y="225909"/>
                  </a:cubicBezTo>
                  <a:cubicBezTo>
                    <a:pt x="498094" y="211606"/>
                    <a:pt x="495570" y="190992"/>
                    <a:pt x="492205" y="164068"/>
                  </a:cubicBezTo>
                  <a:cubicBezTo>
                    <a:pt x="475377" y="155655"/>
                    <a:pt x="463177" y="149765"/>
                    <a:pt x="455605" y="146399"/>
                  </a:cubicBezTo>
                  <a:cubicBezTo>
                    <a:pt x="448032" y="143034"/>
                    <a:pt x="440881" y="141351"/>
                    <a:pt x="434150" y="141351"/>
                  </a:cubicBezTo>
                  <a:cubicBezTo>
                    <a:pt x="427419" y="141351"/>
                    <a:pt x="421108" y="140510"/>
                    <a:pt x="415219" y="138827"/>
                  </a:cubicBezTo>
                  <a:cubicBezTo>
                    <a:pt x="409329" y="137144"/>
                    <a:pt x="400495" y="134620"/>
                    <a:pt x="388715" y="131255"/>
                  </a:cubicBezTo>
                  <a:lnTo>
                    <a:pt x="378619" y="113586"/>
                  </a:lnTo>
                  <a:cubicBezTo>
                    <a:pt x="370205" y="108538"/>
                    <a:pt x="364736" y="103910"/>
                    <a:pt x="362212" y="99703"/>
                  </a:cubicBezTo>
                  <a:cubicBezTo>
                    <a:pt x="359688" y="95496"/>
                    <a:pt x="356743" y="92972"/>
                    <a:pt x="353378" y="92131"/>
                  </a:cubicBezTo>
                  <a:cubicBezTo>
                    <a:pt x="350012" y="91289"/>
                    <a:pt x="345805" y="90869"/>
                    <a:pt x="340757" y="90869"/>
                  </a:cubicBezTo>
                  <a:cubicBezTo>
                    <a:pt x="339074" y="87503"/>
                    <a:pt x="337812" y="84138"/>
                    <a:pt x="336971" y="80772"/>
                  </a:cubicBezTo>
                  <a:cubicBezTo>
                    <a:pt x="336130" y="77407"/>
                    <a:pt x="332764" y="73621"/>
                    <a:pt x="326874" y="69414"/>
                  </a:cubicBezTo>
                  <a:cubicBezTo>
                    <a:pt x="320985" y="65207"/>
                    <a:pt x="312150" y="57214"/>
                    <a:pt x="300371" y="45434"/>
                  </a:cubicBezTo>
                  <a:cubicBezTo>
                    <a:pt x="305419" y="43752"/>
                    <a:pt x="310468" y="41648"/>
                    <a:pt x="315516" y="39124"/>
                  </a:cubicBezTo>
                  <a:cubicBezTo>
                    <a:pt x="320564" y="36600"/>
                    <a:pt x="326874" y="37021"/>
                    <a:pt x="334447" y="40386"/>
                  </a:cubicBezTo>
                  <a:cubicBezTo>
                    <a:pt x="342019" y="43752"/>
                    <a:pt x="347488" y="45434"/>
                    <a:pt x="350854" y="45434"/>
                  </a:cubicBezTo>
                  <a:cubicBezTo>
                    <a:pt x="354219" y="45434"/>
                    <a:pt x="356743" y="45434"/>
                    <a:pt x="358426" y="45434"/>
                  </a:cubicBezTo>
                  <a:lnTo>
                    <a:pt x="328136" y="12621"/>
                  </a:lnTo>
                  <a:lnTo>
                    <a:pt x="343281" y="7573"/>
                  </a:lnTo>
                  <a:lnTo>
                    <a:pt x="345805" y="2524"/>
                  </a:lnTo>
                  <a:lnTo>
                    <a:pt x="355902" y="0"/>
                  </a:lnTo>
                  <a:close/>
                </a:path>
              </a:pathLst>
            </a:custGeom>
            <a:solidFill>
              <a:srgbClr val="000058">
                <a:alpha val="7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0058"/>
                </a:solidFill>
              </a:endParaRPr>
            </a:p>
          </p:txBody>
        </p:sp>
        <p:sp>
          <p:nvSpPr>
            <p:cNvPr id="151" name="任意多边形 150"/>
            <p:cNvSpPr/>
            <p:nvPr/>
          </p:nvSpPr>
          <p:spPr>
            <a:xfrm>
              <a:off x="5919426" y="3733807"/>
              <a:ext cx="1132033" cy="1736354"/>
            </a:xfrm>
            <a:custGeom>
              <a:avLst/>
              <a:gdLst>
                <a:gd name="connsiteX0" fmla="*/ 426578 w 999554"/>
                <a:gd name="connsiteY0" fmla="*/ 0 h 1533153"/>
                <a:gd name="connsiteX1" fmla="*/ 441722 w 999554"/>
                <a:gd name="connsiteY1" fmla="*/ 12621 h 1533153"/>
                <a:gd name="connsiteX2" fmla="*/ 487157 w 999554"/>
                <a:gd name="connsiteY2" fmla="*/ 42910 h 1533153"/>
                <a:gd name="connsiteX3" fmla="*/ 555308 w 999554"/>
                <a:gd name="connsiteY3" fmla="*/ 131255 h 1533153"/>
                <a:gd name="connsiteX4" fmla="*/ 646176 w 999554"/>
                <a:gd name="connsiteY4" fmla="*/ 146400 h 1533153"/>
                <a:gd name="connsiteX5" fmla="*/ 676466 w 999554"/>
                <a:gd name="connsiteY5" fmla="*/ 119896 h 1533153"/>
                <a:gd name="connsiteX6" fmla="*/ 710542 w 999554"/>
                <a:gd name="connsiteY6" fmla="*/ 111062 h 1533153"/>
                <a:gd name="connsiteX7" fmla="*/ 753452 w 999554"/>
                <a:gd name="connsiteY7" fmla="*/ 124944 h 1533153"/>
                <a:gd name="connsiteX8" fmla="*/ 800148 w 999554"/>
                <a:gd name="connsiteY8" fmla="*/ 155234 h 1533153"/>
                <a:gd name="connsiteX9" fmla="*/ 868300 w 999554"/>
                <a:gd name="connsiteY9" fmla="*/ 201930 h 1533153"/>
                <a:gd name="connsiteX10" fmla="*/ 999554 w 999554"/>
                <a:gd name="connsiteY10" fmla="*/ 312992 h 1533153"/>
                <a:gd name="connsiteX11" fmla="*/ 991982 w 999554"/>
                <a:gd name="connsiteY11" fmla="*/ 360950 h 1533153"/>
                <a:gd name="connsiteX12" fmla="*/ 942761 w 999554"/>
                <a:gd name="connsiteY12" fmla="*/ 400074 h 1533153"/>
                <a:gd name="connsiteX13" fmla="*/ 940714 w 999554"/>
                <a:gd name="connsiteY13" fmla="*/ 401139 h 1533153"/>
                <a:gd name="connsiteX14" fmla="*/ 926481 w 999554"/>
                <a:gd name="connsiteY14" fmla="*/ 403985 h 1533153"/>
                <a:gd name="connsiteX15" fmla="*/ 888381 w 999554"/>
                <a:gd name="connsiteY15" fmla="*/ 415415 h 1533153"/>
                <a:gd name="connsiteX16" fmla="*/ 865521 w 999554"/>
                <a:gd name="connsiteY16" fmla="*/ 426845 h 1533153"/>
                <a:gd name="connsiteX17" fmla="*/ 842661 w 999554"/>
                <a:gd name="connsiteY17" fmla="*/ 434465 h 1533153"/>
                <a:gd name="connsiteX18" fmla="*/ 808371 w 999554"/>
                <a:gd name="connsiteY18" fmla="*/ 445895 h 1533153"/>
                <a:gd name="connsiteX19" fmla="*/ 795456 w 999554"/>
                <a:gd name="connsiteY19" fmla="*/ 450200 h 1533153"/>
                <a:gd name="connsiteX20" fmla="*/ 787527 w 999554"/>
                <a:gd name="connsiteY20" fmla="*/ 436674 h 1533153"/>
                <a:gd name="connsiteX21" fmla="*/ 668894 w 999554"/>
                <a:gd name="connsiteY21" fmla="*/ 472012 h 1533153"/>
                <a:gd name="connsiteX22" fmla="*/ 658797 w 999554"/>
                <a:gd name="connsiteY22" fmla="*/ 449295 h 1533153"/>
                <a:gd name="connsiteX23" fmla="*/ 631031 w 999554"/>
                <a:gd name="connsiteY23" fmla="*/ 451819 h 1533153"/>
                <a:gd name="connsiteX24" fmla="*/ 598218 w 999554"/>
                <a:gd name="connsiteY24" fmla="*/ 468225 h 1533153"/>
                <a:gd name="connsiteX25" fmla="*/ 516184 w 999554"/>
                <a:gd name="connsiteY25" fmla="*/ 513660 h 1533153"/>
                <a:gd name="connsiteX26" fmla="*/ 377357 w 999554"/>
                <a:gd name="connsiteY26" fmla="*/ 610838 h 1533153"/>
                <a:gd name="connsiteX27" fmla="*/ 272606 w 999554"/>
                <a:gd name="connsiteY27" fmla="*/ 699183 h 1533153"/>
                <a:gd name="connsiteX28" fmla="*/ 204455 w 999554"/>
                <a:gd name="connsiteY28" fmla="*/ 752189 h 1533153"/>
                <a:gd name="connsiteX29" fmla="*/ 191834 w 999554"/>
                <a:gd name="connsiteY29" fmla="*/ 747141 h 1533153"/>
                <a:gd name="connsiteX30" fmla="*/ 126206 w 999554"/>
                <a:gd name="connsiteY30" fmla="*/ 807720 h 1533153"/>
                <a:gd name="connsiteX31" fmla="*/ 156496 w 999554"/>
                <a:gd name="connsiteY31" fmla="*/ 802672 h 1533153"/>
                <a:gd name="connsiteX32" fmla="*/ 479584 w 999554"/>
                <a:gd name="connsiteY32" fmla="*/ 605790 h 1533153"/>
                <a:gd name="connsiteX33" fmla="*/ 530067 w 999554"/>
                <a:gd name="connsiteY33" fmla="*/ 532591 h 1533153"/>
                <a:gd name="connsiteX34" fmla="*/ 570453 w 999554"/>
                <a:gd name="connsiteY34" fmla="*/ 530066 h 1533153"/>
                <a:gd name="connsiteX35" fmla="*/ 578025 w 999554"/>
                <a:gd name="connsiteY35" fmla="*/ 519970 h 1533153"/>
                <a:gd name="connsiteX36" fmla="*/ 678990 w 999554"/>
                <a:gd name="connsiteY36" fmla="*/ 527542 h 1533153"/>
                <a:gd name="connsiteX37" fmla="*/ 781217 w 999554"/>
                <a:gd name="connsiteY37" fmla="*/ 552784 h 1533153"/>
                <a:gd name="connsiteX38" fmla="*/ 838337 w 999554"/>
                <a:gd name="connsiteY38" fmla="*/ 598880 h 1533153"/>
                <a:gd name="connsiteX39" fmla="*/ 846471 w 999554"/>
                <a:gd name="connsiteY39" fmla="*/ 609725 h 1533153"/>
                <a:gd name="connsiteX40" fmla="*/ 853616 w 999554"/>
                <a:gd name="connsiteY40" fmla="*/ 612107 h 1533153"/>
                <a:gd name="connsiteX41" fmla="*/ 863251 w 999554"/>
                <a:gd name="connsiteY41" fmla="*/ 638604 h 1533153"/>
                <a:gd name="connsiteX42" fmla="*/ 827913 w 999554"/>
                <a:gd name="connsiteY42" fmla="*/ 681514 h 1533153"/>
                <a:gd name="connsiteX43" fmla="*/ 816555 w 999554"/>
                <a:gd name="connsiteY43" fmla="*/ 680252 h 1533153"/>
                <a:gd name="connsiteX44" fmla="*/ 805196 w 999554"/>
                <a:gd name="connsiteY44" fmla="*/ 685300 h 1533153"/>
                <a:gd name="connsiteX45" fmla="*/ 779955 w 999554"/>
                <a:gd name="connsiteY45" fmla="*/ 699183 h 1533153"/>
                <a:gd name="connsiteX46" fmla="*/ 737045 w 999554"/>
                <a:gd name="connsiteY46" fmla="*/ 790051 h 1533153"/>
                <a:gd name="connsiteX47" fmla="*/ 724424 w 999554"/>
                <a:gd name="connsiteY47" fmla="*/ 797624 h 1533153"/>
                <a:gd name="connsiteX48" fmla="*/ 687825 w 999554"/>
                <a:gd name="connsiteY48" fmla="*/ 964216 h 1533153"/>
                <a:gd name="connsiteX49" fmla="*/ 673942 w 999554"/>
                <a:gd name="connsiteY49" fmla="*/ 1028581 h 1533153"/>
                <a:gd name="connsiteX50" fmla="*/ 671417 w 999554"/>
                <a:gd name="connsiteY50" fmla="*/ 1080326 h 1533153"/>
                <a:gd name="connsiteX51" fmla="*/ 853155 w 999554"/>
                <a:gd name="connsiteY51" fmla="*/ 767334 h 1533153"/>
                <a:gd name="connsiteX52" fmla="*/ 868300 w 999554"/>
                <a:gd name="connsiteY52" fmla="*/ 757238 h 1533153"/>
                <a:gd name="connsiteX53" fmla="*/ 835486 w 999554"/>
                <a:gd name="connsiteY53" fmla="*/ 816555 h 1533153"/>
                <a:gd name="connsiteX54" fmla="*/ 819079 w 999554"/>
                <a:gd name="connsiteY54" fmla="*/ 856941 h 1533153"/>
                <a:gd name="connsiteX55" fmla="*/ 806458 w 999554"/>
                <a:gd name="connsiteY55" fmla="*/ 885968 h 1533153"/>
                <a:gd name="connsiteX56" fmla="*/ 796362 w 999554"/>
                <a:gd name="connsiteY56" fmla="*/ 914996 h 1533153"/>
                <a:gd name="connsiteX57" fmla="*/ 791314 w 999554"/>
                <a:gd name="connsiteY57" fmla="*/ 936451 h 1533153"/>
                <a:gd name="connsiteX58" fmla="*/ 788789 w 999554"/>
                <a:gd name="connsiteY58" fmla="*/ 950333 h 1533153"/>
                <a:gd name="connsiteX59" fmla="*/ 785003 w 999554"/>
                <a:gd name="connsiteY59" fmla="*/ 964216 h 1533153"/>
                <a:gd name="connsiteX60" fmla="*/ 774906 w 999554"/>
                <a:gd name="connsiteY60" fmla="*/ 949071 h 1533153"/>
                <a:gd name="connsiteX61" fmla="*/ 762286 w 999554"/>
                <a:gd name="connsiteY61" fmla="*/ 1047512 h 1533153"/>
                <a:gd name="connsiteX62" fmla="*/ 745879 w 999554"/>
                <a:gd name="connsiteY62" fmla="*/ 1142167 h 1533153"/>
                <a:gd name="connsiteX63" fmla="*/ 739569 w 999554"/>
                <a:gd name="connsiteY63" fmla="*/ 1187601 h 1533153"/>
                <a:gd name="connsiteX64" fmla="*/ 724424 w 999554"/>
                <a:gd name="connsiteY64" fmla="*/ 1241869 h 1533153"/>
                <a:gd name="connsiteX65" fmla="*/ 744617 w 999554"/>
                <a:gd name="connsiteY65" fmla="*/ 1231773 h 1533153"/>
                <a:gd name="connsiteX66" fmla="*/ 735783 w 999554"/>
                <a:gd name="connsiteY66" fmla="*/ 1284780 h 1533153"/>
                <a:gd name="connsiteX67" fmla="*/ 716852 w 999554"/>
                <a:gd name="connsiteY67" fmla="*/ 1350407 h 1533153"/>
                <a:gd name="connsiteX68" fmla="*/ 695397 w 999554"/>
                <a:gd name="connsiteY68" fmla="*/ 1426131 h 1533153"/>
                <a:gd name="connsiteX69" fmla="*/ 681514 w 999554"/>
                <a:gd name="connsiteY69" fmla="*/ 1471565 h 1533153"/>
                <a:gd name="connsiteX70" fmla="*/ 653749 w 999554"/>
                <a:gd name="connsiteY70" fmla="*/ 1532144 h 1533153"/>
                <a:gd name="connsiteX71" fmla="*/ 586859 w 999554"/>
                <a:gd name="connsiteY71" fmla="*/ 1530882 h 1533153"/>
                <a:gd name="connsiteX72" fmla="*/ 530067 w 999554"/>
                <a:gd name="connsiteY72" fmla="*/ 1529620 h 1533153"/>
                <a:gd name="connsiteX73" fmla="*/ 497253 w 999554"/>
                <a:gd name="connsiteY73" fmla="*/ 1475351 h 1533153"/>
                <a:gd name="connsiteX74" fmla="*/ 485894 w 999554"/>
                <a:gd name="connsiteY74" fmla="*/ 1438751 h 1533153"/>
                <a:gd name="connsiteX75" fmla="*/ 466964 w 999554"/>
                <a:gd name="connsiteY75" fmla="*/ 1404675 h 1533153"/>
                <a:gd name="connsiteX76" fmla="*/ 430363 w 999554"/>
                <a:gd name="connsiteY76" fmla="*/ 1352931 h 1533153"/>
                <a:gd name="connsiteX77" fmla="*/ 420267 w 999554"/>
                <a:gd name="connsiteY77" fmla="*/ 1293614 h 1533153"/>
                <a:gd name="connsiteX78" fmla="*/ 441722 w 999554"/>
                <a:gd name="connsiteY78" fmla="*/ 1229249 h 1533153"/>
                <a:gd name="connsiteX79" fmla="*/ 489681 w 999554"/>
                <a:gd name="connsiteY79" fmla="*/ 1183815 h 1533153"/>
                <a:gd name="connsiteX80" fmla="*/ 546473 w 999554"/>
                <a:gd name="connsiteY80" fmla="*/ 838010 h 1533153"/>
                <a:gd name="connsiteX81" fmla="*/ 535115 w 999554"/>
                <a:gd name="connsiteY81" fmla="*/ 825389 h 1533153"/>
                <a:gd name="connsiteX82" fmla="*/ 531960 w 999554"/>
                <a:gd name="connsiteY82" fmla="*/ 834854 h 1533153"/>
                <a:gd name="connsiteX83" fmla="*/ 525018 w 999554"/>
                <a:gd name="connsiteY83" fmla="*/ 827913 h 1533153"/>
                <a:gd name="connsiteX84" fmla="*/ 522494 w 999554"/>
                <a:gd name="connsiteY84" fmla="*/ 855679 h 1533153"/>
                <a:gd name="connsiteX85" fmla="*/ 393764 w 999554"/>
                <a:gd name="connsiteY85" fmla="*/ 926354 h 1533153"/>
                <a:gd name="connsiteX86" fmla="*/ 401336 w 999554"/>
                <a:gd name="connsiteY86" fmla="*/ 916258 h 1533153"/>
                <a:gd name="connsiteX87" fmla="*/ 340757 w 999554"/>
                <a:gd name="connsiteY87" fmla="*/ 959168 h 1533153"/>
                <a:gd name="connsiteX88" fmla="*/ 333185 w 999554"/>
                <a:gd name="connsiteY88" fmla="*/ 949071 h 1533153"/>
                <a:gd name="connsiteX89" fmla="*/ 181737 w 999554"/>
                <a:gd name="connsiteY89" fmla="*/ 1029843 h 1533153"/>
                <a:gd name="connsiteX90" fmla="*/ 80772 w 999554"/>
                <a:gd name="connsiteY90" fmla="*/ 969264 h 1533153"/>
                <a:gd name="connsiteX91" fmla="*/ 0 w 999554"/>
                <a:gd name="connsiteY91" fmla="*/ 840534 h 1533153"/>
                <a:gd name="connsiteX92" fmla="*/ 2524 w 999554"/>
                <a:gd name="connsiteY92" fmla="*/ 825389 h 1533153"/>
                <a:gd name="connsiteX93" fmla="*/ 93393 w 999554"/>
                <a:gd name="connsiteY93" fmla="*/ 797624 h 1533153"/>
                <a:gd name="connsiteX94" fmla="*/ 224648 w 999554"/>
                <a:gd name="connsiteY94" fmla="*/ 658797 h 1533153"/>
                <a:gd name="connsiteX95" fmla="*/ 567928 w 999554"/>
                <a:gd name="connsiteY95" fmla="*/ 348330 h 1533153"/>
                <a:gd name="connsiteX96" fmla="*/ 527542 w 999554"/>
                <a:gd name="connsiteY96" fmla="*/ 310468 h 1533153"/>
                <a:gd name="connsiteX97" fmla="*/ 465701 w 999554"/>
                <a:gd name="connsiteY97" fmla="*/ 218337 h 1533153"/>
                <a:gd name="connsiteX98" fmla="*/ 434150 w 999554"/>
                <a:gd name="connsiteY98" fmla="*/ 145137 h 1533153"/>
                <a:gd name="connsiteX99" fmla="*/ 424053 w 999554"/>
                <a:gd name="connsiteY99" fmla="*/ 74462 h 1533153"/>
                <a:gd name="connsiteX100" fmla="*/ 426578 w 999554"/>
                <a:gd name="connsiteY100" fmla="*/ 0 h 15331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</a:cxnLst>
              <a:rect l="l" t="t" r="r" b="b"/>
              <a:pathLst>
                <a:path w="999554" h="1533153">
                  <a:moveTo>
                    <a:pt x="426578" y="0"/>
                  </a:moveTo>
                  <a:lnTo>
                    <a:pt x="441722" y="12621"/>
                  </a:lnTo>
                  <a:lnTo>
                    <a:pt x="487157" y="42910"/>
                  </a:lnTo>
                  <a:cubicBezTo>
                    <a:pt x="505666" y="74883"/>
                    <a:pt x="528384" y="104331"/>
                    <a:pt x="555308" y="131255"/>
                  </a:cubicBezTo>
                  <a:lnTo>
                    <a:pt x="646176" y="146400"/>
                  </a:lnTo>
                  <a:cubicBezTo>
                    <a:pt x="659638" y="134620"/>
                    <a:pt x="669734" y="125786"/>
                    <a:pt x="676466" y="119896"/>
                  </a:cubicBezTo>
                  <a:cubicBezTo>
                    <a:pt x="683197" y="114007"/>
                    <a:pt x="694556" y="111062"/>
                    <a:pt x="710542" y="111062"/>
                  </a:cubicBezTo>
                  <a:cubicBezTo>
                    <a:pt x="726527" y="111062"/>
                    <a:pt x="740831" y="115689"/>
                    <a:pt x="753452" y="124944"/>
                  </a:cubicBezTo>
                  <a:cubicBezTo>
                    <a:pt x="766072" y="134200"/>
                    <a:pt x="781638" y="144296"/>
                    <a:pt x="800148" y="155234"/>
                  </a:cubicBezTo>
                  <a:cubicBezTo>
                    <a:pt x="818658" y="166172"/>
                    <a:pt x="841375" y="181737"/>
                    <a:pt x="868300" y="201930"/>
                  </a:cubicBezTo>
                  <a:cubicBezTo>
                    <a:pt x="895223" y="222123"/>
                    <a:pt x="938975" y="259144"/>
                    <a:pt x="999554" y="312992"/>
                  </a:cubicBezTo>
                  <a:lnTo>
                    <a:pt x="991982" y="360950"/>
                  </a:lnTo>
                  <a:cubicBezTo>
                    <a:pt x="968423" y="379460"/>
                    <a:pt x="952017" y="392502"/>
                    <a:pt x="942761" y="400074"/>
                  </a:cubicBezTo>
                  <a:lnTo>
                    <a:pt x="940714" y="401139"/>
                  </a:lnTo>
                  <a:lnTo>
                    <a:pt x="926481" y="403985"/>
                  </a:lnTo>
                  <a:cubicBezTo>
                    <a:pt x="909207" y="407824"/>
                    <a:pt x="907376" y="409083"/>
                    <a:pt x="888381" y="415415"/>
                  </a:cubicBezTo>
                  <a:cubicBezTo>
                    <a:pt x="846696" y="429310"/>
                    <a:pt x="909836" y="407150"/>
                    <a:pt x="865521" y="426845"/>
                  </a:cubicBezTo>
                  <a:cubicBezTo>
                    <a:pt x="858181" y="430107"/>
                    <a:pt x="850281" y="431925"/>
                    <a:pt x="842661" y="434465"/>
                  </a:cubicBezTo>
                  <a:lnTo>
                    <a:pt x="808371" y="445895"/>
                  </a:lnTo>
                  <a:lnTo>
                    <a:pt x="795456" y="450200"/>
                  </a:lnTo>
                  <a:lnTo>
                    <a:pt x="787527" y="436674"/>
                  </a:lnTo>
                  <a:cubicBezTo>
                    <a:pt x="748824" y="453501"/>
                    <a:pt x="709280" y="465281"/>
                    <a:pt x="668894" y="472012"/>
                  </a:cubicBezTo>
                  <a:lnTo>
                    <a:pt x="658797" y="449295"/>
                  </a:lnTo>
                  <a:cubicBezTo>
                    <a:pt x="648700" y="450977"/>
                    <a:pt x="639445" y="451819"/>
                    <a:pt x="631031" y="451819"/>
                  </a:cubicBezTo>
                  <a:cubicBezTo>
                    <a:pt x="622618" y="451819"/>
                    <a:pt x="611680" y="457288"/>
                    <a:pt x="598218" y="468225"/>
                  </a:cubicBezTo>
                  <a:cubicBezTo>
                    <a:pt x="584756" y="479163"/>
                    <a:pt x="557411" y="494308"/>
                    <a:pt x="516184" y="513660"/>
                  </a:cubicBezTo>
                  <a:cubicBezTo>
                    <a:pt x="474957" y="533011"/>
                    <a:pt x="428680" y="565404"/>
                    <a:pt x="377357" y="610838"/>
                  </a:cubicBezTo>
                  <a:cubicBezTo>
                    <a:pt x="326033" y="656273"/>
                    <a:pt x="291116" y="685721"/>
                    <a:pt x="272606" y="699183"/>
                  </a:cubicBezTo>
                  <a:cubicBezTo>
                    <a:pt x="254096" y="712645"/>
                    <a:pt x="231379" y="730314"/>
                    <a:pt x="204455" y="752189"/>
                  </a:cubicBezTo>
                  <a:lnTo>
                    <a:pt x="191834" y="747141"/>
                  </a:lnTo>
                  <a:lnTo>
                    <a:pt x="126206" y="807720"/>
                  </a:lnTo>
                  <a:cubicBezTo>
                    <a:pt x="137986" y="807720"/>
                    <a:pt x="148082" y="806037"/>
                    <a:pt x="156496" y="802672"/>
                  </a:cubicBezTo>
                  <a:cubicBezTo>
                    <a:pt x="164909" y="799306"/>
                    <a:pt x="272606" y="733679"/>
                    <a:pt x="479584" y="605790"/>
                  </a:cubicBezTo>
                  <a:cubicBezTo>
                    <a:pt x="494729" y="582232"/>
                    <a:pt x="511557" y="557832"/>
                    <a:pt x="530067" y="532591"/>
                  </a:cubicBezTo>
                  <a:lnTo>
                    <a:pt x="570453" y="530066"/>
                  </a:lnTo>
                  <a:lnTo>
                    <a:pt x="578025" y="519970"/>
                  </a:lnTo>
                  <a:cubicBezTo>
                    <a:pt x="596535" y="523336"/>
                    <a:pt x="630190" y="525860"/>
                    <a:pt x="678990" y="527542"/>
                  </a:cubicBezTo>
                  <a:cubicBezTo>
                    <a:pt x="727790" y="529225"/>
                    <a:pt x="761865" y="537639"/>
                    <a:pt x="781217" y="552784"/>
                  </a:cubicBezTo>
                  <a:lnTo>
                    <a:pt x="838337" y="598880"/>
                  </a:lnTo>
                  <a:lnTo>
                    <a:pt x="846471" y="609725"/>
                  </a:lnTo>
                  <a:lnTo>
                    <a:pt x="853616" y="612107"/>
                  </a:lnTo>
                  <a:lnTo>
                    <a:pt x="863251" y="638604"/>
                  </a:lnTo>
                  <a:lnTo>
                    <a:pt x="827913" y="681514"/>
                  </a:lnTo>
                  <a:cubicBezTo>
                    <a:pt x="822865" y="681514"/>
                    <a:pt x="819079" y="681093"/>
                    <a:pt x="816555" y="680252"/>
                  </a:cubicBezTo>
                  <a:cubicBezTo>
                    <a:pt x="814031" y="679410"/>
                    <a:pt x="810244" y="681093"/>
                    <a:pt x="805196" y="685300"/>
                  </a:cubicBezTo>
                  <a:cubicBezTo>
                    <a:pt x="800148" y="689507"/>
                    <a:pt x="791734" y="694135"/>
                    <a:pt x="779955" y="699183"/>
                  </a:cubicBezTo>
                  <a:lnTo>
                    <a:pt x="737045" y="790051"/>
                  </a:lnTo>
                  <a:lnTo>
                    <a:pt x="724424" y="797624"/>
                  </a:lnTo>
                  <a:cubicBezTo>
                    <a:pt x="707597" y="878396"/>
                    <a:pt x="695397" y="933927"/>
                    <a:pt x="687825" y="964216"/>
                  </a:cubicBezTo>
                  <a:cubicBezTo>
                    <a:pt x="680252" y="994505"/>
                    <a:pt x="675625" y="1015960"/>
                    <a:pt x="673942" y="1028581"/>
                  </a:cubicBezTo>
                  <a:cubicBezTo>
                    <a:pt x="672259" y="1041202"/>
                    <a:pt x="671417" y="1058450"/>
                    <a:pt x="671417" y="1080326"/>
                  </a:cubicBezTo>
                  <a:lnTo>
                    <a:pt x="853155" y="767334"/>
                  </a:lnTo>
                  <a:lnTo>
                    <a:pt x="868300" y="757238"/>
                  </a:lnTo>
                  <a:cubicBezTo>
                    <a:pt x="854838" y="779113"/>
                    <a:pt x="843899" y="798886"/>
                    <a:pt x="835486" y="816555"/>
                  </a:cubicBezTo>
                  <a:cubicBezTo>
                    <a:pt x="827072" y="834224"/>
                    <a:pt x="821603" y="847685"/>
                    <a:pt x="819079" y="856941"/>
                  </a:cubicBezTo>
                  <a:cubicBezTo>
                    <a:pt x="816555" y="866196"/>
                    <a:pt x="812348" y="875872"/>
                    <a:pt x="806458" y="885968"/>
                  </a:cubicBezTo>
                  <a:cubicBezTo>
                    <a:pt x="800569" y="896065"/>
                    <a:pt x="797203" y="905740"/>
                    <a:pt x="796362" y="914996"/>
                  </a:cubicBezTo>
                  <a:cubicBezTo>
                    <a:pt x="795521" y="924251"/>
                    <a:pt x="793838" y="931402"/>
                    <a:pt x="791314" y="936451"/>
                  </a:cubicBezTo>
                  <a:cubicBezTo>
                    <a:pt x="788789" y="941499"/>
                    <a:pt x="787948" y="946126"/>
                    <a:pt x="788789" y="950333"/>
                  </a:cubicBezTo>
                  <a:cubicBezTo>
                    <a:pt x="789631" y="954540"/>
                    <a:pt x="788368" y="959168"/>
                    <a:pt x="785003" y="964216"/>
                  </a:cubicBezTo>
                  <a:lnTo>
                    <a:pt x="774906" y="949071"/>
                  </a:lnTo>
                  <a:cubicBezTo>
                    <a:pt x="776589" y="972630"/>
                    <a:pt x="772383" y="1005443"/>
                    <a:pt x="762286" y="1047512"/>
                  </a:cubicBezTo>
                  <a:cubicBezTo>
                    <a:pt x="752190" y="1089581"/>
                    <a:pt x="746720" y="1121132"/>
                    <a:pt x="745879" y="1142167"/>
                  </a:cubicBezTo>
                  <a:cubicBezTo>
                    <a:pt x="745038" y="1163201"/>
                    <a:pt x="742934" y="1178346"/>
                    <a:pt x="739569" y="1187601"/>
                  </a:cubicBezTo>
                  <a:cubicBezTo>
                    <a:pt x="736204" y="1196856"/>
                    <a:pt x="731156" y="1214945"/>
                    <a:pt x="724424" y="1241869"/>
                  </a:cubicBezTo>
                  <a:lnTo>
                    <a:pt x="744617" y="1231773"/>
                  </a:lnTo>
                  <a:cubicBezTo>
                    <a:pt x="739569" y="1253649"/>
                    <a:pt x="736624" y="1271317"/>
                    <a:pt x="735783" y="1284780"/>
                  </a:cubicBezTo>
                  <a:cubicBezTo>
                    <a:pt x="734941" y="1298242"/>
                    <a:pt x="728631" y="1320117"/>
                    <a:pt x="716852" y="1350407"/>
                  </a:cubicBezTo>
                  <a:cubicBezTo>
                    <a:pt x="705072" y="1380696"/>
                    <a:pt x="697921" y="1405938"/>
                    <a:pt x="695397" y="1426131"/>
                  </a:cubicBezTo>
                  <a:cubicBezTo>
                    <a:pt x="692872" y="1446324"/>
                    <a:pt x="688245" y="1461468"/>
                    <a:pt x="681514" y="1471565"/>
                  </a:cubicBezTo>
                  <a:cubicBezTo>
                    <a:pt x="674783" y="1481661"/>
                    <a:pt x="665528" y="1501854"/>
                    <a:pt x="653749" y="1532144"/>
                  </a:cubicBezTo>
                  <a:cubicBezTo>
                    <a:pt x="635239" y="1533827"/>
                    <a:pt x="612942" y="1533406"/>
                    <a:pt x="586859" y="1530882"/>
                  </a:cubicBezTo>
                  <a:cubicBezTo>
                    <a:pt x="560777" y="1528358"/>
                    <a:pt x="541846" y="1527937"/>
                    <a:pt x="530067" y="1529620"/>
                  </a:cubicBezTo>
                  <a:cubicBezTo>
                    <a:pt x="514922" y="1504379"/>
                    <a:pt x="503984" y="1486289"/>
                    <a:pt x="497253" y="1475351"/>
                  </a:cubicBezTo>
                  <a:cubicBezTo>
                    <a:pt x="490521" y="1464413"/>
                    <a:pt x="486736" y="1452213"/>
                    <a:pt x="485894" y="1438751"/>
                  </a:cubicBezTo>
                  <a:cubicBezTo>
                    <a:pt x="485053" y="1425289"/>
                    <a:pt x="478743" y="1413931"/>
                    <a:pt x="466964" y="1404675"/>
                  </a:cubicBezTo>
                  <a:cubicBezTo>
                    <a:pt x="455184" y="1395420"/>
                    <a:pt x="442984" y="1378172"/>
                    <a:pt x="430363" y="1352931"/>
                  </a:cubicBezTo>
                  <a:cubicBezTo>
                    <a:pt x="417743" y="1327690"/>
                    <a:pt x="414378" y="1307917"/>
                    <a:pt x="420267" y="1293614"/>
                  </a:cubicBezTo>
                  <a:cubicBezTo>
                    <a:pt x="426157" y="1279311"/>
                    <a:pt x="433309" y="1257856"/>
                    <a:pt x="441722" y="1229249"/>
                  </a:cubicBezTo>
                  <a:lnTo>
                    <a:pt x="489681" y="1183815"/>
                  </a:lnTo>
                  <a:cubicBezTo>
                    <a:pt x="530067" y="958326"/>
                    <a:pt x="548998" y="843058"/>
                    <a:pt x="546473" y="838010"/>
                  </a:cubicBezTo>
                  <a:cubicBezTo>
                    <a:pt x="543949" y="832961"/>
                    <a:pt x="540163" y="828754"/>
                    <a:pt x="535115" y="825389"/>
                  </a:cubicBezTo>
                  <a:lnTo>
                    <a:pt x="531960" y="834854"/>
                  </a:lnTo>
                  <a:lnTo>
                    <a:pt x="525018" y="827913"/>
                  </a:lnTo>
                  <a:lnTo>
                    <a:pt x="522494" y="855679"/>
                  </a:lnTo>
                  <a:lnTo>
                    <a:pt x="393764" y="926354"/>
                  </a:lnTo>
                  <a:lnTo>
                    <a:pt x="401336" y="916258"/>
                  </a:lnTo>
                  <a:cubicBezTo>
                    <a:pt x="379460" y="931402"/>
                    <a:pt x="359267" y="945706"/>
                    <a:pt x="340757" y="959168"/>
                  </a:cubicBezTo>
                  <a:lnTo>
                    <a:pt x="333185" y="949071"/>
                  </a:lnTo>
                  <a:cubicBezTo>
                    <a:pt x="282702" y="975995"/>
                    <a:pt x="232220" y="1002919"/>
                    <a:pt x="181737" y="1029843"/>
                  </a:cubicBezTo>
                  <a:cubicBezTo>
                    <a:pt x="144716" y="1016381"/>
                    <a:pt x="111062" y="996188"/>
                    <a:pt x="80772" y="969264"/>
                  </a:cubicBezTo>
                  <a:lnTo>
                    <a:pt x="0" y="840534"/>
                  </a:lnTo>
                  <a:lnTo>
                    <a:pt x="2524" y="825389"/>
                  </a:lnTo>
                  <a:cubicBezTo>
                    <a:pt x="32814" y="822023"/>
                    <a:pt x="63103" y="812769"/>
                    <a:pt x="93393" y="797624"/>
                  </a:cubicBezTo>
                  <a:lnTo>
                    <a:pt x="224648" y="658797"/>
                  </a:lnTo>
                  <a:lnTo>
                    <a:pt x="567928" y="348330"/>
                  </a:lnTo>
                  <a:lnTo>
                    <a:pt x="527542" y="310468"/>
                  </a:lnTo>
                  <a:cubicBezTo>
                    <a:pt x="500619" y="268399"/>
                    <a:pt x="480005" y="237689"/>
                    <a:pt x="465701" y="218337"/>
                  </a:cubicBezTo>
                  <a:cubicBezTo>
                    <a:pt x="451398" y="198985"/>
                    <a:pt x="440881" y="174586"/>
                    <a:pt x="434150" y="145137"/>
                  </a:cubicBezTo>
                  <a:cubicBezTo>
                    <a:pt x="427418" y="115689"/>
                    <a:pt x="424053" y="92131"/>
                    <a:pt x="424053" y="74462"/>
                  </a:cubicBezTo>
                  <a:cubicBezTo>
                    <a:pt x="424053" y="56793"/>
                    <a:pt x="424895" y="31973"/>
                    <a:pt x="426578" y="0"/>
                  </a:cubicBezTo>
                  <a:close/>
                </a:path>
              </a:pathLst>
            </a:custGeom>
            <a:solidFill>
              <a:srgbClr val="000058">
                <a:alpha val="8000"/>
              </a:srgbClr>
            </a:soli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0058"/>
                </a:solidFill>
              </a:endParaRPr>
            </a:p>
          </p:txBody>
        </p:sp>
        <p:sp>
          <p:nvSpPr>
            <p:cNvPr id="161" name="任意多边形 160"/>
            <p:cNvSpPr/>
            <p:nvPr/>
          </p:nvSpPr>
          <p:spPr>
            <a:xfrm rot="19682050">
              <a:off x="6181118" y="2469065"/>
              <a:ext cx="415244" cy="420073"/>
            </a:xfrm>
            <a:custGeom>
              <a:avLst/>
              <a:gdLst/>
              <a:ahLst/>
              <a:cxnLst/>
              <a:rect l="l" t="t" r="r" b="b"/>
              <a:pathLst>
                <a:path w="434149" h="439198">
                  <a:moveTo>
                    <a:pt x="58055" y="0"/>
                  </a:moveTo>
                  <a:cubicBezTo>
                    <a:pt x="66468" y="3365"/>
                    <a:pt x="92130" y="13041"/>
                    <a:pt x="135041" y="29027"/>
                  </a:cubicBezTo>
                  <a:cubicBezTo>
                    <a:pt x="177951" y="45014"/>
                    <a:pt x="208661" y="58055"/>
                    <a:pt x="227171" y="68151"/>
                  </a:cubicBezTo>
                  <a:cubicBezTo>
                    <a:pt x="245681" y="78248"/>
                    <a:pt x="266716" y="93393"/>
                    <a:pt x="290274" y="113586"/>
                  </a:cubicBezTo>
                  <a:cubicBezTo>
                    <a:pt x="313833" y="133778"/>
                    <a:pt x="352536" y="166592"/>
                    <a:pt x="406384" y="212026"/>
                  </a:cubicBezTo>
                  <a:cubicBezTo>
                    <a:pt x="403018" y="237268"/>
                    <a:pt x="412273" y="256619"/>
                    <a:pt x="434149" y="270081"/>
                  </a:cubicBezTo>
                  <a:lnTo>
                    <a:pt x="411432" y="287750"/>
                  </a:lnTo>
                  <a:lnTo>
                    <a:pt x="416480" y="302895"/>
                  </a:lnTo>
                  <a:lnTo>
                    <a:pt x="401335" y="307943"/>
                  </a:lnTo>
                  <a:lnTo>
                    <a:pt x="401335" y="345805"/>
                  </a:lnTo>
                  <a:lnTo>
                    <a:pt x="381142" y="348329"/>
                  </a:lnTo>
                  <a:cubicBezTo>
                    <a:pt x="381142" y="370205"/>
                    <a:pt x="375253" y="388715"/>
                    <a:pt x="363474" y="403860"/>
                  </a:cubicBezTo>
                  <a:cubicBezTo>
                    <a:pt x="343281" y="419005"/>
                    <a:pt x="321405" y="430784"/>
                    <a:pt x="297846" y="439198"/>
                  </a:cubicBezTo>
                  <a:cubicBezTo>
                    <a:pt x="287750" y="429101"/>
                    <a:pt x="279757" y="420687"/>
                    <a:pt x="273867" y="413956"/>
                  </a:cubicBezTo>
                  <a:cubicBezTo>
                    <a:pt x="267978" y="407225"/>
                    <a:pt x="260406" y="405122"/>
                    <a:pt x="251150" y="407646"/>
                  </a:cubicBezTo>
                  <a:cubicBezTo>
                    <a:pt x="241895" y="410170"/>
                    <a:pt x="233902" y="408487"/>
                    <a:pt x="227171" y="402598"/>
                  </a:cubicBezTo>
                  <a:cubicBezTo>
                    <a:pt x="220440" y="396708"/>
                    <a:pt x="214971" y="393763"/>
                    <a:pt x="210764" y="393763"/>
                  </a:cubicBezTo>
                  <a:cubicBezTo>
                    <a:pt x="206557" y="393763"/>
                    <a:pt x="202771" y="393763"/>
                    <a:pt x="199406" y="393763"/>
                  </a:cubicBezTo>
                  <a:cubicBezTo>
                    <a:pt x="111902" y="270923"/>
                    <a:pt x="61841" y="198144"/>
                    <a:pt x="49220" y="175427"/>
                  </a:cubicBezTo>
                  <a:cubicBezTo>
                    <a:pt x="36599" y="152709"/>
                    <a:pt x="20193" y="121999"/>
                    <a:pt x="0" y="83296"/>
                  </a:cubicBezTo>
                  <a:cubicBezTo>
                    <a:pt x="8413" y="76565"/>
                    <a:pt x="18510" y="75724"/>
                    <a:pt x="30289" y="80772"/>
                  </a:cubicBezTo>
                  <a:lnTo>
                    <a:pt x="20193" y="65627"/>
                  </a:lnTo>
                  <a:lnTo>
                    <a:pt x="35337" y="68151"/>
                  </a:lnTo>
                  <a:lnTo>
                    <a:pt x="20193" y="53007"/>
                  </a:lnTo>
                  <a:lnTo>
                    <a:pt x="70675" y="68151"/>
                  </a:lnTo>
                  <a:lnTo>
                    <a:pt x="40386" y="37862"/>
                  </a:lnTo>
                  <a:cubicBezTo>
                    <a:pt x="60579" y="39545"/>
                    <a:pt x="79931" y="45434"/>
                    <a:pt x="98440" y="55531"/>
                  </a:cubicBezTo>
                  <a:lnTo>
                    <a:pt x="53006" y="12621"/>
                  </a:lnTo>
                  <a:lnTo>
                    <a:pt x="58055" y="0"/>
                  </a:lnTo>
                  <a:close/>
                </a:path>
              </a:pathLst>
            </a:custGeom>
            <a:solidFill>
              <a:srgbClr val="000058">
                <a:alpha val="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0058"/>
                </a:solidFill>
              </a:endParaRPr>
            </a:p>
          </p:txBody>
        </p:sp>
        <p:sp>
          <p:nvSpPr>
            <p:cNvPr id="164" name="任意多边形 163"/>
            <p:cNvSpPr/>
            <p:nvPr/>
          </p:nvSpPr>
          <p:spPr>
            <a:xfrm rot="19945585">
              <a:off x="2678013" y="622285"/>
              <a:ext cx="1341897" cy="1357504"/>
            </a:xfrm>
            <a:custGeom>
              <a:avLst/>
              <a:gdLst/>
              <a:ahLst/>
              <a:cxnLst/>
              <a:rect l="l" t="t" r="r" b="b"/>
              <a:pathLst>
                <a:path w="434149" h="439198">
                  <a:moveTo>
                    <a:pt x="58055" y="0"/>
                  </a:moveTo>
                  <a:cubicBezTo>
                    <a:pt x="66468" y="3365"/>
                    <a:pt x="92130" y="13041"/>
                    <a:pt x="135041" y="29027"/>
                  </a:cubicBezTo>
                  <a:cubicBezTo>
                    <a:pt x="177951" y="45014"/>
                    <a:pt x="208661" y="58055"/>
                    <a:pt x="227171" y="68151"/>
                  </a:cubicBezTo>
                  <a:cubicBezTo>
                    <a:pt x="245681" y="78248"/>
                    <a:pt x="266716" y="93393"/>
                    <a:pt x="290274" y="113586"/>
                  </a:cubicBezTo>
                  <a:cubicBezTo>
                    <a:pt x="313833" y="133778"/>
                    <a:pt x="352536" y="166592"/>
                    <a:pt x="406384" y="212026"/>
                  </a:cubicBezTo>
                  <a:cubicBezTo>
                    <a:pt x="403018" y="237268"/>
                    <a:pt x="412273" y="256619"/>
                    <a:pt x="434149" y="270081"/>
                  </a:cubicBezTo>
                  <a:lnTo>
                    <a:pt x="411432" y="287750"/>
                  </a:lnTo>
                  <a:lnTo>
                    <a:pt x="416480" y="302895"/>
                  </a:lnTo>
                  <a:lnTo>
                    <a:pt x="401335" y="307943"/>
                  </a:lnTo>
                  <a:lnTo>
                    <a:pt x="401335" y="345805"/>
                  </a:lnTo>
                  <a:lnTo>
                    <a:pt x="381142" y="348329"/>
                  </a:lnTo>
                  <a:cubicBezTo>
                    <a:pt x="381142" y="370205"/>
                    <a:pt x="375253" y="388715"/>
                    <a:pt x="363474" y="403860"/>
                  </a:cubicBezTo>
                  <a:cubicBezTo>
                    <a:pt x="343281" y="419005"/>
                    <a:pt x="321405" y="430784"/>
                    <a:pt x="297846" y="439198"/>
                  </a:cubicBezTo>
                  <a:cubicBezTo>
                    <a:pt x="287750" y="429101"/>
                    <a:pt x="279757" y="420687"/>
                    <a:pt x="273867" y="413956"/>
                  </a:cubicBezTo>
                  <a:cubicBezTo>
                    <a:pt x="267978" y="407225"/>
                    <a:pt x="260406" y="405122"/>
                    <a:pt x="251150" y="407646"/>
                  </a:cubicBezTo>
                  <a:cubicBezTo>
                    <a:pt x="241895" y="410170"/>
                    <a:pt x="233902" y="408487"/>
                    <a:pt x="227171" y="402598"/>
                  </a:cubicBezTo>
                  <a:cubicBezTo>
                    <a:pt x="220440" y="396708"/>
                    <a:pt x="214971" y="393763"/>
                    <a:pt x="210764" y="393763"/>
                  </a:cubicBezTo>
                  <a:cubicBezTo>
                    <a:pt x="206557" y="393763"/>
                    <a:pt x="202771" y="393763"/>
                    <a:pt x="199406" y="393763"/>
                  </a:cubicBezTo>
                  <a:cubicBezTo>
                    <a:pt x="111902" y="270923"/>
                    <a:pt x="61841" y="198144"/>
                    <a:pt x="49220" y="175427"/>
                  </a:cubicBezTo>
                  <a:cubicBezTo>
                    <a:pt x="36599" y="152709"/>
                    <a:pt x="20193" y="121999"/>
                    <a:pt x="0" y="83296"/>
                  </a:cubicBezTo>
                  <a:cubicBezTo>
                    <a:pt x="8413" y="76565"/>
                    <a:pt x="18510" y="75724"/>
                    <a:pt x="30289" y="80772"/>
                  </a:cubicBezTo>
                  <a:lnTo>
                    <a:pt x="20193" y="65627"/>
                  </a:lnTo>
                  <a:lnTo>
                    <a:pt x="35337" y="68151"/>
                  </a:lnTo>
                  <a:lnTo>
                    <a:pt x="20193" y="53007"/>
                  </a:lnTo>
                  <a:lnTo>
                    <a:pt x="70675" y="68151"/>
                  </a:lnTo>
                  <a:lnTo>
                    <a:pt x="40386" y="37862"/>
                  </a:lnTo>
                  <a:cubicBezTo>
                    <a:pt x="60579" y="39545"/>
                    <a:pt x="79931" y="45434"/>
                    <a:pt x="98440" y="55531"/>
                  </a:cubicBezTo>
                  <a:lnTo>
                    <a:pt x="53006" y="12621"/>
                  </a:lnTo>
                  <a:lnTo>
                    <a:pt x="58055" y="0"/>
                  </a:lnTo>
                  <a:close/>
                </a:path>
              </a:pathLst>
            </a:custGeom>
            <a:solidFill>
              <a:srgbClr val="000058">
                <a:alpha val="19000"/>
              </a:srgbClr>
            </a:solidFill>
            <a:ln>
              <a:noFill/>
            </a:ln>
            <a:effectLst>
              <a:softEdge rad="165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0058"/>
                </a:solidFill>
              </a:endParaRPr>
            </a:p>
          </p:txBody>
        </p: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FilmGrain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13718" y="-297"/>
            <a:ext cx="2578832" cy="6858594"/>
          </a:xfrm>
          <a:prstGeom prst="rect">
            <a:avLst/>
          </a:prstGeom>
        </p:spPr>
      </p:pic>
      <p:cxnSp>
        <p:nvCxnSpPr>
          <p:cNvPr id="55" name="直接连接符 54"/>
          <p:cNvCxnSpPr/>
          <p:nvPr/>
        </p:nvCxnSpPr>
        <p:spPr>
          <a:xfrm>
            <a:off x="3207268" y="396240"/>
            <a:ext cx="5835296" cy="0"/>
          </a:xfrm>
          <a:prstGeom prst="line">
            <a:avLst/>
          </a:prstGeom>
          <a:ln w="9525">
            <a:gradFill flip="none" rotWithShape="1">
              <a:gsLst>
                <a:gs pos="0">
                  <a:schemeClr val="bg1">
                    <a:alpha val="0"/>
                  </a:schemeClr>
                </a:gs>
                <a:gs pos="51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文本框 55"/>
          <p:cNvSpPr txBox="1"/>
          <p:nvPr/>
        </p:nvSpPr>
        <p:spPr>
          <a:xfrm>
            <a:off x="398507" y="226963"/>
            <a:ext cx="1803234" cy="33855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algn="ctr">
              <a:defRPr sz="16600">
                <a:solidFill>
                  <a:srgbClr val="3C2918"/>
                </a:solidFill>
                <a:latin typeface="Ohhige115" panose="02000609000000000000" pitchFamily="49" charset="-128"/>
                <a:ea typeface="Ohhige115" panose="02000609000000000000" pitchFamily="49" charset="-128"/>
              </a:defRPr>
            </a:lvl1pPr>
          </a:lstStyle>
          <a:p>
            <a:pPr algn="dist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老林杂谈第</a:t>
            </a:r>
            <a:r>
              <a:rPr lang="en-US" altLang="zh-CN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</a:t>
            </a: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期</a:t>
            </a:r>
          </a:p>
        </p:txBody>
      </p:sp>
      <p:sp>
        <p:nvSpPr>
          <p:cNvPr id="17" name="矩形 16"/>
          <p:cNvSpPr/>
          <p:nvPr/>
        </p:nvSpPr>
        <p:spPr>
          <a:xfrm>
            <a:off x="2565114" y="-297"/>
            <a:ext cx="3205799" cy="6858297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文本框 56"/>
          <p:cNvSpPr txBox="1"/>
          <p:nvPr/>
        </p:nvSpPr>
        <p:spPr>
          <a:xfrm>
            <a:off x="398507" y="554346"/>
            <a:ext cx="1454130" cy="276999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algn="ctr">
              <a:defRPr sz="16600">
                <a:solidFill>
                  <a:srgbClr val="3C2918"/>
                </a:solidFill>
                <a:latin typeface="Ohhige115" panose="02000609000000000000" pitchFamily="49" charset="-128"/>
                <a:ea typeface="Ohhige115" panose="02000609000000000000" pitchFamily="49" charset="-128"/>
              </a:defRPr>
            </a:lvl1pPr>
          </a:lstStyle>
          <a:p>
            <a:pPr algn="dist"/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2019 09 19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等腰三角形 57"/>
          <p:cNvSpPr/>
          <p:nvPr/>
        </p:nvSpPr>
        <p:spPr>
          <a:xfrm rot="10800000">
            <a:off x="1023112" y="669985"/>
            <a:ext cx="58420" cy="45720"/>
          </a:xfrm>
          <a:prstGeom prst="triangl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pic>
        <p:nvPicPr>
          <p:cNvPr id="82" name="图片 81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882" t="1284" r="15120" b="29814"/>
          <a:stretch/>
        </p:blipFill>
        <p:spPr>
          <a:xfrm>
            <a:off x="2668602" y="80787"/>
            <a:ext cx="2998824" cy="4769006"/>
          </a:xfrm>
          <a:custGeom>
            <a:avLst/>
            <a:gdLst>
              <a:gd name="connsiteX0" fmla="*/ 0 w 2998824"/>
              <a:gd name="connsiteY0" fmla="*/ 0 h 4769006"/>
              <a:gd name="connsiteX1" fmla="*/ 2998824 w 2998824"/>
              <a:gd name="connsiteY1" fmla="*/ 0 h 4769006"/>
              <a:gd name="connsiteX2" fmla="*/ 2998824 w 2998824"/>
              <a:gd name="connsiteY2" fmla="*/ 4769006 h 4769006"/>
              <a:gd name="connsiteX3" fmla="*/ 0 w 2998824"/>
              <a:gd name="connsiteY3" fmla="*/ 4769006 h 47690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98824" h="4769006">
                <a:moveTo>
                  <a:pt x="0" y="0"/>
                </a:moveTo>
                <a:lnTo>
                  <a:pt x="2998824" y="0"/>
                </a:lnTo>
                <a:lnTo>
                  <a:pt x="2998824" y="4769006"/>
                </a:lnTo>
                <a:lnTo>
                  <a:pt x="0" y="4769006"/>
                </a:lnTo>
                <a:close/>
              </a:path>
            </a:pathLst>
          </a:custGeom>
        </p:spPr>
      </p:pic>
      <p:pic>
        <p:nvPicPr>
          <p:cNvPr id="92" name="图片 91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2772" t="5676" r="20179" b="11211"/>
          <a:stretch/>
        </p:blipFill>
        <p:spPr>
          <a:xfrm>
            <a:off x="8996044" y="0"/>
            <a:ext cx="3195957" cy="6858000"/>
          </a:xfrm>
          <a:custGeom>
            <a:avLst/>
            <a:gdLst>
              <a:gd name="connsiteX0" fmla="*/ 0 w 3195957"/>
              <a:gd name="connsiteY0" fmla="*/ 0 h 6858000"/>
              <a:gd name="connsiteX1" fmla="*/ 3195957 w 3195957"/>
              <a:gd name="connsiteY1" fmla="*/ 0 h 6858000"/>
              <a:gd name="connsiteX2" fmla="*/ 3195957 w 3195957"/>
              <a:gd name="connsiteY2" fmla="*/ 6858000 h 6858000"/>
              <a:gd name="connsiteX3" fmla="*/ 0 w 3195957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95957" h="6858000">
                <a:moveTo>
                  <a:pt x="0" y="0"/>
                </a:moveTo>
                <a:lnTo>
                  <a:pt x="3195957" y="0"/>
                </a:lnTo>
                <a:lnTo>
                  <a:pt x="3195957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59" name="等腰三角形 58"/>
          <p:cNvSpPr/>
          <p:nvPr/>
        </p:nvSpPr>
        <p:spPr>
          <a:xfrm rot="10800000">
            <a:off x="1415195" y="669985"/>
            <a:ext cx="58420" cy="45720"/>
          </a:xfrm>
          <a:prstGeom prst="triangl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pic>
        <p:nvPicPr>
          <p:cNvPr id="90" name="图片 89"/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334" r="13193"/>
          <a:stretch>
            <a:fillRect/>
          </a:stretch>
        </p:blipFill>
        <p:spPr>
          <a:xfrm flipH="1">
            <a:off x="5770913" y="0"/>
            <a:ext cx="3225130" cy="6858000"/>
          </a:xfrm>
          <a:custGeom>
            <a:avLst/>
            <a:gdLst>
              <a:gd name="connsiteX0" fmla="*/ 0 w 3225130"/>
              <a:gd name="connsiteY0" fmla="*/ 0 h 6858000"/>
              <a:gd name="connsiteX1" fmla="*/ 3225130 w 3225130"/>
              <a:gd name="connsiteY1" fmla="*/ 0 h 6858000"/>
              <a:gd name="connsiteX2" fmla="*/ 3225130 w 3225130"/>
              <a:gd name="connsiteY2" fmla="*/ 6858000 h 6858000"/>
              <a:gd name="connsiteX3" fmla="*/ 0 w 322513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25130" h="6858000">
                <a:moveTo>
                  <a:pt x="0" y="0"/>
                </a:moveTo>
                <a:lnTo>
                  <a:pt x="3225130" y="0"/>
                </a:lnTo>
                <a:lnTo>
                  <a:pt x="322513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60" name="文本框 59"/>
          <p:cNvSpPr txBox="1"/>
          <p:nvPr/>
        </p:nvSpPr>
        <p:spPr>
          <a:xfrm>
            <a:off x="10676080" y="261388"/>
            <a:ext cx="1384872" cy="33855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algn="ctr">
              <a:defRPr sz="16600">
                <a:solidFill>
                  <a:srgbClr val="3C2918"/>
                </a:solidFill>
                <a:latin typeface="Ohhige115" panose="02000609000000000000" pitchFamily="49" charset="-128"/>
                <a:ea typeface="Ohhige115" panose="02000609000000000000" pitchFamily="49" charset="-128"/>
              </a:defRPr>
            </a:lvl1pPr>
          </a:lstStyle>
          <a:p>
            <a:r>
              <a:rPr lang="zh-CN" altLang="en-US" sz="1600" dirty="0">
                <a:solidFill>
                  <a:schemeClr val="bg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</a:rPr>
              <a:t>书法字体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3330" y="1283619"/>
            <a:ext cx="1491099" cy="4247317"/>
            <a:chOff x="3330" y="1283619"/>
            <a:chExt cx="1491099" cy="4247317"/>
          </a:xfrm>
        </p:grpSpPr>
        <p:sp>
          <p:nvSpPr>
            <p:cNvPr id="61" name="文本框 60"/>
            <p:cNvSpPr txBox="1"/>
            <p:nvPr/>
          </p:nvSpPr>
          <p:spPr>
            <a:xfrm>
              <a:off x="3330" y="1283619"/>
              <a:ext cx="1491099" cy="4247317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>
              <a:defPPr>
                <a:defRPr lang="zh-CN"/>
              </a:defPPr>
              <a:lvl1pPr algn="ctr">
                <a:defRPr sz="16600">
                  <a:solidFill>
                    <a:srgbClr val="3C2918"/>
                  </a:solidFill>
                  <a:latin typeface="Ohhige115" panose="02000609000000000000" pitchFamily="49" charset="-128"/>
                  <a:ea typeface="Ohhige115" panose="02000609000000000000" pitchFamily="49" charset="-128"/>
                </a:defRPr>
              </a:lvl1pPr>
            </a:lstStyle>
            <a:p>
              <a:r>
                <a:rPr lang="zh-CN" altLang="en-US" sz="5400" dirty="0">
                  <a:solidFill>
                    <a:schemeClr val="bg1"/>
                  </a:solidFill>
                  <a:latin typeface="汉仪尚巍手书W" panose="00020600040101010101" pitchFamily="18" charset="-122"/>
                  <a:ea typeface="汉仪尚巍手书W" panose="00020600040101010101" pitchFamily="18" charset="-122"/>
                </a:rPr>
                <a:t>团队三大佬</a:t>
              </a:r>
            </a:p>
          </p:txBody>
        </p:sp>
        <p:sp>
          <p:nvSpPr>
            <p:cNvPr id="62" name="文本框 61"/>
            <p:cNvSpPr txBox="1"/>
            <p:nvPr/>
          </p:nvSpPr>
          <p:spPr>
            <a:xfrm>
              <a:off x="1081532" y="1335410"/>
              <a:ext cx="329914" cy="2354491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>
              <a:defPPr>
                <a:defRPr lang="zh-CN"/>
              </a:defPPr>
              <a:lvl1pPr algn="ctr">
                <a:defRPr sz="16600">
                  <a:solidFill>
                    <a:srgbClr val="3C2918"/>
                  </a:solidFill>
                  <a:latin typeface="Ohhige115" panose="02000609000000000000" pitchFamily="49" charset="-128"/>
                  <a:ea typeface="Ohhige115" panose="02000609000000000000" pitchFamily="49" charset="-128"/>
                </a:defRPr>
              </a:lvl1pPr>
            </a:lstStyle>
            <a:p>
              <a:pPr>
                <a:lnSpc>
                  <a:spcPct val="150000"/>
                </a:lnSpc>
              </a:pPr>
              <a:r>
                <a:rPr lang="en-US" altLang="zh-CN" sz="1400" dirty="0">
                  <a:solidFill>
                    <a:schemeClr val="bg1">
                      <a:alpha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OUR TEAM</a:t>
              </a:r>
              <a:endParaRPr lang="zh-CN" altLang="en-US" sz="1400" dirty="0">
                <a:solidFill>
                  <a:schemeClr val="bg1">
                    <a:alpha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2598933" y="5015497"/>
            <a:ext cx="3164093" cy="1455995"/>
            <a:chOff x="2598933" y="5015497"/>
            <a:chExt cx="3164093" cy="1455995"/>
          </a:xfrm>
        </p:grpSpPr>
        <p:sp>
          <p:nvSpPr>
            <p:cNvPr id="86" name="文本框 85"/>
            <p:cNvSpPr txBox="1"/>
            <p:nvPr/>
          </p:nvSpPr>
          <p:spPr>
            <a:xfrm>
              <a:off x="2598933" y="5015497"/>
              <a:ext cx="1181478" cy="461665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>
              <a:defPPr>
                <a:defRPr lang="zh-CN"/>
              </a:defPPr>
              <a:lvl1pPr algn="ctr">
                <a:defRPr sz="16600">
                  <a:solidFill>
                    <a:srgbClr val="3C2918"/>
                  </a:solidFill>
                  <a:latin typeface="Ohhige115" panose="02000609000000000000" pitchFamily="49" charset="-128"/>
                  <a:ea typeface="Ohhige115" panose="02000609000000000000" pitchFamily="49" charset="-128"/>
                </a:defRPr>
              </a:lvl1pPr>
            </a:lstStyle>
            <a:p>
              <a:pPr algn="dist"/>
              <a:r>
                <a:rPr lang="zh-CN" altLang="en-US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王老西</a:t>
              </a:r>
            </a:p>
          </p:txBody>
        </p:sp>
        <p:sp>
          <p:nvSpPr>
            <p:cNvPr id="87" name="文本框 86"/>
            <p:cNvSpPr txBox="1"/>
            <p:nvPr/>
          </p:nvSpPr>
          <p:spPr>
            <a:xfrm>
              <a:off x="3714863" y="5061663"/>
              <a:ext cx="664514" cy="369332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>
              <a:defPPr>
                <a:defRPr lang="zh-CN"/>
              </a:defPPr>
              <a:lvl1pPr algn="ctr">
                <a:defRPr sz="16600">
                  <a:solidFill>
                    <a:srgbClr val="3C2918"/>
                  </a:solidFill>
                  <a:latin typeface="Ohhige115" panose="02000609000000000000" pitchFamily="49" charset="-128"/>
                  <a:ea typeface="Ohhige115" panose="02000609000000000000" pitchFamily="49" charset="-128"/>
                </a:defRPr>
              </a:lvl1pPr>
            </a:lstStyle>
            <a:p>
              <a:pPr algn="dist"/>
              <a:r>
                <a:rPr lang="en-US" altLang="zh-CN" sz="1800" dirty="0">
                  <a:solidFill>
                    <a:schemeClr val="bg1">
                      <a:alpha val="7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CEO</a:t>
              </a:r>
              <a:endParaRPr lang="zh-CN" altLang="en-US" sz="1800" dirty="0">
                <a:solidFill>
                  <a:schemeClr val="bg1">
                    <a:alpha val="7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8" name="文本框 87"/>
            <p:cNvSpPr txBox="1"/>
            <p:nvPr/>
          </p:nvSpPr>
          <p:spPr>
            <a:xfrm>
              <a:off x="2630145" y="5517385"/>
              <a:ext cx="3132881" cy="954107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>
              <a:defPPr>
                <a:defRPr lang="zh-CN"/>
              </a:defPPr>
              <a:lvl1pPr algn="ctr">
                <a:defRPr sz="16600">
                  <a:solidFill>
                    <a:srgbClr val="3C2918"/>
                  </a:solidFill>
                  <a:latin typeface="Ohhige115" panose="02000609000000000000" pitchFamily="49" charset="-128"/>
                  <a:ea typeface="Ohhige115" panose="02000609000000000000" pitchFamily="49" charset="-128"/>
                </a:defRPr>
              </a:lvl1pPr>
            </a:lstStyle>
            <a:p>
              <a:pPr algn="l"/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Lorem ipsum dolor sit </a:t>
              </a:r>
              <a:r>
                <a:rPr lang="en-US" altLang="zh-CN" sz="1400" dirty="0" err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amet,conse</a:t>
              </a:r>
              <a:endPara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l"/>
              <a:r>
                <a:rPr lang="en-US" altLang="zh-CN" sz="1400" dirty="0" err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ctetuer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400" dirty="0" err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adipiscing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400" dirty="0" err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elit.Maecenas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400" dirty="0" err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porttitor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400" dirty="0" err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congue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400" dirty="0" err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massa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. </a:t>
              </a:r>
              <a:r>
                <a:rPr lang="en-US" altLang="zh-CN" sz="1400" dirty="0" err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Fusce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400" dirty="0" err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posuere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400" dirty="0" err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congue</a:t>
              </a:r>
              <a:r>
                <a:rPr lang="en-US" altLang="zh-CN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400" dirty="0" err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massa</a:t>
              </a:r>
              <a:endPara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3" name="矩形 92"/>
          <p:cNvSpPr/>
          <p:nvPr/>
        </p:nvSpPr>
        <p:spPr>
          <a:xfrm>
            <a:off x="8996043" y="-297"/>
            <a:ext cx="3195957" cy="6858297"/>
          </a:xfrm>
          <a:prstGeom prst="rect">
            <a:avLst/>
          </a:prstGeom>
          <a:solidFill>
            <a:srgbClr val="000074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矩形 93"/>
          <p:cNvSpPr/>
          <p:nvPr/>
        </p:nvSpPr>
        <p:spPr>
          <a:xfrm>
            <a:off x="5768107" y="-297"/>
            <a:ext cx="3225130" cy="6858297"/>
          </a:xfrm>
          <a:prstGeom prst="rect">
            <a:avLst/>
          </a:prstGeom>
          <a:solidFill>
            <a:srgbClr val="000074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5" name="任意多边形 94"/>
          <p:cNvSpPr/>
          <p:nvPr/>
        </p:nvSpPr>
        <p:spPr>
          <a:xfrm>
            <a:off x="598772" y="5936564"/>
            <a:ext cx="1507249" cy="418537"/>
          </a:xfrm>
          <a:custGeom>
            <a:avLst/>
            <a:gdLst/>
            <a:ahLst/>
            <a:cxnLst/>
            <a:rect l="l" t="t" r="r" b="b"/>
            <a:pathLst>
              <a:path w="1852077" h="514290">
                <a:moveTo>
                  <a:pt x="1365552" y="75724"/>
                </a:moveTo>
                <a:cubicBezTo>
                  <a:pt x="1358821" y="79090"/>
                  <a:pt x="1352931" y="82455"/>
                  <a:pt x="1347883" y="85821"/>
                </a:cubicBezTo>
                <a:lnTo>
                  <a:pt x="1357979" y="100965"/>
                </a:lnTo>
                <a:cubicBezTo>
                  <a:pt x="1363028" y="97600"/>
                  <a:pt x="1366393" y="95496"/>
                  <a:pt x="1368076" y="94655"/>
                </a:cubicBezTo>
                <a:cubicBezTo>
                  <a:pt x="1369759" y="93814"/>
                  <a:pt x="1371862" y="93814"/>
                  <a:pt x="1374386" y="94655"/>
                </a:cubicBezTo>
                <a:cubicBezTo>
                  <a:pt x="1376911" y="95496"/>
                  <a:pt x="1379855" y="96758"/>
                  <a:pt x="1383221" y="98441"/>
                </a:cubicBezTo>
                <a:lnTo>
                  <a:pt x="1380697" y="90869"/>
                </a:lnTo>
                <a:lnTo>
                  <a:pt x="1365552" y="85821"/>
                </a:lnTo>
                <a:close/>
                <a:moveTo>
                  <a:pt x="1385745" y="0"/>
                </a:moveTo>
                <a:lnTo>
                  <a:pt x="1390793" y="5049"/>
                </a:lnTo>
                <a:lnTo>
                  <a:pt x="1393317" y="2524"/>
                </a:lnTo>
                <a:lnTo>
                  <a:pt x="1413511" y="10097"/>
                </a:lnTo>
                <a:lnTo>
                  <a:pt x="1413511" y="2524"/>
                </a:lnTo>
                <a:lnTo>
                  <a:pt x="1416035" y="2524"/>
                </a:lnTo>
                <a:cubicBezTo>
                  <a:pt x="1422765" y="9255"/>
                  <a:pt x="1428234" y="17669"/>
                  <a:pt x="1432441" y="27766"/>
                </a:cubicBezTo>
                <a:cubicBezTo>
                  <a:pt x="1436648" y="37862"/>
                  <a:pt x="1438751" y="45435"/>
                  <a:pt x="1438751" y="50483"/>
                </a:cubicBezTo>
                <a:cubicBezTo>
                  <a:pt x="1448848" y="60579"/>
                  <a:pt x="1456000" y="66890"/>
                  <a:pt x="1460207" y="69414"/>
                </a:cubicBezTo>
                <a:cubicBezTo>
                  <a:pt x="1464413" y="71938"/>
                  <a:pt x="1470303" y="74883"/>
                  <a:pt x="1477875" y="78248"/>
                </a:cubicBezTo>
                <a:cubicBezTo>
                  <a:pt x="1485448" y="81614"/>
                  <a:pt x="1493861" y="85821"/>
                  <a:pt x="1503117" y="90869"/>
                </a:cubicBezTo>
                <a:cubicBezTo>
                  <a:pt x="1512372" y="95917"/>
                  <a:pt x="1523731" y="100545"/>
                  <a:pt x="1537193" y="104752"/>
                </a:cubicBezTo>
                <a:cubicBezTo>
                  <a:pt x="1550654" y="108958"/>
                  <a:pt x="1569585" y="116951"/>
                  <a:pt x="1593985" y="128731"/>
                </a:cubicBezTo>
                <a:cubicBezTo>
                  <a:pt x="1618385" y="140510"/>
                  <a:pt x="1642785" y="150186"/>
                  <a:pt x="1667185" y="157758"/>
                </a:cubicBezTo>
                <a:cubicBezTo>
                  <a:pt x="1691585" y="165331"/>
                  <a:pt x="1708833" y="172903"/>
                  <a:pt x="1718929" y="180475"/>
                </a:cubicBezTo>
                <a:cubicBezTo>
                  <a:pt x="1729026" y="188048"/>
                  <a:pt x="1742488" y="198565"/>
                  <a:pt x="1759315" y="212027"/>
                </a:cubicBezTo>
                <a:lnTo>
                  <a:pt x="1789605" y="252413"/>
                </a:lnTo>
                <a:lnTo>
                  <a:pt x="1819894" y="285226"/>
                </a:lnTo>
                <a:cubicBezTo>
                  <a:pt x="1826625" y="295323"/>
                  <a:pt x="1832094" y="303316"/>
                  <a:pt x="1836301" y="309206"/>
                </a:cubicBezTo>
                <a:cubicBezTo>
                  <a:pt x="1840508" y="315095"/>
                  <a:pt x="1844715" y="325192"/>
                  <a:pt x="1848922" y="339495"/>
                </a:cubicBezTo>
                <a:cubicBezTo>
                  <a:pt x="1853129" y="353799"/>
                  <a:pt x="1853129" y="368102"/>
                  <a:pt x="1848922" y="382405"/>
                </a:cubicBezTo>
                <a:cubicBezTo>
                  <a:pt x="1844715" y="396709"/>
                  <a:pt x="1840508" y="409329"/>
                  <a:pt x="1836301" y="420267"/>
                </a:cubicBezTo>
                <a:cubicBezTo>
                  <a:pt x="1832094" y="431205"/>
                  <a:pt x="1827887" y="439198"/>
                  <a:pt x="1823681" y="444246"/>
                </a:cubicBezTo>
                <a:cubicBezTo>
                  <a:pt x="1819474" y="449295"/>
                  <a:pt x="1812322" y="457708"/>
                  <a:pt x="1802226" y="469488"/>
                </a:cubicBezTo>
                <a:cubicBezTo>
                  <a:pt x="1780350" y="477901"/>
                  <a:pt x="1760998" y="484632"/>
                  <a:pt x="1744171" y="489681"/>
                </a:cubicBezTo>
                <a:cubicBezTo>
                  <a:pt x="1727343" y="494729"/>
                  <a:pt x="1705888" y="500198"/>
                  <a:pt x="1679805" y="506087"/>
                </a:cubicBezTo>
                <a:cubicBezTo>
                  <a:pt x="1653723" y="511977"/>
                  <a:pt x="1632688" y="512818"/>
                  <a:pt x="1616702" y="508611"/>
                </a:cubicBezTo>
                <a:cubicBezTo>
                  <a:pt x="1600716" y="504405"/>
                  <a:pt x="1586833" y="499356"/>
                  <a:pt x="1575054" y="493467"/>
                </a:cubicBezTo>
                <a:cubicBezTo>
                  <a:pt x="1563275" y="487577"/>
                  <a:pt x="1545185" y="486315"/>
                  <a:pt x="1520785" y="489681"/>
                </a:cubicBezTo>
                <a:cubicBezTo>
                  <a:pt x="1496385" y="493046"/>
                  <a:pt x="1479559" y="495991"/>
                  <a:pt x="1470303" y="498515"/>
                </a:cubicBezTo>
                <a:cubicBezTo>
                  <a:pt x="1461048" y="501039"/>
                  <a:pt x="1450531" y="504825"/>
                  <a:pt x="1438751" y="509874"/>
                </a:cubicBezTo>
                <a:cubicBezTo>
                  <a:pt x="1433703" y="503143"/>
                  <a:pt x="1429917" y="498094"/>
                  <a:pt x="1427393" y="494729"/>
                </a:cubicBezTo>
                <a:cubicBezTo>
                  <a:pt x="1424869" y="491363"/>
                  <a:pt x="1417297" y="488418"/>
                  <a:pt x="1404676" y="485894"/>
                </a:cubicBezTo>
                <a:cubicBezTo>
                  <a:pt x="1392055" y="483370"/>
                  <a:pt x="1370600" y="476639"/>
                  <a:pt x="1340311" y="465701"/>
                </a:cubicBezTo>
                <a:cubicBezTo>
                  <a:pt x="1310021" y="454764"/>
                  <a:pt x="1267953" y="448453"/>
                  <a:pt x="1214104" y="446770"/>
                </a:cubicBezTo>
                <a:cubicBezTo>
                  <a:pt x="1160257" y="445088"/>
                  <a:pt x="1102622" y="447612"/>
                  <a:pt x="1041202" y="454343"/>
                </a:cubicBezTo>
                <a:cubicBezTo>
                  <a:pt x="979781" y="461074"/>
                  <a:pt x="921727" y="469908"/>
                  <a:pt x="867037" y="480846"/>
                </a:cubicBezTo>
                <a:cubicBezTo>
                  <a:pt x="812348" y="491784"/>
                  <a:pt x="757659" y="499777"/>
                  <a:pt x="702969" y="504825"/>
                </a:cubicBezTo>
                <a:cubicBezTo>
                  <a:pt x="648280" y="509874"/>
                  <a:pt x="588963" y="512818"/>
                  <a:pt x="525018" y="513660"/>
                </a:cubicBezTo>
                <a:cubicBezTo>
                  <a:pt x="461074" y="514501"/>
                  <a:pt x="409750" y="514501"/>
                  <a:pt x="371047" y="513660"/>
                </a:cubicBezTo>
                <a:cubicBezTo>
                  <a:pt x="332343" y="512818"/>
                  <a:pt x="298268" y="510715"/>
                  <a:pt x="268820" y="507349"/>
                </a:cubicBezTo>
                <a:cubicBezTo>
                  <a:pt x="239371" y="503984"/>
                  <a:pt x="209923" y="498936"/>
                  <a:pt x="180475" y="492205"/>
                </a:cubicBezTo>
                <a:cubicBezTo>
                  <a:pt x="151027" y="485474"/>
                  <a:pt x="130413" y="482108"/>
                  <a:pt x="118634" y="482108"/>
                </a:cubicBezTo>
                <a:cubicBezTo>
                  <a:pt x="106855" y="482108"/>
                  <a:pt x="96338" y="481267"/>
                  <a:pt x="87083" y="479584"/>
                </a:cubicBezTo>
                <a:cubicBezTo>
                  <a:pt x="77827" y="477901"/>
                  <a:pt x="68572" y="474536"/>
                  <a:pt x="59317" y="469488"/>
                </a:cubicBezTo>
                <a:cubicBezTo>
                  <a:pt x="50062" y="464439"/>
                  <a:pt x="41228" y="457708"/>
                  <a:pt x="32814" y="449295"/>
                </a:cubicBezTo>
                <a:cubicBezTo>
                  <a:pt x="27766" y="437515"/>
                  <a:pt x="23979" y="429522"/>
                  <a:pt x="21455" y="425315"/>
                </a:cubicBezTo>
                <a:cubicBezTo>
                  <a:pt x="18931" y="421109"/>
                  <a:pt x="15566" y="414798"/>
                  <a:pt x="11359" y="406384"/>
                </a:cubicBezTo>
                <a:cubicBezTo>
                  <a:pt x="7152" y="397971"/>
                  <a:pt x="4628" y="391240"/>
                  <a:pt x="3786" y="386191"/>
                </a:cubicBezTo>
                <a:cubicBezTo>
                  <a:pt x="2945" y="381143"/>
                  <a:pt x="1683" y="376936"/>
                  <a:pt x="0" y="373571"/>
                </a:cubicBezTo>
                <a:cubicBezTo>
                  <a:pt x="3366" y="371888"/>
                  <a:pt x="6311" y="369785"/>
                  <a:pt x="8835" y="367260"/>
                </a:cubicBezTo>
                <a:cubicBezTo>
                  <a:pt x="11359" y="364736"/>
                  <a:pt x="20614" y="362633"/>
                  <a:pt x="36600" y="360950"/>
                </a:cubicBezTo>
                <a:cubicBezTo>
                  <a:pt x="52586" y="359267"/>
                  <a:pt x="74883" y="361371"/>
                  <a:pt x="103489" y="367260"/>
                </a:cubicBezTo>
                <a:cubicBezTo>
                  <a:pt x="132096" y="373150"/>
                  <a:pt x="174586" y="372309"/>
                  <a:pt x="230958" y="364736"/>
                </a:cubicBezTo>
                <a:cubicBezTo>
                  <a:pt x="287330" y="357164"/>
                  <a:pt x="374412" y="340337"/>
                  <a:pt x="492205" y="314254"/>
                </a:cubicBezTo>
                <a:cubicBezTo>
                  <a:pt x="609997" y="288171"/>
                  <a:pt x="726948" y="261668"/>
                  <a:pt x="843058" y="234744"/>
                </a:cubicBezTo>
                <a:cubicBezTo>
                  <a:pt x="959168" y="207820"/>
                  <a:pt x="1024795" y="188468"/>
                  <a:pt x="1039940" y="176689"/>
                </a:cubicBezTo>
                <a:cubicBezTo>
                  <a:pt x="1055085" y="164910"/>
                  <a:pt x="1068967" y="157337"/>
                  <a:pt x="1081588" y="153972"/>
                </a:cubicBezTo>
                <a:cubicBezTo>
                  <a:pt x="1094209" y="150606"/>
                  <a:pt x="1110195" y="148082"/>
                  <a:pt x="1129546" y="146400"/>
                </a:cubicBezTo>
                <a:cubicBezTo>
                  <a:pt x="1148898" y="144717"/>
                  <a:pt x="1160257" y="143034"/>
                  <a:pt x="1163622" y="141351"/>
                </a:cubicBezTo>
                <a:cubicBezTo>
                  <a:pt x="1166987" y="139669"/>
                  <a:pt x="1172035" y="137986"/>
                  <a:pt x="1178767" y="136303"/>
                </a:cubicBezTo>
                <a:lnTo>
                  <a:pt x="1186339" y="118634"/>
                </a:lnTo>
                <a:lnTo>
                  <a:pt x="1204008" y="103489"/>
                </a:lnTo>
                <a:lnTo>
                  <a:pt x="1214104" y="90869"/>
                </a:lnTo>
                <a:cubicBezTo>
                  <a:pt x="1222518" y="85821"/>
                  <a:pt x="1228828" y="80772"/>
                  <a:pt x="1233035" y="75724"/>
                </a:cubicBezTo>
                <a:cubicBezTo>
                  <a:pt x="1237243" y="70676"/>
                  <a:pt x="1241449" y="68152"/>
                  <a:pt x="1245656" y="68152"/>
                </a:cubicBezTo>
                <a:cubicBezTo>
                  <a:pt x="1249863" y="68152"/>
                  <a:pt x="1257856" y="67310"/>
                  <a:pt x="1269635" y="65628"/>
                </a:cubicBezTo>
                <a:lnTo>
                  <a:pt x="1282256" y="53007"/>
                </a:lnTo>
                <a:lnTo>
                  <a:pt x="1294876" y="42910"/>
                </a:lnTo>
                <a:lnTo>
                  <a:pt x="1294876" y="35338"/>
                </a:lnTo>
                <a:cubicBezTo>
                  <a:pt x="1301607" y="33655"/>
                  <a:pt x="1306235" y="31973"/>
                  <a:pt x="1308759" y="30290"/>
                </a:cubicBezTo>
                <a:cubicBezTo>
                  <a:pt x="1311283" y="28607"/>
                  <a:pt x="1317593" y="28607"/>
                  <a:pt x="1327690" y="30290"/>
                </a:cubicBezTo>
                <a:cubicBezTo>
                  <a:pt x="1337787" y="31973"/>
                  <a:pt x="1344097" y="31552"/>
                  <a:pt x="1346621" y="29028"/>
                </a:cubicBezTo>
                <a:cubicBezTo>
                  <a:pt x="1349145" y="26504"/>
                  <a:pt x="1352511" y="25662"/>
                  <a:pt x="1356717" y="26504"/>
                </a:cubicBezTo>
                <a:cubicBezTo>
                  <a:pt x="1360924" y="27345"/>
                  <a:pt x="1367235" y="27766"/>
                  <a:pt x="1375649" y="27766"/>
                </a:cubicBezTo>
                <a:lnTo>
                  <a:pt x="1370600" y="20193"/>
                </a:lnTo>
                <a:close/>
              </a:path>
            </a:pathLst>
          </a:custGeom>
          <a:solidFill>
            <a:schemeClr val="bg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3407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/>
            </a:gs>
            <a:gs pos="100000">
              <a:srgbClr val="FBFBFF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椭圆 173"/>
          <p:cNvSpPr/>
          <p:nvPr/>
        </p:nvSpPr>
        <p:spPr>
          <a:xfrm>
            <a:off x="4683328" y="5333354"/>
            <a:ext cx="2816992" cy="262194"/>
          </a:xfrm>
          <a:prstGeom prst="ellipse">
            <a:avLst/>
          </a:prstGeom>
          <a:solidFill>
            <a:srgbClr val="000058">
              <a:alpha val="10000"/>
            </a:srgbClr>
          </a:solidFill>
          <a:ln>
            <a:noFill/>
          </a:ln>
          <a:effectLst>
            <a:softEdge rad="76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2" name="图片 14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FilmGrain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241278" y="1327524"/>
            <a:ext cx="3767276" cy="3761584"/>
          </a:xfrm>
          <a:prstGeom prst="rect">
            <a:avLst/>
          </a:prstGeom>
        </p:spPr>
      </p:pic>
      <p:pic>
        <p:nvPicPr>
          <p:cNvPr id="141" name="图片 140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FilmGrain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079635" y="947184"/>
            <a:ext cx="4546908" cy="4655032"/>
          </a:xfrm>
          <a:prstGeom prst="rect">
            <a:avLst/>
          </a:prstGeom>
        </p:spPr>
      </p:pic>
      <p:grpSp>
        <p:nvGrpSpPr>
          <p:cNvPr id="124" name="组合 123"/>
          <p:cNvGrpSpPr/>
          <p:nvPr/>
        </p:nvGrpSpPr>
        <p:grpSpPr>
          <a:xfrm>
            <a:off x="5009772" y="2026715"/>
            <a:ext cx="1988284" cy="2413004"/>
            <a:chOff x="5019261" y="2131742"/>
            <a:chExt cx="1988284" cy="2413004"/>
          </a:xfrm>
        </p:grpSpPr>
        <p:sp>
          <p:nvSpPr>
            <p:cNvPr id="120" name="文本框 119"/>
            <p:cNvSpPr txBox="1"/>
            <p:nvPr/>
          </p:nvSpPr>
          <p:spPr>
            <a:xfrm>
              <a:off x="5019261" y="2131742"/>
              <a:ext cx="1275424" cy="1200329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>
              <a:defPPr>
                <a:defRPr lang="zh-CN"/>
              </a:defPPr>
              <a:lvl1pPr algn="ctr">
                <a:defRPr sz="16600">
                  <a:solidFill>
                    <a:srgbClr val="3C2918"/>
                  </a:solidFill>
                  <a:latin typeface="Ohhige115" panose="02000609000000000000" pitchFamily="49" charset="-128"/>
                  <a:ea typeface="Ohhige115" panose="02000609000000000000" pitchFamily="49" charset="-128"/>
                </a:defRPr>
              </a:lvl1pPr>
            </a:lstStyle>
            <a:p>
              <a:r>
                <a:rPr lang="zh-CN" altLang="en-US" sz="7200" dirty="0">
                  <a:solidFill>
                    <a:schemeClr val="bg1"/>
                  </a:solidFill>
                  <a:latin typeface="汉仪尚巍手书W" panose="00020600040101010101" pitchFamily="18" charset="-122"/>
                  <a:ea typeface="汉仪尚巍手书W" panose="00020600040101010101" pitchFamily="18" charset="-122"/>
                </a:rPr>
                <a:t>谢</a:t>
              </a:r>
            </a:p>
          </p:txBody>
        </p:sp>
        <p:sp>
          <p:nvSpPr>
            <p:cNvPr id="121" name="文本框 120"/>
            <p:cNvSpPr txBox="1"/>
            <p:nvPr/>
          </p:nvSpPr>
          <p:spPr>
            <a:xfrm>
              <a:off x="5699170" y="2649007"/>
              <a:ext cx="1275424" cy="830997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>
              <a:defPPr>
                <a:defRPr lang="zh-CN"/>
              </a:defPPr>
              <a:lvl1pPr algn="ctr">
                <a:defRPr sz="16600">
                  <a:solidFill>
                    <a:srgbClr val="3C2918"/>
                  </a:solidFill>
                  <a:latin typeface="Ohhige115" panose="02000609000000000000" pitchFamily="49" charset="-128"/>
                  <a:ea typeface="Ohhige115" panose="02000609000000000000" pitchFamily="49" charset="-128"/>
                </a:defRPr>
              </a:lvl1pPr>
            </a:lstStyle>
            <a:p>
              <a:r>
                <a:rPr lang="zh-CN" altLang="en-US" sz="4800" dirty="0">
                  <a:solidFill>
                    <a:schemeClr val="bg1"/>
                  </a:solidFill>
                  <a:latin typeface="汉仪尚巍手书W" panose="00020600040101010101" pitchFamily="18" charset="-122"/>
                  <a:ea typeface="汉仪尚巍手书W" panose="00020600040101010101" pitchFamily="18" charset="-122"/>
                </a:rPr>
                <a:t>谢</a:t>
              </a:r>
            </a:p>
          </p:txBody>
        </p:sp>
        <p:sp>
          <p:nvSpPr>
            <p:cNvPr id="122" name="文本框 121"/>
            <p:cNvSpPr txBox="1"/>
            <p:nvPr/>
          </p:nvSpPr>
          <p:spPr>
            <a:xfrm>
              <a:off x="5192330" y="3098080"/>
              <a:ext cx="1275424" cy="769441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>
              <a:defPPr>
                <a:defRPr lang="zh-CN"/>
              </a:defPPr>
              <a:lvl1pPr algn="ctr">
                <a:defRPr sz="16600">
                  <a:solidFill>
                    <a:srgbClr val="3C2918"/>
                  </a:solidFill>
                  <a:latin typeface="Ohhige115" panose="02000609000000000000" pitchFamily="49" charset="-128"/>
                  <a:ea typeface="Ohhige115" panose="02000609000000000000" pitchFamily="49" charset="-128"/>
                </a:defRPr>
              </a:lvl1pPr>
            </a:lstStyle>
            <a:p>
              <a:r>
                <a:rPr lang="zh-CN" altLang="en-US" sz="4400" dirty="0">
                  <a:solidFill>
                    <a:schemeClr val="bg1"/>
                  </a:solidFill>
                  <a:latin typeface="汉仪尚巍手书W" panose="00020600040101010101" pitchFamily="18" charset="-122"/>
                  <a:ea typeface="汉仪尚巍手书W" panose="00020600040101010101" pitchFamily="18" charset="-122"/>
                </a:rPr>
                <a:t>阅</a:t>
              </a:r>
            </a:p>
          </p:txBody>
        </p:sp>
        <p:sp>
          <p:nvSpPr>
            <p:cNvPr id="123" name="文本框 122"/>
            <p:cNvSpPr txBox="1"/>
            <p:nvPr/>
          </p:nvSpPr>
          <p:spPr>
            <a:xfrm>
              <a:off x="5732121" y="3436750"/>
              <a:ext cx="1275424" cy="1107996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>
              <a:defPPr>
                <a:defRPr lang="zh-CN"/>
              </a:defPPr>
              <a:lvl1pPr algn="ctr">
                <a:defRPr sz="16600">
                  <a:solidFill>
                    <a:srgbClr val="3C2918"/>
                  </a:solidFill>
                  <a:latin typeface="Ohhige115" panose="02000609000000000000" pitchFamily="49" charset="-128"/>
                  <a:ea typeface="Ohhige115" panose="02000609000000000000" pitchFamily="49" charset="-128"/>
                </a:defRPr>
              </a:lvl1pPr>
            </a:lstStyle>
            <a:p>
              <a:r>
                <a:rPr lang="zh-CN" altLang="en-US" sz="6600" dirty="0">
                  <a:solidFill>
                    <a:schemeClr val="bg1"/>
                  </a:solidFill>
                  <a:latin typeface="汉仪尚巍手书W" panose="00020600040101010101" pitchFamily="18" charset="-122"/>
                  <a:ea typeface="汉仪尚巍手书W" panose="00020600040101010101" pitchFamily="18" charset="-122"/>
                </a:rPr>
                <a:t>读</a:t>
              </a:r>
            </a:p>
          </p:txBody>
        </p:sp>
      </p:grpSp>
      <p:sp>
        <p:nvSpPr>
          <p:cNvPr id="125" name="矩形 124"/>
          <p:cNvSpPr/>
          <p:nvPr/>
        </p:nvSpPr>
        <p:spPr>
          <a:xfrm>
            <a:off x="6186083" y="2467735"/>
            <a:ext cx="544364" cy="12749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0000"/>
              </a:solidFill>
              <a:latin typeface="汉仪尚巍手书W" panose="00020600040101010101" pitchFamily="18" charset="-122"/>
              <a:ea typeface="汉仪尚巍手书W" panose="00020600040101010101" pitchFamily="18" charset="-122"/>
            </a:endParaRPr>
          </a:p>
        </p:txBody>
      </p:sp>
      <p:sp>
        <p:nvSpPr>
          <p:cNvPr id="126" name="矩形 125"/>
          <p:cNvSpPr/>
          <p:nvPr/>
        </p:nvSpPr>
        <p:spPr>
          <a:xfrm>
            <a:off x="6109983" y="2357398"/>
            <a:ext cx="71205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</a:rPr>
              <a:t>2019</a:t>
            </a:r>
            <a:endParaRPr lang="zh-CN" altLang="en-US" sz="2000" dirty="0">
              <a:solidFill>
                <a:schemeClr val="bg1"/>
              </a:solidFill>
              <a:latin typeface="汉仪尚巍手书W" panose="00020600040101010101" pitchFamily="18" charset="-122"/>
              <a:ea typeface="汉仪尚巍手书W" panose="00020600040101010101" pitchFamily="18" charset="-122"/>
            </a:endParaRPr>
          </a:p>
        </p:txBody>
      </p:sp>
      <p:grpSp>
        <p:nvGrpSpPr>
          <p:cNvPr id="129" name="组合 128"/>
          <p:cNvGrpSpPr/>
          <p:nvPr/>
        </p:nvGrpSpPr>
        <p:grpSpPr>
          <a:xfrm>
            <a:off x="6631333" y="-5023588"/>
            <a:ext cx="4874773" cy="4875473"/>
            <a:chOff x="3912033" y="899933"/>
            <a:chExt cx="4874773" cy="4875473"/>
          </a:xfrm>
        </p:grpSpPr>
        <p:sp>
          <p:nvSpPr>
            <p:cNvPr id="130" name="任意多边形 129"/>
            <p:cNvSpPr/>
            <p:nvPr/>
          </p:nvSpPr>
          <p:spPr>
            <a:xfrm rot="18581839">
              <a:off x="5877170" y="563810"/>
              <a:ext cx="737063" cy="1409309"/>
            </a:xfrm>
            <a:custGeom>
              <a:avLst/>
              <a:gdLst>
                <a:gd name="connsiteX0" fmla="*/ 585186 w 606760"/>
                <a:gd name="connsiteY0" fmla="*/ 308404 h 1160163"/>
                <a:gd name="connsiteX1" fmla="*/ 587101 w 606760"/>
                <a:gd name="connsiteY1" fmla="*/ 309072 h 1160163"/>
                <a:gd name="connsiteX2" fmla="*/ 592710 w 606760"/>
                <a:gd name="connsiteY2" fmla="*/ 315930 h 1160163"/>
                <a:gd name="connsiteX3" fmla="*/ 593603 w 606760"/>
                <a:gd name="connsiteY3" fmla="*/ 318575 h 1160163"/>
                <a:gd name="connsiteX4" fmla="*/ 305575 w 606760"/>
                <a:gd name="connsiteY4" fmla="*/ 233693 h 1160163"/>
                <a:gd name="connsiteX5" fmla="*/ 305559 w 606760"/>
                <a:gd name="connsiteY5" fmla="*/ 233814 h 1160163"/>
                <a:gd name="connsiteX6" fmla="*/ 305420 w 606760"/>
                <a:gd name="connsiteY6" fmla="*/ 233809 h 1160163"/>
                <a:gd name="connsiteX7" fmla="*/ 276161 w 606760"/>
                <a:gd name="connsiteY7" fmla="*/ 0 h 1160163"/>
                <a:gd name="connsiteX8" fmla="*/ 296340 w 606760"/>
                <a:gd name="connsiteY8" fmla="*/ 2522 h 1160163"/>
                <a:gd name="connsiteX9" fmla="*/ 325613 w 606760"/>
                <a:gd name="connsiteY9" fmla="*/ 29355 h 1160163"/>
                <a:gd name="connsiteX10" fmla="*/ 328137 w 606760"/>
                <a:gd name="connsiteY10" fmla="*/ 41976 h 1160163"/>
                <a:gd name="connsiteX11" fmla="*/ 373504 w 606760"/>
                <a:gd name="connsiteY11" fmla="*/ 72761 h 1160163"/>
                <a:gd name="connsiteX12" fmla="*/ 375406 w 606760"/>
                <a:gd name="connsiteY12" fmla="*/ 78746 h 1160163"/>
                <a:gd name="connsiteX13" fmla="*/ 373649 w 606760"/>
                <a:gd name="connsiteY13" fmla="*/ 72859 h 1160163"/>
                <a:gd name="connsiteX14" fmla="*/ 378912 w 606760"/>
                <a:gd name="connsiteY14" fmla="*/ 76431 h 1160163"/>
                <a:gd name="connsiteX15" fmla="*/ 385889 w 606760"/>
                <a:gd name="connsiteY15" fmla="*/ 91440 h 1160163"/>
                <a:gd name="connsiteX16" fmla="*/ 387614 w 606760"/>
                <a:gd name="connsiteY16" fmla="*/ 96301 h 1160163"/>
                <a:gd name="connsiteX17" fmla="*/ 366630 w 606760"/>
                <a:gd name="connsiteY17" fmla="*/ 108234 h 1160163"/>
                <a:gd name="connsiteX18" fmla="*/ 335709 w 606760"/>
                <a:gd name="connsiteY18" fmla="*/ 117699 h 1160163"/>
                <a:gd name="connsiteX19" fmla="*/ 305420 w 606760"/>
                <a:gd name="connsiteY19" fmla="*/ 168182 h 1160163"/>
                <a:gd name="connsiteX20" fmla="*/ 324351 w 606760"/>
                <a:gd name="connsiteY20" fmla="*/ 173230 h 1160163"/>
                <a:gd name="connsiteX21" fmla="*/ 329884 w 606760"/>
                <a:gd name="connsiteY21" fmla="*/ 174110 h 1160163"/>
                <a:gd name="connsiteX22" fmla="*/ 324929 w 606760"/>
                <a:gd name="connsiteY22" fmla="*/ 188976 h 1160163"/>
                <a:gd name="connsiteX23" fmla="*/ 317986 w 606760"/>
                <a:gd name="connsiteY23" fmla="*/ 202234 h 1160163"/>
                <a:gd name="connsiteX24" fmla="*/ 314676 w 606760"/>
                <a:gd name="connsiteY24" fmla="*/ 207499 h 1160163"/>
                <a:gd name="connsiteX25" fmla="*/ 307944 w 606760"/>
                <a:gd name="connsiteY25" fmla="*/ 206044 h 1160163"/>
                <a:gd name="connsiteX26" fmla="*/ 315516 w 606760"/>
                <a:gd name="connsiteY26" fmla="*/ 193423 h 1160163"/>
                <a:gd name="connsiteX27" fmla="*/ 305420 w 606760"/>
                <a:gd name="connsiteY27" fmla="*/ 185850 h 1160163"/>
                <a:gd name="connsiteX28" fmla="*/ 299110 w 606760"/>
                <a:gd name="connsiteY28" fmla="*/ 200996 h 1160163"/>
                <a:gd name="connsiteX29" fmla="*/ 296586 w 606760"/>
                <a:gd name="connsiteY29" fmla="*/ 224974 h 1160163"/>
                <a:gd name="connsiteX30" fmla="*/ 271345 w 606760"/>
                <a:gd name="connsiteY30" fmla="*/ 347394 h 1160163"/>
                <a:gd name="connsiteX31" fmla="*/ 228434 w 606760"/>
                <a:gd name="connsiteY31" fmla="*/ 573304 h 1160163"/>
                <a:gd name="connsiteX32" fmla="*/ 212027 w 606760"/>
                <a:gd name="connsiteY32" fmla="*/ 724751 h 1160163"/>
                <a:gd name="connsiteX33" fmla="*/ 204455 w 606760"/>
                <a:gd name="connsiteY33" fmla="*/ 794165 h 1160163"/>
                <a:gd name="connsiteX34" fmla="*/ 212027 w 606760"/>
                <a:gd name="connsiteY34" fmla="*/ 794165 h 1160163"/>
                <a:gd name="connsiteX35" fmla="*/ 224648 w 606760"/>
                <a:gd name="connsiteY35" fmla="*/ 699510 h 1160163"/>
                <a:gd name="connsiteX36" fmla="*/ 233482 w 606760"/>
                <a:gd name="connsiteY36" fmla="*/ 655338 h 1160163"/>
                <a:gd name="connsiteX37" fmla="*/ 252414 w 606760"/>
                <a:gd name="connsiteY37" fmla="*/ 597284 h 1160163"/>
                <a:gd name="connsiteX38" fmla="*/ 246104 w 606760"/>
                <a:gd name="connsiteY38" fmla="*/ 627572 h 1160163"/>
                <a:gd name="connsiteX39" fmla="*/ 241055 w 606760"/>
                <a:gd name="connsiteY39" fmla="*/ 699510 h 1160163"/>
                <a:gd name="connsiteX40" fmla="*/ 224648 w 606760"/>
                <a:gd name="connsiteY40" fmla="*/ 821930 h 1160163"/>
                <a:gd name="connsiteX41" fmla="*/ 239792 w 606760"/>
                <a:gd name="connsiteY41" fmla="*/ 818144 h 1160163"/>
                <a:gd name="connsiteX42" fmla="*/ 261248 w 606760"/>
                <a:gd name="connsiteY42" fmla="*/ 799213 h 1160163"/>
                <a:gd name="connsiteX43" fmla="*/ 318041 w 606760"/>
                <a:gd name="connsiteY43" fmla="*/ 746206 h 1160163"/>
                <a:gd name="connsiteX44" fmla="*/ 415220 w 606760"/>
                <a:gd name="connsiteY44" fmla="*/ 603594 h 1160163"/>
                <a:gd name="connsiteX45" fmla="*/ 459391 w 606760"/>
                <a:gd name="connsiteY45" fmla="*/ 535442 h 1160163"/>
                <a:gd name="connsiteX46" fmla="*/ 477061 w 606760"/>
                <a:gd name="connsiteY46" fmla="*/ 506414 h 1160163"/>
                <a:gd name="connsiteX47" fmla="*/ 493467 w 606760"/>
                <a:gd name="connsiteY47" fmla="*/ 481174 h 1160163"/>
                <a:gd name="connsiteX48" fmla="*/ 504826 w 606760"/>
                <a:gd name="connsiteY48" fmla="*/ 460980 h 1160163"/>
                <a:gd name="connsiteX49" fmla="*/ 512398 w 606760"/>
                <a:gd name="connsiteY49" fmla="*/ 440787 h 1160163"/>
                <a:gd name="connsiteX50" fmla="*/ 522494 w 606760"/>
                <a:gd name="connsiteY50" fmla="*/ 435739 h 1160163"/>
                <a:gd name="connsiteX51" fmla="*/ 557202 w 606760"/>
                <a:gd name="connsiteY51" fmla="*/ 379577 h 1160163"/>
                <a:gd name="connsiteX52" fmla="*/ 597740 w 606760"/>
                <a:gd name="connsiteY52" fmla="*/ 330815 h 1160163"/>
                <a:gd name="connsiteX53" fmla="*/ 599249 w 606760"/>
                <a:gd name="connsiteY53" fmla="*/ 335280 h 1160163"/>
                <a:gd name="connsiteX54" fmla="*/ 606192 w 606760"/>
                <a:gd name="connsiteY54" fmla="*/ 348538 h 1160163"/>
                <a:gd name="connsiteX55" fmla="*/ 606760 w 606760"/>
                <a:gd name="connsiteY55" fmla="*/ 349441 h 1160163"/>
                <a:gd name="connsiteX56" fmla="*/ 562250 w 606760"/>
                <a:gd name="connsiteY56" fmla="*/ 414284 h 1160163"/>
                <a:gd name="connsiteX57" fmla="*/ 530068 w 606760"/>
                <a:gd name="connsiteY57" fmla="*/ 496318 h 1160163"/>
                <a:gd name="connsiteX58" fmla="*/ 525019 w 606760"/>
                <a:gd name="connsiteY58" fmla="*/ 483697 h 1160163"/>
                <a:gd name="connsiteX59" fmla="*/ 492205 w 606760"/>
                <a:gd name="connsiteY59" fmla="*/ 559421 h 1160163"/>
                <a:gd name="connsiteX60" fmla="*/ 492205 w 606760"/>
                <a:gd name="connsiteY60" fmla="*/ 549324 h 1160163"/>
                <a:gd name="connsiteX61" fmla="*/ 424054 w 606760"/>
                <a:gd name="connsiteY61" fmla="*/ 690676 h 1160163"/>
                <a:gd name="connsiteX62" fmla="*/ 388716 w 606760"/>
                <a:gd name="connsiteY62" fmla="*/ 748730 h 1160163"/>
                <a:gd name="connsiteX63" fmla="*/ 398812 w 606760"/>
                <a:gd name="connsiteY63" fmla="*/ 763876 h 1160163"/>
                <a:gd name="connsiteX64" fmla="*/ 383668 w 606760"/>
                <a:gd name="connsiteY64" fmla="*/ 799213 h 1160163"/>
                <a:gd name="connsiteX65" fmla="*/ 391240 w 606760"/>
                <a:gd name="connsiteY65" fmla="*/ 819406 h 1160163"/>
                <a:gd name="connsiteX66" fmla="*/ 371047 w 606760"/>
                <a:gd name="connsiteY66" fmla="*/ 821930 h 1160163"/>
                <a:gd name="connsiteX67" fmla="*/ 383668 w 606760"/>
                <a:gd name="connsiteY67" fmla="*/ 854744 h 1160163"/>
                <a:gd name="connsiteX68" fmla="*/ 376095 w 606760"/>
                <a:gd name="connsiteY68" fmla="*/ 859792 h 1160163"/>
                <a:gd name="connsiteX69" fmla="*/ 320565 w 606760"/>
                <a:gd name="connsiteY69" fmla="*/ 940564 h 1160163"/>
                <a:gd name="connsiteX70" fmla="*/ 335709 w 606760"/>
                <a:gd name="connsiteY70" fmla="*/ 943088 h 1160163"/>
                <a:gd name="connsiteX71" fmla="*/ 348330 w 606760"/>
                <a:gd name="connsiteY71" fmla="*/ 925419 h 1160163"/>
                <a:gd name="connsiteX72" fmla="*/ 348330 w 606760"/>
                <a:gd name="connsiteY72" fmla="*/ 927944 h 1160163"/>
                <a:gd name="connsiteX73" fmla="*/ 416482 w 606760"/>
                <a:gd name="connsiteY73" fmla="*/ 877461 h 1160163"/>
                <a:gd name="connsiteX74" fmla="*/ 360951 w 606760"/>
                <a:gd name="connsiteY74" fmla="*/ 941826 h 1160163"/>
                <a:gd name="connsiteX75" fmla="*/ 344544 w 606760"/>
                <a:gd name="connsiteY75" fmla="*/ 973378 h 1160163"/>
                <a:gd name="connsiteX76" fmla="*/ 340758 w 606760"/>
                <a:gd name="connsiteY76" fmla="*/ 997356 h 1160163"/>
                <a:gd name="connsiteX77" fmla="*/ 336971 w 606760"/>
                <a:gd name="connsiteY77" fmla="*/ 1045315 h 1160163"/>
                <a:gd name="connsiteX78" fmla="*/ 340758 w 606760"/>
                <a:gd name="connsiteY78" fmla="*/ 1086964 h 1160163"/>
                <a:gd name="connsiteX79" fmla="*/ 371047 w 606760"/>
                <a:gd name="connsiteY79" fmla="*/ 1099584 h 1160163"/>
                <a:gd name="connsiteX80" fmla="*/ 383668 w 606760"/>
                <a:gd name="connsiteY80" fmla="*/ 1139970 h 1160163"/>
                <a:gd name="connsiteX81" fmla="*/ 360951 w 606760"/>
                <a:gd name="connsiteY81" fmla="*/ 1160163 h 1160163"/>
                <a:gd name="connsiteX82" fmla="*/ 338234 w 606760"/>
                <a:gd name="connsiteY82" fmla="*/ 1147542 h 1160163"/>
                <a:gd name="connsiteX83" fmla="*/ 302896 w 606760"/>
                <a:gd name="connsiteY83" fmla="*/ 1141232 h 1160163"/>
                <a:gd name="connsiteX84" fmla="*/ 252414 w 606760"/>
                <a:gd name="connsiteY84" fmla="*/ 1151328 h 1160163"/>
                <a:gd name="connsiteX85" fmla="*/ 206979 w 606760"/>
                <a:gd name="connsiteY85" fmla="*/ 1146280 h 1160163"/>
                <a:gd name="connsiteX86" fmla="*/ 174166 w 606760"/>
                <a:gd name="connsiteY86" fmla="*/ 1134922 h 1160163"/>
                <a:gd name="connsiteX87" fmla="*/ 141352 w 606760"/>
                <a:gd name="connsiteY87" fmla="*/ 1145018 h 1160163"/>
                <a:gd name="connsiteX88" fmla="*/ 98442 w 606760"/>
                <a:gd name="connsiteY88" fmla="*/ 1117252 h 1160163"/>
                <a:gd name="connsiteX89" fmla="*/ 20194 w 606760"/>
                <a:gd name="connsiteY89" fmla="*/ 1008715 h 1160163"/>
                <a:gd name="connsiteX90" fmla="*/ 1263 w 606760"/>
                <a:gd name="connsiteY90" fmla="*/ 940564 h 1160163"/>
                <a:gd name="connsiteX91" fmla="*/ 20194 w 606760"/>
                <a:gd name="connsiteY91" fmla="*/ 877461 h 1160163"/>
                <a:gd name="connsiteX92" fmla="*/ 32814 w 606760"/>
                <a:gd name="connsiteY92" fmla="*/ 837075 h 1160163"/>
                <a:gd name="connsiteX93" fmla="*/ 53007 w 606760"/>
                <a:gd name="connsiteY93" fmla="*/ 784068 h 1160163"/>
                <a:gd name="connsiteX94" fmla="*/ 116111 w 606760"/>
                <a:gd name="connsiteY94" fmla="*/ 537966 h 1160163"/>
                <a:gd name="connsiteX95" fmla="*/ 148924 w 606760"/>
                <a:gd name="connsiteY95" fmla="*/ 310795 h 1160163"/>
                <a:gd name="connsiteX96" fmla="*/ 147662 w 606760"/>
                <a:gd name="connsiteY96" fmla="*/ 280506 h 1160163"/>
                <a:gd name="connsiteX97" fmla="*/ 159021 w 606760"/>
                <a:gd name="connsiteY97" fmla="*/ 221188 h 1160163"/>
                <a:gd name="connsiteX98" fmla="*/ 169907 w 606760"/>
                <a:gd name="connsiteY98" fmla="*/ 106183 h 1160163"/>
                <a:gd name="connsiteX99" fmla="*/ 174295 w 606760"/>
                <a:gd name="connsiteY99" fmla="*/ 67911 h 1160163"/>
                <a:gd name="connsiteX100" fmla="*/ 184721 w 606760"/>
                <a:gd name="connsiteY100" fmla="*/ 60960 h 1160163"/>
                <a:gd name="connsiteX101" fmla="*/ 239585 w 606760"/>
                <a:gd name="connsiteY101" fmla="*/ 12192 h 1160163"/>
                <a:gd name="connsiteX102" fmla="*/ 276161 w 606760"/>
                <a:gd name="connsiteY102" fmla="*/ 0 h 11601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</a:cxnLst>
              <a:rect l="l" t="t" r="r" b="b"/>
              <a:pathLst>
                <a:path w="606760" h="1160163">
                  <a:moveTo>
                    <a:pt x="585186" y="308404"/>
                  </a:moveTo>
                  <a:lnTo>
                    <a:pt x="587101" y="309072"/>
                  </a:lnTo>
                  <a:cubicBezTo>
                    <a:pt x="589864" y="310957"/>
                    <a:pt x="591522" y="313272"/>
                    <a:pt x="592710" y="315930"/>
                  </a:cubicBezTo>
                  <a:lnTo>
                    <a:pt x="593603" y="318575"/>
                  </a:lnTo>
                  <a:close/>
                  <a:moveTo>
                    <a:pt x="305575" y="233693"/>
                  </a:moveTo>
                  <a:lnTo>
                    <a:pt x="305559" y="233814"/>
                  </a:lnTo>
                  <a:lnTo>
                    <a:pt x="305420" y="233809"/>
                  </a:lnTo>
                  <a:close/>
                  <a:moveTo>
                    <a:pt x="276161" y="0"/>
                  </a:moveTo>
                  <a:lnTo>
                    <a:pt x="296340" y="2522"/>
                  </a:lnTo>
                  <a:lnTo>
                    <a:pt x="325613" y="29355"/>
                  </a:lnTo>
                  <a:lnTo>
                    <a:pt x="328137" y="41976"/>
                  </a:lnTo>
                  <a:lnTo>
                    <a:pt x="373504" y="72761"/>
                  </a:lnTo>
                  <a:lnTo>
                    <a:pt x="375406" y="78746"/>
                  </a:lnTo>
                  <a:lnTo>
                    <a:pt x="373649" y="72859"/>
                  </a:lnTo>
                  <a:lnTo>
                    <a:pt x="378912" y="76431"/>
                  </a:lnTo>
                  <a:lnTo>
                    <a:pt x="385889" y="91440"/>
                  </a:lnTo>
                  <a:lnTo>
                    <a:pt x="387614" y="96301"/>
                  </a:lnTo>
                  <a:lnTo>
                    <a:pt x="366630" y="108234"/>
                  </a:lnTo>
                  <a:cubicBezTo>
                    <a:pt x="356113" y="112861"/>
                    <a:pt x="345806" y="116017"/>
                    <a:pt x="335709" y="117699"/>
                  </a:cubicBezTo>
                  <a:cubicBezTo>
                    <a:pt x="325613" y="137892"/>
                    <a:pt x="315516" y="154720"/>
                    <a:pt x="305420" y="168182"/>
                  </a:cubicBezTo>
                  <a:cubicBezTo>
                    <a:pt x="313834" y="169864"/>
                    <a:pt x="320144" y="171548"/>
                    <a:pt x="324351" y="173230"/>
                  </a:cubicBezTo>
                  <a:lnTo>
                    <a:pt x="329884" y="174110"/>
                  </a:lnTo>
                  <a:lnTo>
                    <a:pt x="324929" y="188976"/>
                  </a:lnTo>
                  <a:cubicBezTo>
                    <a:pt x="321975" y="194885"/>
                    <a:pt x="319713" y="199169"/>
                    <a:pt x="317986" y="202234"/>
                  </a:cubicBezTo>
                  <a:lnTo>
                    <a:pt x="314676" y="207499"/>
                  </a:lnTo>
                  <a:lnTo>
                    <a:pt x="307944" y="206044"/>
                  </a:lnTo>
                  <a:lnTo>
                    <a:pt x="315516" y="193423"/>
                  </a:lnTo>
                  <a:lnTo>
                    <a:pt x="305420" y="185850"/>
                  </a:lnTo>
                  <a:cubicBezTo>
                    <a:pt x="303737" y="192582"/>
                    <a:pt x="301633" y="197630"/>
                    <a:pt x="299110" y="200996"/>
                  </a:cubicBezTo>
                  <a:cubicBezTo>
                    <a:pt x="296586" y="204361"/>
                    <a:pt x="295744" y="212354"/>
                    <a:pt x="296586" y="224974"/>
                  </a:cubicBezTo>
                  <a:cubicBezTo>
                    <a:pt x="297427" y="237596"/>
                    <a:pt x="289013" y="278402"/>
                    <a:pt x="271345" y="347394"/>
                  </a:cubicBezTo>
                  <a:cubicBezTo>
                    <a:pt x="253675" y="416388"/>
                    <a:pt x="239372" y="491690"/>
                    <a:pt x="228434" y="573304"/>
                  </a:cubicBezTo>
                  <a:cubicBezTo>
                    <a:pt x="217496" y="654917"/>
                    <a:pt x="212027" y="705400"/>
                    <a:pt x="212027" y="724751"/>
                  </a:cubicBezTo>
                  <a:cubicBezTo>
                    <a:pt x="212027" y="744103"/>
                    <a:pt x="209503" y="767241"/>
                    <a:pt x="204455" y="794165"/>
                  </a:cubicBezTo>
                  <a:lnTo>
                    <a:pt x="212027" y="794165"/>
                  </a:lnTo>
                  <a:cubicBezTo>
                    <a:pt x="218758" y="748730"/>
                    <a:pt x="222965" y="717179"/>
                    <a:pt x="224648" y="699510"/>
                  </a:cubicBezTo>
                  <a:cubicBezTo>
                    <a:pt x="226331" y="681841"/>
                    <a:pt x="229276" y="667118"/>
                    <a:pt x="233482" y="655338"/>
                  </a:cubicBezTo>
                  <a:cubicBezTo>
                    <a:pt x="237689" y="643558"/>
                    <a:pt x="244000" y="624207"/>
                    <a:pt x="252414" y="597284"/>
                  </a:cubicBezTo>
                  <a:cubicBezTo>
                    <a:pt x="247365" y="610745"/>
                    <a:pt x="245261" y="620842"/>
                    <a:pt x="246104" y="627572"/>
                  </a:cubicBezTo>
                  <a:cubicBezTo>
                    <a:pt x="246945" y="634304"/>
                    <a:pt x="245261" y="658282"/>
                    <a:pt x="241055" y="699510"/>
                  </a:cubicBezTo>
                  <a:cubicBezTo>
                    <a:pt x="236848" y="740738"/>
                    <a:pt x="231379" y="781544"/>
                    <a:pt x="224648" y="821930"/>
                  </a:cubicBezTo>
                  <a:cubicBezTo>
                    <a:pt x="231379" y="820248"/>
                    <a:pt x="236428" y="818986"/>
                    <a:pt x="239792" y="818144"/>
                  </a:cubicBezTo>
                  <a:cubicBezTo>
                    <a:pt x="243159" y="817302"/>
                    <a:pt x="250310" y="810992"/>
                    <a:pt x="261248" y="799213"/>
                  </a:cubicBezTo>
                  <a:cubicBezTo>
                    <a:pt x="272186" y="787434"/>
                    <a:pt x="291117" y="769764"/>
                    <a:pt x="318041" y="746206"/>
                  </a:cubicBezTo>
                  <a:cubicBezTo>
                    <a:pt x="358427" y="685628"/>
                    <a:pt x="390819" y="638090"/>
                    <a:pt x="415220" y="603594"/>
                  </a:cubicBezTo>
                  <a:cubicBezTo>
                    <a:pt x="439619" y="569097"/>
                    <a:pt x="454344" y="546380"/>
                    <a:pt x="459391" y="535442"/>
                  </a:cubicBezTo>
                  <a:cubicBezTo>
                    <a:pt x="464440" y="524504"/>
                    <a:pt x="470330" y="514828"/>
                    <a:pt x="477061" y="506414"/>
                  </a:cubicBezTo>
                  <a:cubicBezTo>
                    <a:pt x="483792" y="498001"/>
                    <a:pt x="489260" y="489587"/>
                    <a:pt x="493467" y="481174"/>
                  </a:cubicBezTo>
                  <a:cubicBezTo>
                    <a:pt x="497674" y="472760"/>
                    <a:pt x="501460" y="466028"/>
                    <a:pt x="504826" y="460980"/>
                  </a:cubicBezTo>
                  <a:cubicBezTo>
                    <a:pt x="508191" y="455932"/>
                    <a:pt x="510716" y="449201"/>
                    <a:pt x="512398" y="440787"/>
                  </a:cubicBezTo>
                  <a:lnTo>
                    <a:pt x="522494" y="435739"/>
                  </a:lnTo>
                  <a:cubicBezTo>
                    <a:pt x="532591" y="416387"/>
                    <a:pt x="544161" y="397667"/>
                    <a:pt x="557202" y="379577"/>
                  </a:cubicBezTo>
                  <a:lnTo>
                    <a:pt x="597740" y="330815"/>
                  </a:lnTo>
                  <a:lnTo>
                    <a:pt x="599249" y="335280"/>
                  </a:lnTo>
                  <a:cubicBezTo>
                    <a:pt x="602204" y="341189"/>
                    <a:pt x="604466" y="345473"/>
                    <a:pt x="606192" y="348538"/>
                  </a:cubicBezTo>
                  <a:lnTo>
                    <a:pt x="606760" y="349441"/>
                  </a:lnTo>
                  <a:lnTo>
                    <a:pt x="562250" y="414284"/>
                  </a:lnTo>
                  <a:cubicBezTo>
                    <a:pt x="548368" y="440366"/>
                    <a:pt x="537640" y="467711"/>
                    <a:pt x="530068" y="496318"/>
                  </a:cubicBezTo>
                  <a:lnTo>
                    <a:pt x="525019" y="483697"/>
                  </a:lnTo>
                  <a:lnTo>
                    <a:pt x="492205" y="559421"/>
                  </a:lnTo>
                  <a:lnTo>
                    <a:pt x="492205" y="549324"/>
                  </a:lnTo>
                  <a:cubicBezTo>
                    <a:pt x="463599" y="608221"/>
                    <a:pt x="440881" y="655338"/>
                    <a:pt x="424054" y="690676"/>
                  </a:cubicBezTo>
                  <a:cubicBezTo>
                    <a:pt x="407226" y="726013"/>
                    <a:pt x="395447" y="745365"/>
                    <a:pt x="388716" y="748730"/>
                  </a:cubicBezTo>
                  <a:lnTo>
                    <a:pt x="398812" y="763876"/>
                  </a:lnTo>
                  <a:lnTo>
                    <a:pt x="383668" y="799213"/>
                  </a:lnTo>
                  <a:lnTo>
                    <a:pt x="391240" y="819406"/>
                  </a:lnTo>
                  <a:lnTo>
                    <a:pt x="371047" y="821930"/>
                  </a:lnTo>
                  <a:cubicBezTo>
                    <a:pt x="379461" y="833710"/>
                    <a:pt x="383668" y="844647"/>
                    <a:pt x="383668" y="854744"/>
                  </a:cubicBezTo>
                  <a:lnTo>
                    <a:pt x="376095" y="859792"/>
                  </a:lnTo>
                  <a:lnTo>
                    <a:pt x="320565" y="940564"/>
                  </a:lnTo>
                  <a:lnTo>
                    <a:pt x="335709" y="943088"/>
                  </a:lnTo>
                  <a:lnTo>
                    <a:pt x="348330" y="925419"/>
                  </a:lnTo>
                  <a:lnTo>
                    <a:pt x="348330" y="927944"/>
                  </a:lnTo>
                  <a:lnTo>
                    <a:pt x="416482" y="877461"/>
                  </a:lnTo>
                  <a:cubicBezTo>
                    <a:pt x="391240" y="907750"/>
                    <a:pt x="372731" y="929206"/>
                    <a:pt x="360951" y="941826"/>
                  </a:cubicBezTo>
                  <a:cubicBezTo>
                    <a:pt x="349171" y="954447"/>
                    <a:pt x="343703" y="964964"/>
                    <a:pt x="344544" y="973378"/>
                  </a:cubicBezTo>
                  <a:cubicBezTo>
                    <a:pt x="345385" y="981791"/>
                    <a:pt x="344123" y="989784"/>
                    <a:pt x="340758" y="997356"/>
                  </a:cubicBezTo>
                  <a:cubicBezTo>
                    <a:pt x="337392" y="1004930"/>
                    <a:pt x="336130" y="1020916"/>
                    <a:pt x="336971" y="1045315"/>
                  </a:cubicBezTo>
                  <a:cubicBezTo>
                    <a:pt x="337813" y="1069715"/>
                    <a:pt x="339075" y="1083598"/>
                    <a:pt x="340758" y="1086964"/>
                  </a:cubicBezTo>
                  <a:lnTo>
                    <a:pt x="371047" y="1099584"/>
                  </a:lnTo>
                  <a:lnTo>
                    <a:pt x="383668" y="1139970"/>
                  </a:lnTo>
                  <a:lnTo>
                    <a:pt x="360951" y="1160163"/>
                  </a:lnTo>
                  <a:cubicBezTo>
                    <a:pt x="352537" y="1155114"/>
                    <a:pt x="344965" y="1150908"/>
                    <a:pt x="338234" y="1147542"/>
                  </a:cubicBezTo>
                  <a:cubicBezTo>
                    <a:pt x="331503" y="1144176"/>
                    <a:pt x="319723" y="1142074"/>
                    <a:pt x="302896" y="1141232"/>
                  </a:cubicBezTo>
                  <a:cubicBezTo>
                    <a:pt x="286068" y="1140391"/>
                    <a:pt x="269241" y="1143756"/>
                    <a:pt x="252414" y="1151328"/>
                  </a:cubicBezTo>
                  <a:cubicBezTo>
                    <a:pt x="235586" y="1158900"/>
                    <a:pt x="220441" y="1157218"/>
                    <a:pt x="206979" y="1146280"/>
                  </a:cubicBezTo>
                  <a:cubicBezTo>
                    <a:pt x="193517" y="1135342"/>
                    <a:pt x="182579" y="1131556"/>
                    <a:pt x="174166" y="1134922"/>
                  </a:cubicBezTo>
                  <a:cubicBezTo>
                    <a:pt x="165752" y="1138287"/>
                    <a:pt x="154814" y="1141652"/>
                    <a:pt x="141352" y="1145018"/>
                  </a:cubicBezTo>
                  <a:lnTo>
                    <a:pt x="98442" y="1117252"/>
                  </a:lnTo>
                  <a:cubicBezTo>
                    <a:pt x="63104" y="1063405"/>
                    <a:pt x="37021" y="1027226"/>
                    <a:pt x="20194" y="1008715"/>
                  </a:cubicBezTo>
                  <a:cubicBezTo>
                    <a:pt x="3367" y="990205"/>
                    <a:pt x="-2944" y="967488"/>
                    <a:pt x="1263" y="940564"/>
                  </a:cubicBezTo>
                  <a:cubicBezTo>
                    <a:pt x="5470" y="913640"/>
                    <a:pt x="11780" y="892606"/>
                    <a:pt x="20194" y="877461"/>
                  </a:cubicBezTo>
                  <a:cubicBezTo>
                    <a:pt x="28608" y="862316"/>
                    <a:pt x="32814" y="848854"/>
                    <a:pt x="32814" y="837075"/>
                  </a:cubicBezTo>
                  <a:cubicBezTo>
                    <a:pt x="32814" y="825296"/>
                    <a:pt x="39546" y="807627"/>
                    <a:pt x="53007" y="784068"/>
                  </a:cubicBezTo>
                  <a:cubicBezTo>
                    <a:pt x="66469" y="760510"/>
                    <a:pt x="87504" y="678476"/>
                    <a:pt x="116111" y="537966"/>
                  </a:cubicBezTo>
                  <a:cubicBezTo>
                    <a:pt x="144717" y="397456"/>
                    <a:pt x="155655" y="321732"/>
                    <a:pt x="148924" y="310795"/>
                  </a:cubicBezTo>
                  <a:cubicBezTo>
                    <a:pt x="142194" y="299856"/>
                    <a:pt x="141772" y="289760"/>
                    <a:pt x="147662" y="280506"/>
                  </a:cubicBezTo>
                  <a:cubicBezTo>
                    <a:pt x="153552" y="271250"/>
                    <a:pt x="157338" y="251478"/>
                    <a:pt x="159021" y="221188"/>
                  </a:cubicBezTo>
                  <a:cubicBezTo>
                    <a:pt x="160284" y="198471"/>
                    <a:pt x="163912" y="160136"/>
                    <a:pt x="169907" y="106183"/>
                  </a:cubicBezTo>
                  <a:lnTo>
                    <a:pt x="174295" y="67911"/>
                  </a:lnTo>
                  <a:lnTo>
                    <a:pt x="184721" y="60960"/>
                  </a:lnTo>
                  <a:cubicBezTo>
                    <a:pt x="198516" y="48698"/>
                    <a:pt x="218832" y="21416"/>
                    <a:pt x="239585" y="12192"/>
                  </a:cubicBezTo>
                  <a:cubicBezTo>
                    <a:pt x="251329" y="6973"/>
                    <a:pt x="276161" y="0"/>
                    <a:pt x="276161" y="0"/>
                  </a:cubicBez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1" name="任意多边形 130"/>
            <p:cNvSpPr/>
            <p:nvPr/>
          </p:nvSpPr>
          <p:spPr>
            <a:xfrm>
              <a:off x="4318847" y="3903636"/>
              <a:ext cx="521080" cy="1320388"/>
            </a:xfrm>
            <a:custGeom>
              <a:avLst/>
              <a:gdLst>
                <a:gd name="connsiteX0" fmla="*/ 517816 w 517816"/>
                <a:gd name="connsiteY0" fmla="*/ 0 h 1312118"/>
                <a:gd name="connsiteX1" fmla="*/ 516499 w 517816"/>
                <a:gd name="connsiteY1" fmla="*/ 4385 h 1312118"/>
                <a:gd name="connsiteX2" fmla="*/ 487156 w 517816"/>
                <a:gd name="connsiteY2" fmla="*/ 243151 h 1312118"/>
                <a:gd name="connsiteX3" fmla="*/ 461915 w 517816"/>
                <a:gd name="connsiteY3" fmla="*/ 669729 h 1312118"/>
                <a:gd name="connsiteX4" fmla="*/ 446770 w 517816"/>
                <a:gd name="connsiteY4" fmla="*/ 947383 h 1312118"/>
                <a:gd name="connsiteX5" fmla="*/ 453081 w 517816"/>
                <a:gd name="connsiteY5" fmla="*/ 1095043 h 1312118"/>
                <a:gd name="connsiteX6" fmla="*/ 484632 w 517816"/>
                <a:gd name="connsiteY6" fmla="*/ 1182125 h 1312118"/>
                <a:gd name="connsiteX7" fmla="*/ 489681 w 517816"/>
                <a:gd name="connsiteY7" fmla="*/ 1233871 h 1312118"/>
                <a:gd name="connsiteX8" fmla="*/ 479584 w 517816"/>
                <a:gd name="connsiteY8" fmla="*/ 1266683 h 1312118"/>
                <a:gd name="connsiteX9" fmla="*/ 429101 w 517816"/>
                <a:gd name="connsiteY9" fmla="*/ 1312118 h 1312118"/>
                <a:gd name="connsiteX10" fmla="*/ 362212 w 517816"/>
                <a:gd name="connsiteY10" fmla="*/ 1310856 h 1312118"/>
                <a:gd name="connsiteX11" fmla="*/ 325612 w 517816"/>
                <a:gd name="connsiteY11" fmla="*/ 1303284 h 1312118"/>
                <a:gd name="connsiteX12" fmla="*/ 294061 w 517816"/>
                <a:gd name="connsiteY12" fmla="*/ 1295711 h 1312118"/>
                <a:gd name="connsiteX13" fmla="*/ 267558 w 517816"/>
                <a:gd name="connsiteY13" fmla="*/ 1281829 h 1312118"/>
                <a:gd name="connsiteX14" fmla="*/ 243578 w 517816"/>
                <a:gd name="connsiteY14" fmla="*/ 1260373 h 1312118"/>
                <a:gd name="connsiteX15" fmla="*/ 201930 w 517816"/>
                <a:gd name="connsiteY15" fmla="*/ 1241443 h 1312118"/>
                <a:gd name="connsiteX16" fmla="*/ 141351 w 517816"/>
                <a:gd name="connsiteY16" fmla="*/ 1134167 h 1312118"/>
                <a:gd name="connsiteX17" fmla="*/ 90868 w 517816"/>
                <a:gd name="connsiteY17" fmla="*/ 1047085 h 1312118"/>
                <a:gd name="connsiteX18" fmla="*/ 98441 w 517816"/>
                <a:gd name="connsiteY18" fmla="*/ 1034465 h 1312118"/>
                <a:gd name="connsiteX19" fmla="*/ 78248 w 517816"/>
                <a:gd name="connsiteY19" fmla="*/ 1021844 h 1312118"/>
                <a:gd name="connsiteX20" fmla="*/ 70675 w 517816"/>
                <a:gd name="connsiteY20" fmla="*/ 1004175 h 1312118"/>
                <a:gd name="connsiteX21" fmla="*/ 0 w 517816"/>
                <a:gd name="connsiteY21" fmla="*/ 963789 h 1312118"/>
                <a:gd name="connsiteX22" fmla="*/ 10097 w 517816"/>
                <a:gd name="connsiteY22" fmla="*/ 953693 h 1312118"/>
                <a:gd name="connsiteX23" fmla="*/ 93393 w 517816"/>
                <a:gd name="connsiteY23" fmla="*/ 991555 h 1312118"/>
                <a:gd name="connsiteX24" fmla="*/ 25241 w 517816"/>
                <a:gd name="connsiteY24" fmla="*/ 860300 h 1312118"/>
                <a:gd name="connsiteX25" fmla="*/ 80772 w 517816"/>
                <a:gd name="connsiteY25" fmla="*/ 943596 h 1312118"/>
                <a:gd name="connsiteX26" fmla="*/ 121158 w 517816"/>
                <a:gd name="connsiteY26" fmla="*/ 948645 h 1312118"/>
                <a:gd name="connsiteX27" fmla="*/ 109800 w 517816"/>
                <a:gd name="connsiteY27" fmla="*/ 918355 h 1312118"/>
                <a:gd name="connsiteX28" fmla="*/ 88345 w 517816"/>
                <a:gd name="connsiteY28" fmla="*/ 886803 h 1312118"/>
                <a:gd name="connsiteX29" fmla="*/ 30289 w 517816"/>
                <a:gd name="connsiteY29" fmla="*/ 804769 h 1312118"/>
                <a:gd name="connsiteX30" fmla="*/ 37862 w 517816"/>
                <a:gd name="connsiteY30" fmla="*/ 804769 h 1312118"/>
                <a:gd name="connsiteX31" fmla="*/ 95917 w 517816"/>
                <a:gd name="connsiteY31" fmla="*/ 872921 h 1312118"/>
                <a:gd name="connsiteX32" fmla="*/ 121158 w 517816"/>
                <a:gd name="connsiteY32" fmla="*/ 888065 h 1312118"/>
                <a:gd name="connsiteX33" fmla="*/ 136303 w 517816"/>
                <a:gd name="connsiteY33" fmla="*/ 880493 h 1312118"/>
                <a:gd name="connsiteX34" fmla="*/ 121158 w 517816"/>
                <a:gd name="connsiteY34" fmla="*/ 865349 h 1312118"/>
                <a:gd name="connsiteX35" fmla="*/ 37862 w 517816"/>
                <a:gd name="connsiteY35" fmla="*/ 764383 h 1312118"/>
                <a:gd name="connsiteX36" fmla="*/ 117372 w 517816"/>
                <a:gd name="connsiteY36" fmla="*/ 827486 h 1312118"/>
                <a:gd name="connsiteX37" fmla="*/ 153971 w 517816"/>
                <a:gd name="connsiteY37" fmla="*/ 847679 h 1312118"/>
                <a:gd name="connsiteX38" fmla="*/ 180475 w 517816"/>
                <a:gd name="connsiteY38" fmla="*/ 652059 h 1312118"/>
                <a:gd name="connsiteX39" fmla="*/ 214551 w 517816"/>
                <a:gd name="connsiteY39" fmla="*/ 450129 h 1312118"/>
                <a:gd name="connsiteX40" fmla="*/ 249888 w 517816"/>
                <a:gd name="connsiteY40" fmla="*/ 249461 h 1312118"/>
                <a:gd name="connsiteX41" fmla="*/ 264402 w 517816"/>
                <a:gd name="connsiteY41" fmla="*/ 169321 h 1312118"/>
                <a:gd name="connsiteX42" fmla="*/ 266782 w 517816"/>
                <a:gd name="connsiteY42" fmla="*/ 94627 h 1312118"/>
                <a:gd name="connsiteX43" fmla="*/ 270732 w 517816"/>
                <a:gd name="connsiteY43" fmla="*/ 93329 h 1312118"/>
                <a:gd name="connsiteX44" fmla="*/ 282924 w 517816"/>
                <a:gd name="connsiteY44" fmla="*/ 75041 h 1312118"/>
                <a:gd name="connsiteX45" fmla="*/ 319500 w 517816"/>
                <a:gd name="connsiteY45" fmla="*/ 56753 h 1312118"/>
                <a:gd name="connsiteX46" fmla="*/ 349980 w 517816"/>
                <a:gd name="connsiteY46" fmla="*/ 50657 h 1312118"/>
                <a:gd name="connsiteX47" fmla="*/ 404844 w 517816"/>
                <a:gd name="connsiteY47" fmla="*/ 32369 h 1312118"/>
                <a:gd name="connsiteX48" fmla="*/ 423132 w 517816"/>
                <a:gd name="connsiteY48" fmla="*/ 26273 h 1312118"/>
                <a:gd name="connsiteX49" fmla="*/ 471900 w 517816"/>
                <a:gd name="connsiteY49" fmla="*/ 20177 h 1312118"/>
                <a:gd name="connsiteX50" fmla="*/ 490188 w 517816"/>
                <a:gd name="connsiteY50" fmla="*/ 7985 h 1312118"/>
                <a:gd name="connsiteX51" fmla="*/ 517816 w 517816"/>
                <a:gd name="connsiteY51" fmla="*/ 0 h 1312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517816" h="1312118">
                  <a:moveTo>
                    <a:pt x="517816" y="0"/>
                  </a:moveTo>
                  <a:lnTo>
                    <a:pt x="516499" y="4385"/>
                  </a:lnTo>
                  <a:cubicBezTo>
                    <a:pt x="509558" y="39249"/>
                    <a:pt x="499777" y="118839"/>
                    <a:pt x="487156" y="243151"/>
                  </a:cubicBezTo>
                  <a:cubicBezTo>
                    <a:pt x="470329" y="408902"/>
                    <a:pt x="461915" y="551095"/>
                    <a:pt x="461915" y="669729"/>
                  </a:cubicBezTo>
                  <a:cubicBezTo>
                    <a:pt x="461915" y="788363"/>
                    <a:pt x="456866" y="880913"/>
                    <a:pt x="446770" y="947383"/>
                  </a:cubicBezTo>
                  <a:cubicBezTo>
                    <a:pt x="436674" y="1013851"/>
                    <a:pt x="438777" y="1063071"/>
                    <a:pt x="453081" y="1095043"/>
                  </a:cubicBezTo>
                  <a:cubicBezTo>
                    <a:pt x="467384" y="1127015"/>
                    <a:pt x="477902" y="1156043"/>
                    <a:pt x="484632" y="1182125"/>
                  </a:cubicBezTo>
                  <a:cubicBezTo>
                    <a:pt x="491363" y="1208208"/>
                    <a:pt x="493046" y="1225457"/>
                    <a:pt x="489681" y="1233871"/>
                  </a:cubicBezTo>
                  <a:cubicBezTo>
                    <a:pt x="486315" y="1242284"/>
                    <a:pt x="482949" y="1253222"/>
                    <a:pt x="479584" y="1266683"/>
                  </a:cubicBezTo>
                  <a:lnTo>
                    <a:pt x="429101" y="1312118"/>
                  </a:lnTo>
                  <a:cubicBezTo>
                    <a:pt x="398812" y="1310435"/>
                    <a:pt x="376515" y="1310015"/>
                    <a:pt x="362212" y="1310856"/>
                  </a:cubicBezTo>
                  <a:cubicBezTo>
                    <a:pt x="347908" y="1311697"/>
                    <a:pt x="335709" y="1309173"/>
                    <a:pt x="325612" y="1303284"/>
                  </a:cubicBezTo>
                  <a:cubicBezTo>
                    <a:pt x="315516" y="1297394"/>
                    <a:pt x="304998" y="1294870"/>
                    <a:pt x="294061" y="1295711"/>
                  </a:cubicBezTo>
                  <a:cubicBezTo>
                    <a:pt x="283123" y="1296553"/>
                    <a:pt x="274289" y="1291925"/>
                    <a:pt x="267558" y="1281829"/>
                  </a:cubicBezTo>
                  <a:cubicBezTo>
                    <a:pt x="260827" y="1271733"/>
                    <a:pt x="252833" y="1264581"/>
                    <a:pt x="243578" y="1260373"/>
                  </a:cubicBezTo>
                  <a:cubicBezTo>
                    <a:pt x="234323" y="1256167"/>
                    <a:pt x="220440" y="1249857"/>
                    <a:pt x="201930" y="1241443"/>
                  </a:cubicBezTo>
                  <a:cubicBezTo>
                    <a:pt x="185103" y="1206105"/>
                    <a:pt x="164910" y="1170347"/>
                    <a:pt x="141351" y="1134167"/>
                  </a:cubicBezTo>
                  <a:cubicBezTo>
                    <a:pt x="117793" y="1097988"/>
                    <a:pt x="100965" y="1068961"/>
                    <a:pt x="90868" y="1047085"/>
                  </a:cubicBezTo>
                  <a:lnTo>
                    <a:pt x="98441" y="1034465"/>
                  </a:lnTo>
                  <a:lnTo>
                    <a:pt x="78248" y="1021844"/>
                  </a:lnTo>
                  <a:lnTo>
                    <a:pt x="70675" y="1004175"/>
                  </a:lnTo>
                  <a:lnTo>
                    <a:pt x="0" y="963789"/>
                  </a:lnTo>
                  <a:lnTo>
                    <a:pt x="10097" y="953693"/>
                  </a:lnTo>
                  <a:cubicBezTo>
                    <a:pt x="31973" y="977251"/>
                    <a:pt x="59738" y="989871"/>
                    <a:pt x="93393" y="991555"/>
                  </a:cubicBezTo>
                  <a:lnTo>
                    <a:pt x="25241" y="860300"/>
                  </a:lnTo>
                  <a:lnTo>
                    <a:pt x="80772" y="943596"/>
                  </a:lnTo>
                  <a:lnTo>
                    <a:pt x="121158" y="948645"/>
                  </a:lnTo>
                  <a:cubicBezTo>
                    <a:pt x="116110" y="935183"/>
                    <a:pt x="112323" y="925086"/>
                    <a:pt x="109800" y="918355"/>
                  </a:cubicBezTo>
                  <a:cubicBezTo>
                    <a:pt x="107275" y="911624"/>
                    <a:pt x="100124" y="901107"/>
                    <a:pt x="88345" y="886803"/>
                  </a:cubicBezTo>
                  <a:cubicBezTo>
                    <a:pt x="76565" y="872499"/>
                    <a:pt x="57214" y="845155"/>
                    <a:pt x="30289" y="804769"/>
                  </a:cubicBezTo>
                  <a:lnTo>
                    <a:pt x="37862" y="804769"/>
                  </a:lnTo>
                  <a:lnTo>
                    <a:pt x="95917" y="872921"/>
                  </a:lnTo>
                  <a:lnTo>
                    <a:pt x="121158" y="888065"/>
                  </a:lnTo>
                  <a:lnTo>
                    <a:pt x="136303" y="880493"/>
                  </a:lnTo>
                  <a:lnTo>
                    <a:pt x="121158" y="865349"/>
                  </a:lnTo>
                  <a:lnTo>
                    <a:pt x="37862" y="764383"/>
                  </a:lnTo>
                  <a:cubicBezTo>
                    <a:pt x="73200" y="792990"/>
                    <a:pt x="99703" y="814024"/>
                    <a:pt x="117372" y="827486"/>
                  </a:cubicBezTo>
                  <a:cubicBezTo>
                    <a:pt x="135041" y="840948"/>
                    <a:pt x="147240" y="847679"/>
                    <a:pt x="153971" y="847679"/>
                  </a:cubicBezTo>
                  <a:cubicBezTo>
                    <a:pt x="159020" y="765224"/>
                    <a:pt x="167854" y="700018"/>
                    <a:pt x="180475" y="652059"/>
                  </a:cubicBezTo>
                  <a:cubicBezTo>
                    <a:pt x="193096" y="604101"/>
                    <a:pt x="204455" y="536791"/>
                    <a:pt x="214551" y="450129"/>
                  </a:cubicBezTo>
                  <a:cubicBezTo>
                    <a:pt x="224648" y="363468"/>
                    <a:pt x="236426" y="296579"/>
                    <a:pt x="249888" y="249461"/>
                  </a:cubicBezTo>
                  <a:cubicBezTo>
                    <a:pt x="256619" y="225903"/>
                    <a:pt x="261457" y="199189"/>
                    <a:pt x="264402" y="169321"/>
                  </a:cubicBezTo>
                  <a:lnTo>
                    <a:pt x="266782" y="94627"/>
                  </a:lnTo>
                  <a:lnTo>
                    <a:pt x="270732" y="93329"/>
                  </a:lnTo>
                  <a:cubicBezTo>
                    <a:pt x="274796" y="87233"/>
                    <a:pt x="277743" y="80222"/>
                    <a:pt x="282924" y="75041"/>
                  </a:cubicBezTo>
                  <a:cubicBezTo>
                    <a:pt x="292857" y="65108"/>
                    <a:pt x="306279" y="60058"/>
                    <a:pt x="319500" y="56753"/>
                  </a:cubicBezTo>
                  <a:cubicBezTo>
                    <a:pt x="329552" y="54240"/>
                    <a:pt x="339984" y="53383"/>
                    <a:pt x="349980" y="50657"/>
                  </a:cubicBezTo>
                  <a:lnTo>
                    <a:pt x="404844" y="32369"/>
                  </a:lnTo>
                  <a:cubicBezTo>
                    <a:pt x="410940" y="30337"/>
                    <a:pt x="416756" y="27070"/>
                    <a:pt x="423132" y="26273"/>
                  </a:cubicBezTo>
                  <a:lnTo>
                    <a:pt x="471900" y="20177"/>
                  </a:lnTo>
                  <a:cubicBezTo>
                    <a:pt x="477996" y="16113"/>
                    <a:pt x="483635" y="11262"/>
                    <a:pt x="490188" y="7985"/>
                  </a:cubicBezTo>
                  <a:lnTo>
                    <a:pt x="517816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32" name="任意多边形 131"/>
            <p:cNvSpPr/>
            <p:nvPr/>
          </p:nvSpPr>
          <p:spPr>
            <a:xfrm rot="19945585">
              <a:off x="7435652" y="1464906"/>
              <a:ext cx="861506" cy="871525"/>
            </a:xfrm>
            <a:custGeom>
              <a:avLst/>
              <a:gdLst/>
              <a:ahLst/>
              <a:cxnLst/>
              <a:rect l="l" t="t" r="r" b="b"/>
              <a:pathLst>
                <a:path w="434149" h="439198">
                  <a:moveTo>
                    <a:pt x="58055" y="0"/>
                  </a:moveTo>
                  <a:cubicBezTo>
                    <a:pt x="66468" y="3365"/>
                    <a:pt x="92130" y="13041"/>
                    <a:pt x="135041" y="29027"/>
                  </a:cubicBezTo>
                  <a:cubicBezTo>
                    <a:pt x="177951" y="45014"/>
                    <a:pt x="208661" y="58055"/>
                    <a:pt x="227171" y="68151"/>
                  </a:cubicBezTo>
                  <a:cubicBezTo>
                    <a:pt x="245681" y="78248"/>
                    <a:pt x="266716" y="93393"/>
                    <a:pt x="290274" y="113586"/>
                  </a:cubicBezTo>
                  <a:cubicBezTo>
                    <a:pt x="313833" y="133778"/>
                    <a:pt x="352536" y="166592"/>
                    <a:pt x="406384" y="212026"/>
                  </a:cubicBezTo>
                  <a:cubicBezTo>
                    <a:pt x="403018" y="237268"/>
                    <a:pt x="412273" y="256619"/>
                    <a:pt x="434149" y="270081"/>
                  </a:cubicBezTo>
                  <a:lnTo>
                    <a:pt x="411432" y="287750"/>
                  </a:lnTo>
                  <a:lnTo>
                    <a:pt x="416480" y="302895"/>
                  </a:lnTo>
                  <a:lnTo>
                    <a:pt x="401335" y="307943"/>
                  </a:lnTo>
                  <a:lnTo>
                    <a:pt x="401335" y="345805"/>
                  </a:lnTo>
                  <a:lnTo>
                    <a:pt x="381142" y="348329"/>
                  </a:lnTo>
                  <a:cubicBezTo>
                    <a:pt x="381142" y="370205"/>
                    <a:pt x="375253" y="388715"/>
                    <a:pt x="363474" y="403860"/>
                  </a:cubicBezTo>
                  <a:cubicBezTo>
                    <a:pt x="343281" y="419005"/>
                    <a:pt x="321405" y="430784"/>
                    <a:pt x="297846" y="439198"/>
                  </a:cubicBezTo>
                  <a:cubicBezTo>
                    <a:pt x="287750" y="429101"/>
                    <a:pt x="279757" y="420687"/>
                    <a:pt x="273867" y="413956"/>
                  </a:cubicBezTo>
                  <a:cubicBezTo>
                    <a:pt x="267978" y="407225"/>
                    <a:pt x="260406" y="405122"/>
                    <a:pt x="251150" y="407646"/>
                  </a:cubicBezTo>
                  <a:cubicBezTo>
                    <a:pt x="241895" y="410170"/>
                    <a:pt x="233902" y="408487"/>
                    <a:pt x="227171" y="402598"/>
                  </a:cubicBezTo>
                  <a:cubicBezTo>
                    <a:pt x="220440" y="396708"/>
                    <a:pt x="214971" y="393763"/>
                    <a:pt x="210764" y="393763"/>
                  </a:cubicBezTo>
                  <a:cubicBezTo>
                    <a:pt x="206557" y="393763"/>
                    <a:pt x="202771" y="393763"/>
                    <a:pt x="199406" y="393763"/>
                  </a:cubicBezTo>
                  <a:cubicBezTo>
                    <a:pt x="111902" y="270923"/>
                    <a:pt x="61841" y="198144"/>
                    <a:pt x="49220" y="175427"/>
                  </a:cubicBezTo>
                  <a:cubicBezTo>
                    <a:pt x="36599" y="152709"/>
                    <a:pt x="20193" y="121999"/>
                    <a:pt x="0" y="83296"/>
                  </a:cubicBezTo>
                  <a:cubicBezTo>
                    <a:pt x="8413" y="76565"/>
                    <a:pt x="18510" y="75724"/>
                    <a:pt x="30289" y="80772"/>
                  </a:cubicBezTo>
                  <a:lnTo>
                    <a:pt x="20193" y="65627"/>
                  </a:lnTo>
                  <a:lnTo>
                    <a:pt x="35337" y="68151"/>
                  </a:lnTo>
                  <a:lnTo>
                    <a:pt x="20193" y="53007"/>
                  </a:lnTo>
                  <a:lnTo>
                    <a:pt x="70675" y="68151"/>
                  </a:lnTo>
                  <a:lnTo>
                    <a:pt x="40386" y="37862"/>
                  </a:lnTo>
                  <a:cubicBezTo>
                    <a:pt x="60579" y="39545"/>
                    <a:pt x="79931" y="45434"/>
                    <a:pt x="98440" y="55531"/>
                  </a:cubicBezTo>
                  <a:lnTo>
                    <a:pt x="53006" y="12621"/>
                  </a:lnTo>
                  <a:lnTo>
                    <a:pt x="58055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3" name="任意多边形 132"/>
            <p:cNvSpPr/>
            <p:nvPr/>
          </p:nvSpPr>
          <p:spPr>
            <a:xfrm>
              <a:off x="7280953" y="3806042"/>
              <a:ext cx="1092999" cy="982327"/>
            </a:xfrm>
            <a:custGeom>
              <a:avLst/>
              <a:gdLst>
                <a:gd name="connsiteX0" fmla="*/ 310187 w 1362296"/>
                <a:gd name="connsiteY0" fmla="*/ 451818 h 1224358"/>
                <a:gd name="connsiteX1" fmla="*/ 281160 w 1362296"/>
                <a:gd name="connsiteY1" fmla="*/ 543949 h 1224358"/>
                <a:gd name="connsiteX2" fmla="*/ 263491 w 1362296"/>
                <a:gd name="connsiteY2" fmla="*/ 604528 h 1224358"/>
                <a:gd name="connsiteX3" fmla="*/ 247084 w 1362296"/>
                <a:gd name="connsiteY3" fmla="*/ 668893 h 1224358"/>
                <a:gd name="connsiteX4" fmla="*/ 264752 w 1362296"/>
                <a:gd name="connsiteY4" fmla="*/ 653748 h 1224358"/>
                <a:gd name="connsiteX5" fmla="*/ 282421 w 1362296"/>
                <a:gd name="connsiteY5" fmla="*/ 578024 h 1224358"/>
                <a:gd name="connsiteX6" fmla="*/ 302614 w 1362296"/>
                <a:gd name="connsiteY6" fmla="*/ 516183 h 1224358"/>
                <a:gd name="connsiteX7" fmla="*/ 312711 w 1362296"/>
                <a:gd name="connsiteY7" fmla="*/ 451818 h 1224358"/>
                <a:gd name="connsiteX8" fmla="*/ 1034611 w 1362296"/>
                <a:gd name="connsiteY8" fmla="*/ 0 h 1224358"/>
                <a:gd name="connsiteX9" fmla="*/ 1029563 w 1362296"/>
                <a:gd name="connsiteY9" fmla="*/ 70676 h 1224358"/>
                <a:gd name="connsiteX10" fmla="*/ 1047231 w 1362296"/>
                <a:gd name="connsiteY10" fmla="*/ 50483 h 1224358"/>
                <a:gd name="connsiteX11" fmla="*/ 1043446 w 1362296"/>
                <a:gd name="connsiteY11" fmla="*/ 179213 h 1224358"/>
                <a:gd name="connsiteX12" fmla="*/ 1042183 w 1362296"/>
                <a:gd name="connsiteY12" fmla="*/ 246102 h 1224358"/>
                <a:gd name="connsiteX13" fmla="*/ 1040921 w 1362296"/>
                <a:gd name="connsiteY13" fmla="*/ 290274 h 1224358"/>
                <a:gd name="connsiteX14" fmla="*/ 1047231 w 1362296"/>
                <a:gd name="connsiteY14" fmla="*/ 348329 h 1224358"/>
                <a:gd name="connsiteX15" fmla="*/ 1064900 w 1362296"/>
                <a:gd name="connsiteY15" fmla="*/ 143875 h 1224358"/>
                <a:gd name="connsiteX16" fmla="*/ 1074997 w 1362296"/>
                <a:gd name="connsiteY16" fmla="*/ 141351 h 1224358"/>
                <a:gd name="connsiteX17" fmla="*/ 1082569 w 1362296"/>
                <a:gd name="connsiteY17" fmla="*/ 161544 h 1224358"/>
                <a:gd name="connsiteX18" fmla="*/ 1087617 w 1362296"/>
                <a:gd name="connsiteY18" fmla="*/ 234744 h 1224358"/>
                <a:gd name="connsiteX19" fmla="*/ 1092666 w 1362296"/>
                <a:gd name="connsiteY19" fmla="*/ 186785 h 1224358"/>
                <a:gd name="connsiteX20" fmla="*/ 1100239 w 1362296"/>
                <a:gd name="connsiteY20" fmla="*/ 439198 h 1224358"/>
                <a:gd name="connsiteX21" fmla="*/ 1105286 w 1362296"/>
                <a:gd name="connsiteY21" fmla="*/ 426577 h 1224358"/>
                <a:gd name="connsiteX22" fmla="*/ 1120432 w 1362296"/>
                <a:gd name="connsiteY22" fmla="*/ 439198 h 1224358"/>
                <a:gd name="connsiteX23" fmla="*/ 1133052 w 1362296"/>
                <a:gd name="connsiteY23" fmla="*/ 477059 h 1224358"/>
                <a:gd name="connsiteX24" fmla="*/ 1146935 w 1362296"/>
                <a:gd name="connsiteY24" fmla="*/ 362212 h 1224358"/>
                <a:gd name="connsiteX25" fmla="*/ 1146935 w 1362296"/>
                <a:gd name="connsiteY25" fmla="*/ 315516 h 1224358"/>
                <a:gd name="connsiteX26" fmla="*/ 1140625 w 1362296"/>
                <a:gd name="connsiteY26" fmla="*/ 265033 h 1224358"/>
                <a:gd name="connsiteX27" fmla="*/ 1148196 w 1362296"/>
                <a:gd name="connsiteY27" fmla="*/ 265033 h 1224358"/>
                <a:gd name="connsiteX28" fmla="*/ 1163342 w 1362296"/>
                <a:gd name="connsiteY28" fmla="*/ 436673 h 1224358"/>
                <a:gd name="connsiteX29" fmla="*/ 1165865 w 1362296"/>
                <a:gd name="connsiteY29" fmla="*/ 287750 h 1224358"/>
                <a:gd name="connsiteX30" fmla="*/ 1173438 w 1362296"/>
                <a:gd name="connsiteY30" fmla="*/ 431625 h 1224358"/>
                <a:gd name="connsiteX31" fmla="*/ 1188582 w 1362296"/>
                <a:gd name="connsiteY31" fmla="*/ 421529 h 1224358"/>
                <a:gd name="connsiteX32" fmla="*/ 1201203 w 1362296"/>
                <a:gd name="connsiteY32" fmla="*/ 525018 h 1224358"/>
                <a:gd name="connsiteX33" fmla="*/ 1213824 w 1362296"/>
                <a:gd name="connsiteY33" fmla="*/ 525018 h 1224358"/>
                <a:gd name="connsiteX34" fmla="*/ 1216348 w 1362296"/>
                <a:gd name="connsiteY34" fmla="*/ 571714 h 1224358"/>
                <a:gd name="connsiteX35" fmla="*/ 1220134 w 1362296"/>
                <a:gd name="connsiteY35" fmla="*/ 613362 h 1224358"/>
                <a:gd name="connsiteX36" fmla="*/ 1231492 w 1362296"/>
                <a:gd name="connsiteY36" fmla="*/ 678989 h 1224358"/>
                <a:gd name="connsiteX37" fmla="*/ 1241589 w 1362296"/>
                <a:gd name="connsiteY37" fmla="*/ 671417 h 1224358"/>
                <a:gd name="connsiteX38" fmla="*/ 1294595 w 1362296"/>
                <a:gd name="connsiteY38" fmla="*/ 787527 h 1224358"/>
                <a:gd name="connsiteX39" fmla="*/ 1327410 w 1362296"/>
                <a:gd name="connsiteY39" fmla="*/ 812768 h 1224358"/>
                <a:gd name="connsiteX40" fmla="*/ 1337506 w 1362296"/>
                <a:gd name="connsiteY40" fmla="*/ 787527 h 1224358"/>
                <a:gd name="connsiteX41" fmla="*/ 1340030 w 1362296"/>
                <a:gd name="connsiteY41" fmla="*/ 797623 h 1224358"/>
                <a:gd name="connsiteX42" fmla="*/ 1345078 w 1362296"/>
                <a:gd name="connsiteY42" fmla="*/ 787527 h 1224358"/>
                <a:gd name="connsiteX43" fmla="*/ 1355174 w 1362296"/>
                <a:gd name="connsiteY43" fmla="*/ 792575 h 1224358"/>
                <a:gd name="connsiteX44" fmla="*/ 1361486 w 1362296"/>
                <a:gd name="connsiteY44" fmla="*/ 887230 h 1224358"/>
                <a:gd name="connsiteX45" fmla="*/ 1351388 w 1362296"/>
                <a:gd name="connsiteY45" fmla="*/ 964216 h 1224358"/>
                <a:gd name="connsiteX46" fmla="*/ 1341293 w 1362296"/>
                <a:gd name="connsiteY46" fmla="*/ 1043725 h 1224358"/>
                <a:gd name="connsiteX47" fmla="*/ 1340030 w 1362296"/>
                <a:gd name="connsiteY47" fmla="*/ 1085373 h 1224358"/>
                <a:gd name="connsiteX48" fmla="*/ 1329934 w 1362296"/>
                <a:gd name="connsiteY48" fmla="*/ 1100519 h 1224358"/>
                <a:gd name="connsiteX49" fmla="*/ 1294595 w 1362296"/>
                <a:gd name="connsiteY49" fmla="*/ 1105567 h 1224358"/>
                <a:gd name="connsiteX50" fmla="*/ 1279451 w 1362296"/>
                <a:gd name="connsiteY50" fmla="*/ 1130808 h 1224358"/>
                <a:gd name="connsiteX51" fmla="*/ 1246638 w 1362296"/>
                <a:gd name="connsiteY51" fmla="*/ 1147215 h 1224358"/>
                <a:gd name="connsiteX52" fmla="*/ 1204989 w 1362296"/>
                <a:gd name="connsiteY52" fmla="*/ 1176242 h 1224358"/>
                <a:gd name="connsiteX53" fmla="*/ 1153245 w 1362296"/>
                <a:gd name="connsiteY53" fmla="*/ 1206531 h 1224358"/>
                <a:gd name="connsiteX54" fmla="*/ 1143148 w 1362296"/>
                <a:gd name="connsiteY54" fmla="*/ 1193911 h 1224358"/>
                <a:gd name="connsiteX55" fmla="*/ 1110335 w 1362296"/>
                <a:gd name="connsiteY55" fmla="*/ 1192649 h 1224358"/>
                <a:gd name="connsiteX56" fmla="*/ 1071210 w 1362296"/>
                <a:gd name="connsiteY56" fmla="*/ 1196435 h 1224358"/>
                <a:gd name="connsiteX57" fmla="*/ 1047231 w 1362296"/>
                <a:gd name="connsiteY57" fmla="*/ 1193911 h 1224358"/>
                <a:gd name="connsiteX58" fmla="*/ 1039659 w 1362296"/>
                <a:gd name="connsiteY58" fmla="*/ 1209056 h 1224358"/>
                <a:gd name="connsiteX59" fmla="*/ 1028300 w 1362296"/>
                <a:gd name="connsiteY59" fmla="*/ 1211580 h 1224358"/>
                <a:gd name="connsiteX60" fmla="*/ 992963 w 1362296"/>
                <a:gd name="connsiteY60" fmla="*/ 1191387 h 1224358"/>
                <a:gd name="connsiteX61" fmla="*/ 870542 w 1362296"/>
                <a:gd name="connsiteY61" fmla="*/ 1180028 h 1224358"/>
                <a:gd name="connsiteX62" fmla="*/ 722881 w 1362296"/>
                <a:gd name="connsiteY62" fmla="*/ 1204007 h 1224358"/>
                <a:gd name="connsiteX63" fmla="*/ 531048 w 1362296"/>
                <a:gd name="connsiteY63" fmla="*/ 1222939 h 1224358"/>
                <a:gd name="connsiteX64" fmla="*/ 315235 w 1362296"/>
                <a:gd name="connsiteY64" fmla="*/ 1220415 h 1224358"/>
                <a:gd name="connsiteX65" fmla="*/ 206698 w 1362296"/>
                <a:gd name="connsiteY65" fmla="*/ 1204007 h 1224358"/>
                <a:gd name="connsiteX66" fmla="*/ 163788 w 1362296"/>
                <a:gd name="connsiteY66" fmla="*/ 1176242 h 1224358"/>
                <a:gd name="connsiteX67" fmla="*/ 83016 w 1362296"/>
                <a:gd name="connsiteY67" fmla="*/ 1057608 h 1224358"/>
                <a:gd name="connsiteX68" fmla="*/ 4768 w 1362296"/>
                <a:gd name="connsiteY68" fmla="*/ 1007126 h 1224358"/>
                <a:gd name="connsiteX69" fmla="*/ 6030 w 1362296"/>
                <a:gd name="connsiteY69" fmla="*/ 966740 h 1224358"/>
                <a:gd name="connsiteX70" fmla="*/ 2244 w 1362296"/>
                <a:gd name="connsiteY70" fmla="*/ 932664 h 1224358"/>
                <a:gd name="connsiteX71" fmla="*/ 3506 w 1362296"/>
                <a:gd name="connsiteY71" fmla="*/ 904899 h 1224358"/>
                <a:gd name="connsiteX72" fmla="*/ 14864 w 1362296"/>
                <a:gd name="connsiteY72" fmla="*/ 888492 h 1224358"/>
                <a:gd name="connsiteX73" fmla="*/ 4768 w 1362296"/>
                <a:gd name="connsiteY73" fmla="*/ 873347 h 1224358"/>
                <a:gd name="connsiteX74" fmla="*/ 14864 w 1362296"/>
                <a:gd name="connsiteY74" fmla="*/ 844320 h 1224358"/>
                <a:gd name="connsiteX75" fmla="*/ 26223 w 1362296"/>
                <a:gd name="connsiteY75" fmla="*/ 810244 h 1224358"/>
                <a:gd name="connsiteX76" fmla="*/ 93112 w 1362296"/>
                <a:gd name="connsiteY76" fmla="*/ 737044 h 1224358"/>
                <a:gd name="connsiteX77" fmla="*/ 178932 w 1362296"/>
                <a:gd name="connsiteY77" fmla="*/ 542687 h 1224358"/>
                <a:gd name="connsiteX78" fmla="*/ 211746 w 1362296"/>
                <a:gd name="connsiteY78" fmla="*/ 331922 h 1224358"/>
                <a:gd name="connsiteX79" fmla="*/ 218687 w 1362296"/>
                <a:gd name="connsiteY79" fmla="*/ 253991 h 1224358"/>
                <a:gd name="connsiteX80" fmla="*/ 228911 w 1362296"/>
                <a:gd name="connsiteY80" fmla="*/ 158671 h 1224358"/>
                <a:gd name="connsiteX81" fmla="*/ 238607 w 1362296"/>
                <a:gd name="connsiteY81" fmla="*/ 144127 h 1224358"/>
                <a:gd name="connsiteX82" fmla="*/ 253847 w 1362296"/>
                <a:gd name="connsiteY82" fmla="*/ 133967 h 1224358"/>
                <a:gd name="connsiteX83" fmla="*/ 350367 w 1362296"/>
                <a:gd name="connsiteY83" fmla="*/ 128887 h 1224358"/>
                <a:gd name="connsiteX84" fmla="*/ 365607 w 1362296"/>
                <a:gd name="connsiteY84" fmla="*/ 133967 h 1224358"/>
                <a:gd name="connsiteX85" fmla="*/ 380847 w 1362296"/>
                <a:gd name="connsiteY85" fmla="*/ 144127 h 1224358"/>
                <a:gd name="connsiteX86" fmla="*/ 380979 w 1362296"/>
                <a:gd name="connsiteY86" fmla="*/ 144132 h 1224358"/>
                <a:gd name="connsiteX87" fmla="*/ 408627 w 1362296"/>
                <a:gd name="connsiteY87" fmla="*/ 159020 h 1224358"/>
                <a:gd name="connsiteX88" fmla="*/ 413676 w 1362296"/>
                <a:gd name="connsiteY88" fmla="*/ 179213 h 1224358"/>
                <a:gd name="connsiteX89" fmla="*/ 373290 w 1362296"/>
                <a:gd name="connsiteY89" fmla="*/ 204454 h 1224358"/>
                <a:gd name="connsiteX90" fmla="*/ 374553 w 1362296"/>
                <a:gd name="connsiteY90" fmla="*/ 234744 h 1224358"/>
                <a:gd name="connsiteX91" fmla="*/ 369504 w 1362296"/>
                <a:gd name="connsiteY91" fmla="*/ 263771 h 1224358"/>
                <a:gd name="connsiteX92" fmla="*/ 360670 w 1362296"/>
                <a:gd name="connsiteY92" fmla="*/ 335709 h 1224358"/>
                <a:gd name="connsiteX93" fmla="*/ 373290 w 1362296"/>
                <a:gd name="connsiteY93" fmla="*/ 307943 h 1224358"/>
                <a:gd name="connsiteX94" fmla="*/ 375814 w 1362296"/>
                <a:gd name="connsiteY94" fmla="*/ 312992 h 1224358"/>
                <a:gd name="connsiteX95" fmla="*/ 350573 w 1362296"/>
                <a:gd name="connsiteY95" fmla="*/ 472011 h 1224358"/>
                <a:gd name="connsiteX96" fmla="*/ 360670 w 1362296"/>
                <a:gd name="connsiteY96" fmla="*/ 464439 h 1224358"/>
                <a:gd name="connsiteX97" fmla="*/ 349311 w 1362296"/>
                <a:gd name="connsiteY97" fmla="*/ 509873 h 1224358"/>
                <a:gd name="connsiteX98" fmla="*/ 305138 w 1362296"/>
                <a:gd name="connsiteY98" fmla="*/ 676465 h 1224358"/>
                <a:gd name="connsiteX99" fmla="*/ 257181 w 1362296"/>
                <a:gd name="connsiteY99" fmla="*/ 878395 h 1224358"/>
                <a:gd name="connsiteX100" fmla="*/ 279898 w 1362296"/>
                <a:gd name="connsiteY100" fmla="*/ 888492 h 1224358"/>
                <a:gd name="connsiteX101" fmla="*/ 287470 w 1362296"/>
                <a:gd name="connsiteY101" fmla="*/ 864513 h 1224358"/>
                <a:gd name="connsiteX102" fmla="*/ 308925 w 1362296"/>
                <a:gd name="connsiteY102" fmla="*/ 821603 h 1224358"/>
                <a:gd name="connsiteX103" fmla="*/ 335428 w 1362296"/>
                <a:gd name="connsiteY103" fmla="*/ 747141 h 1224358"/>
                <a:gd name="connsiteX104" fmla="*/ 322807 w 1362296"/>
                <a:gd name="connsiteY104" fmla="*/ 747141 h 1224358"/>
                <a:gd name="connsiteX105" fmla="*/ 355621 w 1362296"/>
                <a:gd name="connsiteY105" fmla="*/ 588121 h 1224358"/>
                <a:gd name="connsiteX106" fmla="*/ 369504 w 1362296"/>
                <a:gd name="connsiteY106" fmla="*/ 533852 h 1224358"/>
                <a:gd name="connsiteX107" fmla="*/ 380863 w 1362296"/>
                <a:gd name="connsiteY107" fmla="*/ 507349 h 1224358"/>
                <a:gd name="connsiteX108" fmla="*/ 380863 w 1362296"/>
                <a:gd name="connsiteY108" fmla="*/ 525018 h 1224358"/>
                <a:gd name="connsiteX109" fmla="*/ 401056 w 1362296"/>
                <a:gd name="connsiteY109" fmla="*/ 512397 h 1224358"/>
                <a:gd name="connsiteX110" fmla="*/ 403580 w 1362296"/>
                <a:gd name="connsiteY110" fmla="*/ 522494 h 1224358"/>
                <a:gd name="connsiteX111" fmla="*/ 390959 w 1362296"/>
                <a:gd name="connsiteY111" fmla="*/ 540163 h 1224358"/>
                <a:gd name="connsiteX112" fmla="*/ 310187 w 1362296"/>
                <a:gd name="connsiteY112" fmla="*/ 891016 h 1224358"/>
                <a:gd name="connsiteX113" fmla="*/ 402317 w 1362296"/>
                <a:gd name="connsiteY113" fmla="*/ 892278 h 1224358"/>
                <a:gd name="connsiteX114" fmla="*/ 592889 w 1362296"/>
                <a:gd name="connsiteY114" fmla="*/ 872085 h 1224358"/>
                <a:gd name="connsiteX115" fmla="*/ 749385 w 1362296"/>
                <a:gd name="connsiteY115" fmla="*/ 846844 h 1224358"/>
                <a:gd name="connsiteX116" fmla="*/ 774626 w 1362296"/>
                <a:gd name="connsiteY116" fmla="*/ 835485 h 1224358"/>
                <a:gd name="connsiteX117" fmla="*/ 806178 w 1362296"/>
                <a:gd name="connsiteY117" fmla="*/ 777430 h 1224358"/>
                <a:gd name="connsiteX118" fmla="*/ 841515 w 1362296"/>
                <a:gd name="connsiteY118" fmla="*/ 697921 h 1224358"/>
                <a:gd name="connsiteX119" fmla="*/ 876853 w 1362296"/>
                <a:gd name="connsiteY119" fmla="*/ 622197 h 1224358"/>
                <a:gd name="connsiteX120" fmla="*/ 883164 w 1362296"/>
                <a:gd name="connsiteY120" fmla="*/ 590645 h 1224358"/>
                <a:gd name="connsiteX121" fmla="*/ 875591 w 1362296"/>
                <a:gd name="connsiteY121" fmla="*/ 603266 h 1224358"/>
                <a:gd name="connsiteX122" fmla="*/ 875591 w 1362296"/>
                <a:gd name="connsiteY122" fmla="*/ 590645 h 1224358"/>
                <a:gd name="connsiteX123" fmla="*/ 850349 w 1362296"/>
                <a:gd name="connsiteY123" fmla="*/ 620935 h 1224358"/>
                <a:gd name="connsiteX124" fmla="*/ 871805 w 1362296"/>
                <a:gd name="connsiteY124" fmla="*/ 574238 h 1224358"/>
                <a:gd name="connsiteX125" fmla="*/ 902094 w 1362296"/>
                <a:gd name="connsiteY125" fmla="*/ 466963 h 1224358"/>
                <a:gd name="connsiteX126" fmla="*/ 933645 w 1362296"/>
                <a:gd name="connsiteY126" fmla="*/ 347067 h 1224358"/>
                <a:gd name="connsiteX127" fmla="*/ 946267 w 1362296"/>
                <a:gd name="connsiteY127" fmla="*/ 301633 h 1224358"/>
                <a:gd name="connsiteX128" fmla="*/ 943742 w 1362296"/>
                <a:gd name="connsiteY128" fmla="*/ 278916 h 1224358"/>
                <a:gd name="connsiteX129" fmla="*/ 941218 w 1362296"/>
                <a:gd name="connsiteY129" fmla="*/ 257461 h 1224358"/>
                <a:gd name="connsiteX130" fmla="*/ 951315 w 1362296"/>
                <a:gd name="connsiteY130" fmla="*/ 254937 h 1224358"/>
                <a:gd name="connsiteX131" fmla="*/ 948791 w 1362296"/>
                <a:gd name="connsiteY131" fmla="*/ 201930 h 1224358"/>
                <a:gd name="connsiteX132" fmla="*/ 963935 w 1362296"/>
                <a:gd name="connsiteY132" fmla="*/ 247364 h 1224358"/>
                <a:gd name="connsiteX133" fmla="*/ 1006846 w 1362296"/>
                <a:gd name="connsiteY133" fmla="*/ 42910 h 1224358"/>
                <a:gd name="connsiteX134" fmla="*/ 1006846 w 1362296"/>
                <a:gd name="connsiteY134" fmla="*/ 113586 h 1224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</a:cxnLst>
              <a:rect l="l" t="t" r="r" b="b"/>
              <a:pathLst>
                <a:path w="1362296" h="1224358">
                  <a:moveTo>
                    <a:pt x="310187" y="451818"/>
                  </a:moveTo>
                  <a:cubicBezTo>
                    <a:pt x="295042" y="497253"/>
                    <a:pt x="285366" y="527963"/>
                    <a:pt x="281160" y="543949"/>
                  </a:cubicBezTo>
                  <a:cubicBezTo>
                    <a:pt x="276953" y="559935"/>
                    <a:pt x="271063" y="580128"/>
                    <a:pt x="263491" y="604528"/>
                  </a:cubicBezTo>
                  <a:cubicBezTo>
                    <a:pt x="255918" y="628928"/>
                    <a:pt x="250450" y="650383"/>
                    <a:pt x="247084" y="668893"/>
                  </a:cubicBezTo>
                  <a:lnTo>
                    <a:pt x="264752" y="653748"/>
                  </a:lnTo>
                  <a:cubicBezTo>
                    <a:pt x="268119" y="625141"/>
                    <a:pt x="274008" y="599900"/>
                    <a:pt x="282421" y="578024"/>
                  </a:cubicBezTo>
                  <a:cubicBezTo>
                    <a:pt x="290836" y="556149"/>
                    <a:pt x="297567" y="535535"/>
                    <a:pt x="302614" y="516183"/>
                  </a:cubicBezTo>
                  <a:cubicBezTo>
                    <a:pt x="307663" y="496832"/>
                    <a:pt x="311029" y="475377"/>
                    <a:pt x="312711" y="451818"/>
                  </a:cubicBezTo>
                  <a:close/>
                  <a:moveTo>
                    <a:pt x="1034611" y="0"/>
                  </a:moveTo>
                  <a:lnTo>
                    <a:pt x="1029563" y="70676"/>
                  </a:lnTo>
                  <a:lnTo>
                    <a:pt x="1047231" y="50483"/>
                  </a:lnTo>
                  <a:cubicBezTo>
                    <a:pt x="1043865" y="100965"/>
                    <a:pt x="1042604" y="143875"/>
                    <a:pt x="1043446" y="179213"/>
                  </a:cubicBezTo>
                  <a:cubicBezTo>
                    <a:pt x="1044287" y="214551"/>
                    <a:pt x="1043865" y="236847"/>
                    <a:pt x="1042183" y="246102"/>
                  </a:cubicBezTo>
                  <a:cubicBezTo>
                    <a:pt x="1040500" y="255357"/>
                    <a:pt x="1040080" y="270082"/>
                    <a:pt x="1040921" y="290274"/>
                  </a:cubicBezTo>
                  <a:cubicBezTo>
                    <a:pt x="1041763" y="310467"/>
                    <a:pt x="1043865" y="329819"/>
                    <a:pt x="1047231" y="348329"/>
                  </a:cubicBezTo>
                  <a:lnTo>
                    <a:pt x="1064900" y="143875"/>
                  </a:lnTo>
                  <a:lnTo>
                    <a:pt x="1074997" y="141351"/>
                  </a:lnTo>
                  <a:lnTo>
                    <a:pt x="1082569" y="161544"/>
                  </a:lnTo>
                  <a:cubicBezTo>
                    <a:pt x="1067424" y="186785"/>
                    <a:pt x="1069107" y="211185"/>
                    <a:pt x="1087617" y="234744"/>
                  </a:cubicBezTo>
                  <a:lnTo>
                    <a:pt x="1092666" y="186785"/>
                  </a:lnTo>
                  <a:cubicBezTo>
                    <a:pt x="1085935" y="272606"/>
                    <a:pt x="1088459" y="356743"/>
                    <a:pt x="1100239" y="439198"/>
                  </a:cubicBezTo>
                  <a:lnTo>
                    <a:pt x="1105286" y="426577"/>
                  </a:lnTo>
                  <a:lnTo>
                    <a:pt x="1120432" y="439198"/>
                  </a:lnTo>
                  <a:lnTo>
                    <a:pt x="1133052" y="477059"/>
                  </a:lnTo>
                  <a:cubicBezTo>
                    <a:pt x="1139783" y="419846"/>
                    <a:pt x="1144410" y="381564"/>
                    <a:pt x="1146935" y="362212"/>
                  </a:cubicBezTo>
                  <a:cubicBezTo>
                    <a:pt x="1149459" y="342860"/>
                    <a:pt x="1149459" y="327295"/>
                    <a:pt x="1146935" y="315516"/>
                  </a:cubicBezTo>
                  <a:cubicBezTo>
                    <a:pt x="1144410" y="303736"/>
                    <a:pt x="1142306" y="286909"/>
                    <a:pt x="1140625" y="265033"/>
                  </a:cubicBezTo>
                  <a:lnTo>
                    <a:pt x="1148196" y="265033"/>
                  </a:lnTo>
                  <a:lnTo>
                    <a:pt x="1163342" y="436673"/>
                  </a:lnTo>
                  <a:lnTo>
                    <a:pt x="1165865" y="287750"/>
                  </a:lnTo>
                  <a:lnTo>
                    <a:pt x="1173438" y="431625"/>
                  </a:lnTo>
                  <a:lnTo>
                    <a:pt x="1188582" y="421529"/>
                  </a:lnTo>
                  <a:cubicBezTo>
                    <a:pt x="1191948" y="455184"/>
                    <a:pt x="1196155" y="489680"/>
                    <a:pt x="1201203" y="525018"/>
                  </a:cubicBezTo>
                  <a:lnTo>
                    <a:pt x="1213824" y="525018"/>
                  </a:lnTo>
                  <a:cubicBezTo>
                    <a:pt x="1215506" y="546894"/>
                    <a:pt x="1216348" y="562459"/>
                    <a:pt x="1216348" y="571714"/>
                  </a:cubicBezTo>
                  <a:cubicBezTo>
                    <a:pt x="1216348" y="580969"/>
                    <a:pt x="1217609" y="594852"/>
                    <a:pt x="1220134" y="613362"/>
                  </a:cubicBezTo>
                  <a:cubicBezTo>
                    <a:pt x="1222658" y="631873"/>
                    <a:pt x="1226445" y="653748"/>
                    <a:pt x="1231492" y="678989"/>
                  </a:cubicBezTo>
                  <a:lnTo>
                    <a:pt x="1241589" y="671417"/>
                  </a:lnTo>
                  <a:cubicBezTo>
                    <a:pt x="1250003" y="715169"/>
                    <a:pt x="1267673" y="753872"/>
                    <a:pt x="1294595" y="787527"/>
                  </a:cubicBezTo>
                  <a:lnTo>
                    <a:pt x="1327410" y="812768"/>
                  </a:lnTo>
                  <a:lnTo>
                    <a:pt x="1337506" y="787527"/>
                  </a:lnTo>
                  <a:lnTo>
                    <a:pt x="1340030" y="797623"/>
                  </a:lnTo>
                  <a:lnTo>
                    <a:pt x="1345078" y="787527"/>
                  </a:lnTo>
                  <a:lnTo>
                    <a:pt x="1355174" y="792575"/>
                  </a:lnTo>
                  <a:cubicBezTo>
                    <a:pt x="1356857" y="834644"/>
                    <a:pt x="1358961" y="866195"/>
                    <a:pt x="1361486" y="887230"/>
                  </a:cubicBezTo>
                  <a:cubicBezTo>
                    <a:pt x="1364009" y="908264"/>
                    <a:pt x="1360644" y="933926"/>
                    <a:pt x="1351388" y="964216"/>
                  </a:cubicBezTo>
                  <a:cubicBezTo>
                    <a:pt x="1342134" y="994505"/>
                    <a:pt x="1338768" y="1021009"/>
                    <a:pt x="1341293" y="1043725"/>
                  </a:cubicBezTo>
                  <a:cubicBezTo>
                    <a:pt x="1343816" y="1066443"/>
                    <a:pt x="1343396" y="1080325"/>
                    <a:pt x="1340030" y="1085373"/>
                  </a:cubicBezTo>
                  <a:cubicBezTo>
                    <a:pt x="1336664" y="1090422"/>
                    <a:pt x="1333299" y="1095470"/>
                    <a:pt x="1329934" y="1100519"/>
                  </a:cubicBezTo>
                  <a:lnTo>
                    <a:pt x="1294595" y="1105567"/>
                  </a:lnTo>
                  <a:lnTo>
                    <a:pt x="1279451" y="1130808"/>
                  </a:lnTo>
                  <a:cubicBezTo>
                    <a:pt x="1265989" y="1134173"/>
                    <a:pt x="1255051" y="1139642"/>
                    <a:pt x="1246638" y="1147215"/>
                  </a:cubicBezTo>
                  <a:cubicBezTo>
                    <a:pt x="1238223" y="1154787"/>
                    <a:pt x="1224340" y="1164463"/>
                    <a:pt x="1204989" y="1176242"/>
                  </a:cubicBezTo>
                  <a:cubicBezTo>
                    <a:pt x="1185638" y="1188021"/>
                    <a:pt x="1168389" y="1198118"/>
                    <a:pt x="1153245" y="1206531"/>
                  </a:cubicBezTo>
                  <a:cubicBezTo>
                    <a:pt x="1148196" y="1201483"/>
                    <a:pt x="1144830" y="1197277"/>
                    <a:pt x="1143148" y="1193911"/>
                  </a:cubicBezTo>
                  <a:cubicBezTo>
                    <a:pt x="1141466" y="1190545"/>
                    <a:pt x="1130528" y="1190125"/>
                    <a:pt x="1110335" y="1192649"/>
                  </a:cubicBezTo>
                  <a:cubicBezTo>
                    <a:pt x="1090142" y="1195173"/>
                    <a:pt x="1077101" y="1196435"/>
                    <a:pt x="1071210" y="1196435"/>
                  </a:cubicBezTo>
                  <a:cubicBezTo>
                    <a:pt x="1065321" y="1196435"/>
                    <a:pt x="1057328" y="1195594"/>
                    <a:pt x="1047231" y="1193911"/>
                  </a:cubicBezTo>
                  <a:lnTo>
                    <a:pt x="1039659" y="1209056"/>
                  </a:lnTo>
                  <a:cubicBezTo>
                    <a:pt x="1034611" y="1210739"/>
                    <a:pt x="1030824" y="1211580"/>
                    <a:pt x="1028300" y="1211580"/>
                  </a:cubicBezTo>
                  <a:cubicBezTo>
                    <a:pt x="1025777" y="1211580"/>
                    <a:pt x="1013997" y="1204849"/>
                    <a:pt x="992963" y="1191387"/>
                  </a:cubicBezTo>
                  <a:cubicBezTo>
                    <a:pt x="971928" y="1177925"/>
                    <a:pt x="931122" y="1174139"/>
                    <a:pt x="870542" y="1180028"/>
                  </a:cubicBezTo>
                  <a:cubicBezTo>
                    <a:pt x="809963" y="1185918"/>
                    <a:pt x="760743" y="1193911"/>
                    <a:pt x="722881" y="1204007"/>
                  </a:cubicBezTo>
                  <a:cubicBezTo>
                    <a:pt x="685020" y="1214104"/>
                    <a:pt x="621075" y="1220415"/>
                    <a:pt x="531048" y="1222939"/>
                  </a:cubicBezTo>
                  <a:cubicBezTo>
                    <a:pt x="441021" y="1225463"/>
                    <a:pt x="369083" y="1224621"/>
                    <a:pt x="315235" y="1220415"/>
                  </a:cubicBezTo>
                  <a:cubicBezTo>
                    <a:pt x="261386" y="1216207"/>
                    <a:pt x="225208" y="1210739"/>
                    <a:pt x="206698" y="1204007"/>
                  </a:cubicBezTo>
                  <a:cubicBezTo>
                    <a:pt x="188187" y="1197277"/>
                    <a:pt x="173885" y="1188021"/>
                    <a:pt x="163788" y="1176242"/>
                  </a:cubicBezTo>
                  <a:cubicBezTo>
                    <a:pt x="128450" y="1139221"/>
                    <a:pt x="101526" y="1099677"/>
                    <a:pt x="83016" y="1057608"/>
                  </a:cubicBezTo>
                  <a:lnTo>
                    <a:pt x="4768" y="1007126"/>
                  </a:lnTo>
                  <a:cubicBezTo>
                    <a:pt x="4768" y="988615"/>
                    <a:pt x="5188" y="975153"/>
                    <a:pt x="6030" y="966740"/>
                  </a:cubicBezTo>
                  <a:cubicBezTo>
                    <a:pt x="6872" y="958326"/>
                    <a:pt x="5610" y="946967"/>
                    <a:pt x="2244" y="932664"/>
                  </a:cubicBezTo>
                  <a:cubicBezTo>
                    <a:pt x="-1122" y="918361"/>
                    <a:pt x="-701" y="909105"/>
                    <a:pt x="3506" y="904899"/>
                  </a:cubicBezTo>
                  <a:cubicBezTo>
                    <a:pt x="7712" y="900692"/>
                    <a:pt x="11498" y="895223"/>
                    <a:pt x="14864" y="888492"/>
                  </a:cubicBezTo>
                  <a:lnTo>
                    <a:pt x="4768" y="873347"/>
                  </a:lnTo>
                  <a:cubicBezTo>
                    <a:pt x="9816" y="861568"/>
                    <a:pt x="13182" y="851892"/>
                    <a:pt x="14864" y="844320"/>
                  </a:cubicBezTo>
                  <a:cubicBezTo>
                    <a:pt x="16547" y="836747"/>
                    <a:pt x="20332" y="825389"/>
                    <a:pt x="26223" y="810244"/>
                  </a:cubicBezTo>
                  <a:cubicBezTo>
                    <a:pt x="32113" y="795099"/>
                    <a:pt x="54408" y="770699"/>
                    <a:pt x="93112" y="737044"/>
                  </a:cubicBezTo>
                  <a:cubicBezTo>
                    <a:pt x="131816" y="703389"/>
                    <a:pt x="160422" y="638603"/>
                    <a:pt x="178932" y="542687"/>
                  </a:cubicBezTo>
                  <a:cubicBezTo>
                    <a:pt x="197443" y="446770"/>
                    <a:pt x="208380" y="376515"/>
                    <a:pt x="211746" y="331922"/>
                  </a:cubicBezTo>
                  <a:cubicBezTo>
                    <a:pt x="213429" y="309626"/>
                    <a:pt x="215743" y="283649"/>
                    <a:pt x="218687" y="253991"/>
                  </a:cubicBezTo>
                  <a:lnTo>
                    <a:pt x="228911" y="158671"/>
                  </a:lnTo>
                  <a:lnTo>
                    <a:pt x="238607" y="144127"/>
                  </a:lnTo>
                  <a:cubicBezTo>
                    <a:pt x="242627" y="139532"/>
                    <a:pt x="247798" y="134792"/>
                    <a:pt x="253847" y="133967"/>
                  </a:cubicBezTo>
                  <a:cubicBezTo>
                    <a:pt x="285769" y="129614"/>
                    <a:pt x="318194" y="130580"/>
                    <a:pt x="350367" y="128887"/>
                  </a:cubicBezTo>
                  <a:cubicBezTo>
                    <a:pt x="355447" y="130580"/>
                    <a:pt x="360818" y="131572"/>
                    <a:pt x="365607" y="133967"/>
                  </a:cubicBezTo>
                  <a:cubicBezTo>
                    <a:pt x="371068" y="136697"/>
                    <a:pt x="374759" y="143670"/>
                    <a:pt x="380847" y="144127"/>
                  </a:cubicBezTo>
                  <a:lnTo>
                    <a:pt x="380979" y="144132"/>
                  </a:lnTo>
                  <a:lnTo>
                    <a:pt x="408627" y="159020"/>
                  </a:lnTo>
                  <a:lnTo>
                    <a:pt x="413676" y="179213"/>
                  </a:lnTo>
                  <a:lnTo>
                    <a:pt x="373290" y="204454"/>
                  </a:lnTo>
                  <a:cubicBezTo>
                    <a:pt x="373290" y="217916"/>
                    <a:pt x="373711" y="228013"/>
                    <a:pt x="374553" y="234744"/>
                  </a:cubicBezTo>
                  <a:cubicBezTo>
                    <a:pt x="375395" y="241475"/>
                    <a:pt x="373711" y="251151"/>
                    <a:pt x="369504" y="263771"/>
                  </a:cubicBezTo>
                  <a:cubicBezTo>
                    <a:pt x="365297" y="276392"/>
                    <a:pt x="362352" y="300371"/>
                    <a:pt x="360670" y="335709"/>
                  </a:cubicBezTo>
                  <a:lnTo>
                    <a:pt x="373290" y="307943"/>
                  </a:lnTo>
                  <a:lnTo>
                    <a:pt x="375814" y="312992"/>
                  </a:lnTo>
                  <a:cubicBezTo>
                    <a:pt x="364036" y="365157"/>
                    <a:pt x="355621" y="418163"/>
                    <a:pt x="350573" y="472011"/>
                  </a:cubicBezTo>
                  <a:lnTo>
                    <a:pt x="360670" y="464439"/>
                  </a:lnTo>
                  <a:cubicBezTo>
                    <a:pt x="360670" y="472853"/>
                    <a:pt x="356883" y="487997"/>
                    <a:pt x="349311" y="509873"/>
                  </a:cubicBezTo>
                  <a:cubicBezTo>
                    <a:pt x="341738" y="531749"/>
                    <a:pt x="327014" y="587279"/>
                    <a:pt x="305138" y="676465"/>
                  </a:cubicBezTo>
                  <a:cubicBezTo>
                    <a:pt x="283263" y="765651"/>
                    <a:pt x="267277" y="832961"/>
                    <a:pt x="257181" y="878395"/>
                  </a:cubicBezTo>
                  <a:lnTo>
                    <a:pt x="279898" y="888492"/>
                  </a:lnTo>
                  <a:cubicBezTo>
                    <a:pt x="279898" y="878395"/>
                    <a:pt x="282421" y="870402"/>
                    <a:pt x="287470" y="864513"/>
                  </a:cubicBezTo>
                  <a:cubicBezTo>
                    <a:pt x="292518" y="858623"/>
                    <a:pt x="299670" y="844320"/>
                    <a:pt x="308925" y="821603"/>
                  </a:cubicBezTo>
                  <a:cubicBezTo>
                    <a:pt x="318179" y="798885"/>
                    <a:pt x="327014" y="774065"/>
                    <a:pt x="335428" y="747141"/>
                  </a:cubicBezTo>
                  <a:lnTo>
                    <a:pt x="322807" y="747141"/>
                  </a:lnTo>
                  <a:cubicBezTo>
                    <a:pt x="339635" y="669734"/>
                    <a:pt x="350573" y="616728"/>
                    <a:pt x="355621" y="588121"/>
                  </a:cubicBezTo>
                  <a:cubicBezTo>
                    <a:pt x="360670" y="559514"/>
                    <a:pt x="365297" y="541425"/>
                    <a:pt x="369504" y="533852"/>
                  </a:cubicBezTo>
                  <a:cubicBezTo>
                    <a:pt x="373711" y="526280"/>
                    <a:pt x="377497" y="517445"/>
                    <a:pt x="380863" y="507349"/>
                  </a:cubicBezTo>
                  <a:lnTo>
                    <a:pt x="380863" y="525018"/>
                  </a:lnTo>
                  <a:lnTo>
                    <a:pt x="401056" y="512397"/>
                  </a:lnTo>
                  <a:lnTo>
                    <a:pt x="403580" y="522494"/>
                  </a:lnTo>
                  <a:cubicBezTo>
                    <a:pt x="400214" y="527542"/>
                    <a:pt x="396007" y="533432"/>
                    <a:pt x="390959" y="540163"/>
                  </a:cubicBezTo>
                  <a:cubicBezTo>
                    <a:pt x="385910" y="546894"/>
                    <a:pt x="358987" y="663845"/>
                    <a:pt x="310187" y="891016"/>
                  </a:cubicBezTo>
                  <a:cubicBezTo>
                    <a:pt x="340477" y="891016"/>
                    <a:pt x="371187" y="891437"/>
                    <a:pt x="402317" y="892278"/>
                  </a:cubicBezTo>
                  <a:cubicBezTo>
                    <a:pt x="433449" y="893119"/>
                    <a:pt x="496972" y="886389"/>
                    <a:pt x="592889" y="872085"/>
                  </a:cubicBezTo>
                  <a:cubicBezTo>
                    <a:pt x="688806" y="857782"/>
                    <a:pt x="740971" y="849368"/>
                    <a:pt x="749385" y="846844"/>
                  </a:cubicBezTo>
                  <a:cubicBezTo>
                    <a:pt x="757799" y="844320"/>
                    <a:pt x="766211" y="840533"/>
                    <a:pt x="774626" y="835485"/>
                  </a:cubicBezTo>
                  <a:cubicBezTo>
                    <a:pt x="789770" y="806879"/>
                    <a:pt x="800287" y="787527"/>
                    <a:pt x="806178" y="777430"/>
                  </a:cubicBezTo>
                  <a:cubicBezTo>
                    <a:pt x="812068" y="767334"/>
                    <a:pt x="823846" y="740831"/>
                    <a:pt x="841515" y="697921"/>
                  </a:cubicBezTo>
                  <a:cubicBezTo>
                    <a:pt x="859184" y="655010"/>
                    <a:pt x="870963" y="629769"/>
                    <a:pt x="876853" y="622197"/>
                  </a:cubicBezTo>
                  <a:cubicBezTo>
                    <a:pt x="882743" y="614624"/>
                    <a:pt x="884846" y="604107"/>
                    <a:pt x="883164" y="590645"/>
                  </a:cubicBezTo>
                  <a:lnTo>
                    <a:pt x="875591" y="603266"/>
                  </a:lnTo>
                  <a:lnTo>
                    <a:pt x="875591" y="590645"/>
                  </a:lnTo>
                  <a:lnTo>
                    <a:pt x="850349" y="620935"/>
                  </a:lnTo>
                  <a:cubicBezTo>
                    <a:pt x="857080" y="600742"/>
                    <a:pt x="864232" y="585176"/>
                    <a:pt x="871805" y="574238"/>
                  </a:cubicBezTo>
                  <a:cubicBezTo>
                    <a:pt x="879378" y="563301"/>
                    <a:pt x="889474" y="527542"/>
                    <a:pt x="902094" y="466963"/>
                  </a:cubicBezTo>
                  <a:cubicBezTo>
                    <a:pt x="914715" y="406384"/>
                    <a:pt x="925232" y="366419"/>
                    <a:pt x="933645" y="347067"/>
                  </a:cubicBezTo>
                  <a:cubicBezTo>
                    <a:pt x="942060" y="327716"/>
                    <a:pt x="946267" y="312571"/>
                    <a:pt x="946267" y="301633"/>
                  </a:cubicBezTo>
                  <a:cubicBezTo>
                    <a:pt x="946267" y="290695"/>
                    <a:pt x="945425" y="283123"/>
                    <a:pt x="943742" y="278916"/>
                  </a:cubicBezTo>
                  <a:cubicBezTo>
                    <a:pt x="942060" y="274709"/>
                    <a:pt x="941218" y="267557"/>
                    <a:pt x="941218" y="257461"/>
                  </a:cubicBezTo>
                  <a:lnTo>
                    <a:pt x="951315" y="254937"/>
                  </a:lnTo>
                  <a:lnTo>
                    <a:pt x="948791" y="201930"/>
                  </a:lnTo>
                  <a:cubicBezTo>
                    <a:pt x="957204" y="217075"/>
                    <a:pt x="962253" y="232220"/>
                    <a:pt x="963935" y="247364"/>
                  </a:cubicBezTo>
                  <a:lnTo>
                    <a:pt x="1006846" y="42910"/>
                  </a:lnTo>
                  <a:lnTo>
                    <a:pt x="1006846" y="113586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4" name="任意多边形 133"/>
            <p:cNvSpPr/>
            <p:nvPr/>
          </p:nvSpPr>
          <p:spPr>
            <a:xfrm>
              <a:off x="7279557" y="2752119"/>
              <a:ext cx="1507249" cy="418537"/>
            </a:xfrm>
            <a:custGeom>
              <a:avLst/>
              <a:gdLst/>
              <a:ahLst/>
              <a:cxnLst/>
              <a:rect l="l" t="t" r="r" b="b"/>
              <a:pathLst>
                <a:path w="1852077" h="514290">
                  <a:moveTo>
                    <a:pt x="1365552" y="75724"/>
                  </a:moveTo>
                  <a:cubicBezTo>
                    <a:pt x="1358821" y="79090"/>
                    <a:pt x="1352931" y="82455"/>
                    <a:pt x="1347883" y="85821"/>
                  </a:cubicBezTo>
                  <a:lnTo>
                    <a:pt x="1357979" y="100965"/>
                  </a:lnTo>
                  <a:cubicBezTo>
                    <a:pt x="1363028" y="97600"/>
                    <a:pt x="1366393" y="95496"/>
                    <a:pt x="1368076" y="94655"/>
                  </a:cubicBezTo>
                  <a:cubicBezTo>
                    <a:pt x="1369759" y="93814"/>
                    <a:pt x="1371862" y="93814"/>
                    <a:pt x="1374386" y="94655"/>
                  </a:cubicBezTo>
                  <a:cubicBezTo>
                    <a:pt x="1376911" y="95496"/>
                    <a:pt x="1379855" y="96758"/>
                    <a:pt x="1383221" y="98441"/>
                  </a:cubicBezTo>
                  <a:lnTo>
                    <a:pt x="1380697" y="90869"/>
                  </a:lnTo>
                  <a:lnTo>
                    <a:pt x="1365552" y="85821"/>
                  </a:lnTo>
                  <a:close/>
                  <a:moveTo>
                    <a:pt x="1385745" y="0"/>
                  </a:moveTo>
                  <a:lnTo>
                    <a:pt x="1390793" y="5049"/>
                  </a:lnTo>
                  <a:lnTo>
                    <a:pt x="1393317" y="2524"/>
                  </a:lnTo>
                  <a:lnTo>
                    <a:pt x="1413511" y="10097"/>
                  </a:lnTo>
                  <a:lnTo>
                    <a:pt x="1413511" y="2524"/>
                  </a:lnTo>
                  <a:lnTo>
                    <a:pt x="1416035" y="2524"/>
                  </a:lnTo>
                  <a:cubicBezTo>
                    <a:pt x="1422765" y="9255"/>
                    <a:pt x="1428234" y="17669"/>
                    <a:pt x="1432441" y="27766"/>
                  </a:cubicBezTo>
                  <a:cubicBezTo>
                    <a:pt x="1436648" y="37862"/>
                    <a:pt x="1438751" y="45435"/>
                    <a:pt x="1438751" y="50483"/>
                  </a:cubicBezTo>
                  <a:cubicBezTo>
                    <a:pt x="1448848" y="60579"/>
                    <a:pt x="1456000" y="66890"/>
                    <a:pt x="1460207" y="69414"/>
                  </a:cubicBezTo>
                  <a:cubicBezTo>
                    <a:pt x="1464413" y="71938"/>
                    <a:pt x="1470303" y="74883"/>
                    <a:pt x="1477875" y="78248"/>
                  </a:cubicBezTo>
                  <a:cubicBezTo>
                    <a:pt x="1485448" y="81614"/>
                    <a:pt x="1493861" y="85821"/>
                    <a:pt x="1503117" y="90869"/>
                  </a:cubicBezTo>
                  <a:cubicBezTo>
                    <a:pt x="1512372" y="95917"/>
                    <a:pt x="1523731" y="100545"/>
                    <a:pt x="1537193" y="104752"/>
                  </a:cubicBezTo>
                  <a:cubicBezTo>
                    <a:pt x="1550654" y="108958"/>
                    <a:pt x="1569585" y="116951"/>
                    <a:pt x="1593985" y="128731"/>
                  </a:cubicBezTo>
                  <a:cubicBezTo>
                    <a:pt x="1618385" y="140510"/>
                    <a:pt x="1642785" y="150186"/>
                    <a:pt x="1667185" y="157758"/>
                  </a:cubicBezTo>
                  <a:cubicBezTo>
                    <a:pt x="1691585" y="165331"/>
                    <a:pt x="1708833" y="172903"/>
                    <a:pt x="1718929" y="180475"/>
                  </a:cubicBezTo>
                  <a:cubicBezTo>
                    <a:pt x="1729026" y="188048"/>
                    <a:pt x="1742488" y="198565"/>
                    <a:pt x="1759315" y="212027"/>
                  </a:cubicBezTo>
                  <a:lnTo>
                    <a:pt x="1789605" y="252413"/>
                  </a:lnTo>
                  <a:lnTo>
                    <a:pt x="1819894" y="285226"/>
                  </a:lnTo>
                  <a:cubicBezTo>
                    <a:pt x="1826625" y="295323"/>
                    <a:pt x="1832094" y="303316"/>
                    <a:pt x="1836301" y="309206"/>
                  </a:cubicBezTo>
                  <a:cubicBezTo>
                    <a:pt x="1840508" y="315095"/>
                    <a:pt x="1844715" y="325192"/>
                    <a:pt x="1848922" y="339495"/>
                  </a:cubicBezTo>
                  <a:cubicBezTo>
                    <a:pt x="1853129" y="353799"/>
                    <a:pt x="1853129" y="368102"/>
                    <a:pt x="1848922" y="382405"/>
                  </a:cubicBezTo>
                  <a:cubicBezTo>
                    <a:pt x="1844715" y="396709"/>
                    <a:pt x="1840508" y="409329"/>
                    <a:pt x="1836301" y="420267"/>
                  </a:cubicBezTo>
                  <a:cubicBezTo>
                    <a:pt x="1832094" y="431205"/>
                    <a:pt x="1827887" y="439198"/>
                    <a:pt x="1823681" y="444246"/>
                  </a:cubicBezTo>
                  <a:cubicBezTo>
                    <a:pt x="1819474" y="449295"/>
                    <a:pt x="1812322" y="457708"/>
                    <a:pt x="1802226" y="469488"/>
                  </a:cubicBezTo>
                  <a:cubicBezTo>
                    <a:pt x="1780350" y="477901"/>
                    <a:pt x="1760998" y="484632"/>
                    <a:pt x="1744171" y="489681"/>
                  </a:cubicBezTo>
                  <a:cubicBezTo>
                    <a:pt x="1727343" y="494729"/>
                    <a:pt x="1705888" y="500198"/>
                    <a:pt x="1679805" y="506087"/>
                  </a:cubicBezTo>
                  <a:cubicBezTo>
                    <a:pt x="1653723" y="511977"/>
                    <a:pt x="1632688" y="512818"/>
                    <a:pt x="1616702" y="508611"/>
                  </a:cubicBezTo>
                  <a:cubicBezTo>
                    <a:pt x="1600716" y="504405"/>
                    <a:pt x="1586833" y="499356"/>
                    <a:pt x="1575054" y="493467"/>
                  </a:cubicBezTo>
                  <a:cubicBezTo>
                    <a:pt x="1563275" y="487577"/>
                    <a:pt x="1545185" y="486315"/>
                    <a:pt x="1520785" y="489681"/>
                  </a:cubicBezTo>
                  <a:cubicBezTo>
                    <a:pt x="1496385" y="493046"/>
                    <a:pt x="1479559" y="495991"/>
                    <a:pt x="1470303" y="498515"/>
                  </a:cubicBezTo>
                  <a:cubicBezTo>
                    <a:pt x="1461048" y="501039"/>
                    <a:pt x="1450531" y="504825"/>
                    <a:pt x="1438751" y="509874"/>
                  </a:cubicBezTo>
                  <a:cubicBezTo>
                    <a:pt x="1433703" y="503143"/>
                    <a:pt x="1429917" y="498094"/>
                    <a:pt x="1427393" y="494729"/>
                  </a:cubicBezTo>
                  <a:cubicBezTo>
                    <a:pt x="1424869" y="491363"/>
                    <a:pt x="1417297" y="488418"/>
                    <a:pt x="1404676" y="485894"/>
                  </a:cubicBezTo>
                  <a:cubicBezTo>
                    <a:pt x="1392055" y="483370"/>
                    <a:pt x="1370600" y="476639"/>
                    <a:pt x="1340311" y="465701"/>
                  </a:cubicBezTo>
                  <a:cubicBezTo>
                    <a:pt x="1310021" y="454764"/>
                    <a:pt x="1267953" y="448453"/>
                    <a:pt x="1214104" y="446770"/>
                  </a:cubicBezTo>
                  <a:cubicBezTo>
                    <a:pt x="1160257" y="445088"/>
                    <a:pt x="1102622" y="447612"/>
                    <a:pt x="1041202" y="454343"/>
                  </a:cubicBezTo>
                  <a:cubicBezTo>
                    <a:pt x="979781" y="461074"/>
                    <a:pt x="921727" y="469908"/>
                    <a:pt x="867037" y="480846"/>
                  </a:cubicBezTo>
                  <a:cubicBezTo>
                    <a:pt x="812348" y="491784"/>
                    <a:pt x="757659" y="499777"/>
                    <a:pt x="702969" y="504825"/>
                  </a:cubicBezTo>
                  <a:cubicBezTo>
                    <a:pt x="648280" y="509874"/>
                    <a:pt x="588963" y="512818"/>
                    <a:pt x="525018" y="513660"/>
                  </a:cubicBezTo>
                  <a:cubicBezTo>
                    <a:pt x="461074" y="514501"/>
                    <a:pt x="409750" y="514501"/>
                    <a:pt x="371047" y="513660"/>
                  </a:cubicBezTo>
                  <a:cubicBezTo>
                    <a:pt x="332343" y="512818"/>
                    <a:pt x="298268" y="510715"/>
                    <a:pt x="268820" y="507349"/>
                  </a:cubicBezTo>
                  <a:cubicBezTo>
                    <a:pt x="239371" y="503984"/>
                    <a:pt x="209923" y="498936"/>
                    <a:pt x="180475" y="492205"/>
                  </a:cubicBezTo>
                  <a:cubicBezTo>
                    <a:pt x="151027" y="485474"/>
                    <a:pt x="130413" y="482108"/>
                    <a:pt x="118634" y="482108"/>
                  </a:cubicBezTo>
                  <a:cubicBezTo>
                    <a:pt x="106855" y="482108"/>
                    <a:pt x="96338" y="481267"/>
                    <a:pt x="87083" y="479584"/>
                  </a:cubicBezTo>
                  <a:cubicBezTo>
                    <a:pt x="77827" y="477901"/>
                    <a:pt x="68572" y="474536"/>
                    <a:pt x="59317" y="469488"/>
                  </a:cubicBezTo>
                  <a:cubicBezTo>
                    <a:pt x="50062" y="464439"/>
                    <a:pt x="41228" y="457708"/>
                    <a:pt x="32814" y="449295"/>
                  </a:cubicBezTo>
                  <a:cubicBezTo>
                    <a:pt x="27766" y="437515"/>
                    <a:pt x="23979" y="429522"/>
                    <a:pt x="21455" y="425315"/>
                  </a:cubicBezTo>
                  <a:cubicBezTo>
                    <a:pt x="18931" y="421109"/>
                    <a:pt x="15566" y="414798"/>
                    <a:pt x="11359" y="406384"/>
                  </a:cubicBezTo>
                  <a:cubicBezTo>
                    <a:pt x="7152" y="397971"/>
                    <a:pt x="4628" y="391240"/>
                    <a:pt x="3786" y="386191"/>
                  </a:cubicBezTo>
                  <a:cubicBezTo>
                    <a:pt x="2945" y="381143"/>
                    <a:pt x="1683" y="376936"/>
                    <a:pt x="0" y="373571"/>
                  </a:cubicBezTo>
                  <a:cubicBezTo>
                    <a:pt x="3366" y="371888"/>
                    <a:pt x="6311" y="369785"/>
                    <a:pt x="8835" y="367260"/>
                  </a:cubicBezTo>
                  <a:cubicBezTo>
                    <a:pt x="11359" y="364736"/>
                    <a:pt x="20614" y="362633"/>
                    <a:pt x="36600" y="360950"/>
                  </a:cubicBezTo>
                  <a:cubicBezTo>
                    <a:pt x="52586" y="359267"/>
                    <a:pt x="74883" y="361371"/>
                    <a:pt x="103489" y="367260"/>
                  </a:cubicBezTo>
                  <a:cubicBezTo>
                    <a:pt x="132096" y="373150"/>
                    <a:pt x="174586" y="372309"/>
                    <a:pt x="230958" y="364736"/>
                  </a:cubicBezTo>
                  <a:cubicBezTo>
                    <a:pt x="287330" y="357164"/>
                    <a:pt x="374412" y="340337"/>
                    <a:pt x="492205" y="314254"/>
                  </a:cubicBezTo>
                  <a:cubicBezTo>
                    <a:pt x="609997" y="288171"/>
                    <a:pt x="726948" y="261668"/>
                    <a:pt x="843058" y="234744"/>
                  </a:cubicBezTo>
                  <a:cubicBezTo>
                    <a:pt x="959168" y="207820"/>
                    <a:pt x="1024795" y="188468"/>
                    <a:pt x="1039940" y="176689"/>
                  </a:cubicBezTo>
                  <a:cubicBezTo>
                    <a:pt x="1055085" y="164910"/>
                    <a:pt x="1068967" y="157337"/>
                    <a:pt x="1081588" y="153972"/>
                  </a:cubicBezTo>
                  <a:cubicBezTo>
                    <a:pt x="1094209" y="150606"/>
                    <a:pt x="1110195" y="148082"/>
                    <a:pt x="1129546" y="146400"/>
                  </a:cubicBezTo>
                  <a:cubicBezTo>
                    <a:pt x="1148898" y="144717"/>
                    <a:pt x="1160257" y="143034"/>
                    <a:pt x="1163622" y="141351"/>
                  </a:cubicBezTo>
                  <a:cubicBezTo>
                    <a:pt x="1166987" y="139669"/>
                    <a:pt x="1172035" y="137986"/>
                    <a:pt x="1178767" y="136303"/>
                  </a:cubicBezTo>
                  <a:lnTo>
                    <a:pt x="1186339" y="118634"/>
                  </a:lnTo>
                  <a:lnTo>
                    <a:pt x="1204008" y="103489"/>
                  </a:lnTo>
                  <a:lnTo>
                    <a:pt x="1214104" y="90869"/>
                  </a:lnTo>
                  <a:cubicBezTo>
                    <a:pt x="1222518" y="85821"/>
                    <a:pt x="1228828" y="80772"/>
                    <a:pt x="1233035" y="75724"/>
                  </a:cubicBezTo>
                  <a:cubicBezTo>
                    <a:pt x="1237243" y="70676"/>
                    <a:pt x="1241449" y="68152"/>
                    <a:pt x="1245656" y="68152"/>
                  </a:cubicBezTo>
                  <a:cubicBezTo>
                    <a:pt x="1249863" y="68152"/>
                    <a:pt x="1257856" y="67310"/>
                    <a:pt x="1269635" y="65628"/>
                  </a:cubicBezTo>
                  <a:lnTo>
                    <a:pt x="1282256" y="53007"/>
                  </a:lnTo>
                  <a:lnTo>
                    <a:pt x="1294876" y="42910"/>
                  </a:lnTo>
                  <a:lnTo>
                    <a:pt x="1294876" y="35338"/>
                  </a:lnTo>
                  <a:cubicBezTo>
                    <a:pt x="1301607" y="33655"/>
                    <a:pt x="1306235" y="31973"/>
                    <a:pt x="1308759" y="30290"/>
                  </a:cubicBezTo>
                  <a:cubicBezTo>
                    <a:pt x="1311283" y="28607"/>
                    <a:pt x="1317593" y="28607"/>
                    <a:pt x="1327690" y="30290"/>
                  </a:cubicBezTo>
                  <a:cubicBezTo>
                    <a:pt x="1337787" y="31973"/>
                    <a:pt x="1344097" y="31552"/>
                    <a:pt x="1346621" y="29028"/>
                  </a:cubicBezTo>
                  <a:cubicBezTo>
                    <a:pt x="1349145" y="26504"/>
                    <a:pt x="1352511" y="25662"/>
                    <a:pt x="1356717" y="26504"/>
                  </a:cubicBezTo>
                  <a:cubicBezTo>
                    <a:pt x="1360924" y="27345"/>
                    <a:pt x="1367235" y="27766"/>
                    <a:pt x="1375649" y="27766"/>
                  </a:cubicBezTo>
                  <a:lnTo>
                    <a:pt x="1370600" y="20193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5" name="文本框 134"/>
            <p:cNvSpPr txBox="1"/>
            <p:nvPr/>
          </p:nvSpPr>
          <p:spPr>
            <a:xfrm>
              <a:off x="3912033" y="1437838"/>
              <a:ext cx="1184997" cy="740764"/>
            </a:xfrm>
            <a:custGeom>
              <a:avLst/>
              <a:gdLst/>
              <a:ahLst/>
              <a:cxnLst/>
              <a:rect l="l" t="t" r="r" b="b"/>
              <a:pathLst>
                <a:path w="1016066" h="635162">
                  <a:moveTo>
                    <a:pt x="515869" y="1262"/>
                  </a:moveTo>
                  <a:cubicBezTo>
                    <a:pt x="524072" y="1262"/>
                    <a:pt x="535956" y="1682"/>
                    <a:pt x="551522" y="2524"/>
                  </a:cubicBezTo>
                  <a:cubicBezTo>
                    <a:pt x="582653" y="4207"/>
                    <a:pt x="624721" y="7151"/>
                    <a:pt x="677728" y="11358"/>
                  </a:cubicBezTo>
                  <a:cubicBezTo>
                    <a:pt x="730734" y="15565"/>
                    <a:pt x="762707" y="15565"/>
                    <a:pt x="773645" y="11358"/>
                  </a:cubicBezTo>
                  <a:cubicBezTo>
                    <a:pt x="784583" y="7151"/>
                    <a:pt x="792576" y="4207"/>
                    <a:pt x="797624" y="2524"/>
                  </a:cubicBezTo>
                  <a:cubicBezTo>
                    <a:pt x="802672" y="841"/>
                    <a:pt x="808562" y="1683"/>
                    <a:pt x="815293" y="5048"/>
                  </a:cubicBezTo>
                  <a:cubicBezTo>
                    <a:pt x="822024" y="8413"/>
                    <a:pt x="828755" y="11779"/>
                    <a:pt x="835486" y="15145"/>
                  </a:cubicBezTo>
                  <a:lnTo>
                    <a:pt x="855679" y="50482"/>
                  </a:lnTo>
                  <a:cubicBezTo>
                    <a:pt x="875872" y="62262"/>
                    <a:pt x="891437" y="70255"/>
                    <a:pt x="902375" y="74462"/>
                  </a:cubicBezTo>
                  <a:cubicBezTo>
                    <a:pt x="913313" y="78668"/>
                    <a:pt x="921727" y="82875"/>
                    <a:pt x="927616" y="87082"/>
                  </a:cubicBezTo>
                  <a:cubicBezTo>
                    <a:pt x="933506" y="91289"/>
                    <a:pt x="940658" y="96758"/>
                    <a:pt x="949071" y="103489"/>
                  </a:cubicBezTo>
                  <a:cubicBezTo>
                    <a:pt x="965899" y="123682"/>
                    <a:pt x="976837" y="137144"/>
                    <a:pt x="981885" y="143875"/>
                  </a:cubicBezTo>
                  <a:cubicBezTo>
                    <a:pt x="986933" y="150606"/>
                    <a:pt x="994085" y="160282"/>
                    <a:pt x="1003340" y="172902"/>
                  </a:cubicBezTo>
                  <a:cubicBezTo>
                    <a:pt x="1012595" y="185523"/>
                    <a:pt x="1016802" y="204033"/>
                    <a:pt x="1015961" y="228433"/>
                  </a:cubicBezTo>
                  <a:cubicBezTo>
                    <a:pt x="1015119" y="252833"/>
                    <a:pt x="1013857" y="269661"/>
                    <a:pt x="1012175" y="278916"/>
                  </a:cubicBezTo>
                  <a:cubicBezTo>
                    <a:pt x="1010492" y="288171"/>
                    <a:pt x="1009650" y="300371"/>
                    <a:pt x="1009650" y="315515"/>
                  </a:cubicBezTo>
                  <a:cubicBezTo>
                    <a:pt x="1002919" y="325612"/>
                    <a:pt x="996609" y="332764"/>
                    <a:pt x="990719" y="336971"/>
                  </a:cubicBezTo>
                  <a:cubicBezTo>
                    <a:pt x="984830" y="341178"/>
                    <a:pt x="974733" y="343702"/>
                    <a:pt x="960430" y="344543"/>
                  </a:cubicBezTo>
                  <a:cubicBezTo>
                    <a:pt x="946127" y="345384"/>
                    <a:pt x="934768" y="345805"/>
                    <a:pt x="926354" y="345805"/>
                  </a:cubicBezTo>
                  <a:cubicBezTo>
                    <a:pt x="917941" y="345805"/>
                    <a:pt x="910789" y="347488"/>
                    <a:pt x="904899" y="350853"/>
                  </a:cubicBezTo>
                  <a:cubicBezTo>
                    <a:pt x="899010" y="354219"/>
                    <a:pt x="887651" y="356743"/>
                    <a:pt x="870824" y="358426"/>
                  </a:cubicBezTo>
                  <a:cubicBezTo>
                    <a:pt x="853996" y="360108"/>
                    <a:pt x="842217" y="362632"/>
                    <a:pt x="835486" y="365998"/>
                  </a:cubicBezTo>
                  <a:cubicBezTo>
                    <a:pt x="828755" y="369363"/>
                    <a:pt x="822024" y="374412"/>
                    <a:pt x="815293" y="381143"/>
                  </a:cubicBezTo>
                  <a:lnTo>
                    <a:pt x="810244" y="373570"/>
                  </a:lnTo>
                  <a:lnTo>
                    <a:pt x="795100" y="365998"/>
                  </a:lnTo>
                  <a:lnTo>
                    <a:pt x="782479" y="373570"/>
                  </a:lnTo>
                  <a:lnTo>
                    <a:pt x="777431" y="365998"/>
                  </a:lnTo>
                  <a:lnTo>
                    <a:pt x="744617" y="381143"/>
                  </a:lnTo>
                  <a:lnTo>
                    <a:pt x="737045" y="373570"/>
                  </a:lnTo>
                  <a:cubicBezTo>
                    <a:pt x="698342" y="395446"/>
                    <a:pt x="660480" y="417322"/>
                    <a:pt x="623459" y="439198"/>
                  </a:cubicBezTo>
                  <a:lnTo>
                    <a:pt x="651225" y="416481"/>
                  </a:lnTo>
                  <a:lnTo>
                    <a:pt x="651225" y="396288"/>
                  </a:lnTo>
                  <a:cubicBezTo>
                    <a:pt x="642811" y="396288"/>
                    <a:pt x="632714" y="398391"/>
                    <a:pt x="620935" y="402598"/>
                  </a:cubicBezTo>
                  <a:cubicBezTo>
                    <a:pt x="609156" y="406805"/>
                    <a:pt x="600742" y="408908"/>
                    <a:pt x="595694" y="408908"/>
                  </a:cubicBezTo>
                  <a:lnTo>
                    <a:pt x="593170" y="416481"/>
                  </a:lnTo>
                  <a:cubicBezTo>
                    <a:pt x="586439" y="419846"/>
                    <a:pt x="577604" y="423632"/>
                    <a:pt x="566666" y="427839"/>
                  </a:cubicBezTo>
                  <a:cubicBezTo>
                    <a:pt x="555729" y="432046"/>
                    <a:pt x="545212" y="437515"/>
                    <a:pt x="535115" y="444246"/>
                  </a:cubicBezTo>
                  <a:lnTo>
                    <a:pt x="547735" y="441722"/>
                  </a:lnTo>
                  <a:lnTo>
                    <a:pt x="545212" y="444246"/>
                  </a:lnTo>
                  <a:cubicBezTo>
                    <a:pt x="538481" y="445929"/>
                    <a:pt x="533432" y="448453"/>
                    <a:pt x="530067" y="451818"/>
                  </a:cubicBezTo>
                  <a:cubicBezTo>
                    <a:pt x="526701" y="455184"/>
                    <a:pt x="515763" y="460653"/>
                    <a:pt x="497253" y="468225"/>
                  </a:cubicBezTo>
                  <a:cubicBezTo>
                    <a:pt x="478743" y="475797"/>
                    <a:pt x="463598" y="482108"/>
                    <a:pt x="451819" y="487156"/>
                  </a:cubicBezTo>
                  <a:lnTo>
                    <a:pt x="464439" y="487156"/>
                  </a:lnTo>
                  <a:cubicBezTo>
                    <a:pt x="461074" y="488839"/>
                    <a:pt x="458971" y="490521"/>
                    <a:pt x="458129" y="492204"/>
                  </a:cubicBezTo>
                  <a:cubicBezTo>
                    <a:pt x="457287" y="493887"/>
                    <a:pt x="456446" y="497252"/>
                    <a:pt x="455605" y="502301"/>
                  </a:cubicBezTo>
                  <a:cubicBezTo>
                    <a:pt x="454763" y="507349"/>
                    <a:pt x="453501" y="518287"/>
                    <a:pt x="451819" y="535114"/>
                  </a:cubicBezTo>
                  <a:lnTo>
                    <a:pt x="471535" y="528346"/>
                  </a:lnTo>
                  <a:lnTo>
                    <a:pt x="460575" y="533825"/>
                  </a:lnTo>
                  <a:cubicBezTo>
                    <a:pt x="456479" y="535873"/>
                    <a:pt x="453072" y="539089"/>
                    <a:pt x="449145" y="541445"/>
                  </a:cubicBezTo>
                  <a:cubicBezTo>
                    <a:pt x="431712" y="551905"/>
                    <a:pt x="451593" y="537704"/>
                    <a:pt x="433905" y="550970"/>
                  </a:cubicBezTo>
                  <a:cubicBezTo>
                    <a:pt x="430730" y="551605"/>
                    <a:pt x="427412" y="551738"/>
                    <a:pt x="424380" y="552875"/>
                  </a:cubicBezTo>
                  <a:cubicBezTo>
                    <a:pt x="422236" y="553679"/>
                    <a:pt x="420653" y="555549"/>
                    <a:pt x="418665" y="556685"/>
                  </a:cubicBezTo>
                  <a:cubicBezTo>
                    <a:pt x="416199" y="558094"/>
                    <a:pt x="413655" y="559376"/>
                    <a:pt x="411045" y="560495"/>
                  </a:cubicBezTo>
                  <a:cubicBezTo>
                    <a:pt x="409199" y="561286"/>
                    <a:pt x="407235" y="561765"/>
                    <a:pt x="405330" y="562400"/>
                  </a:cubicBezTo>
                  <a:cubicBezTo>
                    <a:pt x="399942" y="564196"/>
                    <a:pt x="395170" y="567480"/>
                    <a:pt x="390090" y="570020"/>
                  </a:cubicBezTo>
                  <a:cubicBezTo>
                    <a:pt x="388294" y="570918"/>
                    <a:pt x="386280" y="571290"/>
                    <a:pt x="384375" y="571925"/>
                  </a:cubicBezTo>
                  <a:lnTo>
                    <a:pt x="367230" y="577640"/>
                  </a:lnTo>
                  <a:cubicBezTo>
                    <a:pt x="365138" y="578570"/>
                    <a:pt x="363420" y="580180"/>
                    <a:pt x="361515" y="581450"/>
                  </a:cubicBezTo>
                  <a:lnTo>
                    <a:pt x="353895" y="583355"/>
                  </a:lnTo>
                  <a:cubicBezTo>
                    <a:pt x="351674" y="583910"/>
                    <a:pt x="350085" y="585895"/>
                    <a:pt x="348180" y="587165"/>
                  </a:cubicBezTo>
                  <a:cubicBezTo>
                    <a:pt x="344370" y="589705"/>
                    <a:pt x="340753" y="592561"/>
                    <a:pt x="336750" y="594785"/>
                  </a:cubicBezTo>
                  <a:cubicBezTo>
                    <a:pt x="334995" y="595760"/>
                    <a:pt x="332831" y="595792"/>
                    <a:pt x="331035" y="596690"/>
                  </a:cubicBezTo>
                  <a:cubicBezTo>
                    <a:pt x="328987" y="597714"/>
                    <a:pt x="327225" y="599230"/>
                    <a:pt x="325320" y="600500"/>
                  </a:cubicBezTo>
                  <a:cubicBezTo>
                    <a:pt x="323649" y="601614"/>
                    <a:pt x="321510" y="601770"/>
                    <a:pt x="319605" y="602405"/>
                  </a:cubicBezTo>
                  <a:cubicBezTo>
                    <a:pt x="305691" y="607043"/>
                    <a:pt x="312071" y="605241"/>
                    <a:pt x="300555" y="608120"/>
                  </a:cubicBezTo>
                  <a:cubicBezTo>
                    <a:pt x="296659" y="609094"/>
                    <a:pt x="292935" y="610660"/>
                    <a:pt x="289125" y="611930"/>
                  </a:cubicBezTo>
                  <a:lnTo>
                    <a:pt x="271980" y="613835"/>
                  </a:lnTo>
                  <a:lnTo>
                    <a:pt x="266989" y="615083"/>
                  </a:lnTo>
                  <a:lnTo>
                    <a:pt x="292799" y="603266"/>
                  </a:lnTo>
                  <a:lnTo>
                    <a:pt x="292799" y="600742"/>
                  </a:lnTo>
                  <a:lnTo>
                    <a:pt x="252413" y="615886"/>
                  </a:lnTo>
                  <a:lnTo>
                    <a:pt x="247365" y="605790"/>
                  </a:lnTo>
                  <a:lnTo>
                    <a:pt x="172089" y="634929"/>
                  </a:lnTo>
                  <a:lnTo>
                    <a:pt x="170689" y="635162"/>
                  </a:lnTo>
                  <a:lnTo>
                    <a:pt x="199406" y="618411"/>
                  </a:lnTo>
                  <a:lnTo>
                    <a:pt x="191834" y="608314"/>
                  </a:lnTo>
                  <a:cubicBezTo>
                    <a:pt x="188468" y="609997"/>
                    <a:pt x="184261" y="610838"/>
                    <a:pt x="179213" y="610838"/>
                  </a:cubicBezTo>
                  <a:lnTo>
                    <a:pt x="184261" y="598218"/>
                  </a:lnTo>
                  <a:lnTo>
                    <a:pt x="128731" y="620935"/>
                  </a:lnTo>
                  <a:lnTo>
                    <a:pt x="141351" y="610838"/>
                  </a:lnTo>
                  <a:lnTo>
                    <a:pt x="141351" y="603266"/>
                  </a:lnTo>
                  <a:cubicBezTo>
                    <a:pt x="132937" y="603266"/>
                    <a:pt x="126207" y="604107"/>
                    <a:pt x="121158" y="605790"/>
                  </a:cubicBezTo>
                  <a:lnTo>
                    <a:pt x="121158" y="600742"/>
                  </a:lnTo>
                  <a:cubicBezTo>
                    <a:pt x="112745" y="604107"/>
                    <a:pt x="103489" y="604949"/>
                    <a:pt x="93393" y="603266"/>
                  </a:cubicBezTo>
                  <a:lnTo>
                    <a:pt x="100965" y="598218"/>
                  </a:lnTo>
                  <a:lnTo>
                    <a:pt x="90869" y="590645"/>
                  </a:lnTo>
                  <a:lnTo>
                    <a:pt x="58055" y="605790"/>
                  </a:lnTo>
                  <a:lnTo>
                    <a:pt x="70676" y="595693"/>
                  </a:lnTo>
                  <a:lnTo>
                    <a:pt x="63103" y="588121"/>
                  </a:lnTo>
                  <a:lnTo>
                    <a:pt x="0" y="615886"/>
                  </a:lnTo>
                  <a:cubicBezTo>
                    <a:pt x="5049" y="609155"/>
                    <a:pt x="9255" y="604949"/>
                    <a:pt x="12621" y="603266"/>
                  </a:cubicBezTo>
                  <a:cubicBezTo>
                    <a:pt x="15987" y="601583"/>
                    <a:pt x="17669" y="599059"/>
                    <a:pt x="17669" y="595693"/>
                  </a:cubicBezTo>
                  <a:cubicBezTo>
                    <a:pt x="17669" y="592328"/>
                    <a:pt x="17669" y="589804"/>
                    <a:pt x="17669" y="588121"/>
                  </a:cubicBezTo>
                  <a:cubicBezTo>
                    <a:pt x="31131" y="576342"/>
                    <a:pt x="55110" y="562880"/>
                    <a:pt x="89607" y="547735"/>
                  </a:cubicBezTo>
                  <a:cubicBezTo>
                    <a:pt x="124103" y="532590"/>
                    <a:pt x="148503" y="522073"/>
                    <a:pt x="162806" y="516183"/>
                  </a:cubicBezTo>
                  <a:lnTo>
                    <a:pt x="170490" y="511573"/>
                  </a:lnTo>
                  <a:lnTo>
                    <a:pt x="172920" y="510965"/>
                  </a:lnTo>
                  <a:cubicBezTo>
                    <a:pt x="176816" y="509991"/>
                    <a:pt x="180503" y="508309"/>
                    <a:pt x="184350" y="507155"/>
                  </a:cubicBezTo>
                  <a:cubicBezTo>
                    <a:pt x="186858" y="506403"/>
                    <a:pt x="189430" y="505885"/>
                    <a:pt x="191970" y="505250"/>
                  </a:cubicBezTo>
                  <a:cubicBezTo>
                    <a:pt x="195866" y="504276"/>
                    <a:pt x="199590" y="502710"/>
                    <a:pt x="203400" y="501440"/>
                  </a:cubicBezTo>
                  <a:cubicBezTo>
                    <a:pt x="212044" y="498559"/>
                    <a:pt x="217399" y="494648"/>
                    <a:pt x="224355" y="490010"/>
                  </a:cubicBezTo>
                  <a:cubicBezTo>
                    <a:pt x="248176" y="484055"/>
                    <a:pt x="218559" y="491666"/>
                    <a:pt x="237690" y="486200"/>
                  </a:cubicBezTo>
                  <a:cubicBezTo>
                    <a:pt x="240207" y="485481"/>
                    <a:pt x="242904" y="485326"/>
                    <a:pt x="245310" y="484295"/>
                  </a:cubicBezTo>
                  <a:cubicBezTo>
                    <a:pt x="247414" y="483393"/>
                    <a:pt x="249120" y="481755"/>
                    <a:pt x="251025" y="480485"/>
                  </a:cubicBezTo>
                  <a:cubicBezTo>
                    <a:pt x="254892" y="479518"/>
                    <a:pt x="260534" y="478315"/>
                    <a:pt x="264360" y="476675"/>
                  </a:cubicBezTo>
                  <a:cubicBezTo>
                    <a:pt x="266970" y="475556"/>
                    <a:pt x="269321" y="473862"/>
                    <a:pt x="271980" y="472865"/>
                  </a:cubicBezTo>
                  <a:cubicBezTo>
                    <a:pt x="274431" y="471946"/>
                    <a:pt x="277083" y="471679"/>
                    <a:pt x="279600" y="470960"/>
                  </a:cubicBezTo>
                  <a:cubicBezTo>
                    <a:pt x="281531" y="470408"/>
                    <a:pt x="283355" y="469491"/>
                    <a:pt x="285315" y="469055"/>
                  </a:cubicBezTo>
                  <a:cubicBezTo>
                    <a:pt x="289086" y="468217"/>
                    <a:pt x="293081" y="468371"/>
                    <a:pt x="296745" y="467150"/>
                  </a:cubicBezTo>
                  <a:cubicBezTo>
                    <a:pt x="298917" y="466426"/>
                    <a:pt x="300555" y="464610"/>
                    <a:pt x="302460" y="463340"/>
                  </a:cubicBezTo>
                  <a:cubicBezTo>
                    <a:pt x="304901" y="462730"/>
                    <a:pt x="313062" y="460896"/>
                    <a:pt x="315795" y="459530"/>
                  </a:cubicBezTo>
                  <a:cubicBezTo>
                    <a:pt x="317843" y="458506"/>
                    <a:pt x="319605" y="456990"/>
                    <a:pt x="321510" y="455720"/>
                  </a:cubicBezTo>
                  <a:cubicBezTo>
                    <a:pt x="324852" y="453492"/>
                    <a:pt x="329348" y="453706"/>
                    <a:pt x="332940" y="451910"/>
                  </a:cubicBezTo>
                  <a:cubicBezTo>
                    <a:pt x="335780" y="450490"/>
                    <a:pt x="337976" y="448040"/>
                    <a:pt x="340560" y="446195"/>
                  </a:cubicBezTo>
                  <a:cubicBezTo>
                    <a:pt x="342423" y="444864"/>
                    <a:pt x="344370" y="443655"/>
                    <a:pt x="346275" y="442385"/>
                  </a:cubicBezTo>
                  <a:cubicBezTo>
                    <a:pt x="348638" y="440810"/>
                    <a:pt x="351355" y="439845"/>
                    <a:pt x="353895" y="438575"/>
                  </a:cubicBezTo>
                  <a:lnTo>
                    <a:pt x="361515" y="434765"/>
                  </a:lnTo>
                  <a:cubicBezTo>
                    <a:pt x="366595" y="432225"/>
                    <a:pt x="371963" y="430194"/>
                    <a:pt x="376755" y="427145"/>
                  </a:cubicBezTo>
                  <a:cubicBezTo>
                    <a:pt x="379028" y="425699"/>
                    <a:pt x="380565" y="423335"/>
                    <a:pt x="382470" y="421430"/>
                  </a:cubicBezTo>
                  <a:cubicBezTo>
                    <a:pt x="385708" y="418192"/>
                    <a:pt x="389897" y="416034"/>
                    <a:pt x="393900" y="413810"/>
                  </a:cubicBezTo>
                  <a:cubicBezTo>
                    <a:pt x="395655" y="412835"/>
                    <a:pt x="398047" y="413159"/>
                    <a:pt x="399615" y="411905"/>
                  </a:cubicBezTo>
                  <a:cubicBezTo>
                    <a:pt x="401403" y="410475"/>
                    <a:pt x="402155" y="408095"/>
                    <a:pt x="403425" y="406190"/>
                  </a:cubicBezTo>
                  <a:cubicBezTo>
                    <a:pt x="403425" y="406190"/>
                    <a:pt x="410852" y="400794"/>
                    <a:pt x="414855" y="398570"/>
                  </a:cubicBezTo>
                  <a:cubicBezTo>
                    <a:pt x="424598" y="393157"/>
                    <a:pt x="417340" y="401510"/>
                    <a:pt x="424380" y="390950"/>
                  </a:cubicBezTo>
                  <a:cubicBezTo>
                    <a:pt x="428359" y="388298"/>
                    <a:pt x="429383" y="387751"/>
                    <a:pt x="430329" y="386949"/>
                  </a:cubicBezTo>
                  <a:lnTo>
                    <a:pt x="434041" y="383208"/>
                  </a:lnTo>
                  <a:lnTo>
                    <a:pt x="436674" y="391239"/>
                  </a:lnTo>
                  <a:cubicBezTo>
                    <a:pt x="525860" y="334026"/>
                    <a:pt x="609997" y="270923"/>
                    <a:pt x="689086" y="201930"/>
                  </a:cubicBezTo>
                  <a:lnTo>
                    <a:pt x="719376" y="169116"/>
                  </a:lnTo>
                  <a:cubicBezTo>
                    <a:pt x="717693" y="169116"/>
                    <a:pt x="712645" y="166592"/>
                    <a:pt x="704231" y="161544"/>
                  </a:cubicBezTo>
                  <a:cubicBezTo>
                    <a:pt x="695817" y="156496"/>
                    <a:pt x="678990" y="148503"/>
                    <a:pt x="653749" y="137565"/>
                  </a:cubicBezTo>
                  <a:cubicBezTo>
                    <a:pt x="628508" y="126627"/>
                    <a:pt x="599059" y="119054"/>
                    <a:pt x="565404" y="114848"/>
                  </a:cubicBezTo>
                  <a:cubicBezTo>
                    <a:pt x="531749" y="110641"/>
                    <a:pt x="510294" y="106434"/>
                    <a:pt x="501039" y="102227"/>
                  </a:cubicBezTo>
                  <a:cubicBezTo>
                    <a:pt x="491784" y="98020"/>
                    <a:pt x="481267" y="93393"/>
                    <a:pt x="469487" y="88344"/>
                  </a:cubicBezTo>
                  <a:cubicBezTo>
                    <a:pt x="469487" y="84979"/>
                    <a:pt x="469908" y="81613"/>
                    <a:pt x="470750" y="78248"/>
                  </a:cubicBezTo>
                  <a:cubicBezTo>
                    <a:pt x="471591" y="74882"/>
                    <a:pt x="472853" y="71517"/>
                    <a:pt x="474536" y="68151"/>
                  </a:cubicBezTo>
                  <a:lnTo>
                    <a:pt x="487156" y="58055"/>
                  </a:lnTo>
                  <a:lnTo>
                    <a:pt x="479584" y="53006"/>
                  </a:lnTo>
                  <a:lnTo>
                    <a:pt x="487156" y="50482"/>
                  </a:lnTo>
                  <a:lnTo>
                    <a:pt x="492205" y="45434"/>
                  </a:lnTo>
                  <a:lnTo>
                    <a:pt x="484632" y="37862"/>
                  </a:lnTo>
                  <a:lnTo>
                    <a:pt x="494729" y="27765"/>
                  </a:lnTo>
                  <a:lnTo>
                    <a:pt x="489681" y="20193"/>
                  </a:lnTo>
                  <a:lnTo>
                    <a:pt x="509873" y="17669"/>
                  </a:lnTo>
                  <a:lnTo>
                    <a:pt x="501393" y="2827"/>
                  </a:lnTo>
                  <a:lnTo>
                    <a:pt x="502301" y="2524"/>
                  </a:lnTo>
                  <a:cubicBezTo>
                    <a:pt x="503143" y="1682"/>
                    <a:pt x="507665" y="1262"/>
                    <a:pt x="515869" y="1262"/>
                  </a:cubicBezTo>
                  <a:close/>
                  <a:moveTo>
                    <a:pt x="499777" y="0"/>
                  </a:moveTo>
                  <a:lnTo>
                    <a:pt x="501393" y="2827"/>
                  </a:lnTo>
                  <a:lnTo>
                    <a:pt x="500408" y="3155"/>
                  </a:lnTo>
                  <a:cubicBezTo>
                    <a:pt x="499987" y="2734"/>
                    <a:pt x="499777" y="1682"/>
                    <a:pt x="499777" y="0"/>
                  </a:cubicBez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>
                <a:defRPr sz="16600">
                  <a:solidFill>
                    <a:srgbClr val="3C2918"/>
                  </a:solidFill>
                  <a:latin typeface="Ohhige115" panose="02000609000000000000" pitchFamily="49" charset="-128"/>
                  <a:ea typeface="Ohhige115" panose="02000609000000000000" pitchFamily="49" charset="-128"/>
                </a:defRPr>
              </a:lvl1pPr>
            </a:lstStyle>
            <a:p>
              <a:endParaRPr lang="zh-CN" altLang="en-US" sz="19900" dirty="0">
                <a:latin typeface="汉仪尚巍手书W" panose="00020600040101010101" pitchFamily="18" charset="-122"/>
                <a:ea typeface="汉仪尚巍手书W" panose="00020600040101010101" pitchFamily="18" charset="-122"/>
              </a:endParaRPr>
            </a:p>
          </p:txBody>
        </p:sp>
        <p:sp>
          <p:nvSpPr>
            <p:cNvPr id="136" name="任意多边形 135"/>
            <p:cNvSpPr/>
            <p:nvPr/>
          </p:nvSpPr>
          <p:spPr>
            <a:xfrm>
              <a:off x="3998897" y="2596021"/>
              <a:ext cx="451312" cy="1224590"/>
            </a:xfrm>
            <a:custGeom>
              <a:avLst/>
              <a:gdLst>
                <a:gd name="connsiteX0" fmla="*/ 355902 w 810244"/>
                <a:gd name="connsiteY0" fmla="*/ 0 h 2198513"/>
                <a:gd name="connsiteX1" fmla="*/ 376095 w 810244"/>
                <a:gd name="connsiteY1" fmla="*/ 1262 h 2198513"/>
                <a:gd name="connsiteX2" fmla="*/ 532590 w 810244"/>
                <a:gd name="connsiteY2" fmla="*/ 32814 h 2198513"/>
                <a:gd name="connsiteX3" fmla="*/ 547735 w 810244"/>
                <a:gd name="connsiteY3" fmla="*/ 12621 h 2198513"/>
                <a:gd name="connsiteX4" fmla="*/ 566666 w 810244"/>
                <a:gd name="connsiteY4" fmla="*/ 12621 h 2198513"/>
                <a:gd name="connsiteX5" fmla="*/ 580549 w 810244"/>
                <a:gd name="connsiteY5" fmla="*/ 21455 h 2198513"/>
                <a:gd name="connsiteX6" fmla="*/ 604528 w 810244"/>
                <a:gd name="connsiteY6" fmla="*/ 45434 h 2198513"/>
                <a:gd name="connsiteX7" fmla="*/ 648700 w 810244"/>
                <a:gd name="connsiteY7" fmla="*/ 71938 h 2198513"/>
                <a:gd name="connsiteX8" fmla="*/ 700445 w 810244"/>
                <a:gd name="connsiteY8" fmla="*/ 88344 h 2198513"/>
                <a:gd name="connsiteX9" fmla="*/ 742093 w 810244"/>
                <a:gd name="connsiteY9" fmla="*/ 100965 h 2198513"/>
                <a:gd name="connsiteX10" fmla="*/ 752189 w 810244"/>
                <a:gd name="connsiteY10" fmla="*/ 126206 h 2198513"/>
                <a:gd name="connsiteX11" fmla="*/ 762286 w 810244"/>
                <a:gd name="connsiteY11" fmla="*/ 132517 h 2198513"/>
                <a:gd name="connsiteX12" fmla="*/ 781217 w 810244"/>
                <a:gd name="connsiteY12" fmla="*/ 137565 h 2198513"/>
                <a:gd name="connsiteX13" fmla="*/ 805196 w 810244"/>
                <a:gd name="connsiteY13" fmla="*/ 146399 h 2198513"/>
                <a:gd name="connsiteX14" fmla="*/ 810244 w 810244"/>
                <a:gd name="connsiteY14" fmla="*/ 166592 h 2198513"/>
                <a:gd name="connsiteX15" fmla="*/ 777430 w 810244"/>
                <a:gd name="connsiteY15" fmla="*/ 206978 h 2198513"/>
                <a:gd name="connsiteX16" fmla="*/ 790051 w 810244"/>
                <a:gd name="connsiteY16" fmla="*/ 232220 h 2198513"/>
                <a:gd name="connsiteX17" fmla="*/ 752189 w 810244"/>
                <a:gd name="connsiteY17" fmla="*/ 239792 h 2198513"/>
                <a:gd name="connsiteX18" fmla="*/ 740831 w 810244"/>
                <a:gd name="connsiteY18" fmla="*/ 297847 h 2198513"/>
                <a:gd name="connsiteX19" fmla="*/ 731996 w 810244"/>
                <a:gd name="connsiteY19" fmla="*/ 335709 h 2198513"/>
                <a:gd name="connsiteX20" fmla="*/ 726948 w 810244"/>
                <a:gd name="connsiteY20" fmla="*/ 355902 h 2198513"/>
                <a:gd name="connsiteX21" fmla="*/ 709279 w 810244"/>
                <a:gd name="connsiteY21" fmla="*/ 365998 h 2198513"/>
                <a:gd name="connsiteX22" fmla="*/ 676466 w 810244"/>
                <a:gd name="connsiteY22" fmla="*/ 527542 h 2198513"/>
                <a:gd name="connsiteX23" fmla="*/ 661321 w 810244"/>
                <a:gd name="connsiteY23" fmla="*/ 595694 h 2198513"/>
                <a:gd name="connsiteX24" fmla="*/ 662583 w 810244"/>
                <a:gd name="connsiteY24" fmla="*/ 676466 h 2198513"/>
                <a:gd name="connsiteX25" fmla="*/ 658797 w 810244"/>
                <a:gd name="connsiteY25" fmla="*/ 790051 h 2198513"/>
                <a:gd name="connsiteX26" fmla="*/ 658797 w 810244"/>
                <a:gd name="connsiteY26" fmla="*/ 938975 h 2198513"/>
                <a:gd name="connsiteX27" fmla="*/ 668893 w 810244"/>
                <a:gd name="connsiteY27" fmla="*/ 1033629 h 2198513"/>
                <a:gd name="connsiteX28" fmla="*/ 671417 w 810244"/>
                <a:gd name="connsiteY28" fmla="*/ 1060133 h 2198513"/>
                <a:gd name="connsiteX29" fmla="*/ 673941 w 810244"/>
                <a:gd name="connsiteY29" fmla="*/ 1082850 h 2198513"/>
                <a:gd name="connsiteX30" fmla="*/ 672679 w 810244"/>
                <a:gd name="connsiteY30" fmla="*/ 1099257 h 2198513"/>
                <a:gd name="connsiteX31" fmla="*/ 670155 w 810244"/>
                <a:gd name="connsiteY31" fmla="*/ 1115664 h 2198513"/>
                <a:gd name="connsiteX32" fmla="*/ 668893 w 810244"/>
                <a:gd name="connsiteY32" fmla="*/ 1158574 h 2198513"/>
                <a:gd name="connsiteX33" fmla="*/ 673941 w 810244"/>
                <a:gd name="connsiteY33" fmla="*/ 1138381 h 2198513"/>
                <a:gd name="connsiteX34" fmla="*/ 675204 w 810244"/>
                <a:gd name="connsiteY34" fmla="*/ 1148477 h 2198513"/>
                <a:gd name="connsiteX35" fmla="*/ 672679 w 810244"/>
                <a:gd name="connsiteY35" fmla="*/ 1167408 h 2198513"/>
                <a:gd name="connsiteX36" fmla="*/ 671417 w 810244"/>
                <a:gd name="connsiteY36" fmla="*/ 1211580 h 2198513"/>
                <a:gd name="connsiteX37" fmla="*/ 681514 w 810244"/>
                <a:gd name="connsiteY37" fmla="*/ 1188863 h 2198513"/>
                <a:gd name="connsiteX38" fmla="*/ 682776 w 810244"/>
                <a:gd name="connsiteY38" fmla="*/ 1238084 h 2198513"/>
                <a:gd name="connsiteX39" fmla="*/ 684038 w 810244"/>
                <a:gd name="connsiteY39" fmla="*/ 1267111 h 2198513"/>
                <a:gd name="connsiteX40" fmla="*/ 686562 w 810244"/>
                <a:gd name="connsiteY40" fmla="*/ 1282256 h 2198513"/>
                <a:gd name="connsiteX41" fmla="*/ 681514 w 810244"/>
                <a:gd name="connsiteY41" fmla="*/ 1284780 h 2198513"/>
                <a:gd name="connsiteX42" fmla="*/ 686562 w 810244"/>
                <a:gd name="connsiteY42" fmla="*/ 1289828 h 2198513"/>
                <a:gd name="connsiteX43" fmla="*/ 691610 w 810244"/>
                <a:gd name="connsiteY43" fmla="*/ 1356717 h 2198513"/>
                <a:gd name="connsiteX44" fmla="*/ 695397 w 810244"/>
                <a:gd name="connsiteY44" fmla="*/ 1452634 h 2198513"/>
                <a:gd name="connsiteX45" fmla="*/ 694134 w 810244"/>
                <a:gd name="connsiteY45" fmla="*/ 1532144 h 2198513"/>
                <a:gd name="connsiteX46" fmla="*/ 696659 w 810244"/>
                <a:gd name="connsiteY46" fmla="*/ 1552337 h 2198513"/>
                <a:gd name="connsiteX47" fmla="*/ 704231 w 810244"/>
                <a:gd name="connsiteY47" fmla="*/ 1567482 h 2198513"/>
                <a:gd name="connsiteX48" fmla="*/ 696659 w 810244"/>
                <a:gd name="connsiteY48" fmla="*/ 1653302 h 2198513"/>
                <a:gd name="connsiteX49" fmla="*/ 704231 w 810244"/>
                <a:gd name="connsiteY49" fmla="*/ 1638157 h 2198513"/>
                <a:gd name="connsiteX50" fmla="*/ 711803 w 810244"/>
                <a:gd name="connsiteY50" fmla="*/ 1630585 h 2198513"/>
                <a:gd name="connsiteX51" fmla="*/ 713066 w 810244"/>
                <a:gd name="connsiteY51" fmla="*/ 1639419 h 2198513"/>
                <a:gd name="connsiteX52" fmla="*/ 711803 w 810244"/>
                <a:gd name="connsiteY52" fmla="*/ 1658350 h 2198513"/>
                <a:gd name="connsiteX53" fmla="*/ 704231 w 810244"/>
                <a:gd name="connsiteY53" fmla="*/ 1708833 h 2198513"/>
                <a:gd name="connsiteX54" fmla="*/ 709279 w 810244"/>
                <a:gd name="connsiteY54" fmla="*/ 1716405 h 2198513"/>
                <a:gd name="connsiteX55" fmla="*/ 718114 w 810244"/>
                <a:gd name="connsiteY55" fmla="*/ 1731550 h 2198513"/>
                <a:gd name="connsiteX56" fmla="*/ 721900 w 810244"/>
                <a:gd name="connsiteY56" fmla="*/ 1759315 h 2198513"/>
                <a:gd name="connsiteX57" fmla="*/ 728210 w 810244"/>
                <a:gd name="connsiteY57" fmla="*/ 1798439 h 2198513"/>
                <a:gd name="connsiteX58" fmla="*/ 734521 w 810244"/>
                <a:gd name="connsiteY58" fmla="*/ 1838825 h 2198513"/>
                <a:gd name="connsiteX59" fmla="*/ 734521 w 810244"/>
                <a:gd name="connsiteY59" fmla="*/ 1895618 h 2198513"/>
                <a:gd name="connsiteX60" fmla="*/ 744617 w 810244"/>
                <a:gd name="connsiteY60" fmla="*/ 1895618 h 2198513"/>
                <a:gd name="connsiteX61" fmla="*/ 749034 w 810244"/>
                <a:gd name="connsiteY61" fmla="*/ 1867853 h 2198513"/>
                <a:gd name="connsiteX62" fmla="*/ 754991 w 810244"/>
                <a:gd name="connsiteY62" fmla="*/ 1855371 h 2198513"/>
                <a:gd name="connsiteX63" fmla="*/ 764810 w 810244"/>
                <a:gd name="connsiteY63" fmla="*/ 1860280 h 2198513"/>
                <a:gd name="connsiteX64" fmla="*/ 769858 w 810244"/>
                <a:gd name="connsiteY64" fmla="*/ 1890570 h 2198513"/>
                <a:gd name="connsiteX65" fmla="*/ 767334 w 810244"/>
                <a:gd name="connsiteY65" fmla="*/ 1913287 h 2198513"/>
                <a:gd name="connsiteX66" fmla="*/ 754714 w 810244"/>
                <a:gd name="connsiteY66" fmla="*/ 1958721 h 2198513"/>
                <a:gd name="connsiteX67" fmla="*/ 752189 w 810244"/>
                <a:gd name="connsiteY67" fmla="*/ 1953673 h 2198513"/>
                <a:gd name="connsiteX68" fmla="*/ 742093 w 810244"/>
                <a:gd name="connsiteY68" fmla="*/ 1963770 h 2198513"/>
                <a:gd name="connsiteX69" fmla="*/ 744617 w 810244"/>
                <a:gd name="connsiteY69" fmla="*/ 2016776 h 2198513"/>
                <a:gd name="connsiteX70" fmla="*/ 737045 w 810244"/>
                <a:gd name="connsiteY70" fmla="*/ 2016776 h 2198513"/>
                <a:gd name="connsiteX71" fmla="*/ 742093 w 810244"/>
                <a:gd name="connsiteY71" fmla="*/ 2031921 h 2198513"/>
                <a:gd name="connsiteX72" fmla="*/ 726948 w 810244"/>
                <a:gd name="connsiteY72" fmla="*/ 2036969 h 2198513"/>
                <a:gd name="connsiteX73" fmla="*/ 737045 w 810244"/>
                <a:gd name="connsiteY73" fmla="*/ 2060948 h 2198513"/>
                <a:gd name="connsiteX74" fmla="*/ 737045 w 810244"/>
                <a:gd name="connsiteY74" fmla="*/ 2076093 h 2198513"/>
                <a:gd name="connsiteX75" fmla="*/ 733258 w 810244"/>
                <a:gd name="connsiteY75" fmla="*/ 2091238 h 2198513"/>
                <a:gd name="connsiteX76" fmla="*/ 734521 w 810244"/>
                <a:gd name="connsiteY76" fmla="*/ 2105120 h 2198513"/>
                <a:gd name="connsiteX77" fmla="*/ 726948 w 810244"/>
                <a:gd name="connsiteY77" fmla="*/ 2107644 h 2198513"/>
                <a:gd name="connsiteX78" fmla="*/ 721900 w 810244"/>
                <a:gd name="connsiteY78" fmla="*/ 2120265 h 2198513"/>
                <a:gd name="connsiteX79" fmla="*/ 731996 w 810244"/>
                <a:gd name="connsiteY79" fmla="*/ 2140458 h 2198513"/>
                <a:gd name="connsiteX80" fmla="*/ 729472 w 810244"/>
                <a:gd name="connsiteY80" fmla="*/ 2140458 h 2198513"/>
                <a:gd name="connsiteX81" fmla="*/ 704231 w 810244"/>
                <a:gd name="connsiteY81" fmla="*/ 2121527 h 2198513"/>
                <a:gd name="connsiteX82" fmla="*/ 691610 w 810244"/>
                <a:gd name="connsiteY82" fmla="*/ 2115217 h 2198513"/>
                <a:gd name="connsiteX83" fmla="*/ 673941 w 810244"/>
                <a:gd name="connsiteY83" fmla="*/ 2112693 h 2198513"/>
                <a:gd name="connsiteX84" fmla="*/ 658797 w 810244"/>
                <a:gd name="connsiteY84" fmla="*/ 2127837 h 2198513"/>
                <a:gd name="connsiteX85" fmla="*/ 649962 w 810244"/>
                <a:gd name="connsiteY85" fmla="*/ 2154341 h 2198513"/>
                <a:gd name="connsiteX86" fmla="*/ 647438 w 810244"/>
                <a:gd name="connsiteY86" fmla="*/ 2164437 h 2198513"/>
                <a:gd name="connsiteX87" fmla="*/ 643652 w 810244"/>
                <a:gd name="connsiteY87" fmla="*/ 2175796 h 2198513"/>
                <a:gd name="connsiteX88" fmla="*/ 631031 w 810244"/>
                <a:gd name="connsiteY88" fmla="*/ 2175796 h 2198513"/>
                <a:gd name="connsiteX89" fmla="*/ 620935 w 810244"/>
                <a:gd name="connsiteY89" fmla="*/ 2180844 h 2198513"/>
                <a:gd name="connsiteX90" fmla="*/ 591908 w 810244"/>
                <a:gd name="connsiteY90" fmla="*/ 2192203 h 2198513"/>
                <a:gd name="connsiteX91" fmla="*/ 545211 w 810244"/>
                <a:gd name="connsiteY91" fmla="*/ 2194727 h 2198513"/>
                <a:gd name="connsiteX92" fmla="*/ 469487 w 810244"/>
                <a:gd name="connsiteY92" fmla="*/ 2183368 h 2198513"/>
                <a:gd name="connsiteX93" fmla="*/ 456867 w 810244"/>
                <a:gd name="connsiteY93" fmla="*/ 2198513 h 2198513"/>
                <a:gd name="connsiteX94" fmla="*/ 459391 w 810244"/>
                <a:gd name="connsiteY94" fmla="*/ 2188417 h 2198513"/>
                <a:gd name="connsiteX95" fmla="*/ 442984 w 810244"/>
                <a:gd name="connsiteY95" fmla="*/ 2168224 h 2198513"/>
                <a:gd name="connsiteX96" fmla="*/ 430363 w 810244"/>
                <a:gd name="connsiteY96" fmla="*/ 2150555 h 2198513"/>
                <a:gd name="connsiteX97" fmla="*/ 416481 w 810244"/>
                <a:gd name="connsiteY97" fmla="*/ 2135410 h 2198513"/>
                <a:gd name="connsiteX98" fmla="*/ 386191 w 810244"/>
                <a:gd name="connsiteY98" fmla="*/ 2117741 h 2198513"/>
                <a:gd name="connsiteX99" fmla="*/ 371047 w 810244"/>
                <a:gd name="connsiteY99" fmla="*/ 2095024 h 2198513"/>
                <a:gd name="connsiteX100" fmla="*/ 312992 w 810244"/>
                <a:gd name="connsiteY100" fmla="*/ 2036969 h 2198513"/>
                <a:gd name="connsiteX101" fmla="*/ 318040 w 810244"/>
                <a:gd name="connsiteY101" fmla="*/ 2026873 h 2198513"/>
                <a:gd name="connsiteX102" fmla="*/ 295323 w 810244"/>
                <a:gd name="connsiteY102" fmla="*/ 2014252 h 2198513"/>
                <a:gd name="connsiteX103" fmla="*/ 300371 w 810244"/>
                <a:gd name="connsiteY103" fmla="*/ 2011728 h 2198513"/>
                <a:gd name="connsiteX104" fmla="*/ 295323 w 810244"/>
                <a:gd name="connsiteY104" fmla="*/ 2004155 h 2198513"/>
                <a:gd name="connsiteX105" fmla="*/ 335709 w 810244"/>
                <a:gd name="connsiteY105" fmla="*/ 2014252 h 2198513"/>
                <a:gd name="connsiteX106" fmla="*/ 336971 w 810244"/>
                <a:gd name="connsiteY106" fmla="*/ 2004155 h 2198513"/>
                <a:gd name="connsiteX107" fmla="*/ 334447 w 810244"/>
                <a:gd name="connsiteY107" fmla="*/ 1983962 h 2198513"/>
                <a:gd name="connsiteX108" fmla="*/ 330661 w 810244"/>
                <a:gd name="connsiteY108" fmla="*/ 1962507 h 2198513"/>
                <a:gd name="connsiteX109" fmla="*/ 325612 w 810244"/>
                <a:gd name="connsiteY109" fmla="*/ 1941052 h 2198513"/>
                <a:gd name="connsiteX110" fmla="*/ 323088 w 810244"/>
                <a:gd name="connsiteY110" fmla="*/ 1910763 h 2198513"/>
                <a:gd name="connsiteX111" fmla="*/ 305419 w 810244"/>
                <a:gd name="connsiteY111" fmla="*/ 1900666 h 2198513"/>
                <a:gd name="connsiteX112" fmla="*/ 315516 w 810244"/>
                <a:gd name="connsiteY112" fmla="*/ 1895618 h 2198513"/>
                <a:gd name="connsiteX113" fmla="*/ 305419 w 810244"/>
                <a:gd name="connsiteY113" fmla="*/ 1882997 h 2198513"/>
                <a:gd name="connsiteX114" fmla="*/ 292799 w 810244"/>
                <a:gd name="connsiteY114" fmla="*/ 1880473 h 2198513"/>
                <a:gd name="connsiteX115" fmla="*/ 285226 w 810244"/>
                <a:gd name="connsiteY115" fmla="*/ 1882997 h 2198513"/>
                <a:gd name="connsiteX116" fmla="*/ 277654 w 810244"/>
                <a:gd name="connsiteY116" fmla="*/ 1877949 h 2198513"/>
                <a:gd name="connsiteX117" fmla="*/ 275130 w 810244"/>
                <a:gd name="connsiteY117" fmla="*/ 1880473 h 2198513"/>
                <a:gd name="connsiteX118" fmla="*/ 254937 w 810244"/>
                <a:gd name="connsiteY118" fmla="*/ 1877949 h 2198513"/>
                <a:gd name="connsiteX119" fmla="*/ 252413 w 810244"/>
                <a:gd name="connsiteY119" fmla="*/ 1880473 h 2198513"/>
                <a:gd name="connsiteX120" fmla="*/ 244840 w 810244"/>
                <a:gd name="connsiteY120" fmla="*/ 1877949 h 2198513"/>
                <a:gd name="connsiteX121" fmla="*/ 176689 w 810244"/>
                <a:gd name="connsiteY121" fmla="*/ 1872901 h 2198513"/>
                <a:gd name="connsiteX122" fmla="*/ 179213 w 810244"/>
                <a:gd name="connsiteY122" fmla="*/ 1860280 h 2198513"/>
                <a:gd name="connsiteX123" fmla="*/ 171641 w 810244"/>
                <a:gd name="connsiteY123" fmla="*/ 1860280 h 2198513"/>
                <a:gd name="connsiteX124" fmla="*/ 166592 w 810244"/>
                <a:gd name="connsiteY124" fmla="*/ 1855232 h 2198513"/>
                <a:gd name="connsiteX125" fmla="*/ 75724 w 810244"/>
                <a:gd name="connsiteY125" fmla="*/ 1852708 h 2198513"/>
                <a:gd name="connsiteX126" fmla="*/ 113586 w 810244"/>
                <a:gd name="connsiteY126" fmla="*/ 1847660 h 2198513"/>
                <a:gd name="connsiteX127" fmla="*/ 0 w 810244"/>
                <a:gd name="connsiteY127" fmla="*/ 1835039 h 2198513"/>
                <a:gd name="connsiteX128" fmla="*/ 90869 w 810244"/>
                <a:gd name="connsiteY128" fmla="*/ 1835039 h 2198513"/>
                <a:gd name="connsiteX129" fmla="*/ 95917 w 810244"/>
                <a:gd name="connsiteY129" fmla="*/ 1819894 h 2198513"/>
                <a:gd name="connsiteX130" fmla="*/ 106013 w 810244"/>
                <a:gd name="connsiteY130" fmla="*/ 1819894 h 2198513"/>
                <a:gd name="connsiteX131" fmla="*/ 106013 w 810244"/>
                <a:gd name="connsiteY131" fmla="*/ 1827467 h 2198513"/>
                <a:gd name="connsiteX132" fmla="*/ 113586 w 810244"/>
                <a:gd name="connsiteY132" fmla="*/ 1822418 h 2198513"/>
                <a:gd name="connsiteX133" fmla="*/ 176689 w 810244"/>
                <a:gd name="connsiteY133" fmla="*/ 1819894 h 2198513"/>
                <a:gd name="connsiteX134" fmla="*/ 159020 w 810244"/>
                <a:gd name="connsiteY134" fmla="*/ 1817370 h 2198513"/>
                <a:gd name="connsiteX135" fmla="*/ 153972 w 810244"/>
                <a:gd name="connsiteY135" fmla="*/ 1819894 h 2198513"/>
                <a:gd name="connsiteX136" fmla="*/ 140089 w 810244"/>
                <a:gd name="connsiteY136" fmla="*/ 1814846 h 2198513"/>
                <a:gd name="connsiteX137" fmla="*/ 117372 w 810244"/>
                <a:gd name="connsiteY137" fmla="*/ 1813584 h 2198513"/>
                <a:gd name="connsiteX138" fmla="*/ 58055 w 810244"/>
                <a:gd name="connsiteY138" fmla="*/ 1819894 h 2198513"/>
                <a:gd name="connsiteX139" fmla="*/ 53007 w 810244"/>
                <a:gd name="connsiteY139" fmla="*/ 1814846 h 2198513"/>
                <a:gd name="connsiteX140" fmla="*/ 50483 w 810244"/>
                <a:gd name="connsiteY140" fmla="*/ 1817370 h 2198513"/>
                <a:gd name="connsiteX141" fmla="*/ 35338 w 810244"/>
                <a:gd name="connsiteY141" fmla="*/ 1807274 h 2198513"/>
                <a:gd name="connsiteX142" fmla="*/ 76986 w 810244"/>
                <a:gd name="connsiteY142" fmla="*/ 1812322 h 2198513"/>
                <a:gd name="connsiteX143" fmla="*/ 119896 w 810244"/>
                <a:gd name="connsiteY143" fmla="*/ 1808536 h 2198513"/>
                <a:gd name="connsiteX144" fmla="*/ 160282 w 810244"/>
                <a:gd name="connsiteY144" fmla="*/ 1804750 h 2198513"/>
                <a:gd name="connsiteX145" fmla="*/ 184261 w 810244"/>
                <a:gd name="connsiteY145" fmla="*/ 1799701 h 2198513"/>
                <a:gd name="connsiteX146" fmla="*/ 184261 w 810244"/>
                <a:gd name="connsiteY146" fmla="*/ 1792129 h 2198513"/>
                <a:gd name="connsiteX147" fmla="*/ 204454 w 810244"/>
                <a:gd name="connsiteY147" fmla="*/ 1789605 h 2198513"/>
                <a:gd name="connsiteX148" fmla="*/ 159020 w 810244"/>
                <a:gd name="connsiteY148" fmla="*/ 1776984 h 2198513"/>
                <a:gd name="connsiteX149" fmla="*/ 193096 w 810244"/>
                <a:gd name="connsiteY149" fmla="*/ 1776984 h 2198513"/>
                <a:gd name="connsiteX150" fmla="*/ 209503 w 810244"/>
                <a:gd name="connsiteY150" fmla="*/ 1778246 h 2198513"/>
                <a:gd name="connsiteX151" fmla="*/ 222123 w 810244"/>
                <a:gd name="connsiteY151" fmla="*/ 1782032 h 2198513"/>
                <a:gd name="connsiteX152" fmla="*/ 219599 w 810244"/>
                <a:gd name="connsiteY152" fmla="*/ 1774460 h 2198513"/>
                <a:gd name="connsiteX153" fmla="*/ 242316 w 810244"/>
                <a:gd name="connsiteY153" fmla="*/ 1771936 h 2198513"/>
                <a:gd name="connsiteX154" fmla="*/ 239792 w 810244"/>
                <a:gd name="connsiteY154" fmla="*/ 1774460 h 2198513"/>
                <a:gd name="connsiteX155" fmla="*/ 224647 w 810244"/>
                <a:gd name="connsiteY155" fmla="*/ 1774460 h 2198513"/>
                <a:gd name="connsiteX156" fmla="*/ 222123 w 810244"/>
                <a:gd name="connsiteY156" fmla="*/ 1779508 h 2198513"/>
                <a:gd name="connsiteX157" fmla="*/ 239792 w 810244"/>
                <a:gd name="connsiteY157" fmla="*/ 1778246 h 2198513"/>
                <a:gd name="connsiteX158" fmla="*/ 246102 w 810244"/>
                <a:gd name="connsiteY158" fmla="*/ 1778246 h 2198513"/>
                <a:gd name="connsiteX159" fmla="*/ 252413 w 810244"/>
                <a:gd name="connsiteY159" fmla="*/ 1779508 h 2198513"/>
                <a:gd name="connsiteX160" fmla="*/ 247364 w 810244"/>
                <a:gd name="connsiteY160" fmla="*/ 1771936 h 2198513"/>
                <a:gd name="connsiteX161" fmla="*/ 345805 w 810244"/>
                <a:gd name="connsiteY161" fmla="*/ 1741646 h 2198513"/>
                <a:gd name="connsiteX162" fmla="*/ 345805 w 810244"/>
                <a:gd name="connsiteY162" fmla="*/ 1736598 h 2198513"/>
                <a:gd name="connsiteX163" fmla="*/ 353378 w 810244"/>
                <a:gd name="connsiteY163" fmla="*/ 1731550 h 2198513"/>
                <a:gd name="connsiteX164" fmla="*/ 360950 w 810244"/>
                <a:gd name="connsiteY164" fmla="*/ 1716405 h 2198513"/>
                <a:gd name="connsiteX165" fmla="*/ 364736 w 810244"/>
                <a:gd name="connsiteY165" fmla="*/ 1697474 h 2198513"/>
                <a:gd name="connsiteX166" fmla="*/ 368522 w 810244"/>
                <a:gd name="connsiteY166" fmla="*/ 1650778 h 2198513"/>
                <a:gd name="connsiteX167" fmla="*/ 381143 w 810244"/>
                <a:gd name="connsiteY167" fmla="*/ 1640681 h 2198513"/>
                <a:gd name="connsiteX168" fmla="*/ 386191 w 810244"/>
                <a:gd name="connsiteY168" fmla="*/ 1621750 h 2198513"/>
                <a:gd name="connsiteX169" fmla="*/ 386191 w 810244"/>
                <a:gd name="connsiteY169" fmla="*/ 1614178 h 2198513"/>
                <a:gd name="connsiteX170" fmla="*/ 383667 w 810244"/>
                <a:gd name="connsiteY170" fmla="*/ 1610392 h 2198513"/>
                <a:gd name="connsiteX171" fmla="*/ 393764 w 810244"/>
                <a:gd name="connsiteY171" fmla="*/ 1578840 h 2198513"/>
                <a:gd name="connsiteX172" fmla="*/ 400074 w 810244"/>
                <a:gd name="connsiteY172" fmla="*/ 1540979 h 2198513"/>
                <a:gd name="connsiteX173" fmla="*/ 406384 w 810244"/>
                <a:gd name="connsiteY173" fmla="*/ 1500592 h 2198513"/>
                <a:gd name="connsiteX174" fmla="*/ 408908 w 810244"/>
                <a:gd name="connsiteY174" fmla="*/ 1475351 h 2198513"/>
                <a:gd name="connsiteX175" fmla="*/ 411433 w 810244"/>
                <a:gd name="connsiteY175" fmla="*/ 1455158 h 2198513"/>
                <a:gd name="connsiteX176" fmla="*/ 424053 w 810244"/>
                <a:gd name="connsiteY176" fmla="*/ 1426131 h 2198513"/>
                <a:gd name="connsiteX177" fmla="*/ 416481 w 810244"/>
                <a:gd name="connsiteY177" fmla="*/ 1426131 h 2198513"/>
                <a:gd name="connsiteX178" fmla="*/ 416481 w 810244"/>
                <a:gd name="connsiteY178" fmla="*/ 1412248 h 2198513"/>
                <a:gd name="connsiteX179" fmla="*/ 421529 w 810244"/>
                <a:gd name="connsiteY179" fmla="*/ 1359242 h 2198513"/>
                <a:gd name="connsiteX180" fmla="*/ 429101 w 810244"/>
                <a:gd name="connsiteY180" fmla="*/ 1206532 h 2198513"/>
                <a:gd name="connsiteX181" fmla="*/ 440460 w 810244"/>
                <a:gd name="connsiteY181" fmla="*/ 978099 h 2198513"/>
                <a:gd name="connsiteX182" fmla="*/ 458129 w 810244"/>
                <a:gd name="connsiteY182" fmla="*/ 795100 h 2198513"/>
                <a:gd name="connsiteX183" fmla="*/ 464439 w 810244"/>
                <a:gd name="connsiteY183" fmla="*/ 719376 h 2198513"/>
                <a:gd name="connsiteX184" fmla="*/ 469487 w 810244"/>
                <a:gd name="connsiteY184" fmla="*/ 692873 h 2198513"/>
                <a:gd name="connsiteX185" fmla="*/ 480846 w 810244"/>
                <a:gd name="connsiteY185" fmla="*/ 648700 h 2198513"/>
                <a:gd name="connsiteX186" fmla="*/ 480846 w 810244"/>
                <a:gd name="connsiteY186" fmla="*/ 605790 h 2198513"/>
                <a:gd name="connsiteX187" fmla="*/ 474536 w 810244"/>
                <a:gd name="connsiteY187" fmla="*/ 591908 h 2198513"/>
                <a:gd name="connsiteX188" fmla="*/ 472011 w 810244"/>
                <a:gd name="connsiteY188" fmla="*/ 572977 h 2198513"/>
                <a:gd name="connsiteX189" fmla="*/ 479584 w 810244"/>
                <a:gd name="connsiteY189" fmla="*/ 565404 h 2198513"/>
                <a:gd name="connsiteX190" fmla="*/ 480846 w 810244"/>
                <a:gd name="connsiteY190" fmla="*/ 554046 h 2198513"/>
                <a:gd name="connsiteX191" fmla="*/ 482108 w 810244"/>
                <a:gd name="connsiteY191" fmla="*/ 543949 h 2198513"/>
                <a:gd name="connsiteX192" fmla="*/ 480846 w 810244"/>
                <a:gd name="connsiteY192" fmla="*/ 530066 h 2198513"/>
                <a:gd name="connsiteX193" fmla="*/ 480846 w 810244"/>
                <a:gd name="connsiteY193" fmla="*/ 507349 h 2198513"/>
                <a:gd name="connsiteX194" fmla="*/ 485894 w 810244"/>
                <a:gd name="connsiteY194" fmla="*/ 472012 h 2198513"/>
                <a:gd name="connsiteX195" fmla="*/ 489680 w 810244"/>
                <a:gd name="connsiteY195" fmla="*/ 434150 h 2198513"/>
                <a:gd name="connsiteX196" fmla="*/ 495991 w 810244"/>
                <a:gd name="connsiteY196" fmla="*/ 381143 h 2198513"/>
                <a:gd name="connsiteX197" fmla="*/ 501039 w 810244"/>
                <a:gd name="connsiteY197" fmla="*/ 296585 h 2198513"/>
                <a:gd name="connsiteX198" fmla="*/ 499777 w 810244"/>
                <a:gd name="connsiteY198" fmla="*/ 225909 h 2198513"/>
                <a:gd name="connsiteX199" fmla="*/ 492205 w 810244"/>
                <a:gd name="connsiteY199" fmla="*/ 164068 h 2198513"/>
                <a:gd name="connsiteX200" fmla="*/ 455605 w 810244"/>
                <a:gd name="connsiteY200" fmla="*/ 146399 h 2198513"/>
                <a:gd name="connsiteX201" fmla="*/ 434150 w 810244"/>
                <a:gd name="connsiteY201" fmla="*/ 141351 h 2198513"/>
                <a:gd name="connsiteX202" fmla="*/ 415219 w 810244"/>
                <a:gd name="connsiteY202" fmla="*/ 138827 h 2198513"/>
                <a:gd name="connsiteX203" fmla="*/ 388715 w 810244"/>
                <a:gd name="connsiteY203" fmla="*/ 131255 h 2198513"/>
                <a:gd name="connsiteX204" fmla="*/ 378619 w 810244"/>
                <a:gd name="connsiteY204" fmla="*/ 113586 h 2198513"/>
                <a:gd name="connsiteX205" fmla="*/ 362212 w 810244"/>
                <a:gd name="connsiteY205" fmla="*/ 99703 h 2198513"/>
                <a:gd name="connsiteX206" fmla="*/ 353378 w 810244"/>
                <a:gd name="connsiteY206" fmla="*/ 92131 h 2198513"/>
                <a:gd name="connsiteX207" fmla="*/ 340757 w 810244"/>
                <a:gd name="connsiteY207" fmla="*/ 90869 h 2198513"/>
                <a:gd name="connsiteX208" fmla="*/ 336971 w 810244"/>
                <a:gd name="connsiteY208" fmla="*/ 80772 h 2198513"/>
                <a:gd name="connsiteX209" fmla="*/ 326874 w 810244"/>
                <a:gd name="connsiteY209" fmla="*/ 69414 h 2198513"/>
                <a:gd name="connsiteX210" fmla="*/ 300371 w 810244"/>
                <a:gd name="connsiteY210" fmla="*/ 45434 h 2198513"/>
                <a:gd name="connsiteX211" fmla="*/ 315516 w 810244"/>
                <a:gd name="connsiteY211" fmla="*/ 39124 h 2198513"/>
                <a:gd name="connsiteX212" fmla="*/ 334447 w 810244"/>
                <a:gd name="connsiteY212" fmla="*/ 40386 h 2198513"/>
                <a:gd name="connsiteX213" fmla="*/ 350854 w 810244"/>
                <a:gd name="connsiteY213" fmla="*/ 45434 h 2198513"/>
                <a:gd name="connsiteX214" fmla="*/ 358426 w 810244"/>
                <a:gd name="connsiteY214" fmla="*/ 45434 h 2198513"/>
                <a:gd name="connsiteX215" fmla="*/ 328136 w 810244"/>
                <a:gd name="connsiteY215" fmla="*/ 12621 h 2198513"/>
                <a:gd name="connsiteX216" fmla="*/ 343281 w 810244"/>
                <a:gd name="connsiteY216" fmla="*/ 7573 h 2198513"/>
                <a:gd name="connsiteX217" fmla="*/ 345805 w 810244"/>
                <a:gd name="connsiteY217" fmla="*/ 2524 h 2198513"/>
                <a:gd name="connsiteX218" fmla="*/ 355902 w 810244"/>
                <a:gd name="connsiteY218" fmla="*/ 0 h 21985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</a:cxnLst>
              <a:rect l="l" t="t" r="r" b="b"/>
              <a:pathLst>
                <a:path w="810244" h="2198513">
                  <a:moveTo>
                    <a:pt x="355902" y="0"/>
                  </a:moveTo>
                  <a:cubicBezTo>
                    <a:pt x="362633" y="0"/>
                    <a:pt x="369364" y="421"/>
                    <a:pt x="376095" y="1262"/>
                  </a:cubicBezTo>
                  <a:cubicBezTo>
                    <a:pt x="382826" y="2103"/>
                    <a:pt x="434991" y="12621"/>
                    <a:pt x="532590" y="32814"/>
                  </a:cubicBezTo>
                  <a:lnTo>
                    <a:pt x="547735" y="12621"/>
                  </a:lnTo>
                  <a:cubicBezTo>
                    <a:pt x="556149" y="12621"/>
                    <a:pt x="562459" y="12621"/>
                    <a:pt x="566666" y="12621"/>
                  </a:cubicBezTo>
                  <a:cubicBezTo>
                    <a:pt x="570873" y="12621"/>
                    <a:pt x="575501" y="15566"/>
                    <a:pt x="580549" y="21455"/>
                  </a:cubicBezTo>
                  <a:cubicBezTo>
                    <a:pt x="585597" y="27345"/>
                    <a:pt x="593590" y="35338"/>
                    <a:pt x="604528" y="45434"/>
                  </a:cubicBezTo>
                  <a:cubicBezTo>
                    <a:pt x="615466" y="55531"/>
                    <a:pt x="630190" y="64365"/>
                    <a:pt x="648700" y="71938"/>
                  </a:cubicBezTo>
                  <a:cubicBezTo>
                    <a:pt x="667210" y="79510"/>
                    <a:pt x="684459" y="84979"/>
                    <a:pt x="700445" y="88344"/>
                  </a:cubicBezTo>
                  <a:cubicBezTo>
                    <a:pt x="716431" y="91710"/>
                    <a:pt x="730314" y="95917"/>
                    <a:pt x="742093" y="100965"/>
                  </a:cubicBezTo>
                  <a:lnTo>
                    <a:pt x="752189" y="126206"/>
                  </a:lnTo>
                  <a:cubicBezTo>
                    <a:pt x="755555" y="129572"/>
                    <a:pt x="758920" y="131675"/>
                    <a:pt x="762286" y="132517"/>
                  </a:cubicBezTo>
                  <a:cubicBezTo>
                    <a:pt x="765651" y="133358"/>
                    <a:pt x="771962" y="135041"/>
                    <a:pt x="781217" y="137565"/>
                  </a:cubicBezTo>
                  <a:cubicBezTo>
                    <a:pt x="790472" y="140089"/>
                    <a:pt x="798465" y="143034"/>
                    <a:pt x="805196" y="146399"/>
                  </a:cubicBezTo>
                  <a:lnTo>
                    <a:pt x="810244" y="166592"/>
                  </a:lnTo>
                  <a:lnTo>
                    <a:pt x="777430" y="206978"/>
                  </a:lnTo>
                  <a:cubicBezTo>
                    <a:pt x="784162" y="213710"/>
                    <a:pt x="788368" y="222123"/>
                    <a:pt x="790051" y="232220"/>
                  </a:cubicBezTo>
                  <a:lnTo>
                    <a:pt x="752189" y="239792"/>
                  </a:lnTo>
                  <a:cubicBezTo>
                    <a:pt x="748824" y="256620"/>
                    <a:pt x="745038" y="275971"/>
                    <a:pt x="740831" y="297847"/>
                  </a:cubicBezTo>
                  <a:cubicBezTo>
                    <a:pt x="736624" y="319723"/>
                    <a:pt x="733679" y="332343"/>
                    <a:pt x="731996" y="335709"/>
                  </a:cubicBezTo>
                  <a:cubicBezTo>
                    <a:pt x="730314" y="339074"/>
                    <a:pt x="728631" y="345806"/>
                    <a:pt x="726948" y="355902"/>
                  </a:cubicBezTo>
                  <a:lnTo>
                    <a:pt x="709279" y="365998"/>
                  </a:lnTo>
                  <a:cubicBezTo>
                    <a:pt x="695817" y="451819"/>
                    <a:pt x="684879" y="505667"/>
                    <a:pt x="676466" y="527542"/>
                  </a:cubicBezTo>
                  <a:cubicBezTo>
                    <a:pt x="668052" y="549418"/>
                    <a:pt x="663004" y="572135"/>
                    <a:pt x="661321" y="595694"/>
                  </a:cubicBezTo>
                  <a:cubicBezTo>
                    <a:pt x="659638" y="619252"/>
                    <a:pt x="660059" y="646176"/>
                    <a:pt x="662583" y="676466"/>
                  </a:cubicBezTo>
                  <a:cubicBezTo>
                    <a:pt x="665107" y="706755"/>
                    <a:pt x="663845" y="744617"/>
                    <a:pt x="658797" y="790051"/>
                  </a:cubicBezTo>
                  <a:cubicBezTo>
                    <a:pt x="653748" y="835486"/>
                    <a:pt x="653748" y="885127"/>
                    <a:pt x="658797" y="938975"/>
                  </a:cubicBezTo>
                  <a:cubicBezTo>
                    <a:pt x="663845" y="992823"/>
                    <a:pt x="667210" y="1024374"/>
                    <a:pt x="668893" y="1033629"/>
                  </a:cubicBezTo>
                  <a:cubicBezTo>
                    <a:pt x="670576" y="1042885"/>
                    <a:pt x="671417" y="1051719"/>
                    <a:pt x="671417" y="1060133"/>
                  </a:cubicBezTo>
                  <a:cubicBezTo>
                    <a:pt x="671417" y="1068546"/>
                    <a:pt x="672259" y="1076119"/>
                    <a:pt x="673941" y="1082850"/>
                  </a:cubicBezTo>
                  <a:cubicBezTo>
                    <a:pt x="675624" y="1089581"/>
                    <a:pt x="675204" y="1095050"/>
                    <a:pt x="672679" y="1099257"/>
                  </a:cubicBezTo>
                  <a:cubicBezTo>
                    <a:pt x="670155" y="1103464"/>
                    <a:pt x="669314" y="1108932"/>
                    <a:pt x="670155" y="1115664"/>
                  </a:cubicBezTo>
                  <a:cubicBezTo>
                    <a:pt x="670997" y="1122395"/>
                    <a:pt x="670576" y="1136698"/>
                    <a:pt x="668893" y="1158574"/>
                  </a:cubicBezTo>
                  <a:lnTo>
                    <a:pt x="673941" y="1138381"/>
                  </a:lnTo>
                  <a:cubicBezTo>
                    <a:pt x="675624" y="1143429"/>
                    <a:pt x="676045" y="1146794"/>
                    <a:pt x="675204" y="1148477"/>
                  </a:cubicBezTo>
                  <a:cubicBezTo>
                    <a:pt x="674362" y="1150160"/>
                    <a:pt x="673521" y="1156470"/>
                    <a:pt x="672679" y="1167408"/>
                  </a:cubicBezTo>
                  <a:cubicBezTo>
                    <a:pt x="671838" y="1178346"/>
                    <a:pt x="671417" y="1193070"/>
                    <a:pt x="671417" y="1211580"/>
                  </a:cubicBezTo>
                  <a:lnTo>
                    <a:pt x="681514" y="1188863"/>
                  </a:lnTo>
                  <a:cubicBezTo>
                    <a:pt x="681514" y="1205691"/>
                    <a:pt x="681935" y="1222097"/>
                    <a:pt x="682776" y="1238084"/>
                  </a:cubicBezTo>
                  <a:cubicBezTo>
                    <a:pt x="683617" y="1254070"/>
                    <a:pt x="684038" y="1263745"/>
                    <a:pt x="684038" y="1267111"/>
                  </a:cubicBezTo>
                  <a:cubicBezTo>
                    <a:pt x="684038" y="1270476"/>
                    <a:pt x="684879" y="1275525"/>
                    <a:pt x="686562" y="1282256"/>
                  </a:cubicBezTo>
                  <a:lnTo>
                    <a:pt x="681514" y="1284780"/>
                  </a:lnTo>
                  <a:lnTo>
                    <a:pt x="686562" y="1289828"/>
                  </a:lnTo>
                  <a:cubicBezTo>
                    <a:pt x="688245" y="1316752"/>
                    <a:pt x="689928" y="1339049"/>
                    <a:pt x="691610" y="1356717"/>
                  </a:cubicBezTo>
                  <a:cubicBezTo>
                    <a:pt x="693293" y="1374386"/>
                    <a:pt x="694555" y="1406359"/>
                    <a:pt x="695397" y="1452634"/>
                  </a:cubicBezTo>
                  <a:cubicBezTo>
                    <a:pt x="696238" y="1498910"/>
                    <a:pt x="695817" y="1525413"/>
                    <a:pt x="694134" y="1532144"/>
                  </a:cubicBezTo>
                  <a:cubicBezTo>
                    <a:pt x="692452" y="1538875"/>
                    <a:pt x="693293" y="1545606"/>
                    <a:pt x="696659" y="1552337"/>
                  </a:cubicBezTo>
                  <a:cubicBezTo>
                    <a:pt x="700024" y="1559068"/>
                    <a:pt x="702548" y="1564116"/>
                    <a:pt x="704231" y="1567482"/>
                  </a:cubicBezTo>
                  <a:cubicBezTo>
                    <a:pt x="697500" y="1596088"/>
                    <a:pt x="694976" y="1624695"/>
                    <a:pt x="696659" y="1653302"/>
                  </a:cubicBezTo>
                  <a:lnTo>
                    <a:pt x="704231" y="1638157"/>
                  </a:lnTo>
                  <a:lnTo>
                    <a:pt x="711803" y="1630585"/>
                  </a:lnTo>
                  <a:cubicBezTo>
                    <a:pt x="711803" y="1633950"/>
                    <a:pt x="712224" y="1636895"/>
                    <a:pt x="713066" y="1639419"/>
                  </a:cubicBezTo>
                  <a:cubicBezTo>
                    <a:pt x="713907" y="1641943"/>
                    <a:pt x="713486" y="1648254"/>
                    <a:pt x="711803" y="1658350"/>
                  </a:cubicBezTo>
                  <a:cubicBezTo>
                    <a:pt x="710121" y="1668447"/>
                    <a:pt x="707596" y="1685274"/>
                    <a:pt x="704231" y="1708833"/>
                  </a:cubicBezTo>
                  <a:cubicBezTo>
                    <a:pt x="704231" y="1710516"/>
                    <a:pt x="705914" y="1713040"/>
                    <a:pt x="709279" y="1716405"/>
                  </a:cubicBezTo>
                  <a:cubicBezTo>
                    <a:pt x="712645" y="1719771"/>
                    <a:pt x="715589" y="1724819"/>
                    <a:pt x="718114" y="1731550"/>
                  </a:cubicBezTo>
                  <a:cubicBezTo>
                    <a:pt x="720638" y="1738281"/>
                    <a:pt x="721900" y="1747536"/>
                    <a:pt x="721900" y="1759315"/>
                  </a:cubicBezTo>
                  <a:cubicBezTo>
                    <a:pt x="721900" y="1771095"/>
                    <a:pt x="724003" y="1784136"/>
                    <a:pt x="728210" y="1798439"/>
                  </a:cubicBezTo>
                  <a:cubicBezTo>
                    <a:pt x="732417" y="1812743"/>
                    <a:pt x="734521" y="1826205"/>
                    <a:pt x="734521" y="1838825"/>
                  </a:cubicBezTo>
                  <a:cubicBezTo>
                    <a:pt x="734521" y="1851446"/>
                    <a:pt x="734521" y="1870377"/>
                    <a:pt x="734521" y="1895618"/>
                  </a:cubicBezTo>
                  <a:lnTo>
                    <a:pt x="744617" y="1895618"/>
                  </a:lnTo>
                  <a:cubicBezTo>
                    <a:pt x="744617" y="1886363"/>
                    <a:pt x="746089" y="1877108"/>
                    <a:pt x="749034" y="1867853"/>
                  </a:cubicBezTo>
                  <a:lnTo>
                    <a:pt x="754991" y="1855371"/>
                  </a:lnTo>
                  <a:lnTo>
                    <a:pt x="764810" y="1860280"/>
                  </a:lnTo>
                  <a:cubicBezTo>
                    <a:pt x="766493" y="1873742"/>
                    <a:pt x="768176" y="1883839"/>
                    <a:pt x="769858" y="1890570"/>
                  </a:cubicBezTo>
                  <a:cubicBezTo>
                    <a:pt x="771541" y="1897301"/>
                    <a:pt x="770699" y="1904873"/>
                    <a:pt x="767334" y="1913287"/>
                  </a:cubicBezTo>
                  <a:cubicBezTo>
                    <a:pt x="763969" y="1921701"/>
                    <a:pt x="759762" y="1936845"/>
                    <a:pt x="754714" y="1958721"/>
                  </a:cubicBezTo>
                  <a:lnTo>
                    <a:pt x="752189" y="1953673"/>
                  </a:lnTo>
                  <a:lnTo>
                    <a:pt x="742093" y="1963770"/>
                  </a:lnTo>
                  <a:cubicBezTo>
                    <a:pt x="743776" y="1982280"/>
                    <a:pt x="744617" y="1999948"/>
                    <a:pt x="744617" y="2016776"/>
                  </a:cubicBezTo>
                  <a:lnTo>
                    <a:pt x="737045" y="2016776"/>
                  </a:lnTo>
                  <a:lnTo>
                    <a:pt x="742093" y="2031921"/>
                  </a:lnTo>
                  <a:lnTo>
                    <a:pt x="726948" y="2036969"/>
                  </a:lnTo>
                  <a:cubicBezTo>
                    <a:pt x="730314" y="2048748"/>
                    <a:pt x="733679" y="2056741"/>
                    <a:pt x="737045" y="2060948"/>
                  </a:cubicBezTo>
                  <a:cubicBezTo>
                    <a:pt x="740410" y="2065155"/>
                    <a:pt x="740410" y="2070203"/>
                    <a:pt x="737045" y="2076093"/>
                  </a:cubicBezTo>
                  <a:cubicBezTo>
                    <a:pt x="733679" y="2081983"/>
                    <a:pt x="732417" y="2087031"/>
                    <a:pt x="733258" y="2091238"/>
                  </a:cubicBezTo>
                  <a:cubicBezTo>
                    <a:pt x="734100" y="2095445"/>
                    <a:pt x="734521" y="2100072"/>
                    <a:pt x="734521" y="2105120"/>
                  </a:cubicBezTo>
                  <a:lnTo>
                    <a:pt x="726948" y="2107644"/>
                  </a:lnTo>
                  <a:lnTo>
                    <a:pt x="721900" y="2120265"/>
                  </a:lnTo>
                  <a:lnTo>
                    <a:pt x="731996" y="2140458"/>
                  </a:lnTo>
                  <a:lnTo>
                    <a:pt x="729472" y="2140458"/>
                  </a:lnTo>
                  <a:cubicBezTo>
                    <a:pt x="717693" y="2132044"/>
                    <a:pt x="709279" y="2125734"/>
                    <a:pt x="704231" y="2121527"/>
                  </a:cubicBezTo>
                  <a:cubicBezTo>
                    <a:pt x="699183" y="2117320"/>
                    <a:pt x="694976" y="2115217"/>
                    <a:pt x="691610" y="2115217"/>
                  </a:cubicBezTo>
                  <a:cubicBezTo>
                    <a:pt x="688245" y="2115217"/>
                    <a:pt x="682355" y="2114375"/>
                    <a:pt x="673941" y="2112693"/>
                  </a:cubicBezTo>
                  <a:lnTo>
                    <a:pt x="658797" y="2127837"/>
                  </a:lnTo>
                  <a:cubicBezTo>
                    <a:pt x="653748" y="2141299"/>
                    <a:pt x="650804" y="2150134"/>
                    <a:pt x="649962" y="2154341"/>
                  </a:cubicBezTo>
                  <a:cubicBezTo>
                    <a:pt x="649121" y="2158548"/>
                    <a:pt x="648279" y="2161913"/>
                    <a:pt x="647438" y="2164437"/>
                  </a:cubicBezTo>
                  <a:cubicBezTo>
                    <a:pt x="646597" y="2166961"/>
                    <a:pt x="645335" y="2170748"/>
                    <a:pt x="643652" y="2175796"/>
                  </a:cubicBezTo>
                  <a:cubicBezTo>
                    <a:pt x="636921" y="2175796"/>
                    <a:pt x="632714" y="2175796"/>
                    <a:pt x="631031" y="2175796"/>
                  </a:cubicBezTo>
                  <a:cubicBezTo>
                    <a:pt x="629349" y="2175796"/>
                    <a:pt x="625983" y="2177479"/>
                    <a:pt x="620935" y="2180844"/>
                  </a:cubicBezTo>
                  <a:cubicBezTo>
                    <a:pt x="615887" y="2184210"/>
                    <a:pt x="606211" y="2187996"/>
                    <a:pt x="591908" y="2192203"/>
                  </a:cubicBezTo>
                  <a:cubicBezTo>
                    <a:pt x="577604" y="2196410"/>
                    <a:pt x="562039" y="2197251"/>
                    <a:pt x="545211" y="2194727"/>
                  </a:cubicBezTo>
                  <a:cubicBezTo>
                    <a:pt x="528383" y="2192203"/>
                    <a:pt x="503142" y="2188417"/>
                    <a:pt x="469487" y="2183368"/>
                  </a:cubicBezTo>
                  <a:lnTo>
                    <a:pt x="456867" y="2198513"/>
                  </a:lnTo>
                  <a:lnTo>
                    <a:pt x="459391" y="2188417"/>
                  </a:lnTo>
                  <a:cubicBezTo>
                    <a:pt x="452660" y="2183368"/>
                    <a:pt x="447191" y="2176637"/>
                    <a:pt x="442984" y="2168224"/>
                  </a:cubicBezTo>
                  <a:cubicBezTo>
                    <a:pt x="438777" y="2159810"/>
                    <a:pt x="434570" y="2153920"/>
                    <a:pt x="430363" y="2150555"/>
                  </a:cubicBezTo>
                  <a:cubicBezTo>
                    <a:pt x="426157" y="2147189"/>
                    <a:pt x="421529" y="2142141"/>
                    <a:pt x="416481" y="2135410"/>
                  </a:cubicBezTo>
                  <a:lnTo>
                    <a:pt x="386191" y="2117741"/>
                  </a:lnTo>
                  <a:lnTo>
                    <a:pt x="371047" y="2095024"/>
                  </a:lnTo>
                  <a:lnTo>
                    <a:pt x="312992" y="2036969"/>
                  </a:lnTo>
                  <a:lnTo>
                    <a:pt x="318040" y="2026873"/>
                  </a:lnTo>
                  <a:lnTo>
                    <a:pt x="295323" y="2014252"/>
                  </a:lnTo>
                  <a:lnTo>
                    <a:pt x="300371" y="2011728"/>
                  </a:lnTo>
                  <a:lnTo>
                    <a:pt x="295323" y="2004155"/>
                  </a:lnTo>
                  <a:lnTo>
                    <a:pt x="335709" y="2014252"/>
                  </a:lnTo>
                  <a:cubicBezTo>
                    <a:pt x="337392" y="2009204"/>
                    <a:pt x="337812" y="2005838"/>
                    <a:pt x="336971" y="2004155"/>
                  </a:cubicBezTo>
                  <a:cubicBezTo>
                    <a:pt x="336130" y="2002473"/>
                    <a:pt x="335288" y="1995742"/>
                    <a:pt x="334447" y="1983962"/>
                  </a:cubicBezTo>
                  <a:cubicBezTo>
                    <a:pt x="333605" y="1972183"/>
                    <a:pt x="332343" y="1965031"/>
                    <a:pt x="330661" y="1962507"/>
                  </a:cubicBezTo>
                  <a:cubicBezTo>
                    <a:pt x="328978" y="1959983"/>
                    <a:pt x="327295" y="1952832"/>
                    <a:pt x="325612" y="1941052"/>
                  </a:cubicBezTo>
                  <a:cubicBezTo>
                    <a:pt x="323930" y="1929273"/>
                    <a:pt x="323088" y="1919176"/>
                    <a:pt x="323088" y="1910763"/>
                  </a:cubicBezTo>
                  <a:lnTo>
                    <a:pt x="305419" y="1900666"/>
                  </a:lnTo>
                  <a:lnTo>
                    <a:pt x="315516" y="1895618"/>
                  </a:lnTo>
                  <a:lnTo>
                    <a:pt x="305419" y="1882997"/>
                  </a:lnTo>
                  <a:lnTo>
                    <a:pt x="292799" y="1880473"/>
                  </a:lnTo>
                  <a:lnTo>
                    <a:pt x="285226" y="1882997"/>
                  </a:lnTo>
                  <a:lnTo>
                    <a:pt x="277654" y="1877949"/>
                  </a:lnTo>
                  <a:lnTo>
                    <a:pt x="275130" y="1880473"/>
                  </a:lnTo>
                  <a:lnTo>
                    <a:pt x="254937" y="1877949"/>
                  </a:lnTo>
                  <a:lnTo>
                    <a:pt x="252413" y="1880473"/>
                  </a:lnTo>
                  <a:lnTo>
                    <a:pt x="244840" y="1877949"/>
                  </a:lnTo>
                  <a:cubicBezTo>
                    <a:pt x="222964" y="1877949"/>
                    <a:pt x="200247" y="1876266"/>
                    <a:pt x="176689" y="1872901"/>
                  </a:cubicBezTo>
                  <a:lnTo>
                    <a:pt x="179213" y="1860280"/>
                  </a:lnTo>
                  <a:lnTo>
                    <a:pt x="171641" y="1860280"/>
                  </a:lnTo>
                  <a:lnTo>
                    <a:pt x="166592" y="1855232"/>
                  </a:lnTo>
                  <a:lnTo>
                    <a:pt x="75724" y="1852708"/>
                  </a:lnTo>
                  <a:lnTo>
                    <a:pt x="113586" y="1847660"/>
                  </a:lnTo>
                  <a:lnTo>
                    <a:pt x="0" y="1835039"/>
                  </a:lnTo>
                  <a:lnTo>
                    <a:pt x="90869" y="1835039"/>
                  </a:lnTo>
                  <a:lnTo>
                    <a:pt x="95917" y="1819894"/>
                  </a:lnTo>
                  <a:lnTo>
                    <a:pt x="106013" y="1819894"/>
                  </a:lnTo>
                  <a:lnTo>
                    <a:pt x="106013" y="1827467"/>
                  </a:lnTo>
                  <a:lnTo>
                    <a:pt x="113586" y="1822418"/>
                  </a:lnTo>
                  <a:cubicBezTo>
                    <a:pt x="133779" y="1825784"/>
                    <a:pt x="154813" y="1824943"/>
                    <a:pt x="176689" y="1819894"/>
                  </a:cubicBezTo>
                  <a:lnTo>
                    <a:pt x="159020" y="1817370"/>
                  </a:lnTo>
                  <a:lnTo>
                    <a:pt x="153972" y="1819894"/>
                  </a:lnTo>
                  <a:cubicBezTo>
                    <a:pt x="147241" y="1818212"/>
                    <a:pt x="142613" y="1816529"/>
                    <a:pt x="140089" y="1814846"/>
                  </a:cubicBezTo>
                  <a:cubicBezTo>
                    <a:pt x="137565" y="1813163"/>
                    <a:pt x="129993" y="1812743"/>
                    <a:pt x="117372" y="1813584"/>
                  </a:cubicBezTo>
                  <a:cubicBezTo>
                    <a:pt x="104751" y="1814425"/>
                    <a:pt x="84979" y="1816529"/>
                    <a:pt x="58055" y="1819894"/>
                  </a:cubicBezTo>
                  <a:lnTo>
                    <a:pt x="53007" y="1814846"/>
                  </a:lnTo>
                  <a:lnTo>
                    <a:pt x="50483" y="1817370"/>
                  </a:lnTo>
                  <a:lnTo>
                    <a:pt x="35338" y="1807274"/>
                  </a:lnTo>
                  <a:cubicBezTo>
                    <a:pt x="48800" y="1810639"/>
                    <a:pt x="62682" y="1812322"/>
                    <a:pt x="76986" y="1812322"/>
                  </a:cubicBezTo>
                  <a:cubicBezTo>
                    <a:pt x="91289" y="1812322"/>
                    <a:pt x="105593" y="1811060"/>
                    <a:pt x="119896" y="1808536"/>
                  </a:cubicBezTo>
                  <a:cubicBezTo>
                    <a:pt x="134200" y="1806012"/>
                    <a:pt x="147662" y="1804750"/>
                    <a:pt x="160282" y="1804750"/>
                  </a:cubicBezTo>
                  <a:cubicBezTo>
                    <a:pt x="172903" y="1804750"/>
                    <a:pt x="180896" y="1803067"/>
                    <a:pt x="184261" y="1799701"/>
                  </a:cubicBezTo>
                  <a:lnTo>
                    <a:pt x="184261" y="1792129"/>
                  </a:lnTo>
                  <a:lnTo>
                    <a:pt x="204454" y="1789605"/>
                  </a:lnTo>
                  <a:lnTo>
                    <a:pt x="159020" y="1776984"/>
                  </a:lnTo>
                  <a:cubicBezTo>
                    <a:pt x="174165" y="1776984"/>
                    <a:pt x="185523" y="1776984"/>
                    <a:pt x="193096" y="1776984"/>
                  </a:cubicBezTo>
                  <a:cubicBezTo>
                    <a:pt x="200668" y="1776984"/>
                    <a:pt x="206137" y="1777405"/>
                    <a:pt x="209503" y="1778246"/>
                  </a:cubicBezTo>
                  <a:cubicBezTo>
                    <a:pt x="212868" y="1779088"/>
                    <a:pt x="217075" y="1780350"/>
                    <a:pt x="222123" y="1782032"/>
                  </a:cubicBezTo>
                  <a:lnTo>
                    <a:pt x="219599" y="1774460"/>
                  </a:lnTo>
                  <a:lnTo>
                    <a:pt x="242316" y="1771936"/>
                  </a:lnTo>
                  <a:lnTo>
                    <a:pt x="239792" y="1774460"/>
                  </a:lnTo>
                  <a:lnTo>
                    <a:pt x="224647" y="1774460"/>
                  </a:lnTo>
                  <a:lnTo>
                    <a:pt x="222123" y="1779508"/>
                  </a:lnTo>
                  <a:cubicBezTo>
                    <a:pt x="230537" y="1779508"/>
                    <a:pt x="236427" y="1779088"/>
                    <a:pt x="239792" y="1778246"/>
                  </a:cubicBezTo>
                  <a:cubicBezTo>
                    <a:pt x="243157" y="1777405"/>
                    <a:pt x="245261" y="1777405"/>
                    <a:pt x="246102" y="1778246"/>
                  </a:cubicBezTo>
                  <a:cubicBezTo>
                    <a:pt x="246944" y="1779088"/>
                    <a:pt x="249047" y="1779508"/>
                    <a:pt x="252413" y="1779508"/>
                  </a:cubicBezTo>
                  <a:lnTo>
                    <a:pt x="247364" y="1771936"/>
                  </a:lnTo>
                  <a:cubicBezTo>
                    <a:pt x="282702" y="1766888"/>
                    <a:pt x="315516" y="1756791"/>
                    <a:pt x="345805" y="1741646"/>
                  </a:cubicBezTo>
                  <a:lnTo>
                    <a:pt x="345805" y="1736598"/>
                  </a:lnTo>
                  <a:lnTo>
                    <a:pt x="353378" y="1731550"/>
                  </a:lnTo>
                  <a:cubicBezTo>
                    <a:pt x="356743" y="1724819"/>
                    <a:pt x="359267" y="1719771"/>
                    <a:pt x="360950" y="1716405"/>
                  </a:cubicBezTo>
                  <a:cubicBezTo>
                    <a:pt x="362633" y="1713040"/>
                    <a:pt x="363895" y="1706729"/>
                    <a:pt x="364736" y="1697474"/>
                  </a:cubicBezTo>
                  <a:cubicBezTo>
                    <a:pt x="365578" y="1688219"/>
                    <a:pt x="366840" y="1672654"/>
                    <a:pt x="368522" y="1650778"/>
                  </a:cubicBezTo>
                  <a:lnTo>
                    <a:pt x="381143" y="1640681"/>
                  </a:lnTo>
                  <a:cubicBezTo>
                    <a:pt x="382826" y="1632268"/>
                    <a:pt x="384509" y="1625957"/>
                    <a:pt x="386191" y="1621750"/>
                  </a:cubicBezTo>
                  <a:cubicBezTo>
                    <a:pt x="387874" y="1617544"/>
                    <a:pt x="387874" y="1615019"/>
                    <a:pt x="386191" y="1614178"/>
                  </a:cubicBezTo>
                  <a:cubicBezTo>
                    <a:pt x="384509" y="1613337"/>
                    <a:pt x="383667" y="1612075"/>
                    <a:pt x="383667" y="1610392"/>
                  </a:cubicBezTo>
                  <a:cubicBezTo>
                    <a:pt x="387033" y="1596930"/>
                    <a:pt x="390398" y="1586413"/>
                    <a:pt x="393764" y="1578840"/>
                  </a:cubicBezTo>
                  <a:cubicBezTo>
                    <a:pt x="397129" y="1571268"/>
                    <a:pt x="399233" y="1558647"/>
                    <a:pt x="400074" y="1540979"/>
                  </a:cubicBezTo>
                  <a:cubicBezTo>
                    <a:pt x="400915" y="1523310"/>
                    <a:pt x="403019" y="1509848"/>
                    <a:pt x="406384" y="1500592"/>
                  </a:cubicBezTo>
                  <a:cubicBezTo>
                    <a:pt x="409750" y="1491337"/>
                    <a:pt x="410591" y="1482924"/>
                    <a:pt x="408908" y="1475351"/>
                  </a:cubicBezTo>
                  <a:cubicBezTo>
                    <a:pt x="407226" y="1467779"/>
                    <a:pt x="408067" y="1461048"/>
                    <a:pt x="411433" y="1455158"/>
                  </a:cubicBezTo>
                  <a:cubicBezTo>
                    <a:pt x="414798" y="1449269"/>
                    <a:pt x="419005" y="1439593"/>
                    <a:pt x="424053" y="1426131"/>
                  </a:cubicBezTo>
                  <a:lnTo>
                    <a:pt x="416481" y="1426131"/>
                  </a:lnTo>
                  <a:cubicBezTo>
                    <a:pt x="416481" y="1419400"/>
                    <a:pt x="416481" y="1414772"/>
                    <a:pt x="416481" y="1412248"/>
                  </a:cubicBezTo>
                  <a:cubicBezTo>
                    <a:pt x="416481" y="1409724"/>
                    <a:pt x="418164" y="1392055"/>
                    <a:pt x="421529" y="1359242"/>
                  </a:cubicBezTo>
                  <a:cubicBezTo>
                    <a:pt x="424894" y="1326428"/>
                    <a:pt x="427419" y="1275525"/>
                    <a:pt x="429101" y="1206532"/>
                  </a:cubicBezTo>
                  <a:cubicBezTo>
                    <a:pt x="430784" y="1137539"/>
                    <a:pt x="434570" y="1061395"/>
                    <a:pt x="440460" y="978099"/>
                  </a:cubicBezTo>
                  <a:cubicBezTo>
                    <a:pt x="446350" y="894802"/>
                    <a:pt x="452239" y="833803"/>
                    <a:pt x="458129" y="795100"/>
                  </a:cubicBezTo>
                  <a:cubicBezTo>
                    <a:pt x="464018" y="756396"/>
                    <a:pt x="466122" y="731155"/>
                    <a:pt x="464439" y="719376"/>
                  </a:cubicBezTo>
                  <a:cubicBezTo>
                    <a:pt x="462756" y="707597"/>
                    <a:pt x="464439" y="698762"/>
                    <a:pt x="469487" y="692873"/>
                  </a:cubicBezTo>
                  <a:cubicBezTo>
                    <a:pt x="474536" y="686983"/>
                    <a:pt x="478322" y="672259"/>
                    <a:pt x="480846" y="648700"/>
                  </a:cubicBezTo>
                  <a:cubicBezTo>
                    <a:pt x="483370" y="625142"/>
                    <a:pt x="483370" y="610839"/>
                    <a:pt x="480846" y="605790"/>
                  </a:cubicBezTo>
                  <a:cubicBezTo>
                    <a:pt x="478322" y="600742"/>
                    <a:pt x="476218" y="596114"/>
                    <a:pt x="474536" y="591908"/>
                  </a:cubicBezTo>
                  <a:cubicBezTo>
                    <a:pt x="472853" y="587701"/>
                    <a:pt x="472011" y="581390"/>
                    <a:pt x="472011" y="572977"/>
                  </a:cubicBezTo>
                  <a:lnTo>
                    <a:pt x="479584" y="565404"/>
                  </a:lnTo>
                  <a:cubicBezTo>
                    <a:pt x="481267" y="560356"/>
                    <a:pt x="481687" y="556570"/>
                    <a:pt x="480846" y="554046"/>
                  </a:cubicBezTo>
                  <a:cubicBezTo>
                    <a:pt x="480004" y="551522"/>
                    <a:pt x="480425" y="548156"/>
                    <a:pt x="482108" y="543949"/>
                  </a:cubicBezTo>
                  <a:cubicBezTo>
                    <a:pt x="483791" y="539742"/>
                    <a:pt x="483370" y="535115"/>
                    <a:pt x="480846" y="530066"/>
                  </a:cubicBezTo>
                  <a:cubicBezTo>
                    <a:pt x="478322" y="525018"/>
                    <a:pt x="478322" y="517446"/>
                    <a:pt x="480846" y="507349"/>
                  </a:cubicBezTo>
                  <a:cubicBezTo>
                    <a:pt x="483370" y="497253"/>
                    <a:pt x="485053" y="485474"/>
                    <a:pt x="485894" y="472012"/>
                  </a:cubicBezTo>
                  <a:cubicBezTo>
                    <a:pt x="486735" y="458550"/>
                    <a:pt x="487998" y="445929"/>
                    <a:pt x="489680" y="434150"/>
                  </a:cubicBezTo>
                  <a:cubicBezTo>
                    <a:pt x="491363" y="422371"/>
                    <a:pt x="493466" y="404702"/>
                    <a:pt x="495991" y="381143"/>
                  </a:cubicBezTo>
                  <a:cubicBezTo>
                    <a:pt x="498515" y="357585"/>
                    <a:pt x="500198" y="329399"/>
                    <a:pt x="501039" y="296585"/>
                  </a:cubicBezTo>
                  <a:cubicBezTo>
                    <a:pt x="501880" y="263771"/>
                    <a:pt x="501460" y="240213"/>
                    <a:pt x="499777" y="225909"/>
                  </a:cubicBezTo>
                  <a:cubicBezTo>
                    <a:pt x="498094" y="211606"/>
                    <a:pt x="495570" y="190992"/>
                    <a:pt x="492205" y="164068"/>
                  </a:cubicBezTo>
                  <a:cubicBezTo>
                    <a:pt x="475377" y="155655"/>
                    <a:pt x="463177" y="149765"/>
                    <a:pt x="455605" y="146399"/>
                  </a:cubicBezTo>
                  <a:cubicBezTo>
                    <a:pt x="448032" y="143034"/>
                    <a:pt x="440881" y="141351"/>
                    <a:pt x="434150" y="141351"/>
                  </a:cubicBezTo>
                  <a:cubicBezTo>
                    <a:pt x="427419" y="141351"/>
                    <a:pt x="421108" y="140510"/>
                    <a:pt x="415219" y="138827"/>
                  </a:cubicBezTo>
                  <a:cubicBezTo>
                    <a:pt x="409329" y="137144"/>
                    <a:pt x="400495" y="134620"/>
                    <a:pt x="388715" y="131255"/>
                  </a:cubicBezTo>
                  <a:lnTo>
                    <a:pt x="378619" y="113586"/>
                  </a:lnTo>
                  <a:cubicBezTo>
                    <a:pt x="370205" y="108538"/>
                    <a:pt x="364736" y="103910"/>
                    <a:pt x="362212" y="99703"/>
                  </a:cubicBezTo>
                  <a:cubicBezTo>
                    <a:pt x="359688" y="95496"/>
                    <a:pt x="356743" y="92972"/>
                    <a:pt x="353378" y="92131"/>
                  </a:cubicBezTo>
                  <a:cubicBezTo>
                    <a:pt x="350012" y="91289"/>
                    <a:pt x="345805" y="90869"/>
                    <a:pt x="340757" y="90869"/>
                  </a:cubicBezTo>
                  <a:cubicBezTo>
                    <a:pt x="339074" y="87503"/>
                    <a:pt x="337812" y="84138"/>
                    <a:pt x="336971" y="80772"/>
                  </a:cubicBezTo>
                  <a:cubicBezTo>
                    <a:pt x="336130" y="77407"/>
                    <a:pt x="332764" y="73621"/>
                    <a:pt x="326874" y="69414"/>
                  </a:cubicBezTo>
                  <a:cubicBezTo>
                    <a:pt x="320985" y="65207"/>
                    <a:pt x="312150" y="57214"/>
                    <a:pt x="300371" y="45434"/>
                  </a:cubicBezTo>
                  <a:cubicBezTo>
                    <a:pt x="305419" y="43752"/>
                    <a:pt x="310468" y="41648"/>
                    <a:pt x="315516" y="39124"/>
                  </a:cubicBezTo>
                  <a:cubicBezTo>
                    <a:pt x="320564" y="36600"/>
                    <a:pt x="326874" y="37021"/>
                    <a:pt x="334447" y="40386"/>
                  </a:cubicBezTo>
                  <a:cubicBezTo>
                    <a:pt x="342019" y="43752"/>
                    <a:pt x="347488" y="45434"/>
                    <a:pt x="350854" y="45434"/>
                  </a:cubicBezTo>
                  <a:cubicBezTo>
                    <a:pt x="354219" y="45434"/>
                    <a:pt x="356743" y="45434"/>
                    <a:pt x="358426" y="45434"/>
                  </a:cubicBezTo>
                  <a:lnTo>
                    <a:pt x="328136" y="12621"/>
                  </a:lnTo>
                  <a:lnTo>
                    <a:pt x="343281" y="7573"/>
                  </a:lnTo>
                  <a:lnTo>
                    <a:pt x="345805" y="2524"/>
                  </a:lnTo>
                  <a:lnTo>
                    <a:pt x="355902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7" name="任意多边形 136"/>
            <p:cNvSpPr/>
            <p:nvPr/>
          </p:nvSpPr>
          <p:spPr>
            <a:xfrm>
              <a:off x="5787831" y="4481611"/>
              <a:ext cx="843502" cy="1293795"/>
            </a:xfrm>
            <a:custGeom>
              <a:avLst/>
              <a:gdLst>
                <a:gd name="connsiteX0" fmla="*/ 426578 w 999554"/>
                <a:gd name="connsiteY0" fmla="*/ 0 h 1533153"/>
                <a:gd name="connsiteX1" fmla="*/ 441722 w 999554"/>
                <a:gd name="connsiteY1" fmla="*/ 12621 h 1533153"/>
                <a:gd name="connsiteX2" fmla="*/ 487157 w 999554"/>
                <a:gd name="connsiteY2" fmla="*/ 42910 h 1533153"/>
                <a:gd name="connsiteX3" fmla="*/ 555308 w 999554"/>
                <a:gd name="connsiteY3" fmla="*/ 131255 h 1533153"/>
                <a:gd name="connsiteX4" fmla="*/ 646176 w 999554"/>
                <a:gd name="connsiteY4" fmla="*/ 146400 h 1533153"/>
                <a:gd name="connsiteX5" fmla="*/ 676466 w 999554"/>
                <a:gd name="connsiteY5" fmla="*/ 119896 h 1533153"/>
                <a:gd name="connsiteX6" fmla="*/ 710542 w 999554"/>
                <a:gd name="connsiteY6" fmla="*/ 111062 h 1533153"/>
                <a:gd name="connsiteX7" fmla="*/ 753452 w 999554"/>
                <a:gd name="connsiteY7" fmla="*/ 124944 h 1533153"/>
                <a:gd name="connsiteX8" fmla="*/ 800148 w 999554"/>
                <a:gd name="connsiteY8" fmla="*/ 155234 h 1533153"/>
                <a:gd name="connsiteX9" fmla="*/ 868300 w 999554"/>
                <a:gd name="connsiteY9" fmla="*/ 201930 h 1533153"/>
                <a:gd name="connsiteX10" fmla="*/ 999554 w 999554"/>
                <a:gd name="connsiteY10" fmla="*/ 312992 h 1533153"/>
                <a:gd name="connsiteX11" fmla="*/ 991982 w 999554"/>
                <a:gd name="connsiteY11" fmla="*/ 360950 h 1533153"/>
                <a:gd name="connsiteX12" fmla="*/ 942761 w 999554"/>
                <a:gd name="connsiteY12" fmla="*/ 400074 h 1533153"/>
                <a:gd name="connsiteX13" fmla="*/ 940714 w 999554"/>
                <a:gd name="connsiteY13" fmla="*/ 401139 h 1533153"/>
                <a:gd name="connsiteX14" fmla="*/ 926481 w 999554"/>
                <a:gd name="connsiteY14" fmla="*/ 403985 h 1533153"/>
                <a:gd name="connsiteX15" fmla="*/ 888381 w 999554"/>
                <a:gd name="connsiteY15" fmla="*/ 415415 h 1533153"/>
                <a:gd name="connsiteX16" fmla="*/ 865521 w 999554"/>
                <a:gd name="connsiteY16" fmla="*/ 426845 h 1533153"/>
                <a:gd name="connsiteX17" fmla="*/ 842661 w 999554"/>
                <a:gd name="connsiteY17" fmla="*/ 434465 h 1533153"/>
                <a:gd name="connsiteX18" fmla="*/ 808371 w 999554"/>
                <a:gd name="connsiteY18" fmla="*/ 445895 h 1533153"/>
                <a:gd name="connsiteX19" fmla="*/ 795456 w 999554"/>
                <a:gd name="connsiteY19" fmla="*/ 450200 h 1533153"/>
                <a:gd name="connsiteX20" fmla="*/ 787527 w 999554"/>
                <a:gd name="connsiteY20" fmla="*/ 436674 h 1533153"/>
                <a:gd name="connsiteX21" fmla="*/ 668894 w 999554"/>
                <a:gd name="connsiteY21" fmla="*/ 472012 h 1533153"/>
                <a:gd name="connsiteX22" fmla="*/ 658797 w 999554"/>
                <a:gd name="connsiteY22" fmla="*/ 449295 h 1533153"/>
                <a:gd name="connsiteX23" fmla="*/ 631031 w 999554"/>
                <a:gd name="connsiteY23" fmla="*/ 451819 h 1533153"/>
                <a:gd name="connsiteX24" fmla="*/ 598218 w 999554"/>
                <a:gd name="connsiteY24" fmla="*/ 468225 h 1533153"/>
                <a:gd name="connsiteX25" fmla="*/ 516184 w 999554"/>
                <a:gd name="connsiteY25" fmla="*/ 513660 h 1533153"/>
                <a:gd name="connsiteX26" fmla="*/ 377357 w 999554"/>
                <a:gd name="connsiteY26" fmla="*/ 610838 h 1533153"/>
                <a:gd name="connsiteX27" fmla="*/ 272606 w 999554"/>
                <a:gd name="connsiteY27" fmla="*/ 699183 h 1533153"/>
                <a:gd name="connsiteX28" fmla="*/ 204455 w 999554"/>
                <a:gd name="connsiteY28" fmla="*/ 752189 h 1533153"/>
                <a:gd name="connsiteX29" fmla="*/ 191834 w 999554"/>
                <a:gd name="connsiteY29" fmla="*/ 747141 h 1533153"/>
                <a:gd name="connsiteX30" fmla="*/ 126206 w 999554"/>
                <a:gd name="connsiteY30" fmla="*/ 807720 h 1533153"/>
                <a:gd name="connsiteX31" fmla="*/ 156496 w 999554"/>
                <a:gd name="connsiteY31" fmla="*/ 802672 h 1533153"/>
                <a:gd name="connsiteX32" fmla="*/ 479584 w 999554"/>
                <a:gd name="connsiteY32" fmla="*/ 605790 h 1533153"/>
                <a:gd name="connsiteX33" fmla="*/ 530067 w 999554"/>
                <a:gd name="connsiteY33" fmla="*/ 532591 h 1533153"/>
                <a:gd name="connsiteX34" fmla="*/ 570453 w 999554"/>
                <a:gd name="connsiteY34" fmla="*/ 530066 h 1533153"/>
                <a:gd name="connsiteX35" fmla="*/ 578025 w 999554"/>
                <a:gd name="connsiteY35" fmla="*/ 519970 h 1533153"/>
                <a:gd name="connsiteX36" fmla="*/ 678990 w 999554"/>
                <a:gd name="connsiteY36" fmla="*/ 527542 h 1533153"/>
                <a:gd name="connsiteX37" fmla="*/ 781217 w 999554"/>
                <a:gd name="connsiteY37" fmla="*/ 552784 h 1533153"/>
                <a:gd name="connsiteX38" fmla="*/ 838337 w 999554"/>
                <a:gd name="connsiteY38" fmla="*/ 598880 h 1533153"/>
                <a:gd name="connsiteX39" fmla="*/ 846471 w 999554"/>
                <a:gd name="connsiteY39" fmla="*/ 609725 h 1533153"/>
                <a:gd name="connsiteX40" fmla="*/ 853616 w 999554"/>
                <a:gd name="connsiteY40" fmla="*/ 612107 h 1533153"/>
                <a:gd name="connsiteX41" fmla="*/ 863251 w 999554"/>
                <a:gd name="connsiteY41" fmla="*/ 638604 h 1533153"/>
                <a:gd name="connsiteX42" fmla="*/ 827913 w 999554"/>
                <a:gd name="connsiteY42" fmla="*/ 681514 h 1533153"/>
                <a:gd name="connsiteX43" fmla="*/ 816555 w 999554"/>
                <a:gd name="connsiteY43" fmla="*/ 680252 h 1533153"/>
                <a:gd name="connsiteX44" fmla="*/ 805196 w 999554"/>
                <a:gd name="connsiteY44" fmla="*/ 685300 h 1533153"/>
                <a:gd name="connsiteX45" fmla="*/ 779955 w 999554"/>
                <a:gd name="connsiteY45" fmla="*/ 699183 h 1533153"/>
                <a:gd name="connsiteX46" fmla="*/ 737045 w 999554"/>
                <a:gd name="connsiteY46" fmla="*/ 790051 h 1533153"/>
                <a:gd name="connsiteX47" fmla="*/ 724424 w 999554"/>
                <a:gd name="connsiteY47" fmla="*/ 797624 h 1533153"/>
                <a:gd name="connsiteX48" fmla="*/ 687825 w 999554"/>
                <a:gd name="connsiteY48" fmla="*/ 964216 h 1533153"/>
                <a:gd name="connsiteX49" fmla="*/ 673942 w 999554"/>
                <a:gd name="connsiteY49" fmla="*/ 1028581 h 1533153"/>
                <a:gd name="connsiteX50" fmla="*/ 671417 w 999554"/>
                <a:gd name="connsiteY50" fmla="*/ 1080326 h 1533153"/>
                <a:gd name="connsiteX51" fmla="*/ 853155 w 999554"/>
                <a:gd name="connsiteY51" fmla="*/ 767334 h 1533153"/>
                <a:gd name="connsiteX52" fmla="*/ 868300 w 999554"/>
                <a:gd name="connsiteY52" fmla="*/ 757238 h 1533153"/>
                <a:gd name="connsiteX53" fmla="*/ 835486 w 999554"/>
                <a:gd name="connsiteY53" fmla="*/ 816555 h 1533153"/>
                <a:gd name="connsiteX54" fmla="*/ 819079 w 999554"/>
                <a:gd name="connsiteY54" fmla="*/ 856941 h 1533153"/>
                <a:gd name="connsiteX55" fmla="*/ 806458 w 999554"/>
                <a:gd name="connsiteY55" fmla="*/ 885968 h 1533153"/>
                <a:gd name="connsiteX56" fmla="*/ 796362 w 999554"/>
                <a:gd name="connsiteY56" fmla="*/ 914996 h 1533153"/>
                <a:gd name="connsiteX57" fmla="*/ 791314 w 999554"/>
                <a:gd name="connsiteY57" fmla="*/ 936451 h 1533153"/>
                <a:gd name="connsiteX58" fmla="*/ 788789 w 999554"/>
                <a:gd name="connsiteY58" fmla="*/ 950333 h 1533153"/>
                <a:gd name="connsiteX59" fmla="*/ 785003 w 999554"/>
                <a:gd name="connsiteY59" fmla="*/ 964216 h 1533153"/>
                <a:gd name="connsiteX60" fmla="*/ 774906 w 999554"/>
                <a:gd name="connsiteY60" fmla="*/ 949071 h 1533153"/>
                <a:gd name="connsiteX61" fmla="*/ 762286 w 999554"/>
                <a:gd name="connsiteY61" fmla="*/ 1047512 h 1533153"/>
                <a:gd name="connsiteX62" fmla="*/ 745879 w 999554"/>
                <a:gd name="connsiteY62" fmla="*/ 1142167 h 1533153"/>
                <a:gd name="connsiteX63" fmla="*/ 739569 w 999554"/>
                <a:gd name="connsiteY63" fmla="*/ 1187601 h 1533153"/>
                <a:gd name="connsiteX64" fmla="*/ 724424 w 999554"/>
                <a:gd name="connsiteY64" fmla="*/ 1241869 h 1533153"/>
                <a:gd name="connsiteX65" fmla="*/ 744617 w 999554"/>
                <a:gd name="connsiteY65" fmla="*/ 1231773 h 1533153"/>
                <a:gd name="connsiteX66" fmla="*/ 735783 w 999554"/>
                <a:gd name="connsiteY66" fmla="*/ 1284780 h 1533153"/>
                <a:gd name="connsiteX67" fmla="*/ 716852 w 999554"/>
                <a:gd name="connsiteY67" fmla="*/ 1350407 h 1533153"/>
                <a:gd name="connsiteX68" fmla="*/ 695397 w 999554"/>
                <a:gd name="connsiteY68" fmla="*/ 1426131 h 1533153"/>
                <a:gd name="connsiteX69" fmla="*/ 681514 w 999554"/>
                <a:gd name="connsiteY69" fmla="*/ 1471565 h 1533153"/>
                <a:gd name="connsiteX70" fmla="*/ 653749 w 999554"/>
                <a:gd name="connsiteY70" fmla="*/ 1532144 h 1533153"/>
                <a:gd name="connsiteX71" fmla="*/ 586859 w 999554"/>
                <a:gd name="connsiteY71" fmla="*/ 1530882 h 1533153"/>
                <a:gd name="connsiteX72" fmla="*/ 530067 w 999554"/>
                <a:gd name="connsiteY72" fmla="*/ 1529620 h 1533153"/>
                <a:gd name="connsiteX73" fmla="*/ 497253 w 999554"/>
                <a:gd name="connsiteY73" fmla="*/ 1475351 h 1533153"/>
                <a:gd name="connsiteX74" fmla="*/ 485894 w 999554"/>
                <a:gd name="connsiteY74" fmla="*/ 1438751 h 1533153"/>
                <a:gd name="connsiteX75" fmla="*/ 466964 w 999554"/>
                <a:gd name="connsiteY75" fmla="*/ 1404675 h 1533153"/>
                <a:gd name="connsiteX76" fmla="*/ 430363 w 999554"/>
                <a:gd name="connsiteY76" fmla="*/ 1352931 h 1533153"/>
                <a:gd name="connsiteX77" fmla="*/ 420267 w 999554"/>
                <a:gd name="connsiteY77" fmla="*/ 1293614 h 1533153"/>
                <a:gd name="connsiteX78" fmla="*/ 441722 w 999554"/>
                <a:gd name="connsiteY78" fmla="*/ 1229249 h 1533153"/>
                <a:gd name="connsiteX79" fmla="*/ 489681 w 999554"/>
                <a:gd name="connsiteY79" fmla="*/ 1183815 h 1533153"/>
                <a:gd name="connsiteX80" fmla="*/ 546473 w 999554"/>
                <a:gd name="connsiteY80" fmla="*/ 838010 h 1533153"/>
                <a:gd name="connsiteX81" fmla="*/ 535115 w 999554"/>
                <a:gd name="connsiteY81" fmla="*/ 825389 h 1533153"/>
                <a:gd name="connsiteX82" fmla="*/ 531960 w 999554"/>
                <a:gd name="connsiteY82" fmla="*/ 834854 h 1533153"/>
                <a:gd name="connsiteX83" fmla="*/ 525018 w 999554"/>
                <a:gd name="connsiteY83" fmla="*/ 827913 h 1533153"/>
                <a:gd name="connsiteX84" fmla="*/ 522494 w 999554"/>
                <a:gd name="connsiteY84" fmla="*/ 855679 h 1533153"/>
                <a:gd name="connsiteX85" fmla="*/ 393764 w 999554"/>
                <a:gd name="connsiteY85" fmla="*/ 926354 h 1533153"/>
                <a:gd name="connsiteX86" fmla="*/ 401336 w 999554"/>
                <a:gd name="connsiteY86" fmla="*/ 916258 h 1533153"/>
                <a:gd name="connsiteX87" fmla="*/ 340757 w 999554"/>
                <a:gd name="connsiteY87" fmla="*/ 959168 h 1533153"/>
                <a:gd name="connsiteX88" fmla="*/ 333185 w 999554"/>
                <a:gd name="connsiteY88" fmla="*/ 949071 h 1533153"/>
                <a:gd name="connsiteX89" fmla="*/ 181737 w 999554"/>
                <a:gd name="connsiteY89" fmla="*/ 1029843 h 1533153"/>
                <a:gd name="connsiteX90" fmla="*/ 80772 w 999554"/>
                <a:gd name="connsiteY90" fmla="*/ 969264 h 1533153"/>
                <a:gd name="connsiteX91" fmla="*/ 0 w 999554"/>
                <a:gd name="connsiteY91" fmla="*/ 840534 h 1533153"/>
                <a:gd name="connsiteX92" fmla="*/ 2524 w 999554"/>
                <a:gd name="connsiteY92" fmla="*/ 825389 h 1533153"/>
                <a:gd name="connsiteX93" fmla="*/ 93393 w 999554"/>
                <a:gd name="connsiteY93" fmla="*/ 797624 h 1533153"/>
                <a:gd name="connsiteX94" fmla="*/ 224648 w 999554"/>
                <a:gd name="connsiteY94" fmla="*/ 658797 h 1533153"/>
                <a:gd name="connsiteX95" fmla="*/ 567928 w 999554"/>
                <a:gd name="connsiteY95" fmla="*/ 348330 h 1533153"/>
                <a:gd name="connsiteX96" fmla="*/ 527542 w 999554"/>
                <a:gd name="connsiteY96" fmla="*/ 310468 h 1533153"/>
                <a:gd name="connsiteX97" fmla="*/ 465701 w 999554"/>
                <a:gd name="connsiteY97" fmla="*/ 218337 h 1533153"/>
                <a:gd name="connsiteX98" fmla="*/ 434150 w 999554"/>
                <a:gd name="connsiteY98" fmla="*/ 145137 h 1533153"/>
                <a:gd name="connsiteX99" fmla="*/ 424053 w 999554"/>
                <a:gd name="connsiteY99" fmla="*/ 74462 h 1533153"/>
                <a:gd name="connsiteX100" fmla="*/ 426578 w 999554"/>
                <a:gd name="connsiteY100" fmla="*/ 0 h 15331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</a:cxnLst>
              <a:rect l="l" t="t" r="r" b="b"/>
              <a:pathLst>
                <a:path w="999554" h="1533153">
                  <a:moveTo>
                    <a:pt x="426578" y="0"/>
                  </a:moveTo>
                  <a:lnTo>
                    <a:pt x="441722" y="12621"/>
                  </a:lnTo>
                  <a:lnTo>
                    <a:pt x="487157" y="42910"/>
                  </a:lnTo>
                  <a:cubicBezTo>
                    <a:pt x="505666" y="74883"/>
                    <a:pt x="528384" y="104331"/>
                    <a:pt x="555308" y="131255"/>
                  </a:cubicBezTo>
                  <a:lnTo>
                    <a:pt x="646176" y="146400"/>
                  </a:lnTo>
                  <a:cubicBezTo>
                    <a:pt x="659638" y="134620"/>
                    <a:pt x="669734" y="125786"/>
                    <a:pt x="676466" y="119896"/>
                  </a:cubicBezTo>
                  <a:cubicBezTo>
                    <a:pt x="683197" y="114007"/>
                    <a:pt x="694556" y="111062"/>
                    <a:pt x="710542" y="111062"/>
                  </a:cubicBezTo>
                  <a:cubicBezTo>
                    <a:pt x="726527" y="111062"/>
                    <a:pt x="740831" y="115689"/>
                    <a:pt x="753452" y="124944"/>
                  </a:cubicBezTo>
                  <a:cubicBezTo>
                    <a:pt x="766072" y="134200"/>
                    <a:pt x="781638" y="144296"/>
                    <a:pt x="800148" y="155234"/>
                  </a:cubicBezTo>
                  <a:cubicBezTo>
                    <a:pt x="818658" y="166172"/>
                    <a:pt x="841375" y="181737"/>
                    <a:pt x="868300" y="201930"/>
                  </a:cubicBezTo>
                  <a:cubicBezTo>
                    <a:pt x="895223" y="222123"/>
                    <a:pt x="938975" y="259144"/>
                    <a:pt x="999554" y="312992"/>
                  </a:cubicBezTo>
                  <a:lnTo>
                    <a:pt x="991982" y="360950"/>
                  </a:lnTo>
                  <a:cubicBezTo>
                    <a:pt x="968423" y="379460"/>
                    <a:pt x="952017" y="392502"/>
                    <a:pt x="942761" y="400074"/>
                  </a:cubicBezTo>
                  <a:lnTo>
                    <a:pt x="940714" y="401139"/>
                  </a:lnTo>
                  <a:lnTo>
                    <a:pt x="926481" y="403985"/>
                  </a:lnTo>
                  <a:cubicBezTo>
                    <a:pt x="909207" y="407824"/>
                    <a:pt x="907376" y="409083"/>
                    <a:pt x="888381" y="415415"/>
                  </a:cubicBezTo>
                  <a:cubicBezTo>
                    <a:pt x="846696" y="429310"/>
                    <a:pt x="909836" y="407150"/>
                    <a:pt x="865521" y="426845"/>
                  </a:cubicBezTo>
                  <a:cubicBezTo>
                    <a:pt x="858181" y="430107"/>
                    <a:pt x="850281" y="431925"/>
                    <a:pt x="842661" y="434465"/>
                  </a:cubicBezTo>
                  <a:lnTo>
                    <a:pt x="808371" y="445895"/>
                  </a:lnTo>
                  <a:lnTo>
                    <a:pt x="795456" y="450200"/>
                  </a:lnTo>
                  <a:lnTo>
                    <a:pt x="787527" y="436674"/>
                  </a:lnTo>
                  <a:cubicBezTo>
                    <a:pt x="748824" y="453501"/>
                    <a:pt x="709280" y="465281"/>
                    <a:pt x="668894" y="472012"/>
                  </a:cubicBezTo>
                  <a:lnTo>
                    <a:pt x="658797" y="449295"/>
                  </a:lnTo>
                  <a:cubicBezTo>
                    <a:pt x="648700" y="450977"/>
                    <a:pt x="639445" y="451819"/>
                    <a:pt x="631031" y="451819"/>
                  </a:cubicBezTo>
                  <a:cubicBezTo>
                    <a:pt x="622618" y="451819"/>
                    <a:pt x="611680" y="457288"/>
                    <a:pt x="598218" y="468225"/>
                  </a:cubicBezTo>
                  <a:cubicBezTo>
                    <a:pt x="584756" y="479163"/>
                    <a:pt x="557411" y="494308"/>
                    <a:pt x="516184" y="513660"/>
                  </a:cubicBezTo>
                  <a:cubicBezTo>
                    <a:pt x="474957" y="533011"/>
                    <a:pt x="428680" y="565404"/>
                    <a:pt x="377357" y="610838"/>
                  </a:cubicBezTo>
                  <a:cubicBezTo>
                    <a:pt x="326033" y="656273"/>
                    <a:pt x="291116" y="685721"/>
                    <a:pt x="272606" y="699183"/>
                  </a:cubicBezTo>
                  <a:cubicBezTo>
                    <a:pt x="254096" y="712645"/>
                    <a:pt x="231379" y="730314"/>
                    <a:pt x="204455" y="752189"/>
                  </a:cubicBezTo>
                  <a:lnTo>
                    <a:pt x="191834" y="747141"/>
                  </a:lnTo>
                  <a:lnTo>
                    <a:pt x="126206" y="807720"/>
                  </a:lnTo>
                  <a:cubicBezTo>
                    <a:pt x="137986" y="807720"/>
                    <a:pt x="148082" y="806037"/>
                    <a:pt x="156496" y="802672"/>
                  </a:cubicBezTo>
                  <a:cubicBezTo>
                    <a:pt x="164909" y="799306"/>
                    <a:pt x="272606" y="733679"/>
                    <a:pt x="479584" y="605790"/>
                  </a:cubicBezTo>
                  <a:cubicBezTo>
                    <a:pt x="494729" y="582232"/>
                    <a:pt x="511557" y="557832"/>
                    <a:pt x="530067" y="532591"/>
                  </a:cubicBezTo>
                  <a:lnTo>
                    <a:pt x="570453" y="530066"/>
                  </a:lnTo>
                  <a:lnTo>
                    <a:pt x="578025" y="519970"/>
                  </a:lnTo>
                  <a:cubicBezTo>
                    <a:pt x="596535" y="523336"/>
                    <a:pt x="630190" y="525860"/>
                    <a:pt x="678990" y="527542"/>
                  </a:cubicBezTo>
                  <a:cubicBezTo>
                    <a:pt x="727790" y="529225"/>
                    <a:pt x="761865" y="537639"/>
                    <a:pt x="781217" y="552784"/>
                  </a:cubicBezTo>
                  <a:lnTo>
                    <a:pt x="838337" y="598880"/>
                  </a:lnTo>
                  <a:lnTo>
                    <a:pt x="846471" y="609725"/>
                  </a:lnTo>
                  <a:lnTo>
                    <a:pt x="853616" y="612107"/>
                  </a:lnTo>
                  <a:lnTo>
                    <a:pt x="863251" y="638604"/>
                  </a:lnTo>
                  <a:lnTo>
                    <a:pt x="827913" y="681514"/>
                  </a:lnTo>
                  <a:cubicBezTo>
                    <a:pt x="822865" y="681514"/>
                    <a:pt x="819079" y="681093"/>
                    <a:pt x="816555" y="680252"/>
                  </a:cubicBezTo>
                  <a:cubicBezTo>
                    <a:pt x="814031" y="679410"/>
                    <a:pt x="810244" y="681093"/>
                    <a:pt x="805196" y="685300"/>
                  </a:cubicBezTo>
                  <a:cubicBezTo>
                    <a:pt x="800148" y="689507"/>
                    <a:pt x="791734" y="694135"/>
                    <a:pt x="779955" y="699183"/>
                  </a:cubicBezTo>
                  <a:lnTo>
                    <a:pt x="737045" y="790051"/>
                  </a:lnTo>
                  <a:lnTo>
                    <a:pt x="724424" y="797624"/>
                  </a:lnTo>
                  <a:cubicBezTo>
                    <a:pt x="707597" y="878396"/>
                    <a:pt x="695397" y="933927"/>
                    <a:pt x="687825" y="964216"/>
                  </a:cubicBezTo>
                  <a:cubicBezTo>
                    <a:pt x="680252" y="994505"/>
                    <a:pt x="675625" y="1015960"/>
                    <a:pt x="673942" y="1028581"/>
                  </a:cubicBezTo>
                  <a:cubicBezTo>
                    <a:pt x="672259" y="1041202"/>
                    <a:pt x="671417" y="1058450"/>
                    <a:pt x="671417" y="1080326"/>
                  </a:cubicBezTo>
                  <a:lnTo>
                    <a:pt x="853155" y="767334"/>
                  </a:lnTo>
                  <a:lnTo>
                    <a:pt x="868300" y="757238"/>
                  </a:lnTo>
                  <a:cubicBezTo>
                    <a:pt x="854838" y="779113"/>
                    <a:pt x="843899" y="798886"/>
                    <a:pt x="835486" y="816555"/>
                  </a:cubicBezTo>
                  <a:cubicBezTo>
                    <a:pt x="827072" y="834224"/>
                    <a:pt x="821603" y="847685"/>
                    <a:pt x="819079" y="856941"/>
                  </a:cubicBezTo>
                  <a:cubicBezTo>
                    <a:pt x="816555" y="866196"/>
                    <a:pt x="812348" y="875872"/>
                    <a:pt x="806458" y="885968"/>
                  </a:cubicBezTo>
                  <a:cubicBezTo>
                    <a:pt x="800569" y="896065"/>
                    <a:pt x="797203" y="905740"/>
                    <a:pt x="796362" y="914996"/>
                  </a:cubicBezTo>
                  <a:cubicBezTo>
                    <a:pt x="795521" y="924251"/>
                    <a:pt x="793838" y="931402"/>
                    <a:pt x="791314" y="936451"/>
                  </a:cubicBezTo>
                  <a:cubicBezTo>
                    <a:pt x="788789" y="941499"/>
                    <a:pt x="787948" y="946126"/>
                    <a:pt x="788789" y="950333"/>
                  </a:cubicBezTo>
                  <a:cubicBezTo>
                    <a:pt x="789631" y="954540"/>
                    <a:pt x="788368" y="959168"/>
                    <a:pt x="785003" y="964216"/>
                  </a:cubicBezTo>
                  <a:lnTo>
                    <a:pt x="774906" y="949071"/>
                  </a:lnTo>
                  <a:cubicBezTo>
                    <a:pt x="776589" y="972630"/>
                    <a:pt x="772383" y="1005443"/>
                    <a:pt x="762286" y="1047512"/>
                  </a:cubicBezTo>
                  <a:cubicBezTo>
                    <a:pt x="752190" y="1089581"/>
                    <a:pt x="746720" y="1121132"/>
                    <a:pt x="745879" y="1142167"/>
                  </a:cubicBezTo>
                  <a:cubicBezTo>
                    <a:pt x="745038" y="1163201"/>
                    <a:pt x="742934" y="1178346"/>
                    <a:pt x="739569" y="1187601"/>
                  </a:cubicBezTo>
                  <a:cubicBezTo>
                    <a:pt x="736204" y="1196856"/>
                    <a:pt x="731156" y="1214945"/>
                    <a:pt x="724424" y="1241869"/>
                  </a:cubicBezTo>
                  <a:lnTo>
                    <a:pt x="744617" y="1231773"/>
                  </a:lnTo>
                  <a:cubicBezTo>
                    <a:pt x="739569" y="1253649"/>
                    <a:pt x="736624" y="1271317"/>
                    <a:pt x="735783" y="1284780"/>
                  </a:cubicBezTo>
                  <a:cubicBezTo>
                    <a:pt x="734941" y="1298242"/>
                    <a:pt x="728631" y="1320117"/>
                    <a:pt x="716852" y="1350407"/>
                  </a:cubicBezTo>
                  <a:cubicBezTo>
                    <a:pt x="705072" y="1380696"/>
                    <a:pt x="697921" y="1405938"/>
                    <a:pt x="695397" y="1426131"/>
                  </a:cubicBezTo>
                  <a:cubicBezTo>
                    <a:pt x="692872" y="1446324"/>
                    <a:pt x="688245" y="1461468"/>
                    <a:pt x="681514" y="1471565"/>
                  </a:cubicBezTo>
                  <a:cubicBezTo>
                    <a:pt x="674783" y="1481661"/>
                    <a:pt x="665528" y="1501854"/>
                    <a:pt x="653749" y="1532144"/>
                  </a:cubicBezTo>
                  <a:cubicBezTo>
                    <a:pt x="635239" y="1533827"/>
                    <a:pt x="612942" y="1533406"/>
                    <a:pt x="586859" y="1530882"/>
                  </a:cubicBezTo>
                  <a:cubicBezTo>
                    <a:pt x="560777" y="1528358"/>
                    <a:pt x="541846" y="1527937"/>
                    <a:pt x="530067" y="1529620"/>
                  </a:cubicBezTo>
                  <a:cubicBezTo>
                    <a:pt x="514922" y="1504379"/>
                    <a:pt x="503984" y="1486289"/>
                    <a:pt x="497253" y="1475351"/>
                  </a:cubicBezTo>
                  <a:cubicBezTo>
                    <a:pt x="490521" y="1464413"/>
                    <a:pt x="486736" y="1452213"/>
                    <a:pt x="485894" y="1438751"/>
                  </a:cubicBezTo>
                  <a:cubicBezTo>
                    <a:pt x="485053" y="1425289"/>
                    <a:pt x="478743" y="1413931"/>
                    <a:pt x="466964" y="1404675"/>
                  </a:cubicBezTo>
                  <a:cubicBezTo>
                    <a:pt x="455184" y="1395420"/>
                    <a:pt x="442984" y="1378172"/>
                    <a:pt x="430363" y="1352931"/>
                  </a:cubicBezTo>
                  <a:cubicBezTo>
                    <a:pt x="417743" y="1327690"/>
                    <a:pt x="414378" y="1307917"/>
                    <a:pt x="420267" y="1293614"/>
                  </a:cubicBezTo>
                  <a:cubicBezTo>
                    <a:pt x="426157" y="1279311"/>
                    <a:pt x="433309" y="1257856"/>
                    <a:pt x="441722" y="1229249"/>
                  </a:cubicBezTo>
                  <a:lnTo>
                    <a:pt x="489681" y="1183815"/>
                  </a:lnTo>
                  <a:cubicBezTo>
                    <a:pt x="530067" y="958326"/>
                    <a:pt x="548998" y="843058"/>
                    <a:pt x="546473" y="838010"/>
                  </a:cubicBezTo>
                  <a:cubicBezTo>
                    <a:pt x="543949" y="832961"/>
                    <a:pt x="540163" y="828754"/>
                    <a:pt x="535115" y="825389"/>
                  </a:cubicBezTo>
                  <a:lnTo>
                    <a:pt x="531960" y="834854"/>
                  </a:lnTo>
                  <a:lnTo>
                    <a:pt x="525018" y="827913"/>
                  </a:lnTo>
                  <a:lnTo>
                    <a:pt x="522494" y="855679"/>
                  </a:lnTo>
                  <a:lnTo>
                    <a:pt x="393764" y="926354"/>
                  </a:lnTo>
                  <a:lnTo>
                    <a:pt x="401336" y="916258"/>
                  </a:lnTo>
                  <a:cubicBezTo>
                    <a:pt x="379460" y="931402"/>
                    <a:pt x="359267" y="945706"/>
                    <a:pt x="340757" y="959168"/>
                  </a:cubicBezTo>
                  <a:lnTo>
                    <a:pt x="333185" y="949071"/>
                  </a:lnTo>
                  <a:cubicBezTo>
                    <a:pt x="282702" y="975995"/>
                    <a:pt x="232220" y="1002919"/>
                    <a:pt x="181737" y="1029843"/>
                  </a:cubicBezTo>
                  <a:cubicBezTo>
                    <a:pt x="144716" y="1016381"/>
                    <a:pt x="111062" y="996188"/>
                    <a:pt x="80772" y="969264"/>
                  </a:cubicBezTo>
                  <a:lnTo>
                    <a:pt x="0" y="840534"/>
                  </a:lnTo>
                  <a:lnTo>
                    <a:pt x="2524" y="825389"/>
                  </a:lnTo>
                  <a:cubicBezTo>
                    <a:pt x="32814" y="822023"/>
                    <a:pt x="63103" y="812769"/>
                    <a:pt x="93393" y="797624"/>
                  </a:cubicBezTo>
                  <a:lnTo>
                    <a:pt x="224648" y="658797"/>
                  </a:lnTo>
                  <a:lnTo>
                    <a:pt x="567928" y="348330"/>
                  </a:lnTo>
                  <a:lnTo>
                    <a:pt x="527542" y="310468"/>
                  </a:lnTo>
                  <a:cubicBezTo>
                    <a:pt x="500619" y="268399"/>
                    <a:pt x="480005" y="237689"/>
                    <a:pt x="465701" y="218337"/>
                  </a:cubicBezTo>
                  <a:cubicBezTo>
                    <a:pt x="451398" y="198985"/>
                    <a:pt x="440881" y="174586"/>
                    <a:pt x="434150" y="145137"/>
                  </a:cubicBezTo>
                  <a:cubicBezTo>
                    <a:pt x="427418" y="115689"/>
                    <a:pt x="424053" y="92131"/>
                    <a:pt x="424053" y="74462"/>
                  </a:cubicBezTo>
                  <a:cubicBezTo>
                    <a:pt x="424053" y="56793"/>
                    <a:pt x="424895" y="31973"/>
                    <a:pt x="426578" y="0"/>
                  </a:cubicBez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3" name="组合 142"/>
          <p:cNvGrpSpPr/>
          <p:nvPr/>
        </p:nvGrpSpPr>
        <p:grpSpPr>
          <a:xfrm>
            <a:off x="-1850953" y="-1196978"/>
            <a:ext cx="15465062" cy="8944656"/>
            <a:chOff x="404958" y="622285"/>
            <a:chExt cx="8381848" cy="4847876"/>
          </a:xfrm>
          <a:solidFill>
            <a:srgbClr val="000058"/>
          </a:solidFill>
        </p:grpSpPr>
        <p:sp>
          <p:nvSpPr>
            <p:cNvPr id="145" name="任意多边形 144"/>
            <p:cNvSpPr/>
            <p:nvPr/>
          </p:nvSpPr>
          <p:spPr>
            <a:xfrm rot="17865496">
              <a:off x="1060958" y="3127113"/>
              <a:ext cx="1414575" cy="2726576"/>
            </a:xfrm>
            <a:custGeom>
              <a:avLst/>
              <a:gdLst>
                <a:gd name="connsiteX0" fmla="*/ 517816 w 517816"/>
                <a:gd name="connsiteY0" fmla="*/ 0 h 1312118"/>
                <a:gd name="connsiteX1" fmla="*/ 516499 w 517816"/>
                <a:gd name="connsiteY1" fmla="*/ 4385 h 1312118"/>
                <a:gd name="connsiteX2" fmla="*/ 487156 w 517816"/>
                <a:gd name="connsiteY2" fmla="*/ 243151 h 1312118"/>
                <a:gd name="connsiteX3" fmla="*/ 461915 w 517816"/>
                <a:gd name="connsiteY3" fmla="*/ 669729 h 1312118"/>
                <a:gd name="connsiteX4" fmla="*/ 446770 w 517816"/>
                <a:gd name="connsiteY4" fmla="*/ 947383 h 1312118"/>
                <a:gd name="connsiteX5" fmla="*/ 453081 w 517816"/>
                <a:gd name="connsiteY5" fmla="*/ 1095043 h 1312118"/>
                <a:gd name="connsiteX6" fmla="*/ 484632 w 517816"/>
                <a:gd name="connsiteY6" fmla="*/ 1182125 h 1312118"/>
                <a:gd name="connsiteX7" fmla="*/ 489681 w 517816"/>
                <a:gd name="connsiteY7" fmla="*/ 1233871 h 1312118"/>
                <a:gd name="connsiteX8" fmla="*/ 479584 w 517816"/>
                <a:gd name="connsiteY8" fmla="*/ 1266683 h 1312118"/>
                <a:gd name="connsiteX9" fmla="*/ 429101 w 517816"/>
                <a:gd name="connsiteY9" fmla="*/ 1312118 h 1312118"/>
                <a:gd name="connsiteX10" fmla="*/ 362212 w 517816"/>
                <a:gd name="connsiteY10" fmla="*/ 1310856 h 1312118"/>
                <a:gd name="connsiteX11" fmla="*/ 325612 w 517816"/>
                <a:gd name="connsiteY11" fmla="*/ 1303284 h 1312118"/>
                <a:gd name="connsiteX12" fmla="*/ 294061 w 517816"/>
                <a:gd name="connsiteY12" fmla="*/ 1295711 h 1312118"/>
                <a:gd name="connsiteX13" fmla="*/ 267558 w 517816"/>
                <a:gd name="connsiteY13" fmla="*/ 1281829 h 1312118"/>
                <a:gd name="connsiteX14" fmla="*/ 243578 w 517816"/>
                <a:gd name="connsiteY14" fmla="*/ 1260373 h 1312118"/>
                <a:gd name="connsiteX15" fmla="*/ 201930 w 517816"/>
                <a:gd name="connsiteY15" fmla="*/ 1241443 h 1312118"/>
                <a:gd name="connsiteX16" fmla="*/ 141351 w 517816"/>
                <a:gd name="connsiteY16" fmla="*/ 1134167 h 1312118"/>
                <a:gd name="connsiteX17" fmla="*/ 90868 w 517816"/>
                <a:gd name="connsiteY17" fmla="*/ 1047085 h 1312118"/>
                <a:gd name="connsiteX18" fmla="*/ 98441 w 517816"/>
                <a:gd name="connsiteY18" fmla="*/ 1034465 h 1312118"/>
                <a:gd name="connsiteX19" fmla="*/ 78248 w 517816"/>
                <a:gd name="connsiteY19" fmla="*/ 1021844 h 1312118"/>
                <a:gd name="connsiteX20" fmla="*/ 70675 w 517816"/>
                <a:gd name="connsiteY20" fmla="*/ 1004175 h 1312118"/>
                <a:gd name="connsiteX21" fmla="*/ 0 w 517816"/>
                <a:gd name="connsiteY21" fmla="*/ 963789 h 1312118"/>
                <a:gd name="connsiteX22" fmla="*/ 10097 w 517816"/>
                <a:gd name="connsiteY22" fmla="*/ 953693 h 1312118"/>
                <a:gd name="connsiteX23" fmla="*/ 93393 w 517816"/>
                <a:gd name="connsiteY23" fmla="*/ 991555 h 1312118"/>
                <a:gd name="connsiteX24" fmla="*/ 25241 w 517816"/>
                <a:gd name="connsiteY24" fmla="*/ 860300 h 1312118"/>
                <a:gd name="connsiteX25" fmla="*/ 80772 w 517816"/>
                <a:gd name="connsiteY25" fmla="*/ 943596 h 1312118"/>
                <a:gd name="connsiteX26" fmla="*/ 121158 w 517816"/>
                <a:gd name="connsiteY26" fmla="*/ 948645 h 1312118"/>
                <a:gd name="connsiteX27" fmla="*/ 109800 w 517816"/>
                <a:gd name="connsiteY27" fmla="*/ 918355 h 1312118"/>
                <a:gd name="connsiteX28" fmla="*/ 88345 w 517816"/>
                <a:gd name="connsiteY28" fmla="*/ 886803 h 1312118"/>
                <a:gd name="connsiteX29" fmla="*/ 30289 w 517816"/>
                <a:gd name="connsiteY29" fmla="*/ 804769 h 1312118"/>
                <a:gd name="connsiteX30" fmla="*/ 37862 w 517816"/>
                <a:gd name="connsiteY30" fmla="*/ 804769 h 1312118"/>
                <a:gd name="connsiteX31" fmla="*/ 95917 w 517816"/>
                <a:gd name="connsiteY31" fmla="*/ 872921 h 1312118"/>
                <a:gd name="connsiteX32" fmla="*/ 121158 w 517816"/>
                <a:gd name="connsiteY32" fmla="*/ 888065 h 1312118"/>
                <a:gd name="connsiteX33" fmla="*/ 136303 w 517816"/>
                <a:gd name="connsiteY33" fmla="*/ 880493 h 1312118"/>
                <a:gd name="connsiteX34" fmla="*/ 121158 w 517816"/>
                <a:gd name="connsiteY34" fmla="*/ 865349 h 1312118"/>
                <a:gd name="connsiteX35" fmla="*/ 37862 w 517816"/>
                <a:gd name="connsiteY35" fmla="*/ 764383 h 1312118"/>
                <a:gd name="connsiteX36" fmla="*/ 117372 w 517816"/>
                <a:gd name="connsiteY36" fmla="*/ 827486 h 1312118"/>
                <a:gd name="connsiteX37" fmla="*/ 153971 w 517816"/>
                <a:gd name="connsiteY37" fmla="*/ 847679 h 1312118"/>
                <a:gd name="connsiteX38" fmla="*/ 180475 w 517816"/>
                <a:gd name="connsiteY38" fmla="*/ 652059 h 1312118"/>
                <a:gd name="connsiteX39" fmla="*/ 214551 w 517816"/>
                <a:gd name="connsiteY39" fmla="*/ 450129 h 1312118"/>
                <a:gd name="connsiteX40" fmla="*/ 249888 w 517816"/>
                <a:gd name="connsiteY40" fmla="*/ 249461 h 1312118"/>
                <a:gd name="connsiteX41" fmla="*/ 264402 w 517816"/>
                <a:gd name="connsiteY41" fmla="*/ 169321 h 1312118"/>
                <a:gd name="connsiteX42" fmla="*/ 266782 w 517816"/>
                <a:gd name="connsiteY42" fmla="*/ 94627 h 1312118"/>
                <a:gd name="connsiteX43" fmla="*/ 270732 w 517816"/>
                <a:gd name="connsiteY43" fmla="*/ 93329 h 1312118"/>
                <a:gd name="connsiteX44" fmla="*/ 282924 w 517816"/>
                <a:gd name="connsiteY44" fmla="*/ 75041 h 1312118"/>
                <a:gd name="connsiteX45" fmla="*/ 319500 w 517816"/>
                <a:gd name="connsiteY45" fmla="*/ 56753 h 1312118"/>
                <a:gd name="connsiteX46" fmla="*/ 349980 w 517816"/>
                <a:gd name="connsiteY46" fmla="*/ 50657 h 1312118"/>
                <a:gd name="connsiteX47" fmla="*/ 404844 w 517816"/>
                <a:gd name="connsiteY47" fmla="*/ 32369 h 1312118"/>
                <a:gd name="connsiteX48" fmla="*/ 423132 w 517816"/>
                <a:gd name="connsiteY48" fmla="*/ 26273 h 1312118"/>
                <a:gd name="connsiteX49" fmla="*/ 471900 w 517816"/>
                <a:gd name="connsiteY49" fmla="*/ 20177 h 1312118"/>
                <a:gd name="connsiteX50" fmla="*/ 490188 w 517816"/>
                <a:gd name="connsiteY50" fmla="*/ 7985 h 1312118"/>
                <a:gd name="connsiteX51" fmla="*/ 517816 w 517816"/>
                <a:gd name="connsiteY51" fmla="*/ 0 h 1312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517816" h="1312118">
                  <a:moveTo>
                    <a:pt x="517816" y="0"/>
                  </a:moveTo>
                  <a:lnTo>
                    <a:pt x="516499" y="4385"/>
                  </a:lnTo>
                  <a:cubicBezTo>
                    <a:pt x="509558" y="39249"/>
                    <a:pt x="499777" y="118839"/>
                    <a:pt x="487156" y="243151"/>
                  </a:cubicBezTo>
                  <a:cubicBezTo>
                    <a:pt x="470329" y="408902"/>
                    <a:pt x="461915" y="551095"/>
                    <a:pt x="461915" y="669729"/>
                  </a:cubicBezTo>
                  <a:cubicBezTo>
                    <a:pt x="461915" y="788363"/>
                    <a:pt x="456866" y="880913"/>
                    <a:pt x="446770" y="947383"/>
                  </a:cubicBezTo>
                  <a:cubicBezTo>
                    <a:pt x="436674" y="1013851"/>
                    <a:pt x="438777" y="1063071"/>
                    <a:pt x="453081" y="1095043"/>
                  </a:cubicBezTo>
                  <a:cubicBezTo>
                    <a:pt x="467384" y="1127015"/>
                    <a:pt x="477902" y="1156043"/>
                    <a:pt x="484632" y="1182125"/>
                  </a:cubicBezTo>
                  <a:cubicBezTo>
                    <a:pt x="491363" y="1208208"/>
                    <a:pt x="493046" y="1225457"/>
                    <a:pt x="489681" y="1233871"/>
                  </a:cubicBezTo>
                  <a:cubicBezTo>
                    <a:pt x="486315" y="1242284"/>
                    <a:pt x="482949" y="1253222"/>
                    <a:pt x="479584" y="1266683"/>
                  </a:cubicBezTo>
                  <a:lnTo>
                    <a:pt x="429101" y="1312118"/>
                  </a:lnTo>
                  <a:cubicBezTo>
                    <a:pt x="398812" y="1310435"/>
                    <a:pt x="376515" y="1310015"/>
                    <a:pt x="362212" y="1310856"/>
                  </a:cubicBezTo>
                  <a:cubicBezTo>
                    <a:pt x="347908" y="1311697"/>
                    <a:pt x="335709" y="1309173"/>
                    <a:pt x="325612" y="1303284"/>
                  </a:cubicBezTo>
                  <a:cubicBezTo>
                    <a:pt x="315516" y="1297394"/>
                    <a:pt x="304998" y="1294870"/>
                    <a:pt x="294061" y="1295711"/>
                  </a:cubicBezTo>
                  <a:cubicBezTo>
                    <a:pt x="283123" y="1296553"/>
                    <a:pt x="274289" y="1291925"/>
                    <a:pt x="267558" y="1281829"/>
                  </a:cubicBezTo>
                  <a:cubicBezTo>
                    <a:pt x="260827" y="1271733"/>
                    <a:pt x="252833" y="1264581"/>
                    <a:pt x="243578" y="1260373"/>
                  </a:cubicBezTo>
                  <a:cubicBezTo>
                    <a:pt x="234323" y="1256167"/>
                    <a:pt x="220440" y="1249857"/>
                    <a:pt x="201930" y="1241443"/>
                  </a:cubicBezTo>
                  <a:cubicBezTo>
                    <a:pt x="185103" y="1206105"/>
                    <a:pt x="164910" y="1170347"/>
                    <a:pt x="141351" y="1134167"/>
                  </a:cubicBezTo>
                  <a:cubicBezTo>
                    <a:pt x="117793" y="1097988"/>
                    <a:pt x="100965" y="1068961"/>
                    <a:pt x="90868" y="1047085"/>
                  </a:cubicBezTo>
                  <a:lnTo>
                    <a:pt x="98441" y="1034465"/>
                  </a:lnTo>
                  <a:lnTo>
                    <a:pt x="78248" y="1021844"/>
                  </a:lnTo>
                  <a:lnTo>
                    <a:pt x="70675" y="1004175"/>
                  </a:lnTo>
                  <a:lnTo>
                    <a:pt x="0" y="963789"/>
                  </a:lnTo>
                  <a:lnTo>
                    <a:pt x="10097" y="953693"/>
                  </a:lnTo>
                  <a:cubicBezTo>
                    <a:pt x="31973" y="977251"/>
                    <a:pt x="59738" y="989871"/>
                    <a:pt x="93393" y="991555"/>
                  </a:cubicBezTo>
                  <a:lnTo>
                    <a:pt x="25241" y="860300"/>
                  </a:lnTo>
                  <a:lnTo>
                    <a:pt x="80772" y="943596"/>
                  </a:lnTo>
                  <a:lnTo>
                    <a:pt x="121158" y="948645"/>
                  </a:lnTo>
                  <a:cubicBezTo>
                    <a:pt x="116110" y="935183"/>
                    <a:pt x="112323" y="925086"/>
                    <a:pt x="109800" y="918355"/>
                  </a:cubicBezTo>
                  <a:cubicBezTo>
                    <a:pt x="107275" y="911624"/>
                    <a:pt x="100124" y="901107"/>
                    <a:pt x="88345" y="886803"/>
                  </a:cubicBezTo>
                  <a:cubicBezTo>
                    <a:pt x="76565" y="872499"/>
                    <a:pt x="57214" y="845155"/>
                    <a:pt x="30289" y="804769"/>
                  </a:cubicBezTo>
                  <a:lnTo>
                    <a:pt x="37862" y="804769"/>
                  </a:lnTo>
                  <a:lnTo>
                    <a:pt x="95917" y="872921"/>
                  </a:lnTo>
                  <a:lnTo>
                    <a:pt x="121158" y="888065"/>
                  </a:lnTo>
                  <a:lnTo>
                    <a:pt x="136303" y="880493"/>
                  </a:lnTo>
                  <a:lnTo>
                    <a:pt x="121158" y="865349"/>
                  </a:lnTo>
                  <a:lnTo>
                    <a:pt x="37862" y="764383"/>
                  </a:lnTo>
                  <a:cubicBezTo>
                    <a:pt x="73200" y="792990"/>
                    <a:pt x="99703" y="814024"/>
                    <a:pt x="117372" y="827486"/>
                  </a:cubicBezTo>
                  <a:cubicBezTo>
                    <a:pt x="135041" y="840948"/>
                    <a:pt x="147240" y="847679"/>
                    <a:pt x="153971" y="847679"/>
                  </a:cubicBezTo>
                  <a:cubicBezTo>
                    <a:pt x="159020" y="765224"/>
                    <a:pt x="167854" y="700018"/>
                    <a:pt x="180475" y="652059"/>
                  </a:cubicBezTo>
                  <a:cubicBezTo>
                    <a:pt x="193096" y="604101"/>
                    <a:pt x="204455" y="536791"/>
                    <a:pt x="214551" y="450129"/>
                  </a:cubicBezTo>
                  <a:cubicBezTo>
                    <a:pt x="224648" y="363468"/>
                    <a:pt x="236426" y="296579"/>
                    <a:pt x="249888" y="249461"/>
                  </a:cubicBezTo>
                  <a:cubicBezTo>
                    <a:pt x="256619" y="225903"/>
                    <a:pt x="261457" y="199189"/>
                    <a:pt x="264402" y="169321"/>
                  </a:cubicBezTo>
                  <a:lnTo>
                    <a:pt x="266782" y="94627"/>
                  </a:lnTo>
                  <a:lnTo>
                    <a:pt x="270732" y="93329"/>
                  </a:lnTo>
                  <a:cubicBezTo>
                    <a:pt x="274796" y="87233"/>
                    <a:pt x="277743" y="80222"/>
                    <a:pt x="282924" y="75041"/>
                  </a:cubicBezTo>
                  <a:cubicBezTo>
                    <a:pt x="292857" y="65108"/>
                    <a:pt x="306279" y="60058"/>
                    <a:pt x="319500" y="56753"/>
                  </a:cubicBezTo>
                  <a:cubicBezTo>
                    <a:pt x="329552" y="54240"/>
                    <a:pt x="339984" y="53383"/>
                    <a:pt x="349980" y="50657"/>
                  </a:cubicBezTo>
                  <a:lnTo>
                    <a:pt x="404844" y="32369"/>
                  </a:lnTo>
                  <a:cubicBezTo>
                    <a:pt x="410940" y="30337"/>
                    <a:pt x="416756" y="27070"/>
                    <a:pt x="423132" y="26273"/>
                  </a:cubicBezTo>
                  <a:lnTo>
                    <a:pt x="471900" y="20177"/>
                  </a:lnTo>
                  <a:cubicBezTo>
                    <a:pt x="477996" y="16113"/>
                    <a:pt x="483635" y="11262"/>
                    <a:pt x="490188" y="7985"/>
                  </a:cubicBezTo>
                  <a:lnTo>
                    <a:pt x="517816" y="0"/>
                  </a:lnTo>
                  <a:close/>
                </a:path>
              </a:pathLst>
            </a:custGeom>
            <a:solidFill>
              <a:srgbClr val="000058">
                <a:alpha val="8000"/>
              </a:srgbClr>
            </a:solidFill>
            <a:ln>
              <a:noFill/>
            </a:ln>
            <a:effectLst>
              <a:softEdge rad="1524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000058"/>
                </a:solidFill>
              </a:endParaRPr>
            </a:p>
          </p:txBody>
        </p:sp>
        <p:sp>
          <p:nvSpPr>
            <p:cNvPr id="146" name="任意多边形 145"/>
            <p:cNvSpPr/>
            <p:nvPr/>
          </p:nvSpPr>
          <p:spPr>
            <a:xfrm rot="19945585">
              <a:off x="7435652" y="1464906"/>
              <a:ext cx="861506" cy="871525"/>
            </a:xfrm>
            <a:custGeom>
              <a:avLst/>
              <a:gdLst/>
              <a:ahLst/>
              <a:cxnLst/>
              <a:rect l="l" t="t" r="r" b="b"/>
              <a:pathLst>
                <a:path w="434149" h="439198">
                  <a:moveTo>
                    <a:pt x="58055" y="0"/>
                  </a:moveTo>
                  <a:cubicBezTo>
                    <a:pt x="66468" y="3365"/>
                    <a:pt x="92130" y="13041"/>
                    <a:pt x="135041" y="29027"/>
                  </a:cubicBezTo>
                  <a:cubicBezTo>
                    <a:pt x="177951" y="45014"/>
                    <a:pt x="208661" y="58055"/>
                    <a:pt x="227171" y="68151"/>
                  </a:cubicBezTo>
                  <a:cubicBezTo>
                    <a:pt x="245681" y="78248"/>
                    <a:pt x="266716" y="93393"/>
                    <a:pt x="290274" y="113586"/>
                  </a:cubicBezTo>
                  <a:cubicBezTo>
                    <a:pt x="313833" y="133778"/>
                    <a:pt x="352536" y="166592"/>
                    <a:pt x="406384" y="212026"/>
                  </a:cubicBezTo>
                  <a:cubicBezTo>
                    <a:pt x="403018" y="237268"/>
                    <a:pt x="412273" y="256619"/>
                    <a:pt x="434149" y="270081"/>
                  </a:cubicBezTo>
                  <a:lnTo>
                    <a:pt x="411432" y="287750"/>
                  </a:lnTo>
                  <a:lnTo>
                    <a:pt x="416480" y="302895"/>
                  </a:lnTo>
                  <a:lnTo>
                    <a:pt x="401335" y="307943"/>
                  </a:lnTo>
                  <a:lnTo>
                    <a:pt x="401335" y="345805"/>
                  </a:lnTo>
                  <a:lnTo>
                    <a:pt x="381142" y="348329"/>
                  </a:lnTo>
                  <a:cubicBezTo>
                    <a:pt x="381142" y="370205"/>
                    <a:pt x="375253" y="388715"/>
                    <a:pt x="363474" y="403860"/>
                  </a:cubicBezTo>
                  <a:cubicBezTo>
                    <a:pt x="343281" y="419005"/>
                    <a:pt x="321405" y="430784"/>
                    <a:pt x="297846" y="439198"/>
                  </a:cubicBezTo>
                  <a:cubicBezTo>
                    <a:pt x="287750" y="429101"/>
                    <a:pt x="279757" y="420687"/>
                    <a:pt x="273867" y="413956"/>
                  </a:cubicBezTo>
                  <a:cubicBezTo>
                    <a:pt x="267978" y="407225"/>
                    <a:pt x="260406" y="405122"/>
                    <a:pt x="251150" y="407646"/>
                  </a:cubicBezTo>
                  <a:cubicBezTo>
                    <a:pt x="241895" y="410170"/>
                    <a:pt x="233902" y="408487"/>
                    <a:pt x="227171" y="402598"/>
                  </a:cubicBezTo>
                  <a:cubicBezTo>
                    <a:pt x="220440" y="396708"/>
                    <a:pt x="214971" y="393763"/>
                    <a:pt x="210764" y="393763"/>
                  </a:cubicBezTo>
                  <a:cubicBezTo>
                    <a:pt x="206557" y="393763"/>
                    <a:pt x="202771" y="393763"/>
                    <a:pt x="199406" y="393763"/>
                  </a:cubicBezTo>
                  <a:cubicBezTo>
                    <a:pt x="111902" y="270923"/>
                    <a:pt x="61841" y="198144"/>
                    <a:pt x="49220" y="175427"/>
                  </a:cubicBezTo>
                  <a:cubicBezTo>
                    <a:pt x="36599" y="152709"/>
                    <a:pt x="20193" y="121999"/>
                    <a:pt x="0" y="83296"/>
                  </a:cubicBezTo>
                  <a:cubicBezTo>
                    <a:pt x="8413" y="76565"/>
                    <a:pt x="18510" y="75724"/>
                    <a:pt x="30289" y="80772"/>
                  </a:cubicBezTo>
                  <a:lnTo>
                    <a:pt x="20193" y="65627"/>
                  </a:lnTo>
                  <a:lnTo>
                    <a:pt x="35337" y="68151"/>
                  </a:lnTo>
                  <a:lnTo>
                    <a:pt x="20193" y="53007"/>
                  </a:lnTo>
                  <a:lnTo>
                    <a:pt x="70675" y="68151"/>
                  </a:lnTo>
                  <a:lnTo>
                    <a:pt x="40386" y="37862"/>
                  </a:lnTo>
                  <a:cubicBezTo>
                    <a:pt x="60579" y="39545"/>
                    <a:pt x="79931" y="45434"/>
                    <a:pt x="98440" y="55531"/>
                  </a:cubicBezTo>
                  <a:lnTo>
                    <a:pt x="53006" y="12621"/>
                  </a:lnTo>
                  <a:lnTo>
                    <a:pt x="58055" y="0"/>
                  </a:lnTo>
                  <a:close/>
                </a:path>
              </a:pathLst>
            </a:custGeom>
            <a:solidFill>
              <a:srgbClr val="000058">
                <a:alpha val="9000"/>
              </a:srgbClr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0058"/>
                </a:solidFill>
              </a:endParaRPr>
            </a:p>
          </p:txBody>
        </p:sp>
        <p:sp>
          <p:nvSpPr>
            <p:cNvPr id="147" name="任意多边形 146"/>
            <p:cNvSpPr/>
            <p:nvPr/>
          </p:nvSpPr>
          <p:spPr>
            <a:xfrm>
              <a:off x="7280953" y="3806042"/>
              <a:ext cx="1092999" cy="982327"/>
            </a:xfrm>
            <a:custGeom>
              <a:avLst/>
              <a:gdLst>
                <a:gd name="connsiteX0" fmla="*/ 310187 w 1362296"/>
                <a:gd name="connsiteY0" fmla="*/ 451818 h 1224358"/>
                <a:gd name="connsiteX1" fmla="*/ 281160 w 1362296"/>
                <a:gd name="connsiteY1" fmla="*/ 543949 h 1224358"/>
                <a:gd name="connsiteX2" fmla="*/ 263491 w 1362296"/>
                <a:gd name="connsiteY2" fmla="*/ 604528 h 1224358"/>
                <a:gd name="connsiteX3" fmla="*/ 247084 w 1362296"/>
                <a:gd name="connsiteY3" fmla="*/ 668893 h 1224358"/>
                <a:gd name="connsiteX4" fmla="*/ 264752 w 1362296"/>
                <a:gd name="connsiteY4" fmla="*/ 653748 h 1224358"/>
                <a:gd name="connsiteX5" fmla="*/ 282421 w 1362296"/>
                <a:gd name="connsiteY5" fmla="*/ 578024 h 1224358"/>
                <a:gd name="connsiteX6" fmla="*/ 302614 w 1362296"/>
                <a:gd name="connsiteY6" fmla="*/ 516183 h 1224358"/>
                <a:gd name="connsiteX7" fmla="*/ 312711 w 1362296"/>
                <a:gd name="connsiteY7" fmla="*/ 451818 h 1224358"/>
                <a:gd name="connsiteX8" fmla="*/ 1034611 w 1362296"/>
                <a:gd name="connsiteY8" fmla="*/ 0 h 1224358"/>
                <a:gd name="connsiteX9" fmla="*/ 1029563 w 1362296"/>
                <a:gd name="connsiteY9" fmla="*/ 70676 h 1224358"/>
                <a:gd name="connsiteX10" fmla="*/ 1047231 w 1362296"/>
                <a:gd name="connsiteY10" fmla="*/ 50483 h 1224358"/>
                <a:gd name="connsiteX11" fmla="*/ 1043446 w 1362296"/>
                <a:gd name="connsiteY11" fmla="*/ 179213 h 1224358"/>
                <a:gd name="connsiteX12" fmla="*/ 1042183 w 1362296"/>
                <a:gd name="connsiteY12" fmla="*/ 246102 h 1224358"/>
                <a:gd name="connsiteX13" fmla="*/ 1040921 w 1362296"/>
                <a:gd name="connsiteY13" fmla="*/ 290274 h 1224358"/>
                <a:gd name="connsiteX14" fmla="*/ 1047231 w 1362296"/>
                <a:gd name="connsiteY14" fmla="*/ 348329 h 1224358"/>
                <a:gd name="connsiteX15" fmla="*/ 1064900 w 1362296"/>
                <a:gd name="connsiteY15" fmla="*/ 143875 h 1224358"/>
                <a:gd name="connsiteX16" fmla="*/ 1074997 w 1362296"/>
                <a:gd name="connsiteY16" fmla="*/ 141351 h 1224358"/>
                <a:gd name="connsiteX17" fmla="*/ 1082569 w 1362296"/>
                <a:gd name="connsiteY17" fmla="*/ 161544 h 1224358"/>
                <a:gd name="connsiteX18" fmla="*/ 1087617 w 1362296"/>
                <a:gd name="connsiteY18" fmla="*/ 234744 h 1224358"/>
                <a:gd name="connsiteX19" fmla="*/ 1092666 w 1362296"/>
                <a:gd name="connsiteY19" fmla="*/ 186785 h 1224358"/>
                <a:gd name="connsiteX20" fmla="*/ 1100239 w 1362296"/>
                <a:gd name="connsiteY20" fmla="*/ 439198 h 1224358"/>
                <a:gd name="connsiteX21" fmla="*/ 1105286 w 1362296"/>
                <a:gd name="connsiteY21" fmla="*/ 426577 h 1224358"/>
                <a:gd name="connsiteX22" fmla="*/ 1120432 w 1362296"/>
                <a:gd name="connsiteY22" fmla="*/ 439198 h 1224358"/>
                <a:gd name="connsiteX23" fmla="*/ 1133052 w 1362296"/>
                <a:gd name="connsiteY23" fmla="*/ 477059 h 1224358"/>
                <a:gd name="connsiteX24" fmla="*/ 1146935 w 1362296"/>
                <a:gd name="connsiteY24" fmla="*/ 362212 h 1224358"/>
                <a:gd name="connsiteX25" fmla="*/ 1146935 w 1362296"/>
                <a:gd name="connsiteY25" fmla="*/ 315516 h 1224358"/>
                <a:gd name="connsiteX26" fmla="*/ 1140625 w 1362296"/>
                <a:gd name="connsiteY26" fmla="*/ 265033 h 1224358"/>
                <a:gd name="connsiteX27" fmla="*/ 1148196 w 1362296"/>
                <a:gd name="connsiteY27" fmla="*/ 265033 h 1224358"/>
                <a:gd name="connsiteX28" fmla="*/ 1163342 w 1362296"/>
                <a:gd name="connsiteY28" fmla="*/ 436673 h 1224358"/>
                <a:gd name="connsiteX29" fmla="*/ 1165865 w 1362296"/>
                <a:gd name="connsiteY29" fmla="*/ 287750 h 1224358"/>
                <a:gd name="connsiteX30" fmla="*/ 1173438 w 1362296"/>
                <a:gd name="connsiteY30" fmla="*/ 431625 h 1224358"/>
                <a:gd name="connsiteX31" fmla="*/ 1188582 w 1362296"/>
                <a:gd name="connsiteY31" fmla="*/ 421529 h 1224358"/>
                <a:gd name="connsiteX32" fmla="*/ 1201203 w 1362296"/>
                <a:gd name="connsiteY32" fmla="*/ 525018 h 1224358"/>
                <a:gd name="connsiteX33" fmla="*/ 1213824 w 1362296"/>
                <a:gd name="connsiteY33" fmla="*/ 525018 h 1224358"/>
                <a:gd name="connsiteX34" fmla="*/ 1216348 w 1362296"/>
                <a:gd name="connsiteY34" fmla="*/ 571714 h 1224358"/>
                <a:gd name="connsiteX35" fmla="*/ 1220134 w 1362296"/>
                <a:gd name="connsiteY35" fmla="*/ 613362 h 1224358"/>
                <a:gd name="connsiteX36" fmla="*/ 1231492 w 1362296"/>
                <a:gd name="connsiteY36" fmla="*/ 678989 h 1224358"/>
                <a:gd name="connsiteX37" fmla="*/ 1241589 w 1362296"/>
                <a:gd name="connsiteY37" fmla="*/ 671417 h 1224358"/>
                <a:gd name="connsiteX38" fmla="*/ 1294595 w 1362296"/>
                <a:gd name="connsiteY38" fmla="*/ 787527 h 1224358"/>
                <a:gd name="connsiteX39" fmla="*/ 1327410 w 1362296"/>
                <a:gd name="connsiteY39" fmla="*/ 812768 h 1224358"/>
                <a:gd name="connsiteX40" fmla="*/ 1337506 w 1362296"/>
                <a:gd name="connsiteY40" fmla="*/ 787527 h 1224358"/>
                <a:gd name="connsiteX41" fmla="*/ 1340030 w 1362296"/>
                <a:gd name="connsiteY41" fmla="*/ 797623 h 1224358"/>
                <a:gd name="connsiteX42" fmla="*/ 1345078 w 1362296"/>
                <a:gd name="connsiteY42" fmla="*/ 787527 h 1224358"/>
                <a:gd name="connsiteX43" fmla="*/ 1355174 w 1362296"/>
                <a:gd name="connsiteY43" fmla="*/ 792575 h 1224358"/>
                <a:gd name="connsiteX44" fmla="*/ 1361486 w 1362296"/>
                <a:gd name="connsiteY44" fmla="*/ 887230 h 1224358"/>
                <a:gd name="connsiteX45" fmla="*/ 1351388 w 1362296"/>
                <a:gd name="connsiteY45" fmla="*/ 964216 h 1224358"/>
                <a:gd name="connsiteX46" fmla="*/ 1341293 w 1362296"/>
                <a:gd name="connsiteY46" fmla="*/ 1043725 h 1224358"/>
                <a:gd name="connsiteX47" fmla="*/ 1340030 w 1362296"/>
                <a:gd name="connsiteY47" fmla="*/ 1085373 h 1224358"/>
                <a:gd name="connsiteX48" fmla="*/ 1329934 w 1362296"/>
                <a:gd name="connsiteY48" fmla="*/ 1100519 h 1224358"/>
                <a:gd name="connsiteX49" fmla="*/ 1294595 w 1362296"/>
                <a:gd name="connsiteY49" fmla="*/ 1105567 h 1224358"/>
                <a:gd name="connsiteX50" fmla="*/ 1279451 w 1362296"/>
                <a:gd name="connsiteY50" fmla="*/ 1130808 h 1224358"/>
                <a:gd name="connsiteX51" fmla="*/ 1246638 w 1362296"/>
                <a:gd name="connsiteY51" fmla="*/ 1147215 h 1224358"/>
                <a:gd name="connsiteX52" fmla="*/ 1204989 w 1362296"/>
                <a:gd name="connsiteY52" fmla="*/ 1176242 h 1224358"/>
                <a:gd name="connsiteX53" fmla="*/ 1153245 w 1362296"/>
                <a:gd name="connsiteY53" fmla="*/ 1206531 h 1224358"/>
                <a:gd name="connsiteX54" fmla="*/ 1143148 w 1362296"/>
                <a:gd name="connsiteY54" fmla="*/ 1193911 h 1224358"/>
                <a:gd name="connsiteX55" fmla="*/ 1110335 w 1362296"/>
                <a:gd name="connsiteY55" fmla="*/ 1192649 h 1224358"/>
                <a:gd name="connsiteX56" fmla="*/ 1071210 w 1362296"/>
                <a:gd name="connsiteY56" fmla="*/ 1196435 h 1224358"/>
                <a:gd name="connsiteX57" fmla="*/ 1047231 w 1362296"/>
                <a:gd name="connsiteY57" fmla="*/ 1193911 h 1224358"/>
                <a:gd name="connsiteX58" fmla="*/ 1039659 w 1362296"/>
                <a:gd name="connsiteY58" fmla="*/ 1209056 h 1224358"/>
                <a:gd name="connsiteX59" fmla="*/ 1028300 w 1362296"/>
                <a:gd name="connsiteY59" fmla="*/ 1211580 h 1224358"/>
                <a:gd name="connsiteX60" fmla="*/ 992963 w 1362296"/>
                <a:gd name="connsiteY60" fmla="*/ 1191387 h 1224358"/>
                <a:gd name="connsiteX61" fmla="*/ 870542 w 1362296"/>
                <a:gd name="connsiteY61" fmla="*/ 1180028 h 1224358"/>
                <a:gd name="connsiteX62" fmla="*/ 722881 w 1362296"/>
                <a:gd name="connsiteY62" fmla="*/ 1204007 h 1224358"/>
                <a:gd name="connsiteX63" fmla="*/ 531048 w 1362296"/>
                <a:gd name="connsiteY63" fmla="*/ 1222939 h 1224358"/>
                <a:gd name="connsiteX64" fmla="*/ 315235 w 1362296"/>
                <a:gd name="connsiteY64" fmla="*/ 1220415 h 1224358"/>
                <a:gd name="connsiteX65" fmla="*/ 206698 w 1362296"/>
                <a:gd name="connsiteY65" fmla="*/ 1204007 h 1224358"/>
                <a:gd name="connsiteX66" fmla="*/ 163788 w 1362296"/>
                <a:gd name="connsiteY66" fmla="*/ 1176242 h 1224358"/>
                <a:gd name="connsiteX67" fmla="*/ 83016 w 1362296"/>
                <a:gd name="connsiteY67" fmla="*/ 1057608 h 1224358"/>
                <a:gd name="connsiteX68" fmla="*/ 4768 w 1362296"/>
                <a:gd name="connsiteY68" fmla="*/ 1007126 h 1224358"/>
                <a:gd name="connsiteX69" fmla="*/ 6030 w 1362296"/>
                <a:gd name="connsiteY69" fmla="*/ 966740 h 1224358"/>
                <a:gd name="connsiteX70" fmla="*/ 2244 w 1362296"/>
                <a:gd name="connsiteY70" fmla="*/ 932664 h 1224358"/>
                <a:gd name="connsiteX71" fmla="*/ 3506 w 1362296"/>
                <a:gd name="connsiteY71" fmla="*/ 904899 h 1224358"/>
                <a:gd name="connsiteX72" fmla="*/ 14864 w 1362296"/>
                <a:gd name="connsiteY72" fmla="*/ 888492 h 1224358"/>
                <a:gd name="connsiteX73" fmla="*/ 4768 w 1362296"/>
                <a:gd name="connsiteY73" fmla="*/ 873347 h 1224358"/>
                <a:gd name="connsiteX74" fmla="*/ 14864 w 1362296"/>
                <a:gd name="connsiteY74" fmla="*/ 844320 h 1224358"/>
                <a:gd name="connsiteX75" fmla="*/ 26223 w 1362296"/>
                <a:gd name="connsiteY75" fmla="*/ 810244 h 1224358"/>
                <a:gd name="connsiteX76" fmla="*/ 93112 w 1362296"/>
                <a:gd name="connsiteY76" fmla="*/ 737044 h 1224358"/>
                <a:gd name="connsiteX77" fmla="*/ 178932 w 1362296"/>
                <a:gd name="connsiteY77" fmla="*/ 542687 h 1224358"/>
                <a:gd name="connsiteX78" fmla="*/ 211746 w 1362296"/>
                <a:gd name="connsiteY78" fmla="*/ 331922 h 1224358"/>
                <a:gd name="connsiteX79" fmla="*/ 218687 w 1362296"/>
                <a:gd name="connsiteY79" fmla="*/ 253991 h 1224358"/>
                <a:gd name="connsiteX80" fmla="*/ 228911 w 1362296"/>
                <a:gd name="connsiteY80" fmla="*/ 158671 h 1224358"/>
                <a:gd name="connsiteX81" fmla="*/ 238607 w 1362296"/>
                <a:gd name="connsiteY81" fmla="*/ 144127 h 1224358"/>
                <a:gd name="connsiteX82" fmla="*/ 253847 w 1362296"/>
                <a:gd name="connsiteY82" fmla="*/ 133967 h 1224358"/>
                <a:gd name="connsiteX83" fmla="*/ 350367 w 1362296"/>
                <a:gd name="connsiteY83" fmla="*/ 128887 h 1224358"/>
                <a:gd name="connsiteX84" fmla="*/ 365607 w 1362296"/>
                <a:gd name="connsiteY84" fmla="*/ 133967 h 1224358"/>
                <a:gd name="connsiteX85" fmla="*/ 380847 w 1362296"/>
                <a:gd name="connsiteY85" fmla="*/ 144127 h 1224358"/>
                <a:gd name="connsiteX86" fmla="*/ 380979 w 1362296"/>
                <a:gd name="connsiteY86" fmla="*/ 144132 h 1224358"/>
                <a:gd name="connsiteX87" fmla="*/ 408627 w 1362296"/>
                <a:gd name="connsiteY87" fmla="*/ 159020 h 1224358"/>
                <a:gd name="connsiteX88" fmla="*/ 413676 w 1362296"/>
                <a:gd name="connsiteY88" fmla="*/ 179213 h 1224358"/>
                <a:gd name="connsiteX89" fmla="*/ 373290 w 1362296"/>
                <a:gd name="connsiteY89" fmla="*/ 204454 h 1224358"/>
                <a:gd name="connsiteX90" fmla="*/ 374553 w 1362296"/>
                <a:gd name="connsiteY90" fmla="*/ 234744 h 1224358"/>
                <a:gd name="connsiteX91" fmla="*/ 369504 w 1362296"/>
                <a:gd name="connsiteY91" fmla="*/ 263771 h 1224358"/>
                <a:gd name="connsiteX92" fmla="*/ 360670 w 1362296"/>
                <a:gd name="connsiteY92" fmla="*/ 335709 h 1224358"/>
                <a:gd name="connsiteX93" fmla="*/ 373290 w 1362296"/>
                <a:gd name="connsiteY93" fmla="*/ 307943 h 1224358"/>
                <a:gd name="connsiteX94" fmla="*/ 375814 w 1362296"/>
                <a:gd name="connsiteY94" fmla="*/ 312992 h 1224358"/>
                <a:gd name="connsiteX95" fmla="*/ 350573 w 1362296"/>
                <a:gd name="connsiteY95" fmla="*/ 472011 h 1224358"/>
                <a:gd name="connsiteX96" fmla="*/ 360670 w 1362296"/>
                <a:gd name="connsiteY96" fmla="*/ 464439 h 1224358"/>
                <a:gd name="connsiteX97" fmla="*/ 349311 w 1362296"/>
                <a:gd name="connsiteY97" fmla="*/ 509873 h 1224358"/>
                <a:gd name="connsiteX98" fmla="*/ 305138 w 1362296"/>
                <a:gd name="connsiteY98" fmla="*/ 676465 h 1224358"/>
                <a:gd name="connsiteX99" fmla="*/ 257181 w 1362296"/>
                <a:gd name="connsiteY99" fmla="*/ 878395 h 1224358"/>
                <a:gd name="connsiteX100" fmla="*/ 279898 w 1362296"/>
                <a:gd name="connsiteY100" fmla="*/ 888492 h 1224358"/>
                <a:gd name="connsiteX101" fmla="*/ 287470 w 1362296"/>
                <a:gd name="connsiteY101" fmla="*/ 864513 h 1224358"/>
                <a:gd name="connsiteX102" fmla="*/ 308925 w 1362296"/>
                <a:gd name="connsiteY102" fmla="*/ 821603 h 1224358"/>
                <a:gd name="connsiteX103" fmla="*/ 335428 w 1362296"/>
                <a:gd name="connsiteY103" fmla="*/ 747141 h 1224358"/>
                <a:gd name="connsiteX104" fmla="*/ 322807 w 1362296"/>
                <a:gd name="connsiteY104" fmla="*/ 747141 h 1224358"/>
                <a:gd name="connsiteX105" fmla="*/ 355621 w 1362296"/>
                <a:gd name="connsiteY105" fmla="*/ 588121 h 1224358"/>
                <a:gd name="connsiteX106" fmla="*/ 369504 w 1362296"/>
                <a:gd name="connsiteY106" fmla="*/ 533852 h 1224358"/>
                <a:gd name="connsiteX107" fmla="*/ 380863 w 1362296"/>
                <a:gd name="connsiteY107" fmla="*/ 507349 h 1224358"/>
                <a:gd name="connsiteX108" fmla="*/ 380863 w 1362296"/>
                <a:gd name="connsiteY108" fmla="*/ 525018 h 1224358"/>
                <a:gd name="connsiteX109" fmla="*/ 401056 w 1362296"/>
                <a:gd name="connsiteY109" fmla="*/ 512397 h 1224358"/>
                <a:gd name="connsiteX110" fmla="*/ 403580 w 1362296"/>
                <a:gd name="connsiteY110" fmla="*/ 522494 h 1224358"/>
                <a:gd name="connsiteX111" fmla="*/ 390959 w 1362296"/>
                <a:gd name="connsiteY111" fmla="*/ 540163 h 1224358"/>
                <a:gd name="connsiteX112" fmla="*/ 310187 w 1362296"/>
                <a:gd name="connsiteY112" fmla="*/ 891016 h 1224358"/>
                <a:gd name="connsiteX113" fmla="*/ 402317 w 1362296"/>
                <a:gd name="connsiteY113" fmla="*/ 892278 h 1224358"/>
                <a:gd name="connsiteX114" fmla="*/ 592889 w 1362296"/>
                <a:gd name="connsiteY114" fmla="*/ 872085 h 1224358"/>
                <a:gd name="connsiteX115" fmla="*/ 749385 w 1362296"/>
                <a:gd name="connsiteY115" fmla="*/ 846844 h 1224358"/>
                <a:gd name="connsiteX116" fmla="*/ 774626 w 1362296"/>
                <a:gd name="connsiteY116" fmla="*/ 835485 h 1224358"/>
                <a:gd name="connsiteX117" fmla="*/ 806178 w 1362296"/>
                <a:gd name="connsiteY117" fmla="*/ 777430 h 1224358"/>
                <a:gd name="connsiteX118" fmla="*/ 841515 w 1362296"/>
                <a:gd name="connsiteY118" fmla="*/ 697921 h 1224358"/>
                <a:gd name="connsiteX119" fmla="*/ 876853 w 1362296"/>
                <a:gd name="connsiteY119" fmla="*/ 622197 h 1224358"/>
                <a:gd name="connsiteX120" fmla="*/ 883164 w 1362296"/>
                <a:gd name="connsiteY120" fmla="*/ 590645 h 1224358"/>
                <a:gd name="connsiteX121" fmla="*/ 875591 w 1362296"/>
                <a:gd name="connsiteY121" fmla="*/ 603266 h 1224358"/>
                <a:gd name="connsiteX122" fmla="*/ 875591 w 1362296"/>
                <a:gd name="connsiteY122" fmla="*/ 590645 h 1224358"/>
                <a:gd name="connsiteX123" fmla="*/ 850349 w 1362296"/>
                <a:gd name="connsiteY123" fmla="*/ 620935 h 1224358"/>
                <a:gd name="connsiteX124" fmla="*/ 871805 w 1362296"/>
                <a:gd name="connsiteY124" fmla="*/ 574238 h 1224358"/>
                <a:gd name="connsiteX125" fmla="*/ 902094 w 1362296"/>
                <a:gd name="connsiteY125" fmla="*/ 466963 h 1224358"/>
                <a:gd name="connsiteX126" fmla="*/ 933645 w 1362296"/>
                <a:gd name="connsiteY126" fmla="*/ 347067 h 1224358"/>
                <a:gd name="connsiteX127" fmla="*/ 946267 w 1362296"/>
                <a:gd name="connsiteY127" fmla="*/ 301633 h 1224358"/>
                <a:gd name="connsiteX128" fmla="*/ 943742 w 1362296"/>
                <a:gd name="connsiteY128" fmla="*/ 278916 h 1224358"/>
                <a:gd name="connsiteX129" fmla="*/ 941218 w 1362296"/>
                <a:gd name="connsiteY129" fmla="*/ 257461 h 1224358"/>
                <a:gd name="connsiteX130" fmla="*/ 951315 w 1362296"/>
                <a:gd name="connsiteY130" fmla="*/ 254937 h 1224358"/>
                <a:gd name="connsiteX131" fmla="*/ 948791 w 1362296"/>
                <a:gd name="connsiteY131" fmla="*/ 201930 h 1224358"/>
                <a:gd name="connsiteX132" fmla="*/ 963935 w 1362296"/>
                <a:gd name="connsiteY132" fmla="*/ 247364 h 1224358"/>
                <a:gd name="connsiteX133" fmla="*/ 1006846 w 1362296"/>
                <a:gd name="connsiteY133" fmla="*/ 42910 h 1224358"/>
                <a:gd name="connsiteX134" fmla="*/ 1006846 w 1362296"/>
                <a:gd name="connsiteY134" fmla="*/ 113586 h 1224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</a:cxnLst>
              <a:rect l="l" t="t" r="r" b="b"/>
              <a:pathLst>
                <a:path w="1362296" h="1224358">
                  <a:moveTo>
                    <a:pt x="310187" y="451818"/>
                  </a:moveTo>
                  <a:cubicBezTo>
                    <a:pt x="295042" y="497253"/>
                    <a:pt x="285366" y="527963"/>
                    <a:pt x="281160" y="543949"/>
                  </a:cubicBezTo>
                  <a:cubicBezTo>
                    <a:pt x="276953" y="559935"/>
                    <a:pt x="271063" y="580128"/>
                    <a:pt x="263491" y="604528"/>
                  </a:cubicBezTo>
                  <a:cubicBezTo>
                    <a:pt x="255918" y="628928"/>
                    <a:pt x="250450" y="650383"/>
                    <a:pt x="247084" y="668893"/>
                  </a:cubicBezTo>
                  <a:lnTo>
                    <a:pt x="264752" y="653748"/>
                  </a:lnTo>
                  <a:cubicBezTo>
                    <a:pt x="268119" y="625141"/>
                    <a:pt x="274008" y="599900"/>
                    <a:pt x="282421" y="578024"/>
                  </a:cubicBezTo>
                  <a:cubicBezTo>
                    <a:pt x="290836" y="556149"/>
                    <a:pt x="297567" y="535535"/>
                    <a:pt x="302614" y="516183"/>
                  </a:cubicBezTo>
                  <a:cubicBezTo>
                    <a:pt x="307663" y="496832"/>
                    <a:pt x="311029" y="475377"/>
                    <a:pt x="312711" y="451818"/>
                  </a:cubicBezTo>
                  <a:close/>
                  <a:moveTo>
                    <a:pt x="1034611" y="0"/>
                  </a:moveTo>
                  <a:lnTo>
                    <a:pt x="1029563" y="70676"/>
                  </a:lnTo>
                  <a:lnTo>
                    <a:pt x="1047231" y="50483"/>
                  </a:lnTo>
                  <a:cubicBezTo>
                    <a:pt x="1043865" y="100965"/>
                    <a:pt x="1042604" y="143875"/>
                    <a:pt x="1043446" y="179213"/>
                  </a:cubicBezTo>
                  <a:cubicBezTo>
                    <a:pt x="1044287" y="214551"/>
                    <a:pt x="1043865" y="236847"/>
                    <a:pt x="1042183" y="246102"/>
                  </a:cubicBezTo>
                  <a:cubicBezTo>
                    <a:pt x="1040500" y="255357"/>
                    <a:pt x="1040080" y="270082"/>
                    <a:pt x="1040921" y="290274"/>
                  </a:cubicBezTo>
                  <a:cubicBezTo>
                    <a:pt x="1041763" y="310467"/>
                    <a:pt x="1043865" y="329819"/>
                    <a:pt x="1047231" y="348329"/>
                  </a:cubicBezTo>
                  <a:lnTo>
                    <a:pt x="1064900" y="143875"/>
                  </a:lnTo>
                  <a:lnTo>
                    <a:pt x="1074997" y="141351"/>
                  </a:lnTo>
                  <a:lnTo>
                    <a:pt x="1082569" y="161544"/>
                  </a:lnTo>
                  <a:cubicBezTo>
                    <a:pt x="1067424" y="186785"/>
                    <a:pt x="1069107" y="211185"/>
                    <a:pt x="1087617" y="234744"/>
                  </a:cubicBezTo>
                  <a:lnTo>
                    <a:pt x="1092666" y="186785"/>
                  </a:lnTo>
                  <a:cubicBezTo>
                    <a:pt x="1085935" y="272606"/>
                    <a:pt x="1088459" y="356743"/>
                    <a:pt x="1100239" y="439198"/>
                  </a:cubicBezTo>
                  <a:lnTo>
                    <a:pt x="1105286" y="426577"/>
                  </a:lnTo>
                  <a:lnTo>
                    <a:pt x="1120432" y="439198"/>
                  </a:lnTo>
                  <a:lnTo>
                    <a:pt x="1133052" y="477059"/>
                  </a:lnTo>
                  <a:cubicBezTo>
                    <a:pt x="1139783" y="419846"/>
                    <a:pt x="1144410" y="381564"/>
                    <a:pt x="1146935" y="362212"/>
                  </a:cubicBezTo>
                  <a:cubicBezTo>
                    <a:pt x="1149459" y="342860"/>
                    <a:pt x="1149459" y="327295"/>
                    <a:pt x="1146935" y="315516"/>
                  </a:cubicBezTo>
                  <a:cubicBezTo>
                    <a:pt x="1144410" y="303736"/>
                    <a:pt x="1142306" y="286909"/>
                    <a:pt x="1140625" y="265033"/>
                  </a:cubicBezTo>
                  <a:lnTo>
                    <a:pt x="1148196" y="265033"/>
                  </a:lnTo>
                  <a:lnTo>
                    <a:pt x="1163342" y="436673"/>
                  </a:lnTo>
                  <a:lnTo>
                    <a:pt x="1165865" y="287750"/>
                  </a:lnTo>
                  <a:lnTo>
                    <a:pt x="1173438" y="431625"/>
                  </a:lnTo>
                  <a:lnTo>
                    <a:pt x="1188582" y="421529"/>
                  </a:lnTo>
                  <a:cubicBezTo>
                    <a:pt x="1191948" y="455184"/>
                    <a:pt x="1196155" y="489680"/>
                    <a:pt x="1201203" y="525018"/>
                  </a:cubicBezTo>
                  <a:lnTo>
                    <a:pt x="1213824" y="525018"/>
                  </a:lnTo>
                  <a:cubicBezTo>
                    <a:pt x="1215506" y="546894"/>
                    <a:pt x="1216348" y="562459"/>
                    <a:pt x="1216348" y="571714"/>
                  </a:cubicBezTo>
                  <a:cubicBezTo>
                    <a:pt x="1216348" y="580969"/>
                    <a:pt x="1217609" y="594852"/>
                    <a:pt x="1220134" y="613362"/>
                  </a:cubicBezTo>
                  <a:cubicBezTo>
                    <a:pt x="1222658" y="631873"/>
                    <a:pt x="1226445" y="653748"/>
                    <a:pt x="1231492" y="678989"/>
                  </a:cubicBezTo>
                  <a:lnTo>
                    <a:pt x="1241589" y="671417"/>
                  </a:lnTo>
                  <a:cubicBezTo>
                    <a:pt x="1250003" y="715169"/>
                    <a:pt x="1267673" y="753872"/>
                    <a:pt x="1294595" y="787527"/>
                  </a:cubicBezTo>
                  <a:lnTo>
                    <a:pt x="1327410" y="812768"/>
                  </a:lnTo>
                  <a:lnTo>
                    <a:pt x="1337506" y="787527"/>
                  </a:lnTo>
                  <a:lnTo>
                    <a:pt x="1340030" y="797623"/>
                  </a:lnTo>
                  <a:lnTo>
                    <a:pt x="1345078" y="787527"/>
                  </a:lnTo>
                  <a:lnTo>
                    <a:pt x="1355174" y="792575"/>
                  </a:lnTo>
                  <a:cubicBezTo>
                    <a:pt x="1356857" y="834644"/>
                    <a:pt x="1358961" y="866195"/>
                    <a:pt x="1361486" y="887230"/>
                  </a:cubicBezTo>
                  <a:cubicBezTo>
                    <a:pt x="1364009" y="908264"/>
                    <a:pt x="1360644" y="933926"/>
                    <a:pt x="1351388" y="964216"/>
                  </a:cubicBezTo>
                  <a:cubicBezTo>
                    <a:pt x="1342134" y="994505"/>
                    <a:pt x="1338768" y="1021009"/>
                    <a:pt x="1341293" y="1043725"/>
                  </a:cubicBezTo>
                  <a:cubicBezTo>
                    <a:pt x="1343816" y="1066443"/>
                    <a:pt x="1343396" y="1080325"/>
                    <a:pt x="1340030" y="1085373"/>
                  </a:cubicBezTo>
                  <a:cubicBezTo>
                    <a:pt x="1336664" y="1090422"/>
                    <a:pt x="1333299" y="1095470"/>
                    <a:pt x="1329934" y="1100519"/>
                  </a:cubicBezTo>
                  <a:lnTo>
                    <a:pt x="1294595" y="1105567"/>
                  </a:lnTo>
                  <a:lnTo>
                    <a:pt x="1279451" y="1130808"/>
                  </a:lnTo>
                  <a:cubicBezTo>
                    <a:pt x="1265989" y="1134173"/>
                    <a:pt x="1255051" y="1139642"/>
                    <a:pt x="1246638" y="1147215"/>
                  </a:cubicBezTo>
                  <a:cubicBezTo>
                    <a:pt x="1238223" y="1154787"/>
                    <a:pt x="1224340" y="1164463"/>
                    <a:pt x="1204989" y="1176242"/>
                  </a:cubicBezTo>
                  <a:cubicBezTo>
                    <a:pt x="1185638" y="1188021"/>
                    <a:pt x="1168389" y="1198118"/>
                    <a:pt x="1153245" y="1206531"/>
                  </a:cubicBezTo>
                  <a:cubicBezTo>
                    <a:pt x="1148196" y="1201483"/>
                    <a:pt x="1144830" y="1197277"/>
                    <a:pt x="1143148" y="1193911"/>
                  </a:cubicBezTo>
                  <a:cubicBezTo>
                    <a:pt x="1141466" y="1190545"/>
                    <a:pt x="1130528" y="1190125"/>
                    <a:pt x="1110335" y="1192649"/>
                  </a:cubicBezTo>
                  <a:cubicBezTo>
                    <a:pt x="1090142" y="1195173"/>
                    <a:pt x="1077101" y="1196435"/>
                    <a:pt x="1071210" y="1196435"/>
                  </a:cubicBezTo>
                  <a:cubicBezTo>
                    <a:pt x="1065321" y="1196435"/>
                    <a:pt x="1057328" y="1195594"/>
                    <a:pt x="1047231" y="1193911"/>
                  </a:cubicBezTo>
                  <a:lnTo>
                    <a:pt x="1039659" y="1209056"/>
                  </a:lnTo>
                  <a:cubicBezTo>
                    <a:pt x="1034611" y="1210739"/>
                    <a:pt x="1030824" y="1211580"/>
                    <a:pt x="1028300" y="1211580"/>
                  </a:cubicBezTo>
                  <a:cubicBezTo>
                    <a:pt x="1025777" y="1211580"/>
                    <a:pt x="1013997" y="1204849"/>
                    <a:pt x="992963" y="1191387"/>
                  </a:cubicBezTo>
                  <a:cubicBezTo>
                    <a:pt x="971928" y="1177925"/>
                    <a:pt x="931122" y="1174139"/>
                    <a:pt x="870542" y="1180028"/>
                  </a:cubicBezTo>
                  <a:cubicBezTo>
                    <a:pt x="809963" y="1185918"/>
                    <a:pt x="760743" y="1193911"/>
                    <a:pt x="722881" y="1204007"/>
                  </a:cubicBezTo>
                  <a:cubicBezTo>
                    <a:pt x="685020" y="1214104"/>
                    <a:pt x="621075" y="1220415"/>
                    <a:pt x="531048" y="1222939"/>
                  </a:cubicBezTo>
                  <a:cubicBezTo>
                    <a:pt x="441021" y="1225463"/>
                    <a:pt x="369083" y="1224621"/>
                    <a:pt x="315235" y="1220415"/>
                  </a:cubicBezTo>
                  <a:cubicBezTo>
                    <a:pt x="261386" y="1216207"/>
                    <a:pt x="225208" y="1210739"/>
                    <a:pt x="206698" y="1204007"/>
                  </a:cubicBezTo>
                  <a:cubicBezTo>
                    <a:pt x="188187" y="1197277"/>
                    <a:pt x="173885" y="1188021"/>
                    <a:pt x="163788" y="1176242"/>
                  </a:cubicBezTo>
                  <a:cubicBezTo>
                    <a:pt x="128450" y="1139221"/>
                    <a:pt x="101526" y="1099677"/>
                    <a:pt x="83016" y="1057608"/>
                  </a:cubicBezTo>
                  <a:lnTo>
                    <a:pt x="4768" y="1007126"/>
                  </a:lnTo>
                  <a:cubicBezTo>
                    <a:pt x="4768" y="988615"/>
                    <a:pt x="5188" y="975153"/>
                    <a:pt x="6030" y="966740"/>
                  </a:cubicBezTo>
                  <a:cubicBezTo>
                    <a:pt x="6872" y="958326"/>
                    <a:pt x="5610" y="946967"/>
                    <a:pt x="2244" y="932664"/>
                  </a:cubicBezTo>
                  <a:cubicBezTo>
                    <a:pt x="-1122" y="918361"/>
                    <a:pt x="-701" y="909105"/>
                    <a:pt x="3506" y="904899"/>
                  </a:cubicBezTo>
                  <a:cubicBezTo>
                    <a:pt x="7712" y="900692"/>
                    <a:pt x="11498" y="895223"/>
                    <a:pt x="14864" y="888492"/>
                  </a:cubicBezTo>
                  <a:lnTo>
                    <a:pt x="4768" y="873347"/>
                  </a:lnTo>
                  <a:cubicBezTo>
                    <a:pt x="9816" y="861568"/>
                    <a:pt x="13182" y="851892"/>
                    <a:pt x="14864" y="844320"/>
                  </a:cubicBezTo>
                  <a:cubicBezTo>
                    <a:pt x="16547" y="836747"/>
                    <a:pt x="20332" y="825389"/>
                    <a:pt x="26223" y="810244"/>
                  </a:cubicBezTo>
                  <a:cubicBezTo>
                    <a:pt x="32113" y="795099"/>
                    <a:pt x="54408" y="770699"/>
                    <a:pt x="93112" y="737044"/>
                  </a:cubicBezTo>
                  <a:cubicBezTo>
                    <a:pt x="131816" y="703389"/>
                    <a:pt x="160422" y="638603"/>
                    <a:pt x="178932" y="542687"/>
                  </a:cubicBezTo>
                  <a:cubicBezTo>
                    <a:pt x="197443" y="446770"/>
                    <a:pt x="208380" y="376515"/>
                    <a:pt x="211746" y="331922"/>
                  </a:cubicBezTo>
                  <a:cubicBezTo>
                    <a:pt x="213429" y="309626"/>
                    <a:pt x="215743" y="283649"/>
                    <a:pt x="218687" y="253991"/>
                  </a:cubicBezTo>
                  <a:lnTo>
                    <a:pt x="228911" y="158671"/>
                  </a:lnTo>
                  <a:lnTo>
                    <a:pt x="238607" y="144127"/>
                  </a:lnTo>
                  <a:cubicBezTo>
                    <a:pt x="242627" y="139532"/>
                    <a:pt x="247798" y="134792"/>
                    <a:pt x="253847" y="133967"/>
                  </a:cubicBezTo>
                  <a:cubicBezTo>
                    <a:pt x="285769" y="129614"/>
                    <a:pt x="318194" y="130580"/>
                    <a:pt x="350367" y="128887"/>
                  </a:cubicBezTo>
                  <a:cubicBezTo>
                    <a:pt x="355447" y="130580"/>
                    <a:pt x="360818" y="131572"/>
                    <a:pt x="365607" y="133967"/>
                  </a:cubicBezTo>
                  <a:cubicBezTo>
                    <a:pt x="371068" y="136697"/>
                    <a:pt x="374759" y="143670"/>
                    <a:pt x="380847" y="144127"/>
                  </a:cubicBezTo>
                  <a:lnTo>
                    <a:pt x="380979" y="144132"/>
                  </a:lnTo>
                  <a:lnTo>
                    <a:pt x="408627" y="159020"/>
                  </a:lnTo>
                  <a:lnTo>
                    <a:pt x="413676" y="179213"/>
                  </a:lnTo>
                  <a:lnTo>
                    <a:pt x="373290" y="204454"/>
                  </a:lnTo>
                  <a:cubicBezTo>
                    <a:pt x="373290" y="217916"/>
                    <a:pt x="373711" y="228013"/>
                    <a:pt x="374553" y="234744"/>
                  </a:cubicBezTo>
                  <a:cubicBezTo>
                    <a:pt x="375395" y="241475"/>
                    <a:pt x="373711" y="251151"/>
                    <a:pt x="369504" y="263771"/>
                  </a:cubicBezTo>
                  <a:cubicBezTo>
                    <a:pt x="365297" y="276392"/>
                    <a:pt x="362352" y="300371"/>
                    <a:pt x="360670" y="335709"/>
                  </a:cubicBezTo>
                  <a:lnTo>
                    <a:pt x="373290" y="307943"/>
                  </a:lnTo>
                  <a:lnTo>
                    <a:pt x="375814" y="312992"/>
                  </a:lnTo>
                  <a:cubicBezTo>
                    <a:pt x="364036" y="365157"/>
                    <a:pt x="355621" y="418163"/>
                    <a:pt x="350573" y="472011"/>
                  </a:cubicBezTo>
                  <a:lnTo>
                    <a:pt x="360670" y="464439"/>
                  </a:lnTo>
                  <a:cubicBezTo>
                    <a:pt x="360670" y="472853"/>
                    <a:pt x="356883" y="487997"/>
                    <a:pt x="349311" y="509873"/>
                  </a:cubicBezTo>
                  <a:cubicBezTo>
                    <a:pt x="341738" y="531749"/>
                    <a:pt x="327014" y="587279"/>
                    <a:pt x="305138" y="676465"/>
                  </a:cubicBezTo>
                  <a:cubicBezTo>
                    <a:pt x="283263" y="765651"/>
                    <a:pt x="267277" y="832961"/>
                    <a:pt x="257181" y="878395"/>
                  </a:cubicBezTo>
                  <a:lnTo>
                    <a:pt x="279898" y="888492"/>
                  </a:lnTo>
                  <a:cubicBezTo>
                    <a:pt x="279898" y="878395"/>
                    <a:pt x="282421" y="870402"/>
                    <a:pt x="287470" y="864513"/>
                  </a:cubicBezTo>
                  <a:cubicBezTo>
                    <a:pt x="292518" y="858623"/>
                    <a:pt x="299670" y="844320"/>
                    <a:pt x="308925" y="821603"/>
                  </a:cubicBezTo>
                  <a:cubicBezTo>
                    <a:pt x="318179" y="798885"/>
                    <a:pt x="327014" y="774065"/>
                    <a:pt x="335428" y="747141"/>
                  </a:cubicBezTo>
                  <a:lnTo>
                    <a:pt x="322807" y="747141"/>
                  </a:lnTo>
                  <a:cubicBezTo>
                    <a:pt x="339635" y="669734"/>
                    <a:pt x="350573" y="616728"/>
                    <a:pt x="355621" y="588121"/>
                  </a:cubicBezTo>
                  <a:cubicBezTo>
                    <a:pt x="360670" y="559514"/>
                    <a:pt x="365297" y="541425"/>
                    <a:pt x="369504" y="533852"/>
                  </a:cubicBezTo>
                  <a:cubicBezTo>
                    <a:pt x="373711" y="526280"/>
                    <a:pt x="377497" y="517445"/>
                    <a:pt x="380863" y="507349"/>
                  </a:cubicBezTo>
                  <a:lnTo>
                    <a:pt x="380863" y="525018"/>
                  </a:lnTo>
                  <a:lnTo>
                    <a:pt x="401056" y="512397"/>
                  </a:lnTo>
                  <a:lnTo>
                    <a:pt x="403580" y="522494"/>
                  </a:lnTo>
                  <a:cubicBezTo>
                    <a:pt x="400214" y="527542"/>
                    <a:pt x="396007" y="533432"/>
                    <a:pt x="390959" y="540163"/>
                  </a:cubicBezTo>
                  <a:cubicBezTo>
                    <a:pt x="385910" y="546894"/>
                    <a:pt x="358987" y="663845"/>
                    <a:pt x="310187" y="891016"/>
                  </a:cubicBezTo>
                  <a:cubicBezTo>
                    <a:pt x="340477" y="891016"/>
                    <a:pt x="371187" y="891437"/>
                    <a:pt x="402317" y="892278"/>
                  </a:cubicBezTo>
                  <a:cubicBezTo>
                    <a:pt x="433449" y="893119"/>
                    <a:pt x="496972" y="886389"/>
                    <a:pt x="592889" y="872085"/>
                  </a:cubicBezTo>
                  <a:cubicBezTo>
                    <a:pt x="688806" y="857782"/>
                    <a:pt x="740971" y="849368"/>
                    <a:pt x="749385" y="846844"/>
                  </a:cubicBezTo>
                  <a:cubicBezTo>
                    <a:pt x="757799" y="844320"/>
                    <a:pt x="766211" y="840533"/>
                    <a:pt x="774626" y="835485"/>
                  </a:cubicBezTo>
                  <a:cubicBezTo>
                    <a:pt x="789770" y="806879"/>
                    <a:pt x="800287" y="787527"/>
                    <a:pt x="806178" y="777430"/>
                  </a:cubicBezTo>
                  <a:cubicBezTo>
                    <a:pt x="812068" y="767334"/>
                    <a:pt x="823846" y="740831"/>
                    <a:pt x="841515" y="697921"/>
                  </a:cubicBezTo>
                  <a:cubicBezTo>
                    <a:pt x="859184" y="655010"/>
                    <a:pt x="870963" y="629769"/>
                    <a:pt x="876853" y="622197"/>
                  </a:cubicBezTo>
                  <a:cubicBezTo>
                    <a:pt x="882743" y="614624"/>
                    <a:pt x="884846" y="604107"/>
                    <a:pt x="883164" y="590645"/>
                  </a:cubicBezTo>
                  <a:lnTo>
                    <a:pt x="875591" y="603266"/>
                  </a:lnTo>
                  <a:lnTo>
                    <a:pt x="875591" y="590645"/>
                  </a:lnTo>
                  <a:lnTo>
                    <a:pt x="850349" y="620935"/>
                  </a:lnTo>
                  <a:cubicBezTo>
                    <a:pt x="857080" y="600742"/>
                    <a:pt x="864232" y="585176"/>
                    <a:pt x="871805" y="574238"/>
                  </a:cubicBezTo>
                  <a:cubicBezTo>
                    <a:pt x="879378" y="563301"/>
                    <a:pt x="889474" y="527542"/>
                    <a:pt x="902094" y="466963"/>
                  </a:cubicBezTo>
                  <a:cubicBezTo>
                    <a:pt x="914715" y="406384"/>
                    <a:pt x="925232" y="366419"/>
                    <a:pt x="933645" y="347067"/>
                  </a:cubicBezTo>
                  <a:cubicBezTo>
                    <a:pt x="942060" y="327716"/>
                    <a:pt x="946267" y="312571"/>
                    <a:pt x="946267" y="301633"/>
                  </a:cubicBezTo>
                  <a:cubicBezTo>
                    <a:pt x="946267" y="290695"/>
                    <a:pt x="945425" y="283123"/>
                    <a:pt x="943742" y="278916"/>
                  </a:cubicBezTo>
                  <a:cubicBezTo>
                    <a:pt x="942060" y="274709"/>
                    <a:pt x="941218" y="267557"/>
                    <a:pt x="941218" y="257461"/>
                  </a:cubicBezTo>
                  <a:lnTo>
                    <a:pt x="951315" y="254937"/>
                  </a:lnTo>
                  <a:lnTo>
                    <a:pt x="948791" y="201930"/>
                  </a:lnTo>
                  <a:cubicBezTo>
                    <a:pt x="957204" y="217075"/>
                    <a:pt x="962253" y="232220"/>
                    <a:pt x="963935" y="247364"/>
                  </a:cubicBezTo>
                  <a:lnTo>
                    <a:pt x="1006846" y="42910"/>
                  </a:lnTo>
                  <a:lnTo>
                    <a:pt x="1006846" y="113586"/>
                  </a:lnTo>
                  <a:close/>
                </a:path>
              </a:pathLst>
            </a:custGeom>
            <a:solidFill>
              <a:srgbClr val="000058">
                <a:alpha val="4000"/>
              </a:srgbClr>
            </a:solidFill>
            <a:ln>
              <a:noFill/>
            </a:ln>
            <a:effectLst>
              <a:softEdge rad="508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0058"/>
                </a:solidFill>
              </a:endParaRPr>
            </a:p>
          </p:txBody>
        </p:sp>
        <p:sp>
          <p:nvSpPr>
            <p:cNvPr id="148" name="任意多边形 147"/>
            <p:cNvSpPr/>
            <p:nvPr/>
          </p:nvSpPr>
          <p:spPr>
            <a:xfrm>
              <a:off x="7279557" y="2752119"/>
              <a:ext cx="1507249" cy="418537"/>
            </a:xfrm>
            <a:custGeom>
              <a:avLst/>
              <a:gdLst/>
              <a:ahLst/>
              <a:cxnLst/>
              <a:rect l="l" t="t" r="r" b="b"/>
              <a:pathLst>
                <a:path w="1852077" h="514290">
                  <a:moveTo>
                    <a:pt x="1365552" y="75724"/>
                  </a:moveTo>
                  <a:cubicBezTo>
                    <a:pt x="1358821" y="79090"/>
                    <a:pt x="1352931" y="82455"/>
                    <a:pt x="1347883" y="85821"/>
                  </a:cubicBezTo>
                  <a:lnTo>
                    <a:pt x="1357979" y="100965"/>
                  </a:lnTo>
                  <a:cubicBezTo>
                    <a:pt x="1363028" y="97600"/>
                    <a:pt x="1366393" y="95496"/>
                    <a:pt x="1368076" y="94655"/>
                  </a:cubicBezTo>
                  <a:cubicBezTo>
                    <a:pt x="1369759" y="93814"/>
                    <a:pt x="1371862" y="93814"/>
                    <a:pt x="1374386" y="94655"/>
                  </a:cubicBezTo>
                  <a:cubicBezTo>
                    <a:pt x="1376911" y="95496"/>
                    <a:pt x="1379855" y="96758"/>
                    <a:pt x="1383221" y="98441"/>
                  </a:cubicBezTo>
                  <a:lnTo>
                    <a:pt x="1380697" y="90869"/>
                  </a:lnTo>
                  <a:lnTo>
                    <a:pt x="1365552" y="85821"/>
                  </a:lnTo>
                  <a:close/>
                  <a:moveTo>
                    <a:pt x="1385745" y="0"/>
                  </a:moveTo>
                  <a:lnTo>
                    <a:pt x="1390793" y="5049"/>
                  </a:lnTo>
                  <a:lnTo>
                    <a:pt x="1393317" y="2524"/>
                  </a:lnTo>
                  <a:lnTo>
                    <a:pt x="1413511" y="10097"/>
                  </a:lnTo>
                  <a:lnTo>
                    <a:pt x="1413511" y="2524"/>
                  </a:lnTo>
                  <a:lnTo>
                    <a:pt x="1416035" y="2524"/>
                  </a:lnTo>
                  <a:cubicBezTo>
                    <a:pt x="1422765" y="9255"/>
                    <a:pt x="1428234" y="17669"/>
                    <a:pt x="1432441" y="27766"/>
                  </a:cubicBezTo>
                  <a:cubicBezTo>
                    <a:pt x="1436648" y="37862"/>
                    <a:pt x="1438751" y="45435"/>
                    <a:pt x="1438751" y="50483"/>
                  </a:cubicBezTo>
                  <a:cubicBezTo>
                    <a:pt x="1448848" y="60579"/>
                    <a:pt x="1456000" y="66890"/>
                    <a:pt x="1460207" y="69414"/>
                  </a:cubicBezTo>
                  <a:cubicBezTo>
                    <a:pt x="1464413" y="71938"/>
                    <a:pt x="1470303" y="74883"/>
                    <a:pt x="1477875" y="78248"/>
                  </a:cubicBezTo>
                  <a:cubicBezTo>
                    <a:pt x="1485448" y="81614"/>
                    <a:pt x="1493861" y="85821"/>
                    <a:pt x="1503117" y="90869"/>
                  </a:cubicBezTo>
                  <a:cubicBezTo>
                    <a:pt x="1512372" y="95917"/>
                    <a:pt x="1523731" y="100545"/>
                    <a:pt x="1537193" y="104752"/>
                  </a:cubicBezTo>
                  <a:cubicBezTo>
                    <a:pt x="1550654" y="108958"/>
                    <a:pt x="1569585" y="116951"/>
                    <a:pt x="1593985" y="128731"/>
                  </a:cubicBezTo>
                  <a:cubicBezTo>
                    <a:pt x="1618385" y="140510"/>
                    <a:pt x="1642785" y="150186"/>
                    <a:pt x="1667185" y="157758"/>
                  </a:cubicBezTo>
                  <a:cubicBezTo>
                    <a:pt x="1691585" y="165331"/>
                    <a:pt x="1708833" y="172903"/>
                    <a:pt x="1718929" y="180475"/>
                  </a:cubicBezTo>
                  <a:cubicBezTo>
                    <a:pt x="1729026" y="188048"/>
                    <a:pt x="1742488" y="198565"/>
                    <a:pt x="1759315" y="212027"/>
                  </a:cubicBezTo>
                  <a:lnTo>
                    <a:pt x="1789605" y="252413"/>
                  </a:lnTo>
                  <a:lnTo>
                    <a:pt x="1819894" y="285226"/>
                  </a:lnTo>
                  <a:cubicBezTo>
                    <a:pt x="1826625" y="295323"/>
                    <a:pt x="1832094" y="303316"/>
                    <a:pt x="1836301" y="309206"/>
                  </a:cubicBezTo>
                  <a:cubicBezTo>
                    <a:pt x="1840508" y="315095"/>
                    <a:pt x="1844715" y="325192"/>
                    <a:pt x="1848922" y="339495"/>
                  </a:cubicBezTo>
                  <a:cubicBezTo>
                    <a:pt x="1853129" y="353799"/>
                    <a:pt x="1853129" y="368102"/>
                    <a:pt x="1848922" y="382405"/>
                  </a:cubicBezTo>
                  <a:cubicBezTo>
                    <a:pt x="1844715" y="396709"/>
                    <a:pt x="1840508" y="409329"/>
                    <a:pt x="1836301" y="420267"/>
                  </a:cubicBezTo>
                  <a:cubicBezTo>
                    <a:pt x="1832094" y="431205"/>
                    <a:pt x="1827887" y="439198"/>
                    <a:pt x="1823681" y="444246"/>
                  </a:cubicBezTo>
                  <a:cubicBezTo>
                    <a:pt x="1819474" y="449295"/>
                    <a:pt x="1812322" y="457708"/>
                    <a:pt x="1802226" y="469488"/>
                  </a:cubicBezTo>
                  <a:cubicBezTo>
                    <a:pt x="1780350" y="477901"/>
                    <a:pt x="1760998" y="484632"/>
                    <a:pt x="1744171" y="489681"/>
                  </a:cubicBezTo>
                  <a:cubicBezTo>
                    <a:pt x="1727343" y="494729"/>
                    <a:pt x="1705888" y="500198"/>
                    <a:pt x="1679805" y="506087"/>
                  </a:cubicBezTo>
                  <a:cubicBezTo>
                    <a:pt x="1653723" y="511977"/>
                    <a:pt x="1632688" y="512818"/>
                    <a:pt x="1616702" y="508611"/>
                  </a:cubicBezTo>
                  <a:cubicBezTo>
                    <a:pt x="1600716" y="504405"/>
                    <a:pt x="1586833" y="499356"/>
                    <a:pt x="1575054" y="493467"/>
                  </a:cubicBezTo>
                  <a:cubicBezTo>
                    <a:pt x="1563275" y="487577"/>
                    <a:pt x="1545185" y="486315"/>
                    <a:pt x="1520785" y="489681"/>
                  </a:cubicBezTo>
                  <a:cubicBezTo>
                    <a:pt x="1496385" y="493046"/>
                    <a:pt x="1479559" y="495991"/>
                    <a:pt x="1470303" y="498515"/>
                  </a:cubicBezTo>
                  <a:cubicBezTo>
                    <a:pt x="1461048" y="501039"/>
                    <a:pt x="1450531" y="504825"/>
                    <a:pt x="1438751" y="509874"/>
                  </a:cubicBezTo>
                  <a:cubicBezTo>
                    <a:pt x="1433703" y="503143"/>
                    <a:pt x="1429917" y="498094"/>
                    <a:pt x="1427393" y="494729"/>
                  </a:cubicBezTo>
                  <a:cubicBezTo>
                    <a:pt x="1424869" y="491363"/>
                    <a:pt x="1417297" y="488418"/>
                    <a:pt x="1404676" y="485894"/>
                  </a:cubicBezTo>
                  <a:cubicBezTo>
                    <a:pt x="1392055" y="483370"/>
                    <a:pt x="1370600" y="476639"/>
                    <a:pt x="1340311" y="465701"/>
                  </a:cubicBezTo>
                  <a:cubicBezTo>
                    <a:pt x="1310021" y="454764"/>
                    <a:pt x="1267953" y="448453"/>
                    <a:pt x="1214104" y="446770"/>
                  </a:cubicBezTo>
                  <a:cubicBezTo>
                    <a:pt x="1160257" y="445088"/>
                    <a:pt x="1102622" y="447612"/>
                    <a:pt x="1041202" y="454343"/>
                  </a:cubicBezTo>
                  <a:cubicBezTo>
                    <a:pt x="979781" y="461074"/>
                    <a:pt x="921727" y="469908"/>
                    <a:pt x="867037" y="480846"/>
                  </a:cubicBezTo>
                  <a:cubicBezTo>
                    <a:pt x="812348" y="491784"/>
                    <a:pt x="757659" y="499777"/>
                    <a:pt x="702969" y="504825"/>
                  </a:cubicBezTo>
                  <a:cubicBezTo>
                    <a:pt x="648280" y="509874"/>
                    <a:pt x="588963" y="512818"/>
                    <a:pt x="525018" y="513660"/>
                  </a:cubicBezTo>
                  <a:cubicBezTo>
                    <a:pt x="461074" y="514501"/>
                    <a:pt x="409750" y="514501"/>
                    <a:pt x="371047" y="513660"/>
                  </a:cubicBezTo>
                  <a:cubicBezTo>
                    <a:pt x="332343" y="512818"/>
                    <a:pt x="298268" y="510715"/>
                    <a:pt x="268820" y="507349"/>
                  </a:cubicBezTo>
                  <a:cubicBezTo>
                    <a:pt x="239371" y="503984"/>
                    <a:pt x="209923" y="498936"/>
                    <a:pt x="180475" y="492205"/>
                  </a:cubicBezTo>
                  <a:cubicBezTo>
                    <a:pt x="151027" y="485474"/>
                    <a:pt x="130413" y="482108"/>
                    <a:pt x="118634" y="482108"/>
                  </a:cubicBezTo>
                  <a:cubicBezTo>
                    <a:pt x="106855" y="482108"/>
                    <a:pt x="96338" y="481267"/>
                    <a:pt x="87083" y="479584"/>
                  </a:cubicBezTo>
                  <a:cubicBezTo>
                    <a:pt x="77827" y="477901"/>
                    <a:pt x="68572" y="474536"/>
                    <a:pt x="59317" y="469488"/>
                  </a:cubicBezTo>
                  <a:cubicBezTo>
                    <a:pt x="50062" y="464439"/>
                    <a:pt x="41228" y="457708"/>
                    <a:pt x="32814" y="449295"/>
                  </a:cubicBezTo>
                  <a:cubicBezTo>
                    <a:pt x="27766" y="437515"/>
                    <a:pt x="23979" y="429522"/>
                    <a:pt x="21455" y="425315"/>
                  </a:cubicBezTo>
                  <a:cubicBezTo>
                    <a:pt x="18931" y="421109"/>
                    <a:pt x="15566" y="414798"/>
                    <a:pt x="11359" y="406384"/>
                  </a:cubicBezTo>
                  <a:cubicBezTo>
                    <a:pt x="7152" y="397971"/>
                    <a:pt x="4628" y="391240"/>
                    <a:pt x="3786" y="386191"/>
                  </a:cubicBezTo>
                  <a:cubicBezTo>
                    <a:pt x="2945" y="381143"/>
                    <a:pt x="1683" y="376936"/>
                    <a:pt x="0" y="373571"/>
                  </a:cubicBezTo>
                  <a:cubicBezTo>
                    <a:pt x="3366" y="371888"/>
                    <a:pt x="6311" y="369785"/>
                    <a:pt x="8835" y="367260"/>
                  </a:cubicBezTo>
                  <a:cubicBezTo>
                    <a:pt x="11359" y="364736"/>
                    <a:pt x="20614" y="362633"/>
                    <a:pt x="36600" y="360950"/>
                  </a:cubicBezTo>
                  <a:cubicBezTo>
                    <a:pt x="52586" y="359267"/>
                    <a:pt x="74883" y="361371"/>
                    <a:pt x="103489" y="367260"/>
                  </a:cubicBezTo>
                  <a:cubicBezTo>
                    <a:pt x="132096" y="373150"/>
                    <a:pt x="174586" y="372309"/>
                    <a:pt x="230958" y="364736"/>
                  </a:cubicBezTo>
                  <a:cubicBezTo>
                    <a:pt x="287330" y="357164"/>
                    <a:pt x="374412" y="340337"/>
                    <a:pt x="492205" y="314254"/>
                  </a:cubicBezTo>
                  <a:cubicBezTo>
                    <a:pt x="609997" y="288171"/>
                    <a:pt x="726948" y="261668"/>
                    <a:pt x="843058" y="234744"/>
                  </a:cubicBezTo>
                  <a:cubicBezTo>
                    <a:pt x="959168" y="207820"/>
                    <a:pt x="1024795" y="188468"/>
                    <a:pt x="1039940" y="176689"/>
                  </a:cubicBezTo>
                  <a:cubicBezTo>
                    <a:pt x="1055085" y="164910"/>
                    <a:pt x="1068967" y="157337"/>
                    <a:pt x="1081588" y="153972"/>
                  </a:cubicBezTo>
                  <a:cubicBezTo>
                    <a:pt x="1094209" y="150606"/>
                    <a:pt x="1110195" y="148082"/>
                    <a:pt x="1129546" y="146400"/>
                  </a:cubicBezTo>
                  <a:cubicBezTo>
                    <a:pt x="1148898" y="144717"/>
                    <a:pt x="1160257" y="143034"/>
                    <a:pt x="1163622" y="141351"/>
                  </a:cubicBezTo>
                  <a:cubicBezTo>
                    <a:pt x="1166987" y="139669"/>
                    <a:pt x="1172035" y="137986"/>
                    <a:pt x="1178767" y="136303"/>
                  </a:cubicBezTo>
                  <a:lnTo>
                    <a:pt x="1186339" y="118634"/>
                  </a:lnTo>
                  <a:lnTo>
                    <a:pt x="1204008" y="103489"/>
                  </a:lnTo>
                  <a:lnTo>
                    <a:pt x="1214104" y="90869"/>
                  </a:lnTo>
                  <a:cubicBezTo>
                    <a:pt x="1222518" y="85821"/>
                    <a:pt x="1228828" y="80772"/>
                    <a:pt x="1233035" y="75724"/>
                  </a:cubicBezTo>
                  <a:cubicBezTo>
                    <a:pt x="1237243" y="70676"/>
                    <a:pt x="1241449" y="68152"/>
                    <a:pt x="1245656" y="68152"/>
                  </a:cubicBezTo>
                  <a:cubicBezTo>
                    <a:pt x="1249863" y="68152"/>
                    <a:pt x="1257856" y="67310"/>
                    <a:pt x="1269635" y="65628"/>
                  </a:cubicBezTo>
                  <a:lnTo>
                    <a:pt x="1282256" y="53007"/>
                  </a:lnTo>
                  <a:lnTo>
                    <a:pt x="1294876" y="42910"/>
                  </a:lnTo>
                  <a:lnTo>
                    <a:pt x="1294876" y="35338"/>
                  </a:lnTo>
                  <a:cubicBezTo>
                    <a:pt x="1301607" y="33655"/>
                    <a:pt x="1306235" y="31973"/>
                    <a:pt x="1308759" y="30290"/>
                  </a:cubicBezTo>
                  <a:cubicBezTo>
                    <a:pt x="1311283" y="28607"/>
                    <a:pt x="1317593" y="28607"/>
                    <a:pt x="1327690" y="30290"/>
                  </a:cubicBezTo>
                  <a:cubicBezTo>
                    <a:pt x="1337787" y="31973"/>
                    <a:pt x="1344097" y="31552"/>
                    <a:pt x="1346621" y="29028"/>
                  </a:cubicBezTo>
                  <a:cubicBezTo>
                    <a:pt x="1349145" y="26504"/>
                    <a:pt x="1352511" y="25662"/>
                    <a:pt x="1356717" y="26504"/>
                  </a:cubicBezTo>
                  <a:cubicBezTo>
                    <a:pt x="1360924" y="27345"/>
                    <a:pt x="1367235" y="27766"/>
                    <a:pt x="1375649" y="27766"/>
                  </a:cubicBezTo>
                  <a:lnTo>
                    <a:pt x="1370600" y="20193"/>
                  </a:lnTo>
                  <a:close/>
                </a:path>
              </a:pathLst>
            </a:custGeom>
            <a:solidFill>
              <a:srgbClr val="000058">
                <a:alpha val="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0058"/>
                </a:solidFill>
              </a:endParaRPr>
            </a:p>
          </p:txBody>
        </p:sp>
        <p:sp>
          <p:nvSpPr>
            <p:cNvPr id="149" name="文本框 148"/>
            <p:cNvSpPr txBox="1"/>
            <p:nvPr/>
          </p:nvSpPr>
          <p:spPr>
            <a:xfrm>
              <a:off x="1033111" y="1360663"/>
              <a:ext cx="1184997" cy="740764"/>
            </a:xfrm>
            <a:custGeom>
              <a:avLst/>
              <a:gdLst/>
              <a:ahLst/>
              <a:cxnLst/>
              <a:rect l="l" t="t" r="r" b="b"/>
              <a:pathLst>
                <a:path w="1016066" h="635162">
                  <a:moveTo>
                    <a:pt x="515869" y="1262"/>
                  </a:moveTo>
                  <a:cubicBezTo>
                    <a:pt x="524072" y="1262"/>
                    <a:pt x="535956" y="1682"/>
                    <a:pt x="551522" y="2524"/>
                  </a:cubicBezTo>
                  <a:cubicBezTo>
                    <a:pt x="582653" y="4207"/>
                    <a:pt x="624721" y="7151"/>
                    <a:pt x="677728" y="11358"/>
                  </a:cubicBezTo>
                  <a:cubicBezTo>
                    <a:pt x="730734" y="15565"/>
                    <a:pt x="762707" y="15565"/>
                    <a:pt x="773645" y="11358"/>
                  </a:cubicBezTo>
                  <a:cubicBezTo>
                    <a:pt x="784583" y="7151"/>
                    <a:pt x="792576" y="4207"/>
                    <a:pt x="797624" y="2524"/>
                  </a:cubicBezTo>
                  <a:cubicBezTo>
                    <a:pt x="802672" y="841"/>
                    <a:pt x="808562" y="1683"/>
                    <a:pt x="815293" y="5048"/>
                  </a:cubicBezTo>
                  <a:cubicBezTo>
                    <a:pt x="822024" y="8413"/>
                    <a:pt x="828755" y="11779"/>
                    <a:pt x="835486" y="15145"/>
                  </a:cubicBezTo>
                  <a:lnTo>
                    <a:pt x="855679" y="50482"/>
                  </a:lnTo>
                  <a:cubicBezTo>
                    <a:pt x="875872" y="62262"/>
                    <a:pt x="891437" y="70255"/>
                    <a:pt x="902375" y="74462"/>
                  </a:cubicBezTo>
                  <a:cubicBezTo>
                    <a:pt x="913313" y="78668"/>
                    <a:pt x="921727" y="82875"/>
                    <a:pt x="927616" y="87082"/>
                  </a:cubicBezTo>
                  <a:cubicBezTo>
                    <a:pt x="933506" y="91289"/>
                    <a:pt x="940658" y="96758"/>
                    <a:pt x="949071" y="103489"/>
                  </a:cubicBezTo>
                  <a:cubicBezTo>
                    <a:pt x="965899" y="123682"/>
                    <a:pt x="976837" y="137144"/>
                    <a:pt x="981885" y="143875"/>
                  </a:cubicBezTo>
                  <a:cubicBezTo>
                    <a:pt x="986933" y="150606"/>
                    <a:pt x="994085" y="160282"/>
                    <a:pt x="1003340" y="172902"/>
                  </a:cubicBezTo>
                  <a:cubicBezTo>
                    <a:pt x="1012595" y="185523"/>
                    <a:pt x="1016802" y="204033"/>
                    <a:pt x="1015961" y="228433"/>
                  </a:cubicBezTo>
                  <a:cubicBezTo>
                    <a:pt x="1015119" y="252833"/>
                    <a:pt x="1013857" y="269661"/>
                    <a:pt x="1012175" y="278916"/>
                  </a:cubicBezTo>
                  <a:cubicBezTo>
                    <a:pt x="1010492" y="288171"/>
                    <a:pt x="1009650" y="300371"/>
                    <a:pt x="1009650" y="315515"/>
                  </a:cubicBezTo>
                  <a:cubicBezTo>
                    <a:pt x="1002919" y="325612"/>
                    <a:pt x="996609" y="332764"/>
                    <a:pt x="990719" y="336971"/>
                  </a:cubicBezTo>
                  <a:cubicBezTo>
                    <a:pt x="984830" y="341178"/>
                    <a:pt x="974733" y="343702"/>
                    <a:pt x="960430" y="344543"/>
                  </a:cubicBezTo>
                  <a:cubicBezTo>
                    <a:pt x="946127" y="345384"/>
                    <a:pt x="934768" y="345805"/>
                    <a:pt x="926354" y="345805"/>
                  </a:cubicBezTo>
                  <a:cubicBezTo>
                    <a:pt x="917941" y="345805"/>
                    <a:pt x="910789" y="347488"/>
                    <a:pt x="904899" y="350853"/>
                  </a:cubicBezTo>
                  <a:cubicBezTo>
                    <a:pt x="899010" y="354219"/>
                    <a:pt x="887651" y="356743"/>
                    <a:pt x="870824" y="358426"/>
                  </a:cubicBezTo>
                  <a:cubicBezTo>
                    <a:pt x="853996" y="360108"/>
                    <a:pt x="842217" y="362632"/>
                    <a:pt x="835486" y="365998"/>
                  </a:cubicBezTo>
                  <a:cubicBezTo>
                    <a:pt x="828755" y="369363"/>
                    <a:pt x="822024" y="374412"/>
                    <a:pt x="815293" y="381143"/>
                  </a:cubicBezTo>
                  <a:lnTo>
                    <a:pt x="810244" y="373570"/>
                  </a:lnTo>
                  <a:lnTo>
                    <a:pt x="795100" y="365998"/>
                  </a:lnTo>
                  <a:lnTo>
                    <a:pt x="782479" y="373570"/>
                  </a:lnTo>
                  <a:lnTo>
                    <a:pt x="777431" y="365998"/>
                  </a:lnTo>
                  <a:lnTo>
                    <a:pt x="744617" y="381143"/>
                  </a:lnTo>
                  <a:lnTo>
                    <a:pt x="737045" y="373570"/>
                  </a:lnTo>
                  <a:cubicBezTo>
                    <a:pt x="698342" y="395446"/>
                    <a:pt x="660480" y="417322"/>
                    <a:pt x="623459" y="439198"/>
                  </a:cubicBezTo>
                  <a:lnTo>
                    <a:pt x="651225" y="416481"/>
                  </a:lnTo>
                  <a:lnTo>
                    <a:pt x="651225" y="396288"/>
                  </a:lnTo>
                  <a:cubicBezTo>
                    <a:pt x="642811" y="396288"/>
                    <a:pt x="632714" y="398391"/>
                    <a:pt x="620935" y="402598"/>
                  </a:cubicBezTo>
                  <a:cubicBezTo>
                    <a:pt x="609156" y="406805"/>
                    <a:pt x="600742" y="408908"/>
                    <a:pt x="595694" y="408908"/>
                  </a:cubicBezTo>
                  <a:lnTo>
                    <a:pt x="593170" y="416481"/>
                  </a:lnTo>
                  <a:cubicBezTo>
                    <a:pt x="586439" y="419846"/>
                    <a:pt x="577604" y="423632"/>
                    <a:pt x="566666" y="427839"/>
                  </a:cubicBezTo>
                  <a:cubicBezTo>
                    <a:pt x="555729" y="432046"/>
                    <a:pt x="545212" y="437515"/>
                    <a:pt x="535115" y="444246"/>
                  </a:cubicBezTo>
                  <a:lnTo>
                    <a:pt x="547735" y="441722"/>
                  </a:lnTo>
                  <a:lnTo>
                    <a:pt x="545212" y="444246"/>
                  </a:lnTo>
                  <a:cubicBezTo>
                    <a:pt x="538481" y="445929"/>
                    <a:pt x="533432" y="448453"/>
                    <a:pt x="530067" y="451818"/>
                  </a:cubicBezTo>
                  <a:cubicBezTo>
                    <a:pt x="526701" y="455184"/>
                    <a:pt x="515763" y="460653"/>
                    <a:pt x="497253" y="468225"/>
                  </a:cubicBezTo>
                  <a:cubicBezTo>
                    <a:pt x="478743" y="475797"/>
                    <a:pt x="463598" y="482108"/>
                    <a:pt x="451819" y="487156"/>
                  </a:cubicBezTo>
                  <a:lnTo>
                    <a:pt x="464439" y="487156"/>
                  </a:lnTo>
                  <a:cubicBezTo>
                    <a:pt x="461074" y="488839"/>
                    <a:pt x="458971" y="490521"/>
                    <a:pt x="458129" y="492204"/>
                  </a:cubicBezTo>
                  <a:cubicBezTo>
                    <a:pt x="457287" y="493887"/>
                    <a:pt x="456446" y="497252"/>
                    <a:pt x="455605" y="502301"/>
                  </a:cubicBezTo>
                  <a:cubicBezTo>
                    <a:pt x="454763" y="507349"/>
                    <a:pt x="453501" y="518287"/>
                    <a:pt x="451819" y="535114"/>
                  </a:cubicBezTo>
                  <a:lnTo>
                    <a:pt x="471535" y="528346"/>
                  </a:lnTo>
                  <a:lnTo>
                    <a:pt x="460575" y="533825"/>
                  </a:lnTo>
                  <a:cubicBezTo>
                    <a:pt x="456479" y="535873"/>
                    <a:pt x="453072" y="539089"/>
                    <a:pt x="449145" y="541445"/>
                  </a:cubicBezTo>
                  <a:cubicBezTo>
                    <a:pt x="431712" y="551905"/>
                    <a:pt x="451593" y="537704"/>
                    <a:pt x="433905" y="550970"/>
                  </a:cubicBezTo>
                  <a:cubicBezTo>
                    <a:pt x="430730" y="551605"/>
                    <a:pt x="427412" y="551738"/>
                    <a:pt x="424380" y="552875"/>
                  </a:cubicBezTo>
                  <a:cubicBezTo>
                    <a:pt x="422236" y="553679"/>
                    <a:pt x="420653" y="555549"/>
                    <a:pt x="418665" y="556685"/>
                  </a:cubicBezTo>
                  <a:cubicBezTo>
                    <a:pt x="416199" y="558094"/>
                    <a:pt x="413655" y="559376"/>
                    <a:pt x="411045" y="560495"/>
                  </a:cubicBezTo>
                  <a:cubicBezTo>
                    <a:pt x="409199" y="561286"/>
                    <a:pt x="407235" y="561765"/>
                    <a:pt x="405330" y="562400"/>
                  </a:cubicBezTo>
                  <a:cubicBezTo>
                    <a:pt x="399942" y="564196"/>
                    <a:pt x="395170" y="567480"/>
                    <a:pt x="390090" y="570020"/>
                  </a:cubicBezTo>
                  <a:cubicBezTo>
                    <a:pt x="388294" y="570918"/>
                    <a:pt x="386280" y="571290"/>
                    <a:pt x="384375" y="571925"/>
                  </a:cubicBezTo>
                  <a:lnTo>
                    <a:pt x="367230" y="577640"/>
                  </a:lnTo>
                  <a:cubicBezTo>
                    <a:pt x="365138" y="578570"/>
                    <a:pt x="363420" y="580180"/>
                    <a:pt x="361515" y="581450"/>
                  </a:cubicBezTo>
                  <a:lnTo>
                    <a:pt x="353895" y="583355"/>
                  </a:lnTo>
                  <a:cubicBezTo>
                    <a:pt x="351674" y="583910"/>
                    <a:pt x="350085" y="585895"/>
                    <a:pt x="348180" y="587165"/>
                  </a:cubicBezTo>
                  <a:cubicBezTo>
                    <a:pt x="344370" y="589705"/>
                    <a:pt x="340753" y="592561"/>
                    <a:pt x="336750" y="594785"/>
                  </a:cubicBezTo>
                  <a:cubicBezTo>
                    <a:pt x="334995" y="595760"/>
                    <a:pt x="332831" y="595792"/>
                    <a:pt x="331035" y="596690"/>
                  </a:cubicBezTo>
                  <a:cubicBezTo>
                    <a:pt x="328987" y="597714"/>
                    <a:pt x="327225" y="599230"/>
                    <a:pt x="325320" y="600500"/>
                  </a:cubicBezTo>
                  <a:cubicBezTo>
                    <a:pt x="323649" y="601614"/>
                    <a:pt x="321510" y="601770"/>
                    <a:pt x="319605" y="602405"/>
                  </a:cubicBezTo>
                  <a:cubicBezTo>
                    <a:pt x="305691" y="607043"/>
                    <a:pt x="312071" y="605241"/>
                    <a:pt x="300555" y="608120"/>
                  </a:cubicBezTo>
                  <a:cubicBezTo>
                    <a:pt x="296659" y="609094"/>
                    <a:pt x="292935" y="610660"/>
                    <a:pt x="289125" y="611930"/>
                  </a:cubicBezTo>
                  <a:lnTo>
                    <a:pt x="271980" y="613835"/>
                  </a:lnTo>
                  <a:lnTo>
                    <a:pt x="266989" y="615083"/>
                  </a:lnTo>
                  <a:lnTo>
                    <a:pt x="292799" y="603266"/>
                  </a:lnTo>
                  <a:lnTo>
                    <a:pt x="292799" y="600742"/>
                  </a:lnTo>
                  <a:lnTo>
                    <a:pt x="252413" y="615886"/>
                  </a:lnTo>
                  <a:lnTo>
                    <a:pt x="247365" y="605790"/>
                  </a:lnTo>
                  <a:lnTo>
                    <a:pt x="172089" y="634929"/>
                  </a:lnTo>
                  <a:lnTo>
                    <a:pt x="170689" y="635162"/>
                  </a:lnTo>
                  <a:lnTo>
                    <a:pt x="199406" y="618411"/>
                  </a:lnTo>
                  <a:lnTo>
                    <a:pt x="191834" y="608314"/>
                  </a:lnTo>
                  <a:cubicBezTo>
                    <a:pt x="188468" y="609997"/>
                    <a:pt x="184261" y="610838"/>
                    <a:pt x="179213" y="610838"/>
                  </a:cubicBezTo>
                  <a:lnTo>
                    <a:pt x="184261" y="598218"/>
                  </a:lnTo>
                  <a:lnTo>
                    <a:pt x="128731" y="620935"/>
                  </a:lnTo>
                  <a:lnTo>
                    <a:pt x="141351" y="610838"/>
                  </a:lnTo>
                  <a:lnTo>
                    <a:pt x="141351" y="603266"/>
                  </a:lnTo>
                  <a:cubicBezTo>
                    <a:pt x="132937" y="603266"/>
                    <a:pt x="126207" y="604107"/>
                    <a:pt x="121158" y="605790"/>
                  </a:cubicBezTo>
                  <a:lnTo>
                    <a:pt x="121158" y="600742"/>
                  </a:lnTo>
                  <a:cubicBezTo>
                    <a:pt x="112745" y="604107"/>
                    <a:pt x="103489" y="604949"/>
                    <a:pt x="93393" y="603266"/>
                  </a:cubicBezTo>
                  <a:lnTo>
                    <a:pt x="100965" y="598218"/>
                  </a:lnTo>
                  <a:lnTo>
                    <a:pt x="90869" y="590645"/>
                  </a:lnTo>
                  <a:lnTo>
                    <a:pt x="58055" y="605790"/>
                  </a:lnTo>
                  <a:lnTo>
                    <a:pt x="70676" y="595693"/>
                  </a:lnTo>
                  <a:lnTo>
                    <a:pt x="63103" y="588121"/>
                  </a:lnTo>
                  <a:lnTo>
                    <a:pt x="0" y="615886"/>
                  </a:lnTo>
                  <a:cubicBezTo>
                    <a:pt x="5049" y="609155"/>
                    <a:pt x="9255" y="604949"/>
                    <a:pt x="12621" y="603266"/>
                  </a:cubicBezTo>
                  <a:cubicBezTo>
                    <a:pt x="15987" y="601583"/>
                    <a:pt x="17669" y="599059"/>
                    <a:pt x="17669" y="595693"/>
                  </a:cubicBezTo>
                  <a:cubicBezTo>
                    <a:pt x="17669" y="592328"/>
                    <a:pt x="17669" y="589804"/>
                    <a:pt x="17669" y="588121"/>
                  </a:cubicBezTo>
                  <a:cubicBezTo>
                    <a:pt x="31131" y="576342"/>
                    <a:pt x="55110" y="562880"/>
                    <a:pt x="89607" y="547735"/>
                  </a:cubicBezTo>
                  <a:cubicBezTo>
                    <a:pt x="124103" y="532590"/>
                    <a:pt x="148503" y="522073"/>
                    <a:pt x="162806" y="516183"/>
                  </a:cubicBezTo>
                  <a:lnTo>
                    <a:pt x="170490" y="511573"/>
                  </a:lnTo>
                  <a:lnTo>
                    <a:pt x="172920" y="510965"/>
                  </a:lnTo>
                  <a:cubicBezTo>
                    <a:pt x="176816" y="509991"/>
                    <a:pt x="180503" y="508309"/>
                    <a:pt x="184350" y="507155"/>
                  </a:cubicBezTo>
                  <a:cubicBezTo>
                    <a:pt x="186858" y="506403"/>
                    <a:pt x="189430" y="505885"/>
                    <a:pt x="191970" y="505250"/>
                  </a:cubicBezTo>
                  <a:cubicBezTo>
                    <a:pt x="195866" y="504276"/>
                    <a:pt x="199590" y="502710"/>
                    <a:pt x="203400" y="501440"/>
                  </a:cubicBezTo>
                  <a:cubicBezTo>
                    <a:pt x="212044" y="498559"/>
                    <a:pt x="217399" y="494648"/>
                    <a:pt x="224355" y="490010"/>
                  </a:cubicBezTo>
                  <a:cubicBezTo>
                    <a:pt x="248176" y="484055"/>
                    <a:pt x="218559" y="491666"/>
                    <a:pt x="237690" y="486200"/>
                  </a:cubicBezTo>
                  <a:cubicBezTo>
                    <a:pt x="240207" y="485481"/>
                    <a:pt x="242904" y="485326"/>
                    <a:pt x="245310" y="484295"/>
                  </a:cubicBezTo>
                  <a:cubicBezTo>
                    <a:pt x="247414" y="483393"/>
                    <a:pt x="249120" y="481755"/>
                    <a:pt x="251025" y="480485"/>
                  </a:cubicBezTo>
                  <a:cubicBezTo>
                    <a:pt x="254892" y="479518"/>
                    <a:pt x="260534" y="478315"/>
                    <a:pt x="264360" y="476675"/>
                  </a:cubicBezTo>
                  <a:cubicBezTo>
                    <a:pt x="266970" y="475556"/>
                    <a:pt x="269321" y="473862"/>
                    <a:pt x="271980" y="472865"/>
                  </a:cubicBezTo>
                  <a:cubicBezTo>
                    <a:pt x="274431" y="471946"/>
                    <a:pt x="277083" y="471679"/>
                    <a:pt x="279600" y="470960"/>
                  </a:cubicBezTo>
                  <a:cubicBezTo>
                    <a:pt x="281531" y="470408"/>
                    <a:pt x="283355" y="469491"/>
                    <a:pt x="285315" y="469055"/>
                  </a:cubicBezTo>
                  <a:cubicBezTo>
                    <a:pt x="289086" y="468217"/>
                    <a:pt x="293081" y="468371"/>
                    <a:pt x="296745" y="467150"/>
                  </a:cubicBezTo>
                  <a:cubicBezTo>
                    <a:pt x="298917" y="466426"/>
                    <a:pt x="300555" y="464610"/>
                    <a:pt x="302460" y="463340"/>
                  </a:cubicBezTo>
                  <a:cubicBezTo>
                    <a:pt x="304901" y="462730"/>
                    <a:pt x="313062" y="460896"/>
                    <a:pt x="315795" y="459530"/>
                  </a:cubicBezTo>
                  <a:cubicBezTo>
                    <a:pt x="317843" y="458506"/>
                    <a:pt x="319605" y="456990"/>
                    <a:pt x="321510" y="455720"/>
                  </a:cubicBezTo>
                  <a:cubicBezTo>
                    <a:pt x="324852" y="453492"/>
                    <a:pt x="329348" y="453706"/>
                    <a:pt x="332940" y="451910"/>
                  </a:cubicBezTo>
                  <a:cubicBezTo>
                    <a:pt x="335780" y="450490"/>
                    <a:pt x="337976" y="448040"/>
                    <a:pt x="340560" y="446195"/>
                  </a:cubicBezTo>
                  <a:cubicBezTo>
                    <a:pt x="342423" y="444864"/>
                    <a:pt x="344370" y="443655"/>
                    <a:pt x="346275" y="442385"/>
                  </a:cubicBezTo>
                  <a:cubicBezTo>
                    <a:pt x="348638" y="440810"/>
                    <a:pt x="351355" y="439845"/>
                    <a:pt x="353895" y="438575"/>
                  </a:cubicBezTo>
                  <a:lnTo>
                    <a:pt x="361515" y="434765"/>
                  </a:lnTo>
                  <a:cubicBezTo>
                    <a:pt x="366595" y="432225"/>
                    <a:pt x="371963" y="430194"/>
                    <a:pt x="376755" y="427145"/>
                  </a:cubicBezTo>
                  <a:cubicBezTo>
                    <a:pt x="379028" y="425699"/>
                    <a:pt x="380565" y="423335"/>
                    <a:pt x="382470" y="421430"/>
                  </a:cubicBezTo>
                  <a:cubicBezTo>
                    <a:pt x="385708" y="418192"/>
                    <a:pt x="389897" y="416034"/>
                    <a:pt x="393900" y="413810"/>
                  </a:cubicBezTo>
                  <a:cubicBezTo>
                    <a:pt x="395655" y="412835"/>
                    <a:pt x="398047" y="413159"/>
                    <a:pt x="399615" y="411905"/>
                  </a:cubicBezTo>
                  <a:cubicBezTo>
                    <a:pt x="401403" y="410475"/>
                    <a:pt x="402155" y="408095"/>
                    <a:pt x="403425" y="406190"/>
                  </a:cubicBezTo>
                  <a:cubicBezTo>
                    <a:pt x="403425" y="406190"/>
                    <a:pt x="410852" y="400794"/>
                    <a:pt x="414855" y="398570"/>
                  </a:cubicBezTo>
                  <a:cubicBezTo>
                    <a:pt x="424598" y="393157"/>
                    <a:pt x="417340" y="401510"/>
                    <a:pt x="424380" y="390950"/>
                  </a:cubicBezTo>
                  <a:cubicBezTo>
                    <a:pt x="428359" y="388298"/>
                    <a:pt x="429383" y="387751"/>
                    <a:pt x="430329" y="386949"/>
                  </a:cubicBezTo>
                  <a:lnTo>
                    <a:pt x="434041" y="383208"/>
                  </a:lnTo>
                  <a:lnTo>
                    <a:pt x="436674" y="391239"/>
                  </a:lnTo>
                  <a:cubicBezTo>
                    <a:pt x="525860" y="334026"/>
                    <a:pt x="609997" y="270923"/>
                    <a:pt x="689086" y="201930"/>
                  </a:cubicBezTo>
                  <a:lnTo>
                    <a:pt x="719376" y="169116"/>
                  </a:lnTo>
                  <a:cubicBezTo>
                    <a:pt x="717693" y="169116"/>
                    <a:pt x="712645" y="166592"/>
                    <a:pt x="704231" y="161544"/>
                  </a:cubicBezTo>
                  <a:cubicBezTo>
                    <a:pt x="695817" y="156496"/>
                    <a:pt x="678990" y="148503"/>
                    <a:pt x="653749" y="137565"/>
                  </a:cubicBezTo>
                  <a:cubicBezTo>
                    <a:pt x="628508" y="126627"/>
                    <a:pt x="599059" y="119054"/>
                    <a:pt x="565404" y="114848"/>
                  </a:cubicBezTo>
                  <a:cubicBezTo>
                    <a:pt x="531749" y="110641"/>
                    <a:pt x="510294" y="106434"/>
                    <a:pt x="501039" y="102227"/>
                  </a:cubicBezTo>
                  <a:cubicBezTo>
                    <a:pt x="491784" y="98020"/>
                    <a:pt x="481267" y="93393"/>
                    <a:pt x="469487" y="88344"/>
                  </a:cubicBezTo>
                  <a:cubicBezTo>
                    <a:pt x="469487" y="84979"/>
                    <a:pt x="469908" y="81613"/>
                    <a:pt x="470750" y="78248"/>
                  </a:cubicBezTo>
                  <a:cubicBezTo>
                    <a:pt x="471591" y="74882"/>
                    <a:pt x="472853" y="71517"/>
                    <a:pt x="474536" y="68151"/>
                  </a:cubicBezTo>
                  <a:lnTo>
                    <a:pt x="487156" y="58055"/>
                  </a:lnTo>
                  <a:lnTo>
                    <a:pt x="479584" y="53006"/>
                  </a:lnTo>
                  <a:lnTo>
                    <a:pt x="487156" y="50482"/>
                  </a:lnTo>
                  <a:lnTo>
                    <a:pt x="492205" y="45434"/>
                  </a:lnTo>
                  <a:lnTo>
                    <a:pt x="484632" y="37862"/>
                  </a:lnTo>
                  <a:lnTo>
                    <a:pt x="494729" y="27765"/>
                  </a:lnTo>
                  <a:lnTo>
                    <a:pt x="489681" y="20193"/>
                  </a:lnTo>
                  <a:lnTo>
                    <a:pt x="509873" y="17669"/>
                  </a:lnTo>
                  <a:lnTo>
                    <a:pt x="501393" y="2827"/>
                  </a:lnTo>
                  <a:lnTo>
                    <a:pt x="502301" y="2524"/>
                  </a:lnTo>
                  <a:cubicBezTo>
                    <a:pt x="503143" y="1682"/>
                    <a:pt x="507665" y="1262"/>
                    <a:pt x="515869" y="1262"/>
                  </a:cubicBezTo>
                  <a:close/>
                  <a:moveTo>
                    <a:pt x="499777" y="0"/>
                  </a:moveTo>
                  <a:lnTo>
                    <a:pt x="501393" y="2827"/>
                  </a:lnTo>
                  <a:lnTo>
                    <a:pt x="500408" y="3155"/>
                  </a:lnTo>
                  <a:cubicBezTo>
                    <a:pt x="499987" y="2734"/>
                    <a:pt x="499777" y="1682"/>
                    <a:pt x="499777" y="0"/>
                  </a:cubicBezTo>
                  <a:close/>
                </a:path>
              </a:pathLst>
            </a:custGeom>
            <a:solidFill>
              <a:srgbClr val="000058">
                <a:alpha val="3000"/>
              </a:srgbClr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>
                <a:defRPr sz="16600">
                  <a:solidFill>
                    <a:srgbClr val="3C2918"/>
                  </a:solidFill>
                  <a:latin typeface="Ohhige115" panose="02000609000000000000" pitchFamily="49" charset="-128"/>
                  <a:ea typeface="Ohhige115" panose="02000609000000000000" pitchFamily="49" charset="-128"/>
                </a:defRPr>
              </a:lvl1pPr>
            </a:lstStyle>
            <a:p>
              <a:endParaRPr lang="zh-CN" altLang="en-US" sz="19900" dirty="0">
                <a:solidFill>
                  <a:srgbClr val="000058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</a:endParaRPr>
            </a:p>
          </p:txBody>
        </p:sp>
        <p:sp>
          <p:nvSpPr>
            <p:cNvPr id="150" name="任意多边形 149"/>
            <p:cNvSpPr/>
            <p:nvPr/>
          </p:nvSpPr>
          <p:spPr>
            <a:xfrm>
              <a:off x="3101801" y="2483410"/>
              <a:ext cx="223785" cy="607218"/>
            </a:xfrm>
            <a:custGeom>
              <a:avLst/>
              <a:gdLst>
                <a:gd name="connsiteX0" fmla="*/ 355902 w 810244"/>
                <a:gd name="connsiteY0" fmla="*/ 0 h 2198513"/>
                <a:gd name="connsiteX1" fmla="*/ 376095 w 810244"/>
                <a:gd name="connsiteY1" fmla="*/ 1262 h 2198513"/>
                <a:gd name="connsiteX2" fmla="*/ 532590 w 810244"/>
                <a:gd name="connsiteY2" fmla="*/ 32814 h 2198513"/>
                <a:gd name="connsiteX3" fmla="*/ 547735 w 810244"/>
                <a:gd name="connsiteY3" fmla="*/ 12621 h 2198513"/>
                <a:gd name="connsiteX4" fmla="*/ 566666 w 810244"/>
                <a:gd name="connsiteY4" fmla="*/ 12621 h 2198513"/>
                <a:gd name="connsiteX5" fmla="*/ 580549 w 810244"/>
                <a:gd name="connsiteY5" fmla="*/ 21455 h 2198513"/>
                <a:gd name="connsiteX6" fmla="*/ 604528 w 810244"/>
                <a:gd name="connsiteY6" fmla="*/ 45434 h 2198513"/>
                <a:gd name="connsiteX7" fmla="*/ 648700 w 810244"/>
                <a:gd name="connsiteY7" fmla="*/ 71938 h 2198513"/>
                <a:gd name="connsiteX8" fmla="*/ 700445 w 810244"/>
                <a:gd name="connsiteY8" fmla="*/ 88344 h 2198513"/>
                <a:gd name="connsiteX9" fmla="*/ 742093 w 810244"/>
                <a:gd name="connsiteY9" fmla="*/ 100965 h 2198513"/>
                <a:gd name="connsiteX10" fmla="*/ 752189 w 810244"/>
                <a:gd name="connsiteY10" fmla="*/ 126206 h 2198513"/>
                <a:gd name="connsiteX11" fmla="*/ 762286 w 810244"/>
                <a:gd name="connsiteY11" fmla="*/ 132517 h 2198513"/>
                <a:gd name="connsiteX12" fmla="*/ 781217 w 810244"/>
                <a:gd name="connsiteY12" fmla="*/ 137565 h 2198513"/>
                <a:gd name="connsiteX13" fmla="*/ 805196 w 810244"/>
                <a:gd name="connsiteY13" fmla="*/ 146399 h 2198513"/>
                <a:gd name="connsiteX14" fmla="*/ 810244 w 810244"/>
                <a:gd name="connsiteY14" fmla="*/ 166592 h 2198513"/>
                <a:gd name="connsiteX15" fmla="*/ 777430 w 810244"/>
                <a:gd name="connsiteY15" fmla="*/ 206978 h 2198513"/>
                <a:gd name="connsiteX16" fmla="*/ 790051 w 810244"/>
                <a:gd name="connsiteY16" fmla="*/ 232220 h 2198513"/>
                <a:gd name="connsiteX17" fmla="*/ 752189 w 810244"/>
                <a:gd name="connsiteY17" fmla="*/ 239792 h 2198513"/>
                <a:gd name="connsiteX18" fmla="*/ 740831 w 810244"/>
                <a:gd name="connsiteY18" fmla="*/ 297847 h 2198513"/>
                <a:gd name="connsiteX19" fmla="*/ 731996 w 810244"/>
                <a:gd name="connsiteY19" fmla="*/ 335709 h 2198513"/>
                <a:gd name="connsiteX20" fmla="*/ 726948 w 810244"/>
                <a:gd name="connsiteY20" fmla="*/ 355902 h 2198513"/>
                <a:gd name="connsiteX21" fmla="*/ 709279 w 810244"/>
                <a:gd name="connsiteY21" fmla="*/ 365998 h 2198513"/>
                <a:gd name="connsiteX22" fmla="*/ 676466 w 810244"/>
                <a:gd name="connsiteY22" fmla="*/ 527542 h 2198513"/>
                <a:gd name="connsiteX23" fmla="*/ 661321 w 810244"/>
                <a:gd name="connsiteY23" fmla="*/ 595694 h 2198513"/>
                <a:gd name="connsiteX24" fmla="*/ 662583 w 810244"/>
                <a:gd name="connsiteY24" fmla="*/ 676466 h 2198513"/>
                <a:gd name="connsiteX25" fmla="*/ 658797 w 810244"/>
                <a:gd name="connsiteY25" fmla="*/ 790051 h 2198513"/>
                <a:gd name="connsiteX26" fmla="*/ 658797 w 810244"/>
                <a:gd name="connsiteY26" fmla="*/ 938975 h 2198513"/>
                <a:gd name="connsiteX27" fmla="*/ 668893 w 810244"/>
                <a:gd name="connsiteY27" fmla="*/ 1033629 h 2198513"/>
                <a:gd name="connsiteX28" fmla="*/ 671417 w 810244"/>
                <a:gd name="connsiteY28" fmla="*/ 1060133 h 2198513"/>
                <a:gd name="connsiteX29" fmla="*/ 673941 w 810244"/>
                <a:gd name="connsiteY29" fmla="*/ 1082850 h 2198513"/>
                <a:gd name="connsiteX30" fmla="*/ 672679 w 810244"/>
                <a:gd name="connsiteY30" fmla="*/ 1099257 h 2198513"/>
                <a:gd name="connsiteX31" fmla="*/ 670155 w 810244"/>
                <a:gd name="connsiteY31" fmla="*/ 1115664 h 2198513"/>
                <a:gd name="connsiteX32" fmla="*/ 668893 w 810244"/>
                <a:gd name="connsiteY32" fmla="*/ 1158574 h 2198513"/>
                <a:gd name="connsiteX33" fmla="*/ 673941 w 810244"/>
                <a:gd name="connsiteY33" fmla="*/ 1138381 h 2198513"/>
                <a:gd name="connsiteX34" fmla="*/ 675204 w 810244"/>
                <a:gd name="connsiteY34" fmla="*/ 1148477 h 2198513"/>
                <a:gd name="connsiteX35" fmla="*/ 672679 w 810244"/>
                <a:gd name="connsiteY35" fmla="*/ 1167408 h 2198513"/>
                <a:gd name="connsiteX36" fmla="*/ 671417 w 810244"/>
                <a:gd name="connsiteY36" fmla="*/ 1211580 h 2198513"/>
                <a:gd name="connsiteX37" fmla="*/ 681514 w 810244"/>
                <a:gd name="connsiteY37" fmla="*/ 1188863 h 2198513"/>
                <a:gd name="connsiteX38" fmla="*/ 682776 w 810244"/>
                <a:gd name="connsiteY38" fmla="*/ 1238084 h 2198513"/>
                <a:gd name="connsiteX39" fmla="*/ 684038 w 810244"/>
                <a:gd name="connsiteY39" fmla="*/ 1267111 h 2198513"/>
                <a:gd name="connsiteX40" fmla="*/ 686562 w 810244"/>
                <a:gd name="connsiteY40" fmla="*/ 1282256 h 2198513"/>
                <a:gd name="connsiteX41" fmla="*/ 681514 w 810244"/>
                <a:gd name="connsiteY41" fmla="*/ 1284780 h 2198513"/>
                <a:gd name="connsiteX42" fmla="*/ 686562 w 810244"/>
                <a:gd name="connsiteY42" fmla="*/ 1289828 h 2198513"/>
                <a:gd name="connsiteX43" fmla="*/ 691610 w 810244"/>
                <a:gd name="connsiteY43" fmla="*/ 1356717 h 2198513"/>
                <a:gd name="connsiteX44" fmla="*/ 695397 w 810244"/>
                <a:gd name="connsiteY44" fmla="*/ 1452634 h 2198513"/>
                <a:gd name="connsiteX45" fmla="*/ 694134 w 810244"/>
                <a:gd name="connsiteY45" fmla="*/ 1532144 h 2198513"/>
                <a:gd name="connsiteX46" fmla="*/ 696659 w 810244"/>
                <a:gd name="connsiteY46" fmla="*/ 1552337 h 2198513"/>
                <a:gd name="connsiteX47" fmla="*/ 704231 w 810244"/>
                <a:gd name="connsiteY47" fmla="*/ 1567482 h 2198513"/>
                <a:gd name="connsiteX48" fmla="*/ 696659 w 810244"/>
                <a:gd name="connsiteY48" fmla="*/ 1653302 h 2198513"/>
                <a:gd name="connsiteX49" fmla="*/ 704231 w 810244"/>
                <a:gd name="connsiteY49" fmla="*/ 1638157 h 2198513"/>
                <a:gd name="connsiteX50" fmla="*/ 711803 w 810244"/>
                <a:gd name="connsiteY50" fmla="*/ 1630585 h 2198513"/>
                <a:gd name="connsiteX51" fmla="*/ 713066 w 810244"/>
                <a:gd name="connsiteY51" fmla="*/ 1639419 h 2198513"/>
                <a:gd name="connsiteX52" fmla="*/ 711803 w 810244"/>
                <a:gd name="connsiteY52" fmla="*/ 1658350 h 2198513"/>
                <a:gd name="connsiteX53" fmla="*/ 704231 w 810244"/>
                <a:gd name="connsiteY53" fmla="*/ 1708833 h 2198513"/>
                <a:gd name="connsiteX54" fmla="*/ 709279 w 810244"/>
                <a:gd name="connsiteY54" fmla="*/ 1716405 h 2198513"/>
                <a:gd name="connsiteX55" fmla="*/ 718114 w 810244"/>
                <a:gd name="connsiteY55" fmla="*/ 1731550 h 2198513"/>
                <a:gd name="connsiteX56" fmla="*/ 721900 w 810244"/>
                <a:gd name="connsiteY56" fmla="*/ 1759315 h 2198513"/>
                <a:gd name="connsiteX57" fmla="*/ 728210 w 810244"/>
                <a:gd name="connsiteY57" fmla="*/ 1798439 h 2198513"/>
                <a:gd name="connsiteX58" fmla="*/ 734521 w 810244"/>
                <a:gd name="connsiteY58" fmla="*/ 1838825 h 2198513"/>
                <a:gd name="connsiteX59" fmla="*/ 734521 w 810244"/>
                <a:gd name="connsiteY59" fmla="*/ 1895618 h 2198513"/>
                <a:gd name="connsiteX60" fmla="*/ 744617 w 810244"/>
                <a:gd name="connsiteY60" fmla="*/ 1895618 h 2198513"/>
                <a:gd name="connsiteX61" fmla="*/ 749034 w 810244"/>
                <a:gd name="connsiteY61" fmla="*/ 1867853 h 2198513"/>
                <a:gd name="connsiteX62" fmla="*/ 754991 w 810244"/>
                <a:gd name="connsiteY62" fmla="*/ 1855371 h 2198513"/>
                <a:gd name="connsiteX63" fmla="*/ 764810 w 810244"/>
                <a:gd name="connsiteY63" fmla="*/ 1860280 h 2198513"/>
                <a:gd name="connsiteX64" fmla="*/ 769858 w 810244"/>
                <a:gd name="connsiteY64" fmla="*/ 1890570 h 2198513"/>
                <a:gd name="connsiteX65" fmla="*/ 767334 w 810244"/>
                <a:gd name="connsiteY65" fmla="*/ 1913287 h 2198513"/>
                <a:gd name="connsiteX66" fmla="*/ 754714 w 810244"/>
                <a:gd name="connsiteY66" fmla="*/ 1958721 h 2198513"/>
                <a:gd name="connsiteX67" fmla="*/ 752189 w 810244"/>
                <a:gd name="connsiteY67" fmla="*/ 1953673 h 2198513"/>
                <a:gd name="connsiteX68" fmla="*/ 742093 w 810244"/>
                <a:gd name="connsiteY68" fmla="*/ 1963770 h 2198513"/>
                <a:gd name="connsiteX69" fmla="*/ 744617 w 810244"/>
                <a:gd name="connsiteY69" fmla="*/ 2016776 h 2198513"/>
                <a:gd name="connsiteX70" fmla="*/ 737045 w 810244"/>
                <a:gd name="connsiteY70" fmla="*/ 2016776 h 2198513"/>
                <a:gd name="connsiteX71" fmla="*/ 742093 w 810244"/>
                <a:gd name="connsiteY71" fmla="*/ 2031921 h 2198513"/>
                <a:gd name="connsiteX72" fmla="*/ 726948 w 810244"/>
                <a:gd name="connsiteY72" fmla="*/ 2036969 h 2198513"/>
                <a:gd name="connsiteX73" fmla="*/ 737045 w 810244"/>
                <a:gd name="connsiteY73" fmla="*/ 2060948 h 2198513"/>
                <a:gd name="connsiteX74" fmla="*/ 737045 w 810244"/>
                <a:gd name="connsiteY74" fmla="*/ 2076093 h 2198513"/>
                <a:gd name="connsiteX75" fmla="*/ 733258 w 810244"/>
                <a:gd name="connsiteY75" fmla="*/ 2091238 h 2198513"/>
                <a:gd name="connsiteX76" fmla="*/ 734521 w 810244"/>
                <a:gd name="connsiteY76" fmla="*/ 2105120 h 2198513"/>
                <a:gd name="connsiteX77" fmla="*/ 726948 w 810244"/>
                <a:gd name="connsiteY77" fmla="*/ 2107644 h 2198513"/>
                <a:gd name="connsiteX78" fmla="*/ 721900 w 810244"/>
                <a:gd name="connsiteY78" fmla="*/ 2120265 h 2198513"/>
                <a:gd name="connsiteX79" fmla="*/ 731996 w 810244"/>
                <a:gd name="connsiteY79" fmla="*/ 2140458 h 2198513"/>
                <a:gd name="connsiteX80" fmla="*/ 729472 w 810244"/>
                <a:gd name="connsiteY80" fmla="*/ 2140458 h 2198513"/>
                <a:gd name="connsiteX81" fmla="*/ 704231 w 810244"/>
                <a:gd name="connsiteY81" fmla="*/ 2121527 h 2198513"/>
                <a:gd name="connsiteX82" fmla="*/ 691610 w 810244"/>
                <a:gd name="connsiteY82" fmla="*/ 2115217 h 2198513"/>
                <a:gd name="connsiteX83" fmla="*/ 673941 w 810244"/>
                <a:gd name="connsiteY83" fmla="*/ 2112693 h 2198513"/>
                <a:gd name="connsiteX84" fmla="*/ 658797 w 810244"/>
                <a:gd name="connsiteY84" fmla="*/ 2127837 h 2198513"/>
                <a:gd name="connsiteX85" fmla="*/ 649962 w 810244"/>
                <a:gd name="connsiteY85" fmla="*/ 2154341 h 2198513"/>
                <a:gd name="connsiteX86" fmla="*/ 647438 w 810244"/>
                <a:gd name="connsiteY86" fmla="*/ 2164437 h 2198513"/>
                <a:gd name="connsiteX87" fmla="*/ 643652 w 810244"/>
                <a:gd name="connsiteY87" fmla="*/ 2175796 h 2198513"/>
                <a:gd name="connsiteX88" fmla="*/ 631031 w 810244"/>
                <a:gd name="connsiteY88" fmla="*/ 2175796 h 2198513"/>
                <a:gd name="connsiteX89" fmla="*/ 620935 w 810244"/>
                <a:gd name="connsiteY89" fmla="*/ 2180844 h 2198513"/>
                <a:gd name="connsiteX90" fmla="*/ 591908 w 810244"/>
                <a:gd name="connsiteY90" fmla="*/ 2192203 h 2198513"/>
                <a:gd name="connsiteX91" fmla="*/ 545211 w 810244"/>
                <a:gd name="connsiteY91" fmla="*/ 2194727 h 2198513"/>
                <a:gd name="connsiteX92" fmla="*/ 469487 w 810244"/>
                <a:gd name="connsiteY92" fmla="*/ 2183368 h 2198513"/>
                <a:gd name="connsiteX93" fmla="*/ 456867 w 810244"/>
                <a:gd name="connsiteY93" fmla="*/ 2198513 h 2198513"/>
                <a:gd name="connsiteX94" fmla="*/ 459391 w 810244"/>
                <a:gd name="connsiteY94" fmla="*/ 2188417 h 2198513"/>
                <a:gd name="connsiteX95" fmla="*/ 442984 w 810244"/>
                <a:gd name="connsiteY95" fmla="*/ 2168224 h 2198513"/>
                <a:gd name="connsiteX96" fmla="*/ 430363 w 810244"/>
                <a:gd name="connsiteY96" fmla="*/ 2150555 h 2198513"/>
                <a:gd name="connsiteX97" fmla="*/ 416481 w 810244"/>
                <a:gd name="connsiteY97" fmla="*/ 2135410 h 2198513"/>
                <a:gd name="connsiteX98" fmla="*/ 386191 w 810244"/>
                <a:gd name="connsiteY98" fmla="*/ 2117741 h 2198513"/>
                <a:gd name="connsiteX99" fmla="*/ 371047 w 810244"/>
                <a:gd name="connsiteY99" fmla="*/ 2095024 h 2198513"/>
                <a:gd name="connsiteX100" fmla="*/ 312992 w 810244"/>
                <a:gd name="connsiteY100" fmla="*/ 2036969 h 2198513"/>
                <a:gd name="connsiteX101" fmla="*/ 318040 w 810244"/>
                <a:gd name="connsiteY101" fmla="*/ 2026873 h 2198513"/>
                <a:gd name="connsiteX102" fmla="*/ 295323 w 810244"/>
                <a:gd name="connsiteY102" fmla="*/ 2014252 h 2198513"/>
                <a:gd name="connsiteX103" fmla="*/ 300371 w 810244"/>
                <a:gd name="connsiteY103" fmla="*/ 2011728 h 2198513"/>
                <a:gd name="connsiteX104" fmla="*/ 295323 w 810244"/>
                <a:gd name="connsiteY104" fmla="*/ 2004155 h 2198513"/>
                <a:gd name="connsiteX105" fmla="*/ 335709 w 810244"/>
                <a:gd name="connsiteY105" fmla="*/ 2014252 h 2198513"/>
                <a:gd name="connsiteX106" fmla="*/ 336971 w 810244"/>
                <a:gd name="connsiteY106" fmla="*/ 2004155 h 2198513"/>
                <a:gd name="connsiteX107" fmla="*/ 334447 w 810244"/>
                <a:gd name="connsiteY107" fmla="*/ 1983962 h 2198513"/>
                <a:gd name="connsiteX108" fmla="*/ 330661 w 810244"/>
                <a:gd name="connsiteY108" fmla="*/ 1962507 h 2198513"/>
                <a:gd name="connsiteX109" fmla="*/ 325612 w 810244"/>
                <a:gd name="connsiteY109" fmla="*/ 1941052 h 2198513"/>
                <a:gd name="connsiteX110" fmla="*/ 323088 w 810244"/>
                <a:gd name="connsiteY110" fmla="*/ 1910763 h 2198513"/>
                <a:gd name="connsiteX111" fmla="*/ 305419 w 810244"/>
                <a:gd name="connsiteY111" fmla="*/ 1900666 h 2198513"/>
                <a:gd name="connsiteX112" fmla="*/ 315516 w 810244"/>
                <a:gd name="connsiteY112" fmla="*/ 1895618 h 2198513"/>
                <a:gd name="connsiteX113" fmla="*/ 305419 w 810244"/>
                <a:gd name="connsiteY113" fmla="*/ 1882997 h 2198513"/>
                <a:gd name="connsiteX114" fmla="*/ 292799 w 810244"/>
                <a:gd name="connsiteY114" fmla="*/ 1880473 h 2198513"/>
                <a:gd name="connsiteX115" fmla="*/ 285226 w 810244"/>
                <a:gd name="connsiteY115" fmla="*/ 1882997 h 2198513"/>
                <a:gd name="connsiteX116" fmla="*/ 277654 w 810244"/>
                <a:gd name="connsiteY116" fmla="*/ 1877949 h 2198513"/>
                <a:gd name="connsiteX117" fmla="*/ 275130 w 810244"/>
                <a:gd name="connsiteY117" fmla="*/ 1880473 h 2198513"/>
                <a:gd name="connsiteX118" fmla="*/ 254937 w 810244"/>
                <a:gd name="connsiteY118" fmla="*/ 1877949 h 2198513"/>
                <a:gd name="connsiteX119" fmla="*/ 252413 w 810244"/>
                <a:gd name="connsiteY119" fmla="*/ 1880473 h 2198513"/>
                <a:gd name="connsiteX120" fmla="*/ 244840 w 810244"/>
                <a:gd name="connsiteY120" fmla="*/ 1877949 h 2198513"/>
                <a:gd name="connsiteX121" fmla="*/ 176689 w 810244"/>
                <a:gd name="connsiteY121" fmla="*/ 1872901 h 2198513"/>
                <a:gd name="connsiteX122" fmla="*/ 179213 w 810244"/>
                <a:gd name="connsiteY122" fmla="*/ 1860280 h 2198513"/>
                <a:gd name="connsiteX123" fmla="*/ 171641 w 810244"/>
                <a:gd name="connsiteY123" fmla="*/ 1860280 h 2198513"/>
                <a:gd name="connsiteX124" fmla="*/ 166592 w 810244"/>
                <a:gd name="connsiteY124" fmla="*/ 1855232 h 2198513"/>
                <a:gd name="connsiteX125" fmla="*/ 75724 w 810244"/>
                <a:gd name="connsiteY125" fmla="*/ 1852708 h 2198513"/>
                <a:gd name="connsiteX126" fmla="*/ 113586 w 810244"/>
                <a:gd name="connsiteY126" fmla="*/ 1847660 h 2198513"/>
                <a:gd name="connsiteX127" fmla="*/ 0 w 810244"/>
                <a:gd name="connsiteY127" fmla="*/ 1835039 h 2198513"/>
                <a:gd name="connsiteX128" fmla="*/ 90869 w 810244"/>
                <a:gd name="connsiteY128" fmla="*/ 1835039 h 2198513"/>
                <a:gd name="connsiteX129" fmla="*/ 95917 w 810244"/>
                <a:gd name="connsiteY129" fmla="*/ 1819894 h 2198513"/>
                <a:gd name="connsiteX130" fmla="*/ 106013 w 810244"/>
                <a:gd name="connsiteY130" fmla="*/ 1819894 h 2198513"/>
                <a:gd name="connsiteX131" fmla="*/ 106013 w 810244"/>
                <a:gd name="connsiteY131" fmla="*/ 1827467 h 2198513"/>
                <a:gd name="connsiteX132" fmla="*/ 113586 w 810244"/>
                <a:gd name="connsiteY132" fmla="*/ 1822418 h 2198513"/>
                <a:gd name="connsiteX133" fmla="*/ 176689 w 810244"/>
                <a:gd name="connsiteY133" fmla="*/ 1819894 h 2198513"/>
                <a:gd name="connsiteX134" fmla="*/ 159020 w 810244"/>
                <a:gd name="connsiteY134" fmla="*/ 1817370 h 2198513"/>
                <a:gd name="connsiteX135" fmla="*/ 153972 w 810244"/>
                <a:gd name="connsiteY135" fmla="*/ 1819894 h 2198513"/>
                <a:gd name="connsiteX136" fmla="*/ 140089 w 810244"/>
                <a:gd name="connsiteY136" fmla="*/ 1814846 h 2198513"/>
                <a:gd name="connsiteX137" fmla="*/ 117372 w 810244"/>
                <a:gd name="connsiteY137" fmla="*/ 1813584 h 2198513"/>
                <a:gd name="connsiteX138" fmla="*/ 58055 w 810244"/>
                <a:gd name="connsiteY138" fmla="*/ 1819894 h 2198513"/>
                <a:gd name="connsiteX139" fmla="*/ 53007 w 810244"/>
                <a:gd name="connsiteY139" fmla="*/ 1814846 h 2198513"/>
                <a:gd name="connsiteX140" fmla="*/ 50483 w 810244"/>
                <a:gd name="connsiteY140" fmla="*/ 1817370 h 2198513"/>
                <a:gd name="connsiteX141" fmla="*/ 35338 w 810244"/>
                <a:gd name="connsiteY141" fmla="*/ 1807274 h 2198513"/>
                <a:gd name="connsiteX142" fmla="*/ 76986 w 810244"/>
                <a:gd name="connsiteY142" fmla="*/ 1812322 h 2198513"/>
                <a:gd name="connsiteX143" fmla="*/ 119896 w 810244"/>
                <a:gd name="connsiteY143" fmla="*/ 1808536 h 2198513"/>
                <a:gd name="connsiteX144" fmla="*/ 160282 w 810244"/>
                <a:gd name="connsiteY144" fmla="*/ 1804750 h 2198513"/>
                <a:gd name="connsiteX145" fmla="*/ 184261 w 810244"/>
                <a:gd name="connsiteY145" fmla="*/ 1799701 h 2198513"/>
                <a:gd name="connsiteX146" fmla="*/ 184261 w 810244"/>
                <a:gd name="connsiteY146" fmla="*/ 1792129 h 2198513"/>
                <a:gd name="connsiteX147" fmla="*/ 204454 w 810244"/>
                <a:gd name="connsiteY147" fmla="*/ 1789605 h 2198513"/>
                <a:gd name="connsiteX148" fmla="*/ 159020 w 810244"/>
                <a:gd name="connsiteY148" fmla="*/ 1776984 h 2198513"/>
                <a:gd name="connsiteX149" fmla="*/ 193096 w 810244"/>
                <a:gd name="connsiteY149" fmla="*/ 1776984 h 2198513"/>
                <a:gd name="connsiteX150" fmla="*/ 209503 w 810244"/>
                <a:gd name="connsiteY150" fmla="*/ 1778246 h 2198513"/>
                <a:gd name="connsiteX151" fmla="*/ 222123 w 810244"/>
                <a:gd name="connsiteY151" fmla="*/ 1782032 h 2198513"/>
                <a:gd name="connsiteX152" fmla="*/ 219599 w 810244"/>
                <a:gd name="connsiteY152" fmla="*/ 1774460 h 2198513"/>
                <a:gd name="connsiteX153" fmla="*/ 242316 w 810244"/>
                <a:gd name="connsiteY153" fmla="*/ 1771936 h 2198513"/>
                <a:gd name="connsiteX154" fmla="*/ 239792 w 810244"/>
                <a:gd name="connsiteY154" fmla="*/ 1774460 h 2198513"/>
                <a:gd name="connsiteX155" fmla="*/ 224647 w 810244"/>
                <a:gd name="connsiteY155" fmla="*/ 1774460 h 2198513"/>
                <a:gd name="connsiteX156" fmla="*/ 222123 w 810244"/>
                <a:gd name="connsiteY156" fmla="*/ 1779508 h 2198513"/>
                <a:gd name="connsiteX157" fmla="*/ 239792 w 810244"/>
                <a:gd name="connsiteY157" fmla="*/ 1778246 h 2198513"/>
                <a:gd name="connsiteX158" fmla="*/ 246102 w 810244"/>
                <a:gd name="connsiteY158" fmla="*/ 1778246 h 2198513"/>
                <a:gd name="connsiteX159" fmla="*/ 252413 w 810244"/>
                <a:gd name="connsiteY159" fmla="*/ 1779508 h 2198513"/>
                <a:gd name="connsiteX160" fmla="*/ 247364 w 810244"/>
                <a:gd name="connsiteY160" fmla="*/ 1771936 h 2198513"/>
                <a:gd name="connsiteX161" fmla="*/ 345805 w 810244"/>
                <a:gd name="connsiteY161" fmla="*/ 1741646 h 2198513"/>
                <a:gd name="connsiteX162" fmla="*/ 345805 w 810244"/>
                <a:gd name="connsiteY162" fmla="*/ 1736598 h 2198513"/>
                <a:gd name="connsiteX163" fmla="*/ 353378 w 810244"/>
                <a:gd name="connsiteY163" fmla="*/ 1731550 h 2198513"/>
                <a:gd name="connsiteX164" fmla="*/ 360950 w 810244"/>
                <a:gd name="connsiteY164" fmla="*/ 1716405 h 2198513"/>
                <a:gd name="connsiteX165" fmla="*/ 364736 w 810244"/>
                <a:gd name="connsiteY165" fmla="*/ 1697474 h 2198513"/>
                <a:gd name="connsiteX166" fmla="*/ 368522 w 810244"/>
                <a:gd name="connsiteY166" fmla="*/ 1650778 h 2198513"/>
                <a:gd name="connsiteX167" fmla="*/ 381143 w 810244"/>
                <a:gd name="connsiteY167" fmla="*/ 1640681 h 2198513"/>
                <a:gd name="connsiteX168" fmla="*/ 386191 w 810244"/>
                <a:gd name="connsiteY168" fmla="*/ 1621750 h 2198513"/>
                <a:gd name="connsiteX169" fmla="*/ 386191 w 810244"/>
                <a:gd name="connsiteY169" fmla="*/ 1614178 h 2198513"/>
                <a:gd name="connsiteX170" fmla="*/ 383667 w 810244"/>
                <a:gd name="connsiteY170" fmla="*/ 1610392 h 2198513"/>
                <a:gd name="connsiteX171" fmla="*/ 393764 w 810244"/>
                <a:gd name="connsiteY171" fmla="*/ 1578840 h 2198513"/>
                <a:gd name="connsiteX172" fmla="*/ 400074 w 810244"/>
                <a:gd name="connsiteY172" fmla="*/ 1540979 h 2198513"/>
                <a:gd name="connsiteX173" fmla="*/ 406384 w 810244"/>
                <a:gd name="connsiteY173" fmla="*/ 1500592 h 2198513"/>
                <a:gd name="connsiteX174" fmla="*/ 408908 w 810244"/>
                <a:gd name="connsiteY174" fmla="*/ 1475351 h 2198513"/>
                <a:gd name="connsiteX175" fmla="*/ 411433 w 810244"/>
                <a:gd name="connsiteY175" fmla="*/ 1455158 h 2198513"/>
                <a:gd name="connsiteX176" fmla="*/ 424053 w 810244"/>
                <a:gd name="connsiteY176" fmla="*/ 1426131 h 2198513"/>
                <a:gd name="connsiteX177" fmla="*/ 416481 w 810244"/>
                <a:gd name="connsiteY177" fmla="*/ 1426131 h 2198513"/>
                <a:gd name="connsiteX178" fmla="*/ 416481 w 810244"/>
                <a:gd name="connsiteY178" fmla="*/ 1412248 h 2198513"/>
                <a:gd name="connsiteX179" fmla="*/ 421529 w 810244"/>
                <a:gd name="connsiteY179" fmla="*/ 1359242 h 2198513"/>
                <a:gd name="connsiteX180" fmla="*/ 429101 w 810244"/>
                <a:gd name="connsiteY180" fmla="*/ 1206532 h 2198513"/>
                <a:gd name="connsiteX181" fmla="*/ 440460 w 810244"/>
                <a:gd name="connsiteY181" fmla="*/ 978099 h 2198513"/>
                <a:gd name="connsiteX182" fmla="*/ 458129 w 810244"/>
                <a:gd name="connsiteY182" fmla="*/ 795100 h 2198513"/>
                <a:gd name="connsiteX183" fmla="*/ 464439 w 810244"/>
                <a:gd name="connsiteY183" fmla="*/ 719376 h 2198513"/>
                <a:gd name="connsiteX184" fmla="*/ 469487 w 810244"/>
                <a:gd name="connsiteY184" fmla="*/ 692873 h 2198513"/>
                <a:gd name="connsiteX185" fmla="*/ 480846 w 810244"/>
                <a:gd name="connsiteY185" fmla="*/ 648700 h 2198513"/>
                <a:gd name="connsiteX186" fmla="*/ 480846 w 810244"/>
                <a:gd name="connsiteY186" fmla="*/ 605790 h 2198513"/>
                <a:gd name="connsiteX187" fmla="*/ 474536 w 810244"/>
                <a:gd name="connsiteY187" fmla="*/ 591908 h 2198513"/>
                <a:gd name="connsiteX188" fmla="*/ 472011 w 810244"/>
                <a:gd name="connsiteY188" fmla="*/ 572977 h 2198513"/>
                <a:gd name="connsiteX189" fmla="*/ 479584 w 810244"/>
                <a:gd name="connsiteY189" fmla="*/ 565404 h 2198513"/>
                <a:gd name="connsiteX190" fmla="*/ 480846 w 810244"/>
                <a:gd name="connsiteY190" fmla="*/ 554046 h 2198513"/>
                <a:gd name="connsiteX191" fmla="*/ 482108 w 810244"/>
                <a:gd name="connsiteY191" fmla="*/ 543949 h 2198513"/>
                <a:gd name="connsiteX192" fmla="*/ 480846 w 810244"/>
                <a:gd name="connsiteY192" fmla="*/ 530066 h 2198513"/>
                <a:gd name="connsiteX193" fmla="*/ 480846 w 810244"/>
                <a:gd name="connsiteY193" fmla="*/ 507349 h 2198513"/>
                <a:gd name="connsiteX194" fmla="*/ 485894 w 810244"/>
                <a:gd name="connsiteY194" fmla="*/ 472012 h 2198513"/>
                <a:gd name="connsiteX195" fmla="*/ 489680 w 810244"/>
                <a:gd name="connsiteY195" fmla="*/ 434150 h 2198513"/>
                <a:gd name="connsiteX196" fmla="*/ 495991 w 810244"/>
                <a:gd name="connsiteY196" fmla="*/ 381143 h 2198513"/>
                <a:gd name="connsiteX197" fmla="*/ 501039 w 810244"/>
                <a:gd name="connsiteY197" fmla="*/ 296585 h 2198513"/>
                <a:gd name="connsiteX198" fmla="*/ 499777 w 810244"/>
                <a:gd name="connsiteY198" fmla="*/ 225909 h 2198513"/>
                <a:gd name="connsiteX199" fmla="*/ 492205 w 810244"/>
                <a:gd name="connsiteY199" fmla="*/ 164068 h 2198513"/>
                <a:gd name="connsiteX200" fmla="*/ 455605 w 810244"/>
                <a:gd name="connsiteY200" fmla="*/ 146399 h 2198513"/>
                <a:gd name="connsiteX201" fmla="*/ 434150 w 810244"/>
                <a:gd name="connsiteY201" fmla="*/ 141351 h 2198513"/>
                <a:gd name="connsiteX202" fmla="*/ 415219 w 810244"/>
                <a:gd name="connsiteY202" fmla="*/ 138827 h 2198513"/>
                <a:gd name="connsiteX203" fmla="*/ 388715 w 810244"/>
                <a:gd name="connsiteY203" fmla="*/ 131255 h 2198513"/>
                <a:gd name="connsiteX204" fmla="*/ 378619 w 810244"/>
                <a:gd name="connsiteY204" fmla="*/ 113586 h 2198513"/>
                <a:gd name="connsiteX205" fmla="*/ 362212 w 810244"/>
                <a:gd name="connsiteY205" fmla="*/ 99703 h 2198513"/>
                <a:gd name="connsiteX206" fmla="*/ 353378 w 810244"/>
                <a:gd name="connsiteY206" fmla="*/ 92131 h 2198513"/>
                <a:gd name="connsiteX207" fmla="*/ 340757 w 810244"/>
                <a:gd name="connsiteY207" fmla="*/ 90869 h 2198513"/>
                <a:gd name="connsiteX208" fmla="*/ 336971 w 810244"/>
                <a:gd name="connsiteY208" fmla="*/ 80772 h 2198513"/>
                <a:gd name="connsiteX209" fmla="*/ 326874 w 810244"/>
                <a:gd name="connsiteY209" fmla="*/ 69414 h 2198513"/>
                <a:gd name="connsiteX210" fmla="*/ 300371 w 810244"/>
                <a:gd name="connsiteY210" fmla="*/ 45434 h 2198513"/>
                <a:gd name="connsiteX211" fmla="*/ 315516 w 810244"/>
                <a:gd name="connsiteY211" fmla="*/ 39124 h 2198513"/>
                <a:gd name="connsiteX212" fmla="*/ 334447 w 810244"/>
                <a:gd name="connsiteY212" fmla="*/ 40386 h 2198513"/>
                <a:gd name="connsiteX213" fmla="*/ 350854 w 810244"/>
                <a:gd name="connsiteY213" fmla="*/ 45434 h 2198513"/>
                <a:gd name="connsiteX214" fmla="*/ 358426 w 810244"/>
                <a:gd name="connsiteY214" fmla="*/ 45434 h 2198513"/>
                <a:gd name="connsiteX215" fmla="*/ 328136 w 810244"/>
                <a:gd name="connsiteY215" fmla="*/ 12621 h 2198513"/>
                <a:gd name="connsiteX216" fmla="*/ 343281 w 810244"/>
                <a:gd name="connsiteY216" fmla="*/ 7573 h 2198513"/>
                <a:gd name="connsiteX217" fmla="*/ 345805 w 810244"/>
                <a:gd name="connsiteY217" fmla="*/ 2524 h 2198513"/>
                <a:gd name="connsiteX218" fmla="*/ 355902 w 810244"/>
                <a:gd name="connsiteY218" fmla="*/ 0 h 21985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</a:cxnLst>
              <a:rect l="l" t="t" r="r" b="b"/>
              <a:pathLst>
                <a:path w="810244" h="2198513">
                  <a:moveTo>
                    <a:pt x="355902" y="0"/>
                  </a:moveTo>
                  <a:cubicBezTo>
                    <a:pt x="362633" y="0"/>
                    <a:pt x="369364" y="421"/>
                    <a:pt x="376095" y="1262"/>
                  </a:cubicBezTo>
                  <a:cubicBezTo>
                    <a:pt x="382826" y="2103"/>
                    <a:pt x="434991" y="12621"/>
                    <a:pt x="532590" y="32814"/>
                  </a:cubicBezTo>
                  <a:lnTo>
                    <a:pt x="547735" y="12621"/>
                  </a:lnTo>
                  <a:cubicBezTo>
                    <a:pt x="556149" y="12621"/>
                    <a:pt x="562459" y="12621"/>
                    <a:pt x="566666" y="12621"/>
                  </a:cubicBezTo>
                  <a:cubicBezTo>
                    <a:pt x="570873" y="12621"/>
                    <a:pt x="575501" y="15566"/>
                    <a:pt x="580549" y="21455"/>
                  </a:cubicBezTo>
                  <a:cubicBezTo>
                    <a:pt x="585597" y="27345"/>
                    <a:pt x="593590" y="35338"/>
                    <a:pt x="604528" y="45434"/>
                  </a:cubicBezTo>
                  <a:cubicBezTo>
                    <a:pt x="615466" y="55531"/>
                    <a:pt x="630190" y="64365"/>
                    <a:pt x="648700" y="71938"/>
                  </a:cubicBezTo>
                  <a:cubicBezTo>
                    <a:pt x="667210" y="79510"/>
                    <a:pt x="684459" y="84979"/>
                    <a:pt x="700445" y="88344"/>
                  </a:cubicBezTo>
                  <a:cubicBezTo>
                    <a:pt x="716431" y="91710"/>
                    <a:pt x="730314" y="95917"/>
                    <a:pt x="742093" y="100965"/>
                  </a:cubicBezTo>
                  <a:lnTo>
                    <a:pt x="752189" y="126206"/>
                  </a:lnTo>
                  <a:cubicBezTo>
                    <a:pt x="755555" y="129572"/>
                    <a:pt x="758920" y="131675"/>
                    <a:pt x="762286" y="132517"/>
                  </a:cubicBezTo>
                  <a:cubicBezTo>
                    <a:pt x="765651" y="133358"/>
                    <a:pt x="771962" y="135041"/>
                    <a:pt x="781217" y="137565"/>
                  </a:cubicBezTo>
                  <a:cubicBezTo>
                    <a:pt x="790472" y="140089"/>
                    <a:pt x="798465" y="143034"/>
                    <a:pt x="805196" y="146399"/>
                  </a:cubicBezTo>
                  <a:lnTo>
                    <a:pt x="810244" y="166592"/>
                  </a:lnTo>
                  <a:lnTo>
                    <a:pt x="777430" y="206978"/>
                  </a:lnTo>
                  <a:cubicBezTo>
                    <a:pt x="784162" y="213710"/>
                    <a:pt x="788368" y="222123"/>
                    <a:pt x="790051" y="232220"/>
                  </a:cubicBezTo>
                  <a:lnTo>
                    <a:pt x="752189" y="239792"/>
                  </a:lnTo>
                  <a:cubicBezTo>
                    <a:pt x="748824" y="256620"/>
                    <a:pt x="745038" y="275971"/>
                    <a:pt x="740831" y="297847"/>
                  </a:cubicBezTo>
                  <a:cubicBezTo>
                    <a:pt x="736624" y="319723"/>
                    <a:pt x="733679" y="332343"/>
                    <a:pt x="731996" y="335709"/>
                  </a:cubicBezTo>
                  <a:cubicBezTo>
                    <a:pt x="730314" y="339074"/>
                    <a:pt x="728631" y="345806"/>
                    <a:pt x="726948" y="355902"/>
                  </a:cubicBezTo>
                  <a:lnTo>
                    <a:pt x="709279" y="365998"/>
                  </a:lnTo>
                  <a:cubicBezTo>
                    <a:pt x="695817" y="451819"/>
                    <a:pt x="684879" y="505667"/>
                    <a:pt x="676466" y="527542"/>
                  </a:cubicBezTo>
                  <a:cubicBezTo>
                    <a:pt x="668052" y="549418"/>
                    <a:pt x="663004" y="572135"/>
                    <a:pt x="661321" y="595694"/>
                  </a:cubicBezTo>
                  <a:cubicBezTo>
                    <a:pt x="659638" y="619252"/>
                    <a:pt x="660059" y="646176"/>
                    <a:pt x="662583" y="676466"/>
                  </a:cubicBezTo>
                  <a:cubicBezTo>
                    <a:pt x="665107" y="706755"/>
                    <a:pt x="663845" y="744617"/>
                    <a:pt x="658797" y="790051"/>
                  </a:cubicBezTo>
                  <a:cubicBezTo>
                    <a:pt x="653748" y="835486"/>
                    <a:pt x="653748" y="885127"/>
                    <a:pt x="658797" y="938975"/>
                  </a:cubicBezTo>
                  <a:cubicBezTo>
                    <a:pt x="663845" y="992823"/>
                    <a:pt x="667210" y="1024374"/>
                    <a:pt x="668893" y="1033629"/>
                  </a:cubicBezTo>
                  <a:cubicBezTo>
                    <a:pt x="670576" y="1042885"/>
                    <a:pt x="671417" y="1051719"/>
                    <a:pt x="671417" y="1060133"/>
                  </a:cubicBezTo>
                  <a:cubicBezTo>
                    <a:pt x="671417" y="1068546"/>
                    <a:pt x="672259" y="1076119"/>
                    <a:pt x="673941" y="1082850"/>
                  </a:cubicBezTo>
                  <a:cubicBezTo>
                    <a:pt x="675624" y="1089581"/>
                    <a:pt x="675204" y="1095050"/>
                    <a:pt x="672679" y="1099257"/>
                  </a:cubicBezTo>
                  <a:cubicBezTo>
                    <a:pt x="670155" y="1103464"/>
                    <a:pt x="669314" y="1108932"/>
                    <a:pt x="670155" y="1115664"/>
                  </a:cubicBezTo>
                  <a:cubicBezTo>
                    <a:pt x="670997" y="1122395"/>
                    <a:pt x="670576" y="1136698"/>
                    <a:pt x="668893" y="1158574"/>
                  </a:cubicBezTo>
                  <a:lnTo>
                    <a:pt x="673941" y="1138381"/>
                  </a:lnTo>
                  <a:cubicBezTo>
                    <a:pt x="675624" y="1143429"/>
                    <a:pt x="676045" y="1146794"/>
                    <a:pt x="675204" y="1148477"/>
                  </a:cubicBezTo>
                  <a:cubicBezTo>
                    <a:pt x="674362" y="1150160"/>
                    <a:pt x="673521" y="1156470"/>
                    <a:pt x="672679" y="1167408"/>
                  </a:cubicBezTo>
                  <a:cubicBezTo>
                    <a:pt x="671838" y="1178346"/>
                    <a:pt x="671417" y="1193070"/>
                    <a:pt x="671417" y="1211580"/>
                  </a:cubicBezTo>
                  <a:lnTo>
                    <a:pt x="681514" y="1188863"/>
                  </a:lnTo>
                  <a:cubicBezTo>
                    <a:pt x="681514" y="1205691"/>
                    <a:pt x="681935" y="1222097"/>
                    <a:pt x="682776" y="1238084"/>
                  </a:cubicBezTo>
                  <a:cubicBezTo>
                    <a:pt x="683617" y="1254070"/>
                    <a:pt x="684038" y="1263745"/>
                    <a:pt x="684038" y="1267111"/>
                  </a:cubicBezTo>
                  <a:cubicBezTo>
                    <a:pt x="684038" y="1270476"/>
                    <a:pt x="684879" y="1275525"/>
                    <a:pt x="686562" y="1282256"/>
                  </a:cubicBezTo>
                  <a:lnTo>
                    <a:pt x="681514" y="1284780"/>
                  </a:lnTo>
                  <a:lnTo>
                    <a:pt x="686562" y="1289828"/>
                  </a:lnTo>
                  <a:cubicBezTo>
                    <a:pt x="688245" y="1316752"/>
                    <a:pt x="689928" y="1339049"/>
                    <a:pt x="691610" y="1356717"/>
                  </a:cubicBezTo>
                  <a:cubicBezTo>
                    <a:pt x="693293" y="1374386"/>
                    <a:pt x="694555" y="1406359"/>
                    <a:pt x="695397" y="1452634"/>
                  </a:cubicBezTo>
                  <a:cubicBezTo>
                    <a:pt x="696238" y="1498910"/>
                    <a:pt x="695817" y="1525413"/>
                    <a:pt x="694134" y="1532144"/>
                  </a:cubicBezTo>
                  <a:cubicBezTo>
                    <a:pt x="692452" y="1538875"/>
                    <a:pt x="693293" y="1545606"/>
                    <a:pt x="696659" y="1552337"/>
                  </a:cubicBezTo>
                  <a:cubicBezTo>
                    <a:pt x="700024" y="1559068"/>
                    <a:pt x="702548" y="1564116"/>
                    <a:pt x="704231" y="1567482"/>
                  </a:cubicBezTo>
                  <a:cubicBezTo>
                    <a:pt x="697500" y="1596088"/>
                    <a:pt x="694976" y="1624695"/>
                    <a:pt x="696659" y="1653302"/>
                  </a:cubicBezTo>
                  <a:lnTo>
                    <a:pt x="704231" y="1638157"/>
                  </a:lnTo>
                  <a:lnTo>
                    <a:pt x="711803" y="1630585"/>
                  </a:lnTo>
                  <a:cubicBezTo>
                    <a:pt x="711803" y="1633950"/>
                    <a:pt x="712224" y="1636895"/>
                    <a:pt x="713066" y="1639419"/>
                  </a:cubicBezTo>
                  <a:cubicBezTo>
                    <a:pt x="713907" y="1641943"/>
                    <a:pt x="713486" y="1648254"/>
                    <a:pt x="711803" y="1658350"/>
                  </a:cubicBezTo>
                  <a:cubicBezTo>
                    <a:pt x="710121" y="1668447"/>
                    <a:pt x="707596" y="1685274"/>
                    <a:pt x="704231" y="1708833"/>
                  </a:cubicBezTo>
                  <a:cubicBezTo>
                    <a:pt x="704231" y="1710516"/>
                    <a:pt x="705914" y="1713040"/>
                    <a:pt x="709279" y="1716405"/>
                  </a:cubicBezTo>
                  <a:cubicBezTo>
                    <a:pt x="712645" y="1719771"/>
                    <a:pt x="715589" y="1724819"/>
                    <a:pt x="718114" y="1731550"/>
                  </a:cubicBezTo>
                  <a:cubicBezTo>
                    <a:pt x="720638" y="1738281"/>
                    <a:pt x="721900" y="1747536"/>
                    <a:pt x="721900" y="1759315"/>
                  </a:cubicBezTo>
                  <a:cubicBezTo>
                    <a:pt x="721900" y="1771095"/>
                    <a:pt x="724003" y="1784136"/>
                    <a:pt x="728210" y="1798439"/>
                  </a:cubicBezTo>
                  <a:cubicBezTo>
                    <a:pt x="732417" y="1812743"/>
                    <a:pt x="734521" y="1826205"/>
                    <a:pt x="734521" y="1838825"/>
                  </a:cubicBezTo>
                  <a:cubicBezTo>
                    <a:pt x="734521" y="1851446"/>
                    <a:pt x="734521" y="1870377"/>
                    <a:pt x="734521" y="1895618"/>
                  </a:cubicBezTo>
                  <a:lnTo>
                    <a:pt x="744617" y="1895618"/>
                  </a:lnTo>
                  <a:cubicBezTo>
                    <a:pt x="744617" y="1886363"/>
                    <a:pt x="746089" y="1877108"/>
                    <a:pt x="749034" y="1867853"/>
                  </a:cubicBezTo>
                  <a:lnTo>
                    <a:pt x="754991" y="1855371"/>
                  </a:lnTo>
                  <a:lnTo>
                    <a:pt x="764810" y="1860280"/>
                  </a:lnTo>
                  <a:cubicBezTo>
                    <a:pt x="766493" y="1873742"/>
                    <a:pt x="768176" y="1883839"/>
                    <a:pt x="769858" y="1890570"/>
                  </a:cubicBezTo>
                  <a:cubicBezTo>
                    <a:pt x="771541" y="1897301"/>
                    <a:pt x="770699" y="1904873"/>
                    <a:pt x="767334" y="1913287"/>
                  </a:cubicBezTo>
                  <a:cubicBezTo>
                    <a:pt x="763969" y="1921701"/>
                    <a:pt x="759762" y="1936845"/>
                    <a:pt x="754714" y="1958721"/>
                  </a:cubicBezTo>
                  <a:lnTo>
                    <a:pt x="752189" y="1953673"/>
                  </a:lnTo>
                  <a:lnTo>
                    <a:pt x="742093" y="1963770"/>
                  </a:lnTo>
                  <a:cubicBezTo>
                    <a:pt x="743776" y="1982280"/>
                    <a:pt x="744617" y="1999948"/>
                    <a:pt x="744617" y="2016776"/>
                  </a:cubicBezTo>
                  <a:lnTo>
                    <a:pt x="737045" y="2016776"/>
                  </a:lnTo>
                  <a:lnTo>
                    <a:pt x="742093" y="2031921"/>
                  </a:lnTo>
                  <a:lnTo>
                    <a:pt x="726948" y="2036969"/>
                  </a:lnTo>
                  <a:cubicBezTo>
                    <a:pt x="730314" y="2048748"/>
                    <a:pt x="733679" y="2056741"/>
                    <a:pt x="737045" y="2060948"/>
                  </a:cubicBezTo>
                  <a:cubicBezTo>
                    <a:pt x="740410" y="2065155"/>
                    <a:pt x="740410" y="2070203"/>
                    <a:pt x="737045" y="2076093"/>
                  </a:cubicBezTo>
                  <a:cubicBezTo>
                    <a:pt x="733679" y="2081983"/>
                    <a:pt x="732417" y="2087031"/>
                    <a:pt x="733258" y="2091238"/>
                  </a:cubicBezTo>
                  <a:cubicBezTo>
                    <a:pt x="734100" y="2095445"/>
                    <a:pt x="734521" y="2100072"/>
                    <a:pt x="734521" y="2105120"/>
                  </a:cubicBezTo>
                  <a:lnTo>
                    <a:pt x="726948" y="2107644"/>
                  </a:lnTo>
                  <a:lnTo>
                    <a:pt x="721900" y="2120265"/>
                  </a:lnTo>
                  <a:lnTo>
                    <a:pt x="731996" y="2140458"/>
                  </a:lnTo>
                  <a:lnTo>
                    <a:pt x="729472" y="2140458"/>
                  </a:lnTo>
                  <a:cubicBezTo>
                    <a:pt x="717693" y="2132044"/>
                    <a:pt x="709279" y="2125734"/>
                    <a:pt x="704231" y="2121527"/>
                  </a:cubicBezTo>
                  <a:cubicBezTo>
                    <a:pt x="699183" y="2117320"/>
                    <a:pt x="694976" y="2115217"/>
                    <a:pt x="691610" y="2115217"/>
                  </a:cubicBezTo>
                  <a:cubicBezTo>
                    <a:pt x="688245" y="2115217"/>
                    <a:pt x="682355" y="2114375"/>
                    <a:pt x="673941" y="2112693"/>
                  </a:cubicBezTo>
                  <a:lnTo>
                    <a:pt x="658797" y="2127837"/>
                  </a:lnTo>
                  <a:cubicBezTo>
                    <a:pt x="653748" y="2141299"/>
                    <a:pt x="650804" y="2150134"/>
                    <a:pt x="649962" y="2154341"/>
                  </a:cubicBezTo>
                  <a:cubicBezTo>
                    <a:pt x="649121" y="2158548"/>
                    <a:pt x="648279" y="2161913"/>
                    <a:pt x="647438" y="2164437"/>
                  </a:cubicBezTo>
                  <a:cubicBezTo>
                    <a:pt x="646597" y="2166961"/>
                    <a:pt x="645335" y="2170748"/>
                    <a:pt x="643652" y="2175796"/>
                  </a:cubicBezTo>
                  <a:cubicBezTo>
                    <a:pt x="636921" y="2175796"/>
                    <a:pt x="632714" y="2175796"/>
                    <a:pt x="631031" y="2175796"/>
                  </a:cubicBezTo>
                  <a:cubicBezTo>
                    <a:pt x="629349" y="2175796"/>
                    <a:pt x="625983" y="2177479"/>
                    <a:pt x="620935" y="2180844"/>
                  </a:cubicBezTo>
                  <a:cubicBezTo>
                    <a:pt x="615887" y="2184210"/>
                    <a:pt x="606211" y="2187996"/>
                    <a:pt x="591908" y="2192203"/>
                  </a:cubicBezTo>
                  <a:cubicBezTo>
                    <a:pt x="577604" y="2196410"/>
                    <a:pt x="562039" y="2197251"/>
                    <a:pt x="545211" y="2194727"/>
                  </a:cubicBezTo>
                  <a:cubicBezTo>
                    <a:pt x="528383" y="2192203"/>
                    <a:pt x="503142" y="2188417"/>
                    <a:pt x="469487" y="2183368"/>
                  </a:cubicBezTo>
                  <a:lnTo>
                    <a:pt x="456867" y="2198513"/>
                  </a:lnTo>
                  <a:lnTo>
                    <a:pt x="459391" y="2188417"/>
                  </a:lnTo>
                  <a:cubicBezTo>
                    <a:pt x="452660" y="2183368"/>
                    <a:pt x="447191" y="2176637"/>
                    <a:pt x="442984" y="2168224"/>
                  </a:cubicBezTo>
                  <a:cubicBezTo>
                    <a:pt x="438777" y="2159810"/>
                    <a:pt x="434570" y="2153920"/>
                    <a:pt x="430363" y="2150555"/>
                  </a:cubicBezTo>
                  <a:cubicBezTo>
                    <a:pt x="426157" y="2147189"/>
                    <a:pt x="421529" y="2142141"/>
                    <a:pt x="416481" y="2135410"/>
                  </a:cubicBezTo>
                  <a:lnTo>
                    <a:pt x="386191" y="2117741"/>
                  </a:lnTo>
                  <a:lnTo>
                    <a:pt x="371047" y="2095024"/>
                  </a:lnTo>
                  <a:lnTo>
                    <a:pt x="312992" y="2036969"/>
                  </a:lnTo>
                  <a:lnTo>
                    <a:pt x="318040" y="2026873"/>
                  </a:lnTo>
                  <a:lnTo>
                    <a:pt x="295323" y="2014252"/>
                  </a:lnTo>
                  <a:lnTo>
                    <a:pt x="300371" y="2011728"/>
                  </a:lnTo>
                  <a:lnTo>
                    <a:pt x="295323" y="2004155"/>
                  </a:lnTo>
                  <a:lnTo>
                    <a:pt x="335709" y="2014252"/>
                  </a:lnTo>
                  <a:cubicBezTo>
                    <a:pt x="337392" y="2009204"/>
                    <a:pt x="337812" y="2005838"/>
                    <a:pt x="336971" y="2004155"/>
                  </a:cubicBezTo>
                  <a:cubicBezTo>
                    <a:pt x="336130" y="2002473"/>
                    <a:pt x="335288" y="1995742"/>
                    <a:pt x="334447" y="1983962"/>
                  </a:cubicBezTo>
                  <a:cubicBezTo>
                    <a:pt x="333605" y="1972183"/>
                    <a:pt x="332343" y="1965031"/>
                    <a:pt x="330661" y="1962507"/>
                  </a:cubicBezTo>
                  <a:cubicBezTo>
                    <a:pt x="328978" y="1959983"/>
                    <a:pt x="327295" y="1952832"/>
                    <a:pt x="325612" y="1941052"/>
                  </a:cubicBezTo>
                  <a:cubicBezTo>
                    <a:pt x="323930" y="1929273"/>
                    <a:pt x="323088" y="1919176"/>
                    <a:pt x="323088" y="1910763"/>
                  </a:cubicBezTo>
                  <a:lnTo>
                    <a:pt x="305419" y="1900666"/>
                  </a:lnTo>
                  <a:lnTo>
                    <a:pt x="315516" y="1895618"/>
                  </a:lnTo>
                  <a:lnTo>
                    <a:pt x="305419" y="1882997"/>
                  </a:lnTo>
                  <a:lnTo>
                    <a:pt x="292799" y="1880473"/>
                  </a:lnTo>
                  <a:lnTo>
                    <a:pt x="285226" y="1882997"/>
                  </a:lnTo>
                  <a:lnTo>
                    <a:pt x="277654" y="1877949"/>
                  </a:lnTo>
                  <a:lnTo>
                    <a:pt x="275130" y="1880473"/>
                  </a:lnTo>
                  <a:lnTo>
                    <a:pt x="254937" y="1877949"/>
                  </a:lnTo>
                  <a:lnTo>
                    <a:pt x="252413" y="1880473"/>
                  </a:lnTo>
                  <a:lnTo>
                    <a:pt x="244840" y="1877949"/>
                  </a:lnTo>
                  <a:cubicBezTo>
                    <a:pt x="222964" y="1877949"/>
                    <a:pt x="200247" y="1876266"/>
                    <a:pt x="176689" y="1872901"/>
                  </a:cubicBezTo>
                  <a:lnTo>
                    <a:pt x="179213" y="1860280"/>
                  </a:lnTo>
                  <a:lnTo>
                    <a:pt x="171641" y="1860280"/>
                  </a:lnTo>
                  <a:lnTo>
                    <a:pt x="166592" y="1855232"/>
                  </a:lnTo>
                  <a:lnTo>
                    <a:pt x="75724" y="1852708"/>
                  </a:lnTo>
                  <a:lnTo>
                    <a:pt x="113586" y="1847660"/>
                  </a:lnTo>
                  <a:lnTo>
                    <a:pt x="0" y="1835039"/>
                  </a:lnTo>
                  <a:lnTo>
                    <a:pt x="90869" y="1835039"/>
                  </a:lnTo>
                  <a:lnTo>
                    <a:pt x="95917" y="1819894"/>
                  </a:lnTo>
                  <a:lnTo>
                    <a:pt x="106013" y="1819894"/>
                  </a:lnTo>
                  <a:lnTo>
                    <a:pt x="106013" y="1827467"/>
                  </a:lnTo>
                  <a:lnTo>
                    <a:pt x="113586" y="1822418"/>
                  </a:lnTo>
                  <a:cubicBezTo>
                    <a:pt x="133779" y="1825784"/>
                    <a:pt x="154813" y="1824943"/>
                    <a:pt x="176689" y="1819894"/>
                  </a:cubicBezTo>
                  <a:lnTo>
                    <a:pt x="159020" y="1817370"/>
                  </a:lnTo>
                  <a:lnTo>
                    <a:pt x="153972" y="1819894"/>
                  </a:lnTo>
                  <a:cubicBezTo>
                    <a:pt x="147241" y="1818212"/>
                    <a:pt x="142613" y="1816529"/>
                    <a:pt x="140089" y="1814846"/>
                  </a:cubicBezTo>
                  <a:cubicBezTo>
                    <a:pt x="137565" y="1813163"/>
                    <a:pt x="129993" y="1812743"/>
                    <a:pt x="117372" y="1813584"/>
                  </a:cubicBezTo>
                  <a:cubicBezTo>
                    <a:pt x="104751" y="1814425"/>
                    <a:pt x="84979" y="1816529"/>
                    <a:pt x="58055" y="1819894"/>
                  </a:cubicBezTo>
                  <a:lnTo>
                    <a:pt x="53007" y="1814846"/>
                  </a:lnTo>
                  <a:lnTo>
                    <a:pt x="50483" y="1817370"/>
                  </a:lnTo>
                  <a:lnTo>
                    <a:pt x="35338" y="1807274"/>
                  </a:lnTo>
                  <a:cubicBezTo>
                    <a:pt x="48800" y="1810639"/>
                    <a:pt x="62682" y="1812322"/>
                    <a:pt x="76986" y="1812322"/>
                  </a:cubicBezTo>
                  <a:cubicBezTo>
                    <a:pt x="91289" y="1812322"/>
                    <a:pt x="105593" y="1811060"/>
                    <a:pt x="119896" y="1808536"/>
                  </a:cubicBezTo>
                  <a:cubicBezTo>
                    <a:pt x="134200" y="1806012"/>
                    <a:pt x="147662" y="1804750"/>
                    <a:pt x="160282" y="1804750"/>
                  </a:cubicBezTo>
                  <a:cubicBezTo>
                    <a:pt x="172903" y="1804750"/>
                    <a:pt x="180896" y="1803067"/>
                    <a:pt x="184261" y="1799701"/>
                  </a:cubicBezTo>
                  <a:lnTo>
                    <a:pt x="184261" y="1792129"/>
                  </a:lnTo>
                  <a:lnTo>
                    <a:pt x="204454" y="1789605"/>
                  </a:lnTo>
                  <a:lnTo>
                    <a:pt x="159020" y="1776984"/>
                  </a:lnTo>
                  <a:cubicBezTo>
                    <a:pt x="174165" y="1776984"/>
                    <a:pt x="185523" y="1776984"/>
                    <a:pt x="193096" y="1776984"/>
                  </a:cubicBezTo>
                  <a:cubicBezTo>
                    <a:pt x="200668" y="1776984"/>
                    <a:pt x="206137" y="1777405"/>
                    <a:pt x="209503" y="1778246"/>
                  </a:cubicBezTo>
                  <a:cubicBezTo>
                    <a:pt x="212868" y="1779088"/>
                    <a:pt x="217075" y="1780350"/>
                    <a:pt x="222123" y="1782032"/>
                  </a:cubicBezTo>
                  <a:lnTo>
                    <a:pt x="219599" y="1774460"/>
                  </a:lnTo>
                  <a:lnTo>
                    <a:pt x="242316" y="1771936"/>
                  </a:lnTo>
                  <a:lnTo>
                    <a:pt x="239792" y="1774460"/>
                  </a:lnTo>
                  <a:lnTo>
                    <a:pt x="224647" y="1774460"/>
                  </a:lnTo>
                  <a:lnTo>
                    <a:pt x="222123" y="1779508"/>
                  </a:lnTo>
                  <a:cubicBezTo>
                    <a:pt x="230537" y="1779508"/>
                    <a:pt x="236427" y="1779088"/>
                    <a:pt x="239792" y="1778246"/>
                  </a:cubicBezTo>
                  <a:cubicBezTo>
                    <a:pt x="243157" y="1777405"/>
                    <a:pt x="245261" y="1777405"/>
                    <a:pt x="246102" y="1778246"/>
                  </a:cubicBezTo>
                  <a:cubicBezTo>
                    <a:pt x="246944" y="1779088"/>
                    <a:pt x="249047" y="1779508"/>
                    <a:pt x="252413" y="1779508"/>
                  </a:cubicBezTo>
                  <a:lnTo>
                    <a:pt x="247364" y="1771936"/>
                  </a:lnTo>
                  <a:cubicBezTo>
                    <a:pt x="282702" y="1766888"/>
                    <a:pt x="315516" y="1756791"/>
                    <a:pt x="345805" y="1741646"/>
                  </a:cubicBezTo>
                  <a:lnTo>
                    <a:pt x="345805" y="1736598"/>
                  </a:lnTo>
                  <a:lnTo>
                    <a:pt x="353378" y="1731550"/>
                  </a:lnTo>
                  <a:cubicBezTo>
                    <a:pt x="356743" y="1724819"/>
                    <a:pt x="359267" y="1719771"/>
                    <a:pt x="360950" y="1716405"/>
                  </a:cubicBezTo>
                  <a:cubicBezTo>
                    <a:pt x="362633" y="1713040"/>
                    <a:pt x="363895" y="1706729"/>
                    <a:pt x="364736" y="1697474"/>
                  </a:cubicBezTo>
                  <a:cubicBezTo>
                    <a:pt x="365578" y="1688219"/>
                    <a:pt x="366840" y="1672654"/>
                    <a:pt x="368522" y="1650778"/>
                  </a:cubicBezTo>
                  <a:lnTo>
                    <a:pt x="381143" y="1640681"/>
                  </a:lnTo>
                  <a:cubicBezTo>
                    <a:pt x="382826" y="1632268"/>
                    <a:pt x="384509" y="1625957"/>
                    <a:pt x="386191" y="1621750"/>
                  </a:cubicBezTo>
                  <a:cubicBezTo>
                    <a:pt x="387874" y="1617544"/>
                    <a:pt x="387874" y="1615019"/>
                    <a:pt x="386191" y="1614178"/>
                  </a:cubicBezTo>
                  <a:cubicBezTo>
                    <a:pt x="384509" y="1613337"/>
                    <a:pt x="383667" y="1612075"/>
                    <a:pt x="383667" y="1610392"/>
                  </a:cubicBezTo>
                  <a:cubicBezTo>
                    <a:pt x="387033" y="1596930"/>
                    <a:pt x="390398" y="1586413"/>
                    <a:pt x="393764" y="1578840"/>
                  </a:cubicBezTo>
                  <a:cubicBezTo>
                    <a:pt x="397129" y="1571268"/>
                    <a:pt x="399233" y="1558647"/>
                    <a:pt x="400074" y="1540979"/>
                  </a:cubicBezTo>
                  <a:cubicBezTo>
                    <a:pt x="400915" y="1523310"/>
                    <a:pt x="403019" y="1509848"/>
                    <a:pt x="406384" y="1500592"/>
                  </a:cubicBezTo>
                  <a:cubicBezTo>
                    <a:pt x="409750" y="1491337"/>
                    <a:pt x="410591" y="1482924"/>
                    <a:pt x="408908" y="1475351"/>
                  </a:cubicBezTo>
                  <a:cubicBezTo>
                    <a:pt x="407226" y="1467779"/>
                    <a:pt x="408067" y="1461048"/>
                    <a:pt x="411433" y="1455158"/>
                  </a:cubicBezTo>
                  <a:cubicBezTo>
                    <a:pt x="414798" y="1449269"/>
                    <a:pt x="419005" y="1439593"/>
                    <a:pt x="424053" y="1426131"/>
                  </a:cubicBezTo>
                  <a:lnTo>
                    <a:pt x="416481" y="1426131"/>
                  </a:lnTo>
                  <a:cubicBezTo>
                    <a:pt x="416481" y="1419400"/>
                    <a:pt x="416481" y="1414772"/>
                    <a:pt x="416481" y="1412248"/>
                  </a:cubicBezTo>
                  <a:cubicBezTo>
                    <a:pt x="416481" y="1409724"/>
                    <a:pt x="418164" y="1392055"/>
                    <a:pt x="421529" y="1359242"/>
                  </a:cubicBezTo>
                  <a:cubicBezTo>
                    <a:pt x="424894" y="1326428"/>
                    <a:pt x="427419" y="1275525"/>
                    <a:pt x="429101" y="1206532"/>
                  </a:cubicBezTo>
                  <a:cubicBezTo>
                    <a:pt x="430784" y="1137539"/>
                    <a:pt x="434570" y="1061395"/>
                    <a:pt x="440460" y="978099"/>
                  </a:cubicBezTo>
                  <a:cubicBezTo>
                    <a:pt x="446350" y="894802"/>
                    <a:pt x="452239" y="833803"/>
                    <a:pt x="458129" y="795100"/>
                  </a:cubicBezTo>
                  <a:cubicBezTo>
                    <a:pt x="464018" y="756396"/>
                    <a:pt x="466122" y="731155"/>
                    <a:pt x="464439" y="719376"/>
                  </a:cubicBezTo>
                  <a:cubicBezTo>
                    <a:pt x="462756" y="707597"/>
                    <a:pt x="464439" y="698762"/>
                    <a:pt x="469487" y="692873"/>
                  </a:cubicBezTo>
                  <a:cubicBezTo>
                    <a:pt x="474536" y="686983"/>
                    <a:pt x="478322" y="672259"/>
                    <a:pt x="480846" y="648700"/>
                  </a:cubicBezTo>
                  <a:cubicBezTo>
                    <a:pt x="483370" y="625142"/>
                    <a:pt x="483370" y="610839"/>
                    <a:pt x="480846" y="605790"/>
                  </a:cubicBezTo>
                  <a:cubicBezTo>
                    <a:pt x="478322" y="600742"/>
                    <a:pt x="476218" y="596114"/>
                    <a:pt x="474536" y="591908"/>
                  </a:cubicBezTo>
                  <a:cubicBezTo>
                    <a:pt x="472853" y="587701"/>
                    <a:pt x="472011" y="581390"/>
                    <a:pt x="472011" y="572977"/>
                  </a:cubicBezTo>
                  <a:lnTo>
                    <a:pt x="479584" y="565404"/>
                  </a:lnTo>
                  <a:cubicBezTo>
                    <a:pt x="481267" y="560356"/>
                    <a:pt x="481687" y="556570"/>
                    <a:pt x="480846" y="554046"/>
                  </a:cubicBezTo>
                  <a:cubicBezTo>
                    <a:pt x="480004" y="551522"/>
                    <a:pt x="480425" y="548156"/>
                    <a:pt x="482108" y="543949"/>
                  </a:cubicBezTo>
                  <a:cubicBezTo>
                    <a:pt x="483791" y="539742"/>
                    <a:pt x="483370" y="535115"/>
                    <a:pt x="480846" y="530066"/>
                  </a:cubicBezTo>
                  <a:cubicBezTo>
                    <a:pt x="478322" y="525018"/>
                    <a:pt x="478322" y="517446"/>
                    <a:pt x="480846" y="507349"/>
                  </a:cubicBezTo>
                  <a:cubicBezTo>
                    <a:pt x="483370" y="497253"/>
                    <a:pt x="485053" y="485474"/>
                    <a:pt x="485894" y="472012"/>
                  </a:cubicBezTo>
                  <a:cubicBezTo>
                    <a:pt x="486735" y="458550"/>
                    <a:pt x="487998" y="445929"/>
                    <a:pt x="489680" y="434150"/>
                  </a:cubicBezTo>
                  <a:cubicBezTo>
                    <a:pt x="491363" y="422371"/>
                    <a:pt x="493466" y="404702"/>
                    <a:pt x="495991" y="381143"/>
                  </a:cubicBezTo>
                  <a:cubicBezTo>
                    <a:pt x="498515" y="357585"/>
                    <a:pt x="500198" y="329399"/>
                    <a:pt x="501039" y="296585"/>
                  </a:cubicBezTo>
                  <a:cubicBezTo>
                    <a:pt x="501880" y="263771"/>
                    <a:pt x="501460" y="240213"/>
                    <a:pt x="499777" y="225909"/>
                  </a:cubicBezTo>
                  <a:cubicBezTo>
                    <a:pt x="498094" y="211606"/>
                    <a:pt x="495570" y="190992"/>
                    <a:pt x="492205" y="164068"/>
                  </a:cubicBezTo>
                  <a:cubicBezTo>
                    <a:pt x="475377" y="155655"/>
                    <a:pt x="463177" y="149765"/>
                    <a:pt x="455605" y="146399"/>
                  </a:cubicBezTo>
                  <a:cubicBezTo>
                    <a:pt x="448032" y="143034"/>
                    <a:pt x="440881" y="141351"/>
                    <a:pt x="434150" y="141351"/>
                  </a:cubicBezTo>
                  <a:cubicBezTo>
                    <a:pt x="427419" y="141351"/>
                    <a:pt x="421108" y="140510"/>
                    <a:pt x="415219" y="138827"/>
                  </a:cubicBezTo>
                  <a:cubicBezTo>
                    <a:pt x="409329" y="137144"/>
                    <a:pt x="400495" y="134620"/>
                    <a:pt x="388715" y="131255"/>
                  </a:cubicBezTo>
                  <a:lnTo>
                    <a:pt x="378619" y="113586"/>
                  </a:lnTo>
                  <a:cubicBezTo>
                    <a:pt x="370205" y="108538"/>
                    <a:pt x="364736" y="103910"/>
                    <a:pt x="362212" y="99703"/>
                  </a:cubicBezTo>
                  <a:cubicBezTo>
                    <a:pt x="359688" y="95496"/>
                    <a:pt x="356743" y="92972"/>
                    <a:pt x="353378" y="92131"/>
                  </a:cubicBezTo>
                  <a:cubicBezTo>
                    <a:pt x="350012" y="91289"/>
                    <a:pt x="345805" y="90869"/>
                    <a:pt x="340757" y="90869"/>
                  </a:cubicBezTo>
                  <a:cubicBezTo>
                    <a:pt x="339074" y="87503"/>
                    <a:pt x="337812" y="84138"/>
                    <a:pt x="336971" y="80772"/>
                  </a:cubicBezTo>
                  <a:cubicBezTo>
                    <a:pt x="336130" y="77407"/>
                    <a:pt x="332764" y="73621"/>
                    <a:pt x="326874" y="69414"/>
                  </a:cubicBezTo>
                  <a:cubicBezTo>
                    <a:pt x="320985" y="65207"/>
                    <a:pt x="312150" y="57214"/>
                    <a:pt x="300371" y="45434"/>
                  </a:cubicBezTo>
                  <a:cubicBezTo>
                    <a:pt x="305419" y="43752"/>
                    <a:pt x="310468" y="41648"/>
                    <a:pt x="315516" y="39124"/>
                  </a:cubicBezTo>
                  <a:cubicBezTo>
                    <a:pt x="320564" y="36600"/>
                    <a:pt x="326874" y="37021"/>
                    <a:pt x="334447" y="40386"/>
                  </a:cubicBezTo>
                  <a:cubicBezTo>
                    <a:pt x="342019" y="43752"/>
                    <a:pt x="347488" y="45434"/>
                    <a:pt x="350854" y="45434"/>
                  </a:cubicBezTo>
                  <a:cubicBezTo>
                    <a:pt x="354219" y="45434"/>
                    <a:pt x="356743" y="45434"/>
                    <a:pt x="358426" y="45434"/>
                  </a:cubicBezTo>
                  <a:lnTo>
                    <a:pt x="328136" y="12621"/>
                  </a:lnTo>
                  <a:lnTo>
                    <a:pt x="343281" y="7573"/>
                  </a:lnTo>
                  <a:lnTo>
                    <a:pt x="345805" y="2524"/>
                  </a:lnTo>
                  <a:lnTo>
                    <a:pt x="355902" y="0"/>
                  </a:lnTo>
                  <a:close/>
                </a:path>
              </a:pathLst>
            </a:custGeom>
            <a:solidFill>
              <a:srgbClr val="000058">
                <a:alpha val="7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0058"/>
                </a:solidFill>
              </a:endParaRPr>
            </a:p>
          </p:txBody>
        </p:sp>
        <p:sp>
          <p:nvSpPr>
            <p:cNvPr id="151" name="任意多边形 150"/>
            <p:cNvSpPr/>
            <p:nvPr/>
          </p:nvSpPr>
          <p:spPr>
            <a:xfrm>
              <a:off x="5919426" y="3733807"/>
              <a:ext cx="1132033" cy="1736354"/>
            </a:xfrm>
            <a:custGeom>
              <a:avLst/>
              <a:gdLst>
                <a:gd name="connsiteX0" fmla="*/ 426578 w 999554"/>
                <a:gd name="connsiteY0" fmla="*/ 0 h 1533153"/>
                <a:gd name="connsiteX1" fmla="*/ 441722 w 999554"/>
                <a:gd name="connsiteY1" fmla="*/ 12621 h 1533153"/>
                <a:gd name="connsiteX2" fmla="*/ 487157 w 999554"/>
                <a:gd name="connsiteY2" fmla="*/ 42910 h 1533153"/>
                <a:gd name="connsiteX3" fmla="*/ 555308 w 999554"/>
                <a:gd name="connsiteY3" fmla="*/ 131255 h 1533153"/>
                <a:gd name="connsiteX4" fmla="*/ 646176 w 999554"/>
                <a:gd name="connsiteY4" fmla="*/ 146400 h 1533153"/>
                <a:gd name="connsiteX5" fmla="*/ 676466 w 999554"/>
                <a:gd name="connsiteY5" fmla="*/ 119896 h 1533153"/>
                <a:gd name="connsiteX6" fmla="*/ 710542 w 999554"/>
                <a:gd name="connsiteY6" fmla="*/ 111062 h 1533153"/>
                <a:gd name="connsiteX7" fmla="*/ 753452 w 999554"/>
                <a:gd name="connsiteY7" fmla="*/ 124944 h 1533153"/>
                <a:gd name="connsiteX8" fmla="*/ 800148 w 999554"/>
                <a:gd name="connsiteY8" fmla="*/ 155234 h 1533153"/>
                <a:gd name="connsiteX9" fmla="*/ 868300 w 999554"/>
                <a:gd name="connsiteY9" fmla="*/ 201930 h 1533153"/>
                <a:gd name="connsiteX10" fmla="*/ 999554 w 999554"/>
                <a:gd name="connsiteY10" fmla="*/ 312992 h 1533153"/>
                <a:gd name="connsiteX11" fmla="*/ 991982 w 999554"/>
                <a:gd name="connsiteY11" fmla="*/ 360950 h 1533153"/>
                <a:gd name="connsiteX12" fmla="*/ 942761 w 999554"/>
                <a:gd name="connsiteY12" fmla="*/ 400074 h 1533153"/>
                <a:gd name="connsiteX13" fmla="*/ 940714 w 999554"/>
                <a:gd name="connsiteY13" fmla="*/ 401139 h 1533153"/>
                <a:gd name="connsiteX14" fmla="*/ 926481 w 999554"/>
                <a:gd name="connsiteY14" fmla="*/ 403985 h 1533153"/>
                <a:gd name="connsiteX15" fmla="*/ 888381 w 999554"/>
                <a:gd name="connsiteY15" fmla="*/ 415415 h 1533153"/>
                <a:gd name="connsiteX16" fmla="*/ 865521 w 999554"/>
                <a:gd name="connsiteY16" fmla="*/ 426845 h 1533153"/>
                <a:gd name="connsiteX17" fmla="*/ 842661 w 999554"/>
                <a:gd name="connsiteY17" fmla="*/ 434465 h 1533153"/>
                <a:gd name="connsiteX18" fmla="*/ 808371 w 999554"/>
                <a:gd name="connsiteY18" fmla="*/ 445895 h 1533153"/>
                <a:gd name="connsiteX19" fmla="*/ 795456 w 999554"/>
                <a:gd name="connsiteY19" fmla="*/ 450200 h 1533153"/>
                <a:gd name="connsiteX20" fmla="*/ 787527 w 999554"/>
                <a:gd name="connsiteY20" fmla="*/ 436674 h 1533153"/>
                <a:gd name="connsiteX21" fmla="*/ 668894 w 999554"/>
                <a:gd name="connsiteY21" fmla="*/ 472012 h 1533153"/>
                <a:gd name="connsiteX22" fmla="*/ 658797 w 999554"/>
                <a:gd name="connsiteY22" fmla="*/ 449295 h 1533153"/>
                <a:gd name="connsiteX23" fmla="*/ 631031 w 999554"/>
                <a:gd name="connsiteY23" fmla="*/ 451819 h 1533153"/>
                <a:gd name="connsiteX24" fmla="*/ 598218 w 999554"/>
                <a:gd name="connsiteY24" fmla="*/ 468225 h 1533153"/>
                <a:gd name="connsiteX25" fmla="*/ 516184 w 999554"/>
                <a:gd name="connsiteY25" fmla="*/ 513660 h 1533153"/>
                <a:gd name="connsiteX26" fmla="*/ 377357 w 999554"/>
                <a:gd name="connsiteY26" fmla="*/ 610838 h 1533153"/>
                <a:gd name="connsiteX27" fmla="*/ 272606 w 999554"/>
                <a:gd name="connsiteY27" fmla="*/ 699183 h 1533153"/>
                <a:gd name="connsiteX28" fmla="*/ 204455 w 999554"/>
                <a:gd name="connsiteY28" fmla="*/ 752189 h 1533153"/>
                <a:gd name="connsiteX29" fmla="*/ 191834 w 999554"/>
                <a:gd name="connsiteY29" fmla="*/ 747141 h 1533153"/>
                <a:gd name="connsiteX30" fmla="*/ 126206 w 999554"/>
                <a:gd name="connsiteY30" fmla="*/ 807720 h 1533153"/>
                <a:gd name="connsiteX31" fmla="*/ 156496 w 999554"/>
                <a:gd name="connsiteY31" fmla="*/ 802672 h 1533153"/>
                <a:gd name="connsiteX32" fmla="*/ 479584 w 999554"/>
                <a:gd name="connsiteY32" fmla="*/ 605790 h 1533153"/>
                <a:gd name="connsiteX33" fmla="*/ 530067 w 999554"/>
                <a:gd name="connsiteY33" fmla="*/ 532591 h 1533153"/>
                <a:gd name="connsiteX34" fmla="*/ 570453 w 999554"/>
                <a:gd name="connsiteY34" fmla="*/ 530066 h 1533153"/>
                <a:gd name="connsiteX35" fmla="*/ 578025 w 999554"/>
                <a:gd name="connsiteY35" fmla="*/ 519970 h 1533153"/>
                <a:gd name="connsiteX36" fmla="*/ 678990 w 999554"/>
                <a:gd name="connsiteY36" fmla="*/ 527542 h 1533153"/>
                <a:gd name="connsiteX37" fmla="*/ 781217 w 999554"/>
                <a:gd name="connsiteY37" fmla="*/ 552784 h 1533153"/>
                <a:gd name="connsiteX38" fmla="*/ 838337 w 999554"/>
                <a:gd name="connsiteY38" fmla="*/ 598880 h 1533153"/>
                <a:gd name="connsiteX39" fmla="*/ 846471 w 999554"/>
                <a:gd name="connsiteY39" fmla="*/ 609725 h 1533153"/>
                <a:gd name="connsiteX40" fmla="*/ 853616 w 999554"/>
                <a:gd name="connsiteY40" fmla="*/ 612107 h 1533153"/>
                <a:gd name="connsiteX41" fmla="*/ 863251 w 999554"/>
                <a:gd name="connsiteY41" fmla="*/ 638604 h 1533153"/>
                <a:gd name="connsiteX42" fmla="*/ 827913 w 999554"/>
                <a:gd name="connsiteY42" fmla="*/ 681514 h 1533153"/>
                <a:gd name="connsiteX43" fmla="*/ 816555 w 999554"/>
                <a:gd name="connsiteY43" fmla="*/ 680252 h 1533153"/>
                <a:gd name="connsiteX44" fmla="*/ 805196 w 999554"/>
                <a:gd name="connsiteY44" fmla="*/ 685300 h 1533153"/>
                <a:gd name="connsiteX45" fmla="*/ 779955 w 999554"/>
                <a:gd name="connsiteY45" fmla="*/ 699183 h 1533153"/>
                <a:gd name="connsiteX46" fmla="*/ 737045 w 999554"/>
                <a:gd name="connsiteY46" fmla="*/ 790051 h 1533153"/>
                <a:gd name="connsiteX47" fmla="*/ 724424 w 999554"/>
                <a:gd name="connsiteY47" fmla="*/ 797624 h 1533153"/>
                <a:gd name="connsiteX48" fmla="*/ 687825 w 999554"/>
                <a:gd name="connsiteY48" fmla="*/ 964216 h 1533153"/>
                <a:gd name="connsiteX49" fmla="*/ 673942 w 999554"/>
                <a:gd name="connsiteY49" fmla="*/ 1028581 h 1533153"/>
                <a:gd name="connsiteX50" fmla="*/ 671417 w 999554"/>
                <a:gd name="connsiteY50" fmla="*/ 1080326 h 1533153"/>
                <a:gd name="connsiteX51" fmla="*/ 853155 w 999554"/>
                <a:gd name="connsiteY51" fmla="*/ 767334 h 1533153"/>
                <a:gd name="connsiteX52" fmla="*/ 868300 w 999554"/>
                <a:gd name="connsiteY52" fmla="*/ 757238 h 1533153"/>
                <a:gd name="connsiteX53" fmla="*/ 835486 w 999554"/>
                <a:gd name="connsiteY53" fmla="*/ 816555 h 1533153"/>
                <a:gd name="connsiteX54" fmla="*/ 819079 w 999554"/>
                <a:gd name="connsiteY54" fmla="*/ 856941 h 1533153"/>
                <a:gd name="connsiteX55" fmla="*/ 806458 w 999554"/>
                <a:gd name="connsiteY55" fmla="*/ 885968 h 1533153"/>
                <a:gd name="connsiteX56" fmla="*/ 796362 w 999554"/>
                <a:gd name="connsiteY56" fmla="*/ 914996 h 1533153"/>
                <a:gd name="connsiteX57" fmla="*/ 791314 w 999554"/>
                <a:gd name="connsiteY57" fmla="*/ 936451 h 1533153"/>
                <a:gd name="connsiteX58" fmla="*/ 788789 w 999554"/>
                <a:gd name="connsiteY58" fmla="*/ 950333 h 1533153"/>
                <a:gd name="connsiteX59" fmla="*/ 785003 w 999554"/>
                <a:gd name="connsiteY59" fmla="*/ 964216 h 1533153"/>
                <a:gd name="connsiteX60" fmla="*/ 774906 w 999554"/>
                <a:gd name="connsiteY60" fmla="*/ 949071 h 1533153"/>
                <a:gd name="connsiteX61" fmla="*/ 762286 w 999554"/>
                <a:gd name="connsiteY61" fmla="*/ 1047512 h 1533153"/>
                <a:gd name="connsiteX62" fmla="*/ 745879 w 999554"/>
                <a:gd name="connsiteY62" fmla="*/ 1142167 h 1533153"/>
                <a:gd name="connsiteX63" fmla="*/ 739569 w 999554"/>
                <a:gd name="connsiteY63" fmla="*/ 1187601 h 1533153"/>
                <a:gd name="connsiteX64" fmla="*/ 724424 w 999554"/>
                <a:gd name="connsiteY64" fmla="*/ 1241869 h 1533153"/>
                <a:gd name="connsiteX65" fmla="*/ 744617 w 999554"/>
                <a:gd name="connsiteY65" fmla="*/ 1231773 h 1533153"/>
                <a:gd name="connsiteX66" fmla="*/ 735783 w 999554"/>
                <a:gd name="connsiteY66" fmla="*/ 1284780 h 1533153"/>
                <a:gd name="connsiteX67" fmla="*/ 716852 w 999554"/>
                <a:gd name="connsiteY67" fmla="*/ 1350407 h 1533153"/>
                <a:gd name="connsiteX68" fmla="*/ 695397 w 999554"/>
                <a:gd name="connsiteY68" fmla="*/ 1426131 h 1533153"/>
                <a:gd name="connsiteX69" fmla="*/ 681514 w 999554"/>
                <a:gd name="connsiteY69" fmla="*/ 1471565 h 1533153"/>
                <a:gd name="connsiteX70" fmla="*/ 653749 w 999554"/>
                <a:gd name="connsiteY70" fmla="*/ 1532144 h 1533153"/>
                <a:gd name="connsiteX71" fmla="*/ 586859 w 999554"/>
                <a:gd name="connsiteY71" fmla="*/ 1530882 h 1533153"/>
                <a:gd name="connsiteX72" fmla="*/ 530067 w 999554"/>
                <a:gd name="connsiteY72" fmla="*/ 1529620 h 1533153"/>
                <a:gd name="connsiteX73" fmla="*/ 497253 w 999554"/>
                <a:gd name="connsiteY73" fmla="*/ 1475351 h 1533153"/>
                <a:gd name="connsiteX74" fmla="*/ 485894 w 999554"/>
                <a:gd name="connsiteY74" fmla="*/ 1438751 h 1533153"/>
                <a:gd name="connsiteX75" fmla="*/ 466964 w 999554"/>
                <a:gd name="connsiteY75" fmla="*/ 1404675 h 1533153"/>
                <a:gd name="connsiteX76" fmla="*/ 430363 w 999554"/>
                <a:gd name="connsiteY76" fmla="*/ 1352931 h 1533153"/>
                <a:gd name="connsiteX77" fmla="*/ 420267 w 999554"/>
                <a:gd name="connsiteY77" fmla="*/ 1293614 h 1533153"/>
                <a:gd name="connsiteX78" fmla="*/ 441722 w 999554"/>
                <a:gd name="connsiteY78" fmla="*/ 1229249 h 1533153"/>
                <a:gd name="connsiteX79" fmla="*/ 489681 w 999554"/>
                <a:gd name="connsiteY79" fmla="*/ 1183815 h 1533153"/>
                <a:gd name="connsiteX80" fmla="*/ 546473 w 999554"/>
                <a:gd name="connsiteY80" fmla="*/ 838010 h 1533153"/>
                <a:gd name="connsiteX81" fmla="*/ 535115 w 999554"/>
                <a:gd name="connsiteY81" fmla="*/ 825389 h 1533153"/>
                <a:gd name="connsiteX82" fmla="*/ 531960 w 999554"/>
                <a:gd name="connsiteY82" fmla="*/ 834854 h 1533153"/>
                <a:gd name="connsiteX83" fmla="*/ 525018 w 999554"/>
                <a:gd name="connsiteY83" fmla="*/ 827913 h 1533153"/>
                <a:gd name="connsiteX84" fmla="*/ 522494 w 999554"/>
                <a:gd name="connsiteY84" fmla="*/ 855679 h 1533153"/>
                <a:gd name="connsiteX85" fmla="*/ 393764 w 999554"/>
                <a:gd name="connsiteY85" fmla="*/ 926354 h 1533153"/>
                <a:gd name="connsiteX86" fmla="*/ 401336 w 999554"/>
                <a:gd name="connsiteY86" fmla="*/ 916258 h 1533153"/>
                <a:gd name="connsiteX87" fmla="*/ 340757 w 999554"/>
                <a:gd name="connsiteY87" fmla="*/ 959168 h 1533153"/>
                <a:gd name="connsiteX88" fmla="*/ 333185 w 999554"/>
                <a:gd name="connsiteY88" fmla="*/ 949071 h 1533153"/>
                <a:gd name="connsiteX89" fmla="*/ 181737 w 999554"/>
                <a:gd name="connsiteY89" fmla="*/ 1029843 h 1533153"/>
                <a:gd name="connsiteX90" fmla="*/ 80772 w 999554"/>
                <a:gd name="connsiteY90" fmla="*/ 969264 h 1533153"/>
                <a:gd name="connsiteX91" fmla="*/ 0 w 999554"/>
                <a:gd name="connsiteY91" fmla="*/ 840534 h 1533153"/>
                <a:gd name="connsiteX92" fmla="*/ 2524 w 999554"/>
                <a:gd name="connsiteY92" fmla="*/ 825389 h 1533153"/>
                <a:gd name="connsiteX93" fmla="*/ 93393 w 999554"/>
                <a:gd name="connsiteY93" fmla="*/ 797624 h 1533153"/>
                <a:gd name="connsiteX94" fmla="*/ 224648 w 999554"/>
                <a:gd name="connsiteY94" fmla="*/ 658797 h 1533153"/>
                <a:gd name="connsiteX95" fmla="*/ 567928 w 999554"/>
                <a:gd name="connsiteY95" fmla="*/ 348330 h 1533153"/>
                <a:gd name="connsiteX96" fmla="*/ 527542 w 999554"/>
                <a:gd name="connsiteY96" fmla="*/ 310468 h 1533153"/>
                <a:gd name="connsiteX97" fmla="*/ 465701 w 999554"/>
                <a:gd name="connsiteY97" fmla="*/ 218337 h 1533153"/>
                <a:gd name="connsiteX98" fmla="*/ 434150 w 999554"/>
                <a:gd name="connsiteY98" fmla="*/ 145137 h 1533153"/>
                <a:gd name="connsiteX99" fmla="*/ 424053 w 999554"/>
                <a:gd name="connsiteY99" fmla="*/ 74462 h 1533153"/>
                <a:gd name="connsiteX100" fmla="*/ 426578 w 999554"/>
                <a:gd name="connsiteY100" fmla="*/ 0 h 15331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</a:cxnLst>
              <a:rect l="l" t="t" r="r" b="b"/>
              <a:pathLst>
                <a:path w="999554" h="1533153">
                  <a:moveTo>
                    <a:pt x="426578" y="0"/>
                  </a:moveTo>
                  <a:lnTo>
                    <a:pt x="441722" y="12621"/>
                  </a:lnTo>
                  <a:lnTo>
                    <a:pt x="487157" y="42910"/>
                  </a:lnTo>
                  <a:cubicBezTo>
                    <a:pt x="505666" y="74883"/>
                    <a:pt x="528384" y="104331"/>
                    <a:pt x="555308" y="131255"/>
                  </a:cubicBezTo>
                  <a:lnTo>
                    <a:pt x="646176" y="146400"/>
                  </a:lnTo>
                  <a:cubicBezTo>
                    <a:pt x="659638" y="134620"/>
                    <a:pt x="669734" y="125786"/>
                    <a:pt x="676466" y="119896"/>
                  </a:cubicBezTo>
                  <a:cubicBezTo>
                    <a:pt x="683197" y="114007"/>
                    <a:pt x="694556" y="111062"/>
                    <a:pt x="710542" y="111062"/>
                  </a:cubicBezTo>
                  <a:cubicBezTo>
                    <a:pt x="726527" y="111062"/>
                    <a:pt x="740831" y="115689"/>
                    <a:pt x="753452" y="124944"/>
                  </a:cubicBezTo>
                  <a:cubicBezTo>
                    <a:pt x="766072" y="134200"/>
                    <a:pt x="781638" y="144296"/>
                    <a:pt x="800148" y="155234"/>
                  </a:cubicBezTo>
                  <a:cubicBezTo>
                    <a:pt x="818658" y="166172"/>
                    <a:pt x="841375" y="181737"/>
                    <a:pt x="868300" y="201930"/>
                  </a:cubicBezTo>
                  <a:cubicBezTo>
                    <a:pt x="895223" y="222123"/>
                    <a:pt x="938975" y="259144"/>
                    <a:pt x="999554" y="312992"/>
                  </a:cubicBezTo>
                  <a:lnTo>
                    <a:pt x="991982" y="360950"/>
                  </a:lnTo>
                  <a:cubicBezTo>
                    <a:pt x="968423" y="379460"/>
                    <a:pt x="952017" y="392502"/>
                    <a:pt x="942761" y="400074"/>
                  </a:cubicBezTo>
                  <a:lnTo>
                    <a:pt x="940714" y="401139"/>
                  </a:lnTo>
                  <a:lnTo>
                    <a:pt x="926481" y="403985"/>
                  </a:lnTo>
                  <a:cubicBezTo>
                    <a:pt x="909207" y="407824"/>
                    <a:pt x="907376" y="409083"/>
                    <a:pt x="888381" y="415415"/>
                  </a:cubicBezTo>
                  <a:cubicBezTo>
                    <a:pt x="846696" y="429310"/>
                    <a:pt x="909836" y="407150"/>
                    <a:pt x="865521" y="426845"/>
                  </a:cubicBezTo>
                  <a:cubicBezTo>
                    <a:pt x="858181" y="430107"/>
                    <a:pt x="850281" y="431925"/>
                    <a:pt x="842661" y="434465"/>
                  </a:cubicBezTo>
                  <a:lnTo>
                    <a:pt x="808371" y="445895"/>
                  </a:lnTo>
                  <a:lnTo>
                    <a:pt x="795456" y="450200"/>
                  </a:lnTo>
                  <a:lnTo>
                    <a:pt x="787527" y="436674"/>
                  </a:lnTo>
                  <a:cubicBezTo>
                    <a:pt x="748824" y="453501"/>
                    <a:pt x="709280" y="465281"/>
                    <a:pt x="668894" y="472012"/>
                  </a:cubicBezTo>
                  <a:lnTo>
                    <a:pt x="658797" y="449295"/>
                  </a:lnTo>
                  <a:cubicBezTo>
                    <a:pt x="648700" y="450977"/>
                    <a:pt x="639445" y="451819"/>
                    <a:pt x="631031" y="451819"/>
                  </a:cubicBezTo>
                  <a:cubicBezTo>
                    <a:pt x="622618" y="451819"/>
                    <a:pt x="611680" y="457288"/>
                    <a:pt x="598218" y="468225"/>
                  </a:cubicBezTo>
                  <a:cubicBezTo>
                    <a:pt x="584756" y="479163"/>
                    <a:pt x="557411" y="494308"/>
                    <a:pt x="516184" y="513660"/>
                  </a:cubicBezTo>
                  <a:cubicBezTo>
                    <a:pt x="474957" y="533011"/>
                    <a:pt x="428680" y="565404"/>
                    <a:pt x="377357" y="610838"/>
                  </a:cubicBezTo>
                  <a:cubicBezTo>
                    <a:pt x="326033" y="656273"/>
                    <a:pt x="291116" y="685721"/>
                    <a:pt x="272606" y="699183"/>
                  </a:cubicBezTo>
                  <a:cubicBezTo>
                    <a:pt x="254096" y="712645"/>
                    <a:pt x="231379" y="730314"/>
                    <a:pt x="204455" y="752189"/>
                  </a:cubicBezTo>
                  <a:lnTo>
                    <a:pt x="191834" y="747141"/>
                  </a:lnTo>
                  <a:lnTo>
                    <a:pt x="126206" y="807720"/>
                  </a:lnTo>
                  <a:cubicBezTo>
                    <a:pt x="137986" y="807720"/>
                    <a:pt x="148082" y="806037"/>
                    <a:pt x="156496" y="802672"/>
                  </a:cubicBezTo>
                  <a:cubicBezTo>
                    <a:pt x="164909" y="799306"/>
                    <a:pt x="272606" y="733679"/>
                    <a:pt x="479584" y="605790"/>
                  </a:cubicBezTo>
                  <a:cubicBezTo>
                    <a:pt x="494729" y="582232"/>
                    <a:pt x="511557" y="557832"/>
                    <a:pt x="530067" y="532591"/>
                  </a:cubicBezTo>
                  <a:lnTo>
                    <a:pt x="570453" y="530066"/>
                  </a:lnTo>
                  <a:lnTo>
                    <a:pt x="578025" y="519970"/>
                  </a:lnTo>
                  <a:cubicBezTo>
                    <a:pt x="596535" y="523336"/>
                    <a:pt x="630190" y="525860"/>
                    <a:pt x="678990" y="527542"/>
                  </a:cubicBezTo>
                  <a:cubicBezTo>
                    <a:pt x="727790" y="529225"/>
                    <a:pt x="761865" y="537639"/>
                    <a:pt x="781217" y="552784"/>
                  </a:cubicBezTo>
                  <a:lnTo>
                    <a:pt x="838337" y="598880"/>
                  </a:lnTo>
                  <a:lnTo>
                    <a:pt x="846471" y="609725"/>
                  </a:lnTo>
                  <a:lnTo>
                    <a:pt x="853616" y="612107"/>
                  </a:lnTo>
                  <a:lnTo>
                    <a:pt x="863251" y="638604"/>
                  </a:lnTo>
                  <a:lnTo>
                    <a:pt x="827913" y="681514"/>
                  </a:lnTo>
                  <a:cubicBezTo>
                    <a:pt x="822865" y="681514"/>
                    <a:pt x="819079" y="681093"/>
                    <a:pt x="816555" y="680252"/>
                  </a:cubicBezTo>
                  <a:cubicBezTo>
                    <a:pt x="814031" y="679410"/>
                    <a:pt x="810244" y="681093"/>
                    <a:pt x="805196" y="685300"/>
                  </a:cubicBezTo>
                  <a:cubicBezTo>
                    <a:pt x="800148" y="689507"/>
                    <a:pt x="791734" y="694135"/>
                    <a:pt x="779955" y="699183"/>
                  </a:cubicBezTo>
                  <a:lnTo>
                    <a:pt x="737045" y="790051"/>
                  </a:lnTo>
                  <a:lnTo>
                    <a:pt x="724424" y="797624"/>
                  </a:lnTo>
                  <a:cubicBezTo>
                    <a:pt x="707597" y="878396"/>
                    <a:pt x="695397" y="933927"/>
                    <a:pt x="687825" y="964216"/>
                  </a:cubicBezTo>
                  <a:cubicBezTo>
                    <a:pt x="680252" y="994505"/>
                    <a:pt x="675625" y="1015960"/>
                    <a:pt x="673942" y="1028581"/>
                  </a:cubicBezTo>
                  <a:cubicBezTo>
                    <a:pt x="672259" y="1041202"/>
                    <a:pt x="671417" y="1058450"/>
                    <a:pt x="671417" y="1080326"/>
                  </a:cubicBezTo>
                  <a:lnTo>
                    <a:pt x="853155" y="767334"/>
                  </a:lnTo>
                  <a:lnTo>
                    <a:pt x="868300" y="757238"/>
                  </a:lnTo>
                  <a:cubicBezTo>
                    <a:pt x="854838" y="779113"/>
                    <a:pt x="843899" y="798886"/>
                    <a:pt x="835486" y="816555"/>
                  </a:cubicBezTo>
                  <a:cubicBezTo>
                    <a:pt x="827072" y="834224"/>
                    <a:pt x="821603" y="847685"/>
                    <a:pt x="819079" y="856941"/>
                  </a:cubicBezTo>
                  <a:cubicBezTo>
                    <a:pt x="816555" y="866196"/>
                    <a:pt x="812348" y="875872"/>
                    <a:pt x="806458" y="885968"/>
                  </a:cubicBezTo>
                  <a:cubicBezTo>
                    <a:pt x="800569" y="896065"/>
                    <a:pt x="797203" y="905740"/>
                    <a:pt x="796362" y="914996"/>
                  </a:cubicBezTo>
                  <a:cubicBezTo>
                    <a:pt x="795521" y="924251"/>
                    <a:pt x="793838" y="931402"/>
                    <a:pt x="791314" y="936451"/>
                  </a:cubicBezTo>
                  <a:cubicBezTo>
                    <a:pt x="788789" y="941499"/>
                    <a:pt x="787948" y="946126"/>
                    <a:pt x="788789" y="950333"/>
                  </a:cubicBezTo>
                  <a:cubicBezTo>
                    <a:pt x="789631" y="954540"/>
                    <a:pt x="788368" y="959168"/>
                    <a:pt x="785003" y="964216"/>
                  </a:cubicBezTo>
                  <a:lnTo>
                    <a:pt x="774906" y="949071"/>
                  </a:lnTo>
                  <a:cubicBezTo>
                    <a:pt x="776589" y="972630"/>
                    <a:pt x="772383" y="1005443"/>
                    <a:pt x="762286" y="1047512"/>
                  </a:cubicBezTo>
                  <a:cubicBezTo>
                    <a:pt x="752190" y="1089581"/>
                    <a:pt x="746720" y="1121132"/>
                    <a:pt x="745879" y="1142167"/>
                  </a:cubicBezTo>
                  <a:cubicBezTo>
                    <a:pt x="745038" y="1163201"/>
                    <a:pt x="742934" y="1178346"/>
                    <a:pt x="739569" y="1187601"/>
                  </a:cubicBezTo>
                  <a:cubicBezTo>
                    <a:pt x="736204" y="1196856"/>
                    <a:pt x="731156" y="1214945"/>
                    <a:pt x="724424" y="1241869"/>
                  </a:cubicBezTo>
                  <a:lnTo>
                    <a:pt x="744617" y="1231773"/>
                  </a:lnTo>
                  <a:cubicBezTo>
                    <a:pt x="739569" y="1253649"/>
                    <a:pt x="736624" y="1271317"/>
                    <a:pt x="735783" y="1284780"/>
                  </a:cubicBezTo>
                  <a:cubicBezTo>
                    <a:pt x="734941" y="1298242"/>
                    <a:pt x="728631" y="1320117"/>
                    <a:pt x="716852" y="1350407"/>
                  </a:cubicBezTo>
                  <a:cubicBezTo>
                    <a:pt x="705072" y="1380696"/>
                    <a:pt x="697921" y="1405938"/>
                    <a:pt x="695397" y="1426131"/>
                  </a:cubicBezTo>
                  <a:cubicBezTo>
                    <a:pt x="692872" y="1446324"/>
                    <a:pt x="688245" y="1461468"/>
                    <a:pt x="681514" y="1471565"/>
                  </a:cubicBezTo>
                  <a:cubicBezTo>
                    <a:pt x="674783" y="1481661"/>
                    <a:pt x="665528" y="1501854"/>
                    <a:pt x="653749" y="1532144"/>
                  </a:cubicBezTo>
                  <a:cubicBezTo>
                    <a:pt x="635239" y="1533827"/>
                    <a:pt x="612942" y="1533406"/>
                    <a:pt x="586859" y="1530882"/>
                  </a:cubicBezTo>
                  <a:cubicBezTo>
                    <a:pt x="560777" y="1528358"/>
                    <a:pt x="541846" y="1527937"/>
                    <a:pt x="530067" y="1529620"/>
                  </a:cubicBezTo>
                  <a:cubicBezTo>
                    <a:pt x="514922" y="1504379"/>
                    <a:pt x="503984" y="1486289"/>
                    <a:pt x="497253" y="1475351"/>
                  </a:cubicBezTo>
                  <a:cubicBezTo>
                    <a:pt x="490521" y="1464413"/>
                    <a:pt x="486736" y="1452213"/>
                    <a:pt x="485894" y="1438751"/>
                  </a:cubicBezTo>
                  <a:cubicBezTo>
                    <a:pt x="485053" y="1425289"/>
                    <a:pt x="478743" y="1413931"/>
                    <a:pt x="466964" y="1404675"/>
                  </a:cubicBezTo>
                  <a:cubicBezTo>
                    <a:pt x="455184" y="1395420"/>
                    <a:pt x="442984" y="1378172"/>
                    <a:pt x="430363" y="1352931"/>
                  </a:cubicBezTo>
                  <a:cubicBezTo>
                    <a:pt x="417743" y="1327690"/>
                    <a:pt x="414378" y="1307917"/>
                    <a:pt x="420267" y="1293614"/>
                  </a:cubicBezTo>
                  <a:cubicBezTo>
                    <a:pt x="426157" y="1279311"/>
                    <a:pt x="433309" y="1257856"/>
                    <a:pt x="441722" y="1229249"/>
                  </a:cubicBezTo>
                  <a:lnTo>
                    <a:pt x="489681" y="1183815"/>
                  </a:lnTo>
                  <a:cubicBezTo>
                    <a:pt x="530067" y="958326"/>
                    <a:pt x="548998" y="843058"/>
                    <a:pt x="546473" y="838010"/>
                  </a:cubicBezTo>
                  <a:cubicBezTo>
                    <a:pt x="543949" y="832961"/>
                    <a:pt x="540163" y="828754"/>
                    <a:pt x="535115" y="825389"/>
                  </a:cubicBezTo>
                  <a:lnTo>
                    <a:pt x="531960" y="834854"/>
                  </a:lnTo>
                  <a:lnTo>
                    <a:pt x="525018" y="827913"/>
                  </a:lnTo>
                  <a:lnTo>
                    <a:pt x="522494" y="855679"/>
                  </a:lnTo>
                  <a:lnTo>
                    <a:pt x="393764" y="926354"/>
                  </a:lnTo>
                  <a:lnTo>
                    <a:pt x="401336" y="916258"/>
                  </a:lnTo>
                  <a:cubicBezTo>
                    <a:pt x="379460" y="931402"/>
                    <a:pt x="359267" y="945706"/>
                    <a:pt x="340757" y="959168"/>
                  </a:cubicBezTo>
                  <a:lnTo>
                    <a:pt x="333185" y="949071"/>
                  </a:lnTo>
                  <a:cubicBezTo>
                    <a:pt x="282702" y="975995"/>
                    <a:pt x="232220" y="1002919"/>
                    <a:pt x="181737" y="1029843"/>
                  </a:cubicBezTo>
                  <a:cubicBezTo>
                    <a:pt x="144716" y="1016381"/>
                    <a:pt x="111062" y="996188"/>
                    <a:pt x="80772" y="969264"/>
                  </a:cubicBezTo>
                  <a:lnTo>
                    <a:pt x="0" y="840534"/>
                  </a:lnTo>
                  <a:lnTo>
                    <a:pt x="2524" y="825389"/>
                  </a:lnTo>
                  <a:cubicBezTo>
                    <a:pt x="32814" y="822023"/>
                    <a:pt x="63103" y="812769"/>
                    <a:pt x="93393" y="797624"/>
                  </a:cubicBezTo>
                  <a:lnTo>
                    <a:pt x="224648" y="658797"/>
                  </a:lnTo>
                  <a:lnTo>
                    <a:pt x="567928" y="348330"/>
                  </a:lnTo>
                  <a:lnTo>
                    <a:pt x="527542" y="310468"/>
                  </a:lnTo>
                  <a:cubicBezTo>
                    <a:pt x="500619" y="268399"/>
                    <a:pt x="480005" y="237689"/>
                    <a:pt x="465701" y="218337"/>
                  </a:cubicBezTo>
                  <a:cubicBezTo>
                    <a:pt x="451398" y="198985"/>
                    <a:pt x="440881" y="174586"/>
                    <a:pt x="434150" y="145137"/>
                  </a:cubicBezTo>
                  <a:cubicBezTo>
                    <a:pt x="427418" y="115689"/>
                    <a:pt x="424053" y="92131"/>
                    <a:pt x="424053" y="74462"/>
                  </a:cubicBezTo>
                  <a:cubicBezTo>
                    <a:pt x="424053" y="56793"/>
                    <a:pt x="424895" y="31973"/>
                    <a:pt x="426578" y="0"/>
                  </a:cubicBezTo>
                  <a:close/>
                </a:path>
              </a:pathLst>
            </a:custGeom>
            <a:solidFill>
              <a:srgbClr val="000058">
                <a:alpha val="8000"/>
              </a:srgbClr>
            </a:soli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0058"/>
                </a:solidFill>
              </a:endParaRPr>
            </a:p>
          </p:txBody>
        </p:sp>
        <p:sp>
          <p:nvSpPr>
            <p:cNvPr id="161" name="任意多边形 160"/>
            <p:cNvSpPr/>
            <p:nvPr/>
          </p:nvSpPr>
          <p:spPr>
            <a:xfrm rot="19682050">
              <a:off x="6181118" y="2469065"/>
              <a:ext cx="415244" cy="420073"/>
            </a:xfrm>
            <a:custGeom>
              <a:avLst/>
              <a:gdLst/>
              <a:ahLst/>
              <a:cxnLst/>
              <a:rect l="l" t="t" r="r" b="b"/>
              <a:pathLst>
                <a:path w="434149" h="439198">
                  <a:moveTo>
                    <a:pt x="58055" y="0"/>
                  </a:moveTo>
                  <a:cubicBezTo>
                    <a:pt x="66468" y="3365"/>
                    <a:pt x="92130" y="13041"/>
                    <a:pt x="135041" y="29027"/>
                  </a:cubicBezTo>
                  <a:cubicBezTo>
                    <a:pt x="177951" y="45014"/>
                    <a:pt x="208661" y="58055"/>
                    <a:pt x="227171" y="68151"/>
                  </a:cubicBezTo>
                  <a:cubicBezTo>
                    <a:pt x="245681" y="78248"/>
                    <a:pt x="266716" y="93393"/>
                    <a:pt x="290274" y="113586"/>
                  </a:cubicBezTo>
                  <a:cubicBezTo>
                    <a:pt x="313833" y="133778"/>
                    <a:pt x="352536" y="166592"/>
                    <a:pt x="406384" y="212026"/>
                  </a:cubicBezTo>
                  <a:cubicBezTo>
                    <a:pt x="403018" y="237268"/>
                    <a:pt x="412273" y="256619"/>
                    <a:pt x="434149" y="270081"/>
                  </a:cubicBezTo>
                  <a:lnTo>
                    <a:pt x="411432" y="287750"/>
                  </a:lnTo>
                  <a:lnTo>
                    <a:pt x="416480" y="302895"/>
                  </a:lnTo>
                  <a:lnTo>
                    <a:pt x="401335" y="307943"/>
                  </a:lnTo>
                  <a:lnTo>
                    <a:pt x="401335" y="345805"/>
                  </a:lnTo>
                  <a:lnTo>
                    <a:pt x="381142" y="348329"/>
                  </a:lnTo>
                  <a:cubicBezTo>
                    <a:pt x="381142" y="370205"/>
                    <a:pt x="375253" y="388715"/>
                    <a:pt x="363474" y="403860"/>
                  </a:cubicBezTo>
                  <a:cubicBezTo>
                    <a:pt x="343281" y="419005"/>
                    <a:pt x="321405" y="430784"/>
                    <a:pt x="297846" y="439198"/>
                  </a:cubicBezTo>
                  <a:cubicBezTo>
                    <a:pt x="287750" y="429101"/>
                    <a:pt x="279757" y="420687"/>
                    <a:pt x="273867" y="413956"/>
                  </a:cubicBezTo>
                  <a:cubicBezTo>
                    <a:pt x="267978" y="407225"/>
                    <a:pt x="260406" y="405122"/>
                    <a:pt x="251150" y="407646"/>
                  </a:cubicBezTo>
                  <a:cubicBezTo>
                    <a:pt x="241895" y="410170"/>
                    <a:pt x="233902" y="408487"/>
                    <a:pt x="227171" y="402598"/>
                  </a:cubicBezTo>
                  <a:cubicBezTo>
                    <a:pt x="220440" y="396708"/>
                    <a:pt x="214971" y="393763"/>
                    <a:pt x="210764" y="393763"/>
                  </a:cubicBezTo>
                  <a:cubicBezTo>
                    <a:pt x="206557" y="393763"/>
                    <a:pt x="202771" y="393763"/>
                    <a:pt x="199406" y="393763"/>
                  </a:cubicBezTo>
                  <a:cubicBezTo>
                    <a:pt x="111902" y="270923"/>
                    <a:pt x="61841" y="198144"/>
                    <a:pt x="49220" y="175427"/>
                  </a:cubicBezTo>
                  <a:cubicBezTo>
                    <a:pt x="36599" y="152709"/>
                    <a:pt x="20193" y="121999"/>
                    <a:pt x="0" y="83296"/>
                  </a:cubicBezTo>
                  <a:cubicBezTo>
                    <a:pt x="8413" y="76565"/>
                    <a:pt x="18510" y="75724"/>
                    <a:pt x="30289" y="80772"/>
                  </a:cubicBezTo>
                  <a:lnTo>
                    <a:pt x="20193" y="65627"/>
                  </a:lnTo>
                  <a:lnTo>
                    <a:pt x="35337" y="68151"/>
                  </a:lnTo>
                  <a:lnTo>
                    <a:pt x="20193" y="53007"/>
                  </a:lnTo>
                  <a:lnTo>
                    <a:pt x="70675" y="68151"/>
                  </a:lnTo>
                  <a:lnTo>
                    <a:pt x="40386" y="37862"/>
                  </a:lnTo>
                  <a:cubicBezTo>
                    <a:pt x="60579" y="39545"/>
                    <a:pt x="79931" y="45434"/>
                    <a:pt x="98440" y="55531"/>
                  </a:cubicBezTo>
                  <a:lnTo>
                    <a:pt x="53006" y="12621"/>
                  </a:lnTo>
                  <a:lnTo>
                    <a:pt x="58055" y="0"/>
                  </a:lnTo>
                  <a:close/>
                </a:path>
              </a:pathLst>
            </a:custGeom>
            <a:solidFill>
              <a:srgbClr val="000058">
                <a:alpha val="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0058"/>
                </a:solidFill>
              </a:endParaRPr>
            </a:p>
          </p:txBody>
        </p:sp>
        <p:sp>
          <p:nvSpPr>
            <p:cNvPr id="164" name="任意多边形 163"/>
            <p:cNvSpPr/>
            <p:nvPr/>
          </p:nvSpPr>
          <p:spPr>
            <a:xfrm rot="19945585">
              <a:off x="2678013" y="622285"/>
              <a:ext cx="1341897" cy="1357504"/>
            </a:xfrm>
            <a:custGeom>
              <a:avLst/>
              <a:gdLst/>
              <a:ahLst/>
              <a:cxnLst/>
              <a:rect l="l" t="t" r="r" b="b"/>
              <a:pathLst>
                <a:path w="434149" h="439198">
                  <a:moveTo>
                    <a:pt x="58055" y="0"/>
                  </a:moveTo>
                  <a:cubicBezTo>
                    <a:pt x="66468" y="3365"/>
                    <a:pt x="92130" y="13041"/>
                    <a:pt x="135041" y="29027"/>
                  </a:cubicBezTo>
                  <a:cubicBezTo>
                    <a:pt x="177951" y="45014"/>
                    <a:pt x="208661" y="58055"/>
                    <a:pt x="227171" y="68151"/>
                  </a:cubicBezTo>
                  <a:cubicBezTo>
                    <a:pt x="245681" y="78248"/>
                    <a:pt x="266716" y="93393"/>
                    <a:pt x="290274" y="113586"/>
                  </a:cubicBezTo>
                  <a:cubicBezTo>
                    <a:pt x="313833" y="133778"/>
                    <a:pt x="352536" y="166592"/>
                    <a:pt x="406384" y="212026"/>
                  </a:cubicBezTo>
                  <a:cubicBezTo>
                    <a:pt x="403018" y="237268"/>
                    <a:pt x="412273" y="256619"/>
                    <a:pt x="434149" y="270081"/>
                  </a:cubicBezTo>
                  <a:lnTo>
                    <a:pt x="411432" y="287750"/>
                  </a:lnTo>
                  <a:lnTo>
                    <a:pt x="416480" y="302895"/>
                  </a:lnTo>
                  <a:lnTo>
                    <a:pt x="401335" y="307943"/>
                  </a:lnTo>
                  <a:lnTo>
                    <a:pt x="401335" y="345805"/>
                  </a:lnTo>
                  <a:lnTo>
                    <a:pt x="381142" y="348329"/>
                  </a:lnTo>
                  <a:cubicBezTo>
                    <a:pt x="381142" y="370205"/>
                    <a:pt x="375253" y="388715"/>
                    <a:pt x="363474" y="403860"/>
                  </a:cubicBezTo>
                  <a:cubicBezTo>
                    <a:pt x="343281" y="419005"/>
                    <a:pt x="321405" y="430784"/>
                    <a:pt x="297846" y="439198"/>
                  </a:cubicBezTo>
                  <a:cubicBezTo>
                    <a:pt x="287750" y="429101"/>
                    <a:pt x="279757" y="420687"/>
                    <a:pt x="273867" y="413956"/>
                  </a:cubicBezTo>
                  <a:cubicBezTo>
                    <a:pt x="267978" y="407225"/>
                    <a:pt x="260406" y="405122"/>
                    <a:pt x="251150" y="407646"/>
                  </a:cubicBezTo>
                  <a:cubicBezTo>
                    <a:pt x="241895" y="410170"/>
                    <a:pt x="233902" y="408487"/>
                    <a:pt x="227171" y="402598"/>
                  </a:cubicBezTo>
                  <a:cubicBezTo>
                    <a:pt x="220440" y="396708"/>
                    <a:pt x="214971" y="393763"/>
                    <a:pt x="210764" y="393763"/>
                  </a:cubicBezTo>
                  <a:cubicBezTo>
                    <a:pt x="206557" y="393763"/>
                    <a:pt x="202771" y="393763"/>
                    <a:pt x="199406" y="393763"/>
                  </a:cubicBezTo>
                  <a:cubicBezTo>
                    <a:pt x="111902" y="270923"/>
                    <a:pt x="61841" y="198144"/>
                    <a:pt x="49220" y="175427"/>
                  </a:cubicBezTo>
                  <a:cubicBezTo>
                    <a:pt x="36599" y="152709"/>
                    <a:pt x="20193" y="121999"/>
                    <a:pt x="0" y="83296"/>
                  </a:cubicBezTo>
                  <a:cubicBezTo>
                    <a:pt x="8413" y="76565"/>
                    <a:pt x="18510" y="75724"/>
                    <a:pt x="30289" y="80772"/>
                  </a:cubicBezTo>
                  <a:lnTo>
                    <a:pt x="20193" y="65627"/>
                  </a:lnTo>
                  <a:lnTo>
                    <a:pt x="35337" y="68151"/>
                  </a:lnTo>
                  <a:lnTo>
                    <a:pt x="20193" y="53007"/>
                  </a:lnTo>
                  <a:lnTo>
                    <a:pt x="70675" y="68151"/>
                  </a:lnTo>
                  <a:lnTo>
                    <a:pt x="40386" y="37862"/>
                  </a:lnTo>
                  <a:cubicBezTo>
                    <a:pt x="60579" y="39545"/>
                    <a:pt x="79931" y="45434"/>
                    <a:pt x="98440" y="55531"/>
                  </a:cubicBezTo>
                  <a:lnTo>
                    <a:pt x="53006" y="12621"/>
                  </a:lnTo>
                  <a:lnTo>
                    <a:pt x="58055" y="0"/>
                  </a:lnTo>
                  <a:close/>
                </a:path>
              </a:pathLst>
            </a:custGeom>
            <a:solidFill>
              <a:srgbClr val="000058">
                <a:alpha val="19000"/>
              </a:srgbClr>
            </a:solidFill>
            <a:ln>
              <a:noFill/>
            </a:ln>
            <a:effectLst>
              <a:softEdge rad="165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0058"/>
                </a:solidFill>
              </a:endParaRPr>
            </a:p>
          </p:txBody>
        </p:sp>
      </p:grpSp>
      <p:cxnSp>
        <p:nvCxnSpPr>
          <p:cNvPr id="166" name="直接连接符 165"/>
          <p:cNvCxnSpPr/>
          <p:nvPr/>
        </p:nvCxnSpPr>
        <p:spPr>
          <a:xfrm>
            <a:off x="3207268" y="396240"/>
            <a:ext cx="5835296" cy="0"/>
          </a:xfrm>
          <a:prstGeom prst="line">
            <a:avLst/>
          </a:prstGeom>
          <a:ln w="9525">
            <a:gradFill flip="none" rotWithShape="1">
              <a:gsLst>
                <a:gs pos="0">
                  <a:srgbClr val="000074">
                    <a:alpha val="0"/>
                  </a:srgbClr>
                </a:gs>
                <a:gs pos="51000">
                  <a:srgbClr val="000074"/>
                </a:gs>
                <a:gs pos="100000">
                  <a:srgbClr val="000074">
                    <a:alpha val="0"/>
                  </a:srgb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7" name="文本框 166"/>
          <p:cNvSpPr txBox="1"/>
          <p:nvPr/>
        </p:nvSpPr>
        <p:spPr>
          <a:xfrm>
            <a:off x="398507" y="226963"/>
            <a:ext cx="1803234" cy="33855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algn="ctr">
              <a:defRPr sz="16600">
                <a:solidFill>
                  <a:srgbClr val="3C2918"/>
                </a:solidFill>
                <a:latin typeface="Ohhige115" panose="02000609000000000000" pitchFamily="49" charset="-128"/>
                <a:ea typeface="Ohhige115" panose="02000609000000000000" pitchFamily="49" charset="-128"/>
              </a:defRPr>
            </a:lvl1pPr>
          </a:lstStyle>
          <a:p>
            <a:pPr algn="dist"/>
            <a:r>
              <a:rPr lang="zh-CN" altLang="en-US" sz="1600" b="1" dirty="0">
                <a:solidFill>
                  <a:srgbClr val="00005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老林杂谈第</a:t>
            </a:r>
            <a:r>
              <a:rPr lang="en-US" altLang="zh-CN" sz="1600" b="1" dirty="0">
                <a:solidFill>
                  <a:srgbClr val="00005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</a:t>
            </a:r>
            <a:r>
              <a:rPr lang="zh-CN" altLang="en-US" sz="1600" b="1" dirty="0">
                <a:solidFill>
                  <a:srgbClr val="00005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期</a:t>
            </a:r>
          </a:p>
        </p:txBody>
      </p:sp>
      <p:sp>
        <p:nvSpPr>
          <p:cNvPr id="169" name="文本框 168"/>
          <p:cNvSpPr txBox="1"/>
          <p:nvPr/>
        </p:nvSpPr>
        <p:spPr>
          <a:xfrm>
            <a:off x="398507" y="554346"/>
            <a:ext cx="1454130" cy="276999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algn="ctr">
              <a:defRPr sz="16600">
                <a:solidFill>
                  <a:srgbClr val="3C2918"/>
                </a:solidFill>
                <a:latin typeface="Ohhige115" panose="02000609000000000000" pitchFamily="49" charset="-128"/>
                <a:ea typeface="Ohhige115" panose="02000609000000000000" pitchFamily="49" charset="-128"/>
              </a:defRPr>
            </a:lvl1pPr>
          </a:lstStyle>
          <a:p>
            <a:pPr algn="dist"/>
            <a:r>
              <a:rPr lang="en-US" altLang="zh-CN" sz="1200" dirty="0">
                <a:solidFill>
                  <a:srgbClr val="00005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2019 09 19</a:t>
            </a:r>
            <a:endParaRPr lang="zh-CN" altLang="en-US" sz="1200" dirty="0">
              <a:solidFill>
                <a:srgbClr val="00005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1" name="等腰三角形 170"/>
          <p:cNvSpPr/>
          <p:nvPr/>
        </p:nvSpPr>
        <p:spPr>
          <a:xfrm rot="10800000">
            <a:off x="1040347" y="669985"/>
            <a:ext cx="58420" cy="45720"/>
          </a:xfrm>
          <a:prstGeom prst="triangle">
            <a:avLst/>
          </a:prstGeom>
          <a:noFill/>
          <a:ln>
            <a:solidFill>
              <a:srgbClr val="0000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1844556" y="6145833"/>
            <a:ext cx="8644057" cy="486615"/>
            <a:chOff x="1844556" y="6145833"/>
            <a:chExt cx="8644057" cy="486615"/>
          </a:xfrm>
        </p:grpSpPr>
        <p:cxnSp>
          <p:nvCxnSpPr>
            <p:cNvPr id="81" name="直接连接符 80"/>
            <p:cNvCxnSpPr/>
            <p:nvPr/>
          </p:nvCxnSpPr>
          <p:spPr>
            <a:xfrm>
              <a:off x="1844556" y="6338714"/>
              <a:ext cx="8644057" cy="0"/>
            </a:xfrm>
            <a:prstGeom prst="line">
              <a:avLst/>
            </a:prstGeom>
            <a:ln w="9525">
              <a:gradFill flip="none" rotWithShape="1">
                <a:gsLst>
                  <a:gs pos="0">
                    <a:srgbClr val="000074">
                      <a:alpha val="0"/>
                    </a:srgbClr>
                  </a:gs>
                  <a:gs pos="51000">
                    <a:srgbClr val="000074"/>
                  </a:gs>
                  <a:gs pos="100000">
                    <a:srgbClr val="000074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矩形 6"/>
            <p:cNvSpPr/>
            <p:nvPr/>
          </p:nvSpPr>
          <p:spPr>
            <a:xfrm>
              <a:off x="4591405" y="6145833"/>
              <a:ext cx="2908915" cy="48661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2" name="等腰三角形 171"/>
          <p:cNvSpPr/>
          <p:nvPr/>
        </p:nvSpPr>
        <p:spPr>
          <a:xfrm rot="10800000">
            <a:off x="1432430" y="669985"/>
            <a:ext cx="58420" cy="45720"/>
          </a:xfrm>
          <a:prstGeom prst="triangle">
            <a:avLst/>
          </a:prstGeom>
          <a:noFill/>
          <a:ln>
            <a:solidFill>
              <a:srgbClr val="00005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3" name="文本框 172"/>
          <p:cNvSpPr txBox="1"/>
          <p:nvPr/>
        </p:nvSpPr>
        <p:spPr>
          <a:xfrm>
            <a:off x="10676080" y="261388"/>
            <a:ext cx="1384872" cy="33855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algn="ctr">
              <a:defRPr sz="16600">
                <a:solidFill>
                  <a:srgbClr val="3C2918"/>
                </a:solidFill>
                <a:latin typeface="Ohhige115" panose="02000609000000000000" pitchFamily="49" charset="-128"/>
                <a:ea typeface="Ohhige115" panose="02000609000000000000" pitchFamily="49" charset="-128"/>
              </a:defRPr>
            </a:lvl1pPr>
          </a:lstStyle>
          <a:p>
            <a:r>
              <a:rPr lang="zh-CN" altLang="en-US" sz="1600" dirty="0">
                <a:solidFill>
                  <a:srgbClr val="000058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</a:rPr>
              <a:t>书法字体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4591405" y="5890439"/>
            <a:ext cx="2991128" cy="954050"/>
            <a:chOff x="4591405" y="5517246"/>
            <a:chExt cx="2991128" cy="954050"/>
          </a:xfrm>
        </p:grpSpPr>
        <p:pic>
          <p:nvPicPr>
            <p:cNvPr id="176" name="图片 175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91405" y="5517246"/>
              <a:ext cx="2991128" cy="954050"/>
            </a:xfrm>
            <a:prstGeom prst="rect">
              <a:avLst/>
            </a:prstGeom>
          </p:spPr>
        </p:pic>
        <p:sp>
          <p:nvSpPr>
            <p:cNvPr id="140" name="文本框 139"/>
            <p:cNvSpPr txBox="1"/>
            <p:nvPr/>
          </p:nvSpPr>
          <p:spPr>
            <a:xfrm>
              <a:off x="5193944" y="5796244"/>
              <a:ext cx="1804112" cy="338554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>
              <a:defPPr>
                <a:defRPr lang="zh-CN"/>
              </a:defPPr>
              <a:lvl1pPr algn="ctr">
                <a:defRPr sz="16600">
                  <a:solidFill>
                    <a:srgbClr val="3C2918"/>
                  </a:solidFill>
                  <a:latin typeface="Ohhige115" panose="02000609000000000000" pitchFamily="49" charset="-128"/>
                  <a:ea typeface="Ohhige115" panose="02000609000000000000" pitchFamily="49" charset="-128"/>
                </a:defRPr>
              </a:lvl1pPr>
            </a:lstStyle>
            <a:p>
              <a:pPr algn="dist"/>
              <a:r>
                <a:rPr lang="en-US" altLang="zh-CN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THANK YOU</a:t>
              </a:r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46800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6F0FEEAF-C77E-4003-A940-A353A4AEA70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2202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7B357EA8-779D-4599-8630-83D3910778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7922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1047</TotalTime>
  <Words>683</Words>
  <Application>Microsoft Office PowerPoint</Application>
  <PresentationFormat>宽屏</PresentationFormat>
  <Paragraphs>80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9" baseType="lpstr">
      <vt:lpstr>阿里巴巴普惠体 B</vt:lpstr>
      <vt:lpstr>等线</vt:lpstr>
      <vt:lpstr>等线 Light</vt:lpstr>
      <vt:lpstr>汉仪尚巍手书W</vt:lpstr>
      <vt:lpstr>汉仪雅酷黑 45W</vt:lpstr>
      <vt:lpstr>微软雅黑</vt:lpstr>
      <vt:lpstr>微软雅黑 Light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P界达人</dc:title>
  <dc:creator>二木</dc:creator>
  <cp:keywords>51PPT模板网</cp:keywords>
  <dc:description>www.51pptmoban.com</dc:description>
  <cp:lastModifiedBy>阳光 男孩</cp:lastModifiedBy>
  <cp:revision>91</cp:revision>
  <dcterms:created xsi:type="dcterms:W3CDTF">2019-09-19T10:38:36Z</dcterms:created>
  <dcterms:modified xsi:type="dcterms:W3CDTF">2020-04-08T12:10:59Z</dcterms:modified>
</cp:coreProperties>
</file>