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avi" ContentType="video/x-msvide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7" r:id="rId2"/>
    <p:sldId id="262" r:id="rId3"/>
    <p:sldId id="258" r:id="rId4"/>
    <p:sldId id="260" r:id="rId5"/>
    <p:sldId id="261" r:id="rId6"/>
    <p:sldId id="263" r:id="rId7"/>
    <p:sldId id="264" r:id="rId8"/>
    <p:sldId id="268" r:id="rId9"/>
    <p:sldId id="271" r:id="rId10"/>
    <p:sldId id="274" r:id="rId11"/>
    <p:sldId id="277" r:id="rId12"/>
    <p:sldId id="281" r:id="rId13"/>
    <p:sldId id="282" r:id="rId14"/>
    <p:sldId id="283" r:id="rId15"/>
    <p:sldId id="284" r:id="rId16"/>
    <p:sldId id="285" r:id="rId17"/>
    <p:sldId id="288" r:id="rId18"/>
    <p:sldId id="289" r:id="rId19"/>
    <p:sldId id="290" r:id="rId20"/>
    <p:sldId id="291" r:id="rId21"/>
    <p:sldId id="259" r:id="rId22"/>
    <p:sldId id="292" r:id="rId23"/>
    <p:sldId id="293" r:id="rId24"/>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754A"/>
    <a:srgbClr val="6A5334"/>
    <a:srgbClr val="B4B4B4"/>
    <a:srgbClr val="856841"/>
    <a:srgbClr val="F4F4F4"/>
    <a:srgbClr val="0F6E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65" d="100"/>
          <a:sy n="65" d="100"/>
        </p:scale>
        <p:origin x="96"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1BE51-6A7B-42CF-8BC3-260A693F5C40}" type="datetimeFigureOut">
              <a:rPr lang="zh-CN" altLang="en-US" smtClean="0"/>
              <a:t>2020/4/8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62AE01-1543-46B4-9C6A-5B2896E85604}" type="slidenum">
              <a:rPr lang="zh-CN" altLang="en-US" smtClean="0"/>
              <a:t>‹#›</a:t>
            </a:fld>
            <a:endParaRPr lang="zh-CN" altLang="en-US"/>
          </a:p>
        </p:txBody>
      </p:sp>
    </p:spTree>
    <p:extLst>
      <p:ext uri="{BB962C8B-B14F-4D97-AF65-F5344CB8AC3E}">
        <p14:creationId xmlns:p14="http://schemas.microsoft.com/office/powerpoint/2010/main" val="327420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a:t>
            </a:fld>
            <a:endParaRPr lang="zh-CN" altLang="en-US"/>
          </a:p>
        </p:txBody>
      </p:sp>
    </p:spTree>
    <p:extLst>
      <p:ext uri="{BB962C8B-B14F-4D97-AF65-F5344CB8AC3E}">
        <p14:creationId xmlns:p14="http://schemas.microsoft.com/office/powerpoint/2010/main" val="124461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10</a:t>
            </a:fld>
            <a:endParaRPr lang="zh-CN" altLang="en-US"/>
          </a:p>
        </p:txBody>
      </p:sp>
    </p:spTree>
    <p:extLst>
      <p:ext uri="{BB962C8B-B14F-4D97-AF65-F5344CB8AC3E}">
        <p14:creationId xmlns:p14="http://schemas.microsoft.com/office/powerpoint/2010/main" val="1129957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11</a:t>
            </a:fld>
            <a:endParaRPr lang="zh-CN" altLang="en-US"/>
          </a:p>
        </p:txBody>
      </p:sp>
    </p:spTree>
    <p:extLst>
      <p:ext uri="{BB962C8B-B14F-4D97-AF65-F5344CB8AC3E}">
        <p14:creationId xmlns:p14="http://schemas.microsoft.com/office/powerpoint/2010/main" val="422730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12</a:t>
            </a:fld>
            <a:endParaRPr lang="zh-CN" altLang="en-US"/>
          </a:p>
        </p:txBody>
      </p:sp>
    </p:spTree>
    <p:extLst>
      <p:ext uri="{BB962C8B-B14F-4D97-AF65-F5344CB8AC3E}">
        <p14:creationId xmlns:p14="http://schemas.microsoft.com/office/powerpoint/2010/main" val="11085045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13</a:t>
            </a:fld>
            <a:endParaRPr lang="zh-CN" altLang="en-US"/>
          </a:p>
        </p:txBody>
      </p:sp>
    </p:spTree>
    <p:extLst>
      <p:ext uri="{BB962C8B-B14F-4D97-AF65-F5344CB8AC3E}">
        <p14:creationId xmlns:p14="http://schemas.microsoft.com/office/powerpoint/2010/main" val="320596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14</a:t>
            </a:fld>
            <a:endParaRPr lang="zh-CN" altLang="en-US"/>
          </a:p>
        </p:txBody>
      </p:sp>
    </p:spTree>
    <p:extLst>
      <p:ext uri="{BB962C8B-B14F-4D97-AF65-F5344CB8AC3E}">
        <p14:creationId xmlns:p14="http://schemas.microsoft.com/office/powerpoint/2010/main" val="3009855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15</a:t>
            </a:fld>
            <a:endParaRPr lang="zh-CN" altLang="en-US"/>
          </a:p>
        </p:txBody>
      </p:sp>
    </p:spTree>
    <p:extLst>
      <p:ext uri="{BB962C8B-B14F-4D97-AF65-F5344CB8AC3E}">
        <p14:creationId xmlns:p14="http://schemas.microsoft.com/office/powerpoint/2010/main" val="3705352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16</a:t>
            </a:fld>
            <a:endParaRPr lang="zh-CN" altLang="en-US"/>
          </a:p>
        </p:txBody>
      </p:sp>
    </p:spTree>
    <p:extLst>
      <p:ext uri="{BB962C8B-B14F-4D97-AF65-F5344CB8AC3E}">
        <p14:creationId xmlns:p14="http://schemas.microsoft.com/office/powerpoint/2010/main" val="3085269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17</a:t>
            </a:fld>
            <a:endParaRPr lang="zh-CN" altLang="en-US"/>
          </a:p>
        </p:txBody>
      </p:sp>
    </p:spTree>
    <p:extLst>
      <p:ext uri="{BB962C8B-B14F-4D97-AF65-F5344CB8AC3E}">
        <p14:creationId xmlns:p14="http://schemas.microsoft.com/office/powerpoint/2010/main" val="1030180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18</a:t>
            </a:fld>
            <a:endParaRPr lang="zh-CN" altLang="en-US"/>
          </a:p>
        </p:txBody>
      </p:sp>
    </p:spTree>
    <p:extLst>
      <p:ext uri="{BB962C8B-B14F-4D97-AF65-F5344CB8AC3E}">
        <p14:creationId xmlns:p14="http://schemas.microsoft.com/office/powerpoint/2010/main" val="2004468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19</a:t>
            </a:fld>
            <a:endParaRPr lang="zh-CN" altLang="en-US"/>
          </a:p>
        </p:txBody>
      </p:sp>
    </p:spTree>
    <p:extLst>
      <p:ext uri="{BB962C8B-B14F-4D97-AF65-F5344CB8AC3E}">
        <p14:creationId xmlns:p14="http://schemas.microsoft.com/office/powerpoint/2010/main" val="4158999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2</a:t>
            </a:fld>
            <a:endParaRPr lang="zh-CN" altLang="en-US"/>
          </a:p>
        </p:txBody>
      </p:sp>
    </p:spTree>
    <p:extLst>
      <p:ext uri="{BB962C8B-B14F-4D97-AF65-F5344CB8AC3E}">
        <p14:creationId xmlns:p14="http://schemas.microsoft.com/office/powerpoint/2010/main" val="24289635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20</a:t>
            </a:fld>
            <a:endParaRPr lang="zh-CN" altLang="en-US"/>
          </a:p>
        </p:txBody>
      </p:sp>
    </p:spTree>
    <p:extLst>
      <p:ext uri="{BB962C8B-B14F-4D97-AF65-F5344CB8AC3E}">
        <p14:creationId xmlns:p14="http://schemas.microsoft.com/office/powerpoint/2010/main" val="3884545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21</a:t>
            </a:fld>
            <a:endParaRPr lang="zh-CN" altLang="en-US"/>
          </a:p>
        </p:txBody>
      </p:sp>
    </p:spTree>
    <p:extLst>
      <p:ext uri="{BB962C8B-B14F-4D97-AF65-F5344CB8AC3E}">
        <p14:creationId xmlns:p14="http://schemas.microsoft.com/office/powerpoint/2010/main" val="548090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3</a:t>
            </a:fld>
            <a:endParaRPr lang="zh-CN" altLang="en-US"/>
          </a:p>
        </p:txBody>
      </p:sp>
    </p:spTree>
    <p:extLst>
      <p:ext uri="{BB962C8B-B14F-4D97-AF65-F5344CB8AC3E}">
        <p14:creationId xmlns:p14="http://schemas.microsoft.com/office/powerpoint/2010/main" val="1849793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4</a:t>
            </a:fld>
            <a:endParaRPr lang="zh-CN" altLang="en-US"/>
          </a:p>
        </p:txBody>
      </p:sp>
    </p:spTree>
    <p:extLst>
      <p:ext uri="{BB962C8B-B14F-4D97-AF65-F5344CB8AC3E}">
        <p14:creationId xmlns:p14="http://schemas.microsoft.com/office/powerpoint/2010/main" val="3358303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5</a:t>
            </a:fld>
            <a:endParaRPr lang="zh-CN" altLang="en-US"/>
          </a:p>
        </p:txBody>
      </p:sp>
    </p:spTree>
    <p:extLst>
      <p:ext uri="{BB962C8B-B14F-4D97-AF65-F5344CB8AC3E}">
        <p14:creationId xmlns:p14="http://schemas.microsoft.com/office/powerpoint/2010/main" val="3178765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6</a:t>
            </a:fld>
            <a:endParaRPr lang="zh-CN" altLang="en-US"/>
          </a:p>
        </p:txBody>
      </p:sp>
    </p:spTree>
    <p:extLst>
      <p:ext uri="{BB962C8B-B14F-4D97-AF65-F5344CB8AC3E}">
        <p14:creationId xmlns:p14="http://schemas.microsoft.com/office/powerpoint/2010/main" val="3899172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7</a:t>
            </a:fld>
            <a:endParaRPr lang="zh-CN" altLang="en-US"/>
          </a:p>
        </p:txBody>
      </p:sp>
    </p:spTree>
    <p:extLst>
      <p:ext uri="{BB962C8B-B14F-4D97-AF65-F5344CB8AC3E}">
        <p14:creationId xmlns:p14="http://schemas.microsoft.com/office/powerpoint/2010/main" val="2060644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8</a:t>
            </a:fld>
            <a:endParaRPr lang="zh-CN" altLang="en-US"/>
          </a:p>
        </p:txBody>
      </p:sp>
    </p:spTree>
    <p:extLst>
      <p:ext uri="{BB962C8B-B14F-4D97-AF65-F5344CB8AC3E}">
        <p14:creationId xmlns:p14="http://schemas.microsoft.com/office/powerpoint/2010/main" val="1134410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62AE01-1543-46B4-9C6A-5B2896E85604}" type="slidenum">
              <a:rPr lang="zh-CN" altLang="en-US" smtClean="0"/>
              <a:t>9</a:t>
            </a:fld>
            <a:endParaRPr lang="zh-CN" altLang="en-US"/>
          </a:p>
        </p:txBody>
      </p:sp>
    </p:spTree>
    <p:extLst>
      <p:ext uri="{BB962C8B-B14F-4D97-AF65-F5344CB8AC3E}">
        <p14:creationId xmlns:p14="http://schemas.microsoft.com/office/powerpoint/2010/main" val="2470959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1233" r="-515"/>
          <a:stretch/>
        </p:blipFill>
        <p:spPr>
          <a:xfrm>
            <a:off x="0" y="5"/>
            <a:ext cx="12270116" cy="6857991"/>
          </a:xfrm>
          <a:prstGeom prst="rect">
            <a:avLst/>
          </a:prstGeom>
        </p:spPr>
      </p:pic>
    </p:spTree>
    <p:extLst>
      <p:ext uri="{BB962C8B-B14F-4D97-AF65-F5344CB8AC3E}">
        <p14:creationId xmlns:p14="http://schemas.microsoft.com/office/powerpoint/2010/main" val="635801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2876681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156592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681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54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倒计时05">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66979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7"/>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4129366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415036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735363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1452768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2291477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2253139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1425310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7CC9F314-F330-40B2-B736-FE028F4AB851}" type="datetimeFigureOut">
              <a:rPr lang="zh-CN" altLang="en-US" smtClean="0"/>
              <a:t>2020/4/8</a:t>
            </a:fld>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CF1EFA-AF30-4FF2-9843-CC04BDD089A4}" type="slidenum">
              <a:rPr lang="zh-CN" altLang="en-US" smtClean="0"/>
              <a:t>‹#›</a:t>
            </a:fld>
            <a:endParaRPr lang="zh-CN" altLang="en-US"/>
          </a:p>
        </p:txBody>
      </p:sp>
    </p:spTree>
    <p:extLst>
      <p:ext uri="{BB962C8B-B14F-4D97-AF65-F5344CB8AC3E}">
        <p14:creationId xmlns:p14="http://schemas.microsoft.com/office/powerpoint/2010/main" val="1424103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1B1D23"/>
            </a:gs>
            <a:gs pos="100000">
              <a:srgbClr val="111215"/>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5950604"/>
      </p:ext>
    </p:extLst>
  </p:cSld>
  <p:clrMap bg1="lt1" tx1="dk1" bg2="lt2" tx2="dk2" accent1="accent1" accent2="accent2" accent3="accent3" accent4="accent4" accent5="accent5" accent6="accent6" hlink="hlink" folHlink="folHlink"/>
  <p:sldLayoutIdLst>
    <p:sldLayoutId id="2147483685"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3" r:id="rId12"/>
    <p:sldLayoutId id="2147483683" r:id="rId13"/>
    <p:sldLayoutId id="214748368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png"/><Relationship Id="rId5" Type="http://schemas.openxmlformats.org/officeDocument/2006/relationships/hyperlink" Target="https://www.pptstore.net/author/&#34923;&#38271;&#35044;&#30701;/" TargetMode="Externa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3357206"/>
      </p:ext>
    </p:extLst>
  </p:cSld>
  <p:clrMapOvr>
    <a:masterClrMapping/>
  </p:clrMapOvr>
  <mc:AlternateContent xmlns:mc="http://schemas.openxmlformats.org/markup-compatibility/2006" xmlns:p14="http://schemas.microsoft.com/office/powerpoint/2010/main">
    <mc:Choice Requires="p14">
      <p:transition spd="slow" p14:dur="2000" advClick="0" advTm="5500"/>
    </mc:Choice>
    <mc:Fallback xmlns="">
      <p:transition spd="slow" advClick="0" advTm="55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7347" y="-1989653"/>
            <a:ext cx="10837307" cy="10837307"/>
            <a:chOff x="268843" y="-1731407"/>
            <a:chExt cx="8606314" cy="8606314"/>
          </a:xfrm>
        </p:grpSpPr>
        <p:sp>
          <p:nvSpPr>
            <p:cNvPr id="2249" name="椭圆 2248"/>
            <p:cNvSpPr/>
            <p:nvPr/>
          </p:nvSpPr>
          <p:spPr>
            <a:xfrm>
              <a:off x="2363927" y="363677"/>
              <a:ext cx="4416147" cy="4416147"/>
            </a:xfrm>
            <a:prstGeom prst="ellipse">
              <a:avLst/>
            </a:pr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2250" name="椭圆 2249"/>
            <p:cNvSpPr/>
            <p:nvPr/>
          </p:nvSpPr>
          <p:spPr>
            <a:xfrm rot="6300000">
              <a:off x="1701789" y="-298461"/>
              <a:ext cx="5740423" cy="5740423"/>
            </a:xfrm>
            <a:prstGeom prst="ellipse">
              <a:avLst/>
            </a:pr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2251" name="椭圆 2250"/>
            <p:cNvSpPr/>
            <p:nvPr/>
          </p:nvSpPr>
          <p:spPr>
            <a:xfrm>
              <a:off x="953362" y="-1046888"/>
              <a:ext cx="7237276" cy="7237276"/>
            </a:xfrm>
            <a:prstGeom prst="ellipse">
              <a:avLst/>
            </a:prstGeom>
            <a:noFill/>
            <a:ln w="3175">
              <a:solidFill>
                <a:schemeClr val="bg1">
                  <a:lumMod val="9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2" name="椭圆 2251"/>
            <p:cNvSpPr/>
            <p:nvPr/>
          </p:nvSpPr>
          <p:spPr>
            <a:xfrm>
              <a:off x="268843" y="-1731407"/>
              <a:ext cx="8606314" cy="8606314"/>
            </a:xfrm>
            <a:prstGeom prst="ellipse">
              <a:avLst/>
            </a:prstGeom>
            <a:noFill/>
            <a:ln w="3175">
              <a:solidFill>
                <a:schemeClr val="bg1">
                  <a:lumMod val="9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473055" y="1515016"/>
            <a:ext cx="3245891" cy="3838489"/>
            <a:chOff x="4473055" y="1515016"/>
            <a:chExt cx="3245891" cy="3838489"/>
          </a:xfrm>
        </p:grpSpPr>
        <p:sp>
          <p:nvSpPr>
            <p:cNvPr id="74" name="六边形 1"/>
            <p:cNvSpPr/>
            <p:nvPr/>
          </p:nvSpPr>
          <p:spPr>
            <a:xfrm>
              <a:off x="5148692" y="1515016"/>
              <a:ext cx="1894616" cy="2127850"/>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504" name="矩形 503"/>
            <p:cNvSpPr/>
            <p:nvPr/>
          </p:nvSpPr>
          <p:spPr>
            <a:xfrm>
              <a:off x="5566454" y="2036177"/>
              <a:ext cx="995786" cy="923330"/>
            </a:xfrm>
            <a:prstGeom prst="rect">
              <a:avLst/>
            </a:prstGeom>
          </p:spPr>
          <p:txBody>
            <a:bodyPr wrap="none">
              <a:spAutoFit/>
            </a:bodyPr>
            <a:lstStyle/>
            <a:p>
              <a:pPr algn="ctr"/>
              <a:r>
                <a:rPr lang="en-US" altLang="zh-CN" sz="54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03</a:t>
              </a:r>
              <a:endParaRPr lang="zh-CN" altLang="en-US" sz="5400" dirty="0">
                <a:gradFill>
                  <a:gsLst>
                    <a:gs pos="0">
                      <a:srgbClr val="96754A"/>
                    </a:gs>
                    <a:gs pos="100000">
                      <a:srgbClr val="6A5334"/>
                    </a:gs>
                  </a:gsLst>
                  <a:lin ang="5400000" scaled="1"/>
                </a:gradFill>
              </a:endParaRPr>
            </a:p>
          </p:txBody>
        </p:sp>
        <p:sp>
          <p:nvSpPr>
            <p:cNvPr id="516" name="矩形 515"/>
            <p:cNvSpPr/>
            <p:nvPr/>
          </p:nvSpPr>
          <p:spPr>
            <a:xfrm>
              <a:off x="4977744" y="3753031"/>
              <a:ext cx="2236510" cy="707886"/>
            </a:xfrm>
            <a:prstGeom prst="rect">
              <a:avLst/>
            </a:prstGeom>
          </p:spPr>
          <p:txBody>
            <a:bodyPr wrap="none">
              <a:spAutoFit/>
            </a:bodyPr>
            <a:lstStyle/>
            <a:p>
              <a:pPr>
                <a:defRPr/>
              </a:pPr>
              <a:r>
                <a:rPr lang="zh-CN" altLang="en-US" sz="40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成绩展示</a:t>
              </a:r>
              <a:endParaRPr lang="zh-CN" altLang="zh-CN" sz="40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40" name="矩形 2239"/>
            <p:cNvSpPr/>
            <p:nvPr/>
          </p:nvSpPr>
          <p:spPr>
            <a:xfrm>
              <a:off x="4679850" y="4613082"/>
              <a:ext cx="2832298" cy="272703"/>
            </a:xfrm>
            <a:prstGeom prst="rect">
              <a:avLst/>
            </a:prstGeom>
          </p:spPr>
          <p:txBody>
            <a:bodyPr wrap="square">
              <a:spAutoFit/>
            </a:bodyPr>
            <a:lstStyle/>
            <a:p>
              <a:pPr algn="ctr" defTabSz="669981"/>
              <a:r>
                <a:rPr lang="en-US" altLang="zh-CN" sz="1172"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LOREM IPSUM DOLOR SIT AMET</a:t>
              </a:r>
            </a:p>
          </p:txBody>
        </p:sp>
        <p:cxnSp>
          <p:nvCxnSpPr>
            <p:cNvPr id="2241" name="直接连接符 2240"/>
            <p:cNvCxnSpPr/>
            <p:nvPr/>
          </p:nvCxnSpPr>
          <p:spPr>
            <a:xfrm>
              <a:off x="4473055" y="4533524"/>
              <a:ext cx="3245891" cy="0"/>
            </a:xfrm>
            <a:prstGeom prst="line">
              <a:avLst/>
            </a:prstGeom>
            <a:ln w="19050">
              <a:gradFill flip="none" rotWithShape="1">
                <a:gsLst>
                  <a:gs pos="50000">
                    <a:schemeClr val="bg1">
                      <a:lumMod val="95000"/>
                    </a:schemeClr>
                  </a:gs>
                  <a:gs pos="0">
                    <a:schemeClr val="bg1">
                      <a:alpha val="0"/>
                    </a:schemeClr>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rot="16200000" flipH="1">
              <a:off x="5973765" y="5116968"/>
              <a:ext cx="244475" cy="228600"/>
              <a:chOff x="-2762250" y="2609850"/>
              <a:chExt cx="400050" cy="228600"/>
            </a:xfrm>
          </p:grpSpPr>
          <p:sp>
            <p:nvSpPr>
              <p:cNvPr id="26" name="箭头: V 形 25"/>
              <p:cNvSpPr/>
              <p:nvPr/>
            </p:nvSpPr>
            <p:spPr>
              <a:xfrm>
                <a:off x="-2590800" y="2609850"/>
                <a:ext cx="228600" cy="228600"/>
              </a:xfrm>
              <a:prstGeom prst="chevron">
                <a:avLst/>
              </a:prstGeom>
              <a:gradFill>
                <a:gsLst>
                  <a:gs pos="0">
                    <a:srgbClr val="96754A"/>
                  </a:gs>
                  <a:gs pos="100000">
                    <a:srgbClr val="6A5334"/>
                  </a:gs>
                </a:gsLst>
                <a:lin ang="2700000" scaled="1"/>
              </a:gra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2256" name="箭头: V 形 2255"/>
              <p:cNvSpPr/>
              <p:nvPr/>
            </p:nvSpPr>
            <p:spPr>
              <a:xfrm>
                <a:off x="-2762250" y="2609850"/>
                <a:ext cx="228600" cy="228600"/>
              </a:xfrm>
              <a:prstGeom prst="chevron">
                <a:avLst/>
              </a:prstGeom>
              <a:gradFill>
                <a:gsLst>
                  <a:gs pos="0">
                    <a:srgbClr val="96754A"/>
                  </a:gs>
                  <a:gs pos="100000">
                    <a:srgbClr val="6A5334"/>
                  </a:gs>
                </a:gsLst>
                <a:lin ang="2700000" scaled="1"/>
              </a:gra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grpSp>
        <p:sp>
          <p:nvSpPr>
            <p:cNvPr id="2257" name="矩形 2256"/>
            <p:cNvSpPr/>
            <p:nvPr/>
          </p:nvSpPr>
          <p:spPr>
            <a:xfrm>
              <a:off x="5370033" y="2825234"/>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DEMONSTRATED</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grpSp>
      <p:sp>
        <p:nvSpPr>
          <p:cNvPr id="223" name="任意多边形 5"/>
          <p:cNvSpPr/>
          <p:nvPr/>
        </p:nvSpPr>
        <p:spPr>
          <a:xfrm rot="8940187" flipV="1">
            <a:off x="7075674" y="4992557"/>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任意多边形 6"/>
          <p:cNvSpPr/>
          <p:nvPr/>
        </p:nvSpPr>
        <p:spPr>
          <a:xfrm rot="8940187" flipV="1">
            <a:off x="4107433" y="4486224"/>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7"/>
          <p:cNvSpPr/>
          <p:nvPr/>
        </p:nvSpPr>
        <p:spPr>
          <a:xfrm rot="8940187" flipV="1">
            <a:off x="3224564" y="171637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8"/>
          <p:cNvSpPr/>
          <p:nvPr/>
        </p:nvSpPr>
        <p:spPr>
          <a:xfrm rot="8940187" flipV="1">
            <a:off x="1551281" y="4611566"/>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9"/>
          <p:cNvSpPr/>
          <p:nvPr/>
        </p:nvSpPr>
        <p:spPr>
          <a:xfrm rot="8940187" flipV="1">
            <a:off x="5693040" y="180864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9484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223"/>
                                        </p:tgtEl>
                                        <p:attrNameLst>
                                          <p:attrName>style.visibility</p:attrName>
                                        </p:attrNameLst>
                                      </p:cBhvr>
                                      <p:to>
                                        <p:strVal val="visible"/>
                                      </p:to>
                                    </p:set>
                                    <p:animEffect transition="in" filter="wipe(down)">
                                      <p:cBhvr>
                                        <p:cTn id="17" dur="250"/>
                                        <p:tgtEl>
                                          <p:spTgt spid="223"/>
                                        </p:tgtEl>
                                      </p:cBhvr>
                                    </p:animEffect>
                                  </p:childTnLst>
                                </p:cTn>
                              </p:par>
                              <p:par>
                                <p:cTn id="18" presetID="42" presetClass="path" presetSubtype="0" fill="hold" grpId="1" nodeType="withEffect">
                                  <p:stCondLst>
                                    <p:cond delay="500"/>
                                  </p:stCondLst>
                                  <p:childTnLst>
                                    <p:animMotion origin="layout" path="M 0.47578 -0.45856 L -0.35729 0.33889 " pathEditMode="relative" rAng="0" ptsTypes="AA">
                                      <p:cBhvr>
                                        <p:cTn id="19" dur="1000" spd="-100000" fill="hold"/>
                                        <p:tgtEl>
                                          <p:spTgt spid="223"/>
                                        </p:tgtEl>
                                        <p:attrNameLst>
                                          <p:attrName>ppt_x</p:attrName>
                                          <p:attrName>ppt_y</p:attrName>
                                        </p:attrNameLst>
                                      </p:cBhvr>
                                      <p:rCtr x="-41654" y="39861"/>
                                    </p:animMotion>
                                  </p:childTnLst>
                                </p:cTn>
                              </p:par>
                              <p:par>
                                <p:cTn id="20" presetID="22" presetClass="entr" presetSubtype="4" fill="hold" grpId="0" nodeType="withEffect">
                                  <p:stCondLst>
                                    <p:cond delay="1500"/>
                                  </p:stCondLst>
                                  <p:childTnLst>
                                    <p:set>
                                      <p:cBhvr>
                                        <p:cTn id="21" dur="1" fill="hold">
                                          <p:stCondLst>
                                            <p:cond delay="0"/>
                                          </p:stCondLst>
                                        </p:cTn>
                                        <p:tgtEl>
                                          <p:spTgt spid="224"/>
                                        </p:tgtEl>
                                        <p:attrNameLst>
                                          <p:attrName>style.visibility</p:attrName>
                                        </p:attrNameLst>
                                      </p:cBhvr>
                                      <p:to>
                                        <p:strVal val="visible"/>
                                      </p:to>
                                    </p:set>
                                    <p:animEffect transition="in" filter="wipe(down)">
                                      <p:cBhvr>
                                        <p:cTn id="22" dur="250"/>
                                        <p:tgtEl>
                                          <p:spTgt spid="224"/>
                                        </p:tgtEl>
                                      </p:cBhvr>
                                    </p:animEffect>
                                  </p:childTnLst>
                                </p:cTn>
                              </p:par>
                              <p:par>
                                <p:cTn id="23" presetID="42" presetClass="path" presetSubtype="0" fill="hold" grpId="1" nodeType="withEffect">
                                  <p:stCondLst>
                                    <p:cond delay="1500"/>
                                  </p:stCondLst>
                                  <p:childTnLst>
                                    <p:animMotion origin="layout" path="M 0.62357 -0.6 L -0.35729 0.33889 " pathEditMode="relative" rAng="0" ptsTypes="AA">
                                      <p:cBhvr>
                                        <p:cTn id="24" dur="1000" spd="-100000" fill="hold"/>
                                        <p:tgtEl>
                                          <p:spTgt spid="224"/>
                                        </p:tgtEl>
                                        <p:attrNameLst>
                                          <p:attrName>ppt_x</p:attrName>
                                          <p:attrName>ppt_y</p:attrName>
                                        </p:attrNameLst>
                                      </p:cBhvr>
                                      <p:rCtr x="-49049" y="46944"/>
                                    </p:animMotion>
                                  </p:childTnLst>
                                </p:cTn>
                              </p:par>
                              <p:par>
                                <p:cTn id="25" presetID="22" presetClass="entr" presetSubtype="4" fill="hold" grpId="0" nodeType="withEffect">
                                  <p:stCondLst>
                                    <p:cond delay="1250"/>
                                  </p:stCondLst>
                                  <p:childTnLst>
                                    <p:set>
                                      <p:cBhvr>
                                        <p:cTn id="26" dur="1" fill="hold">
                                          <p:stCondLst>
                                            <p:cond delay="0"/>
                                          </p:stCondLst>
                                        </p:cTn>
                                        <p:tgtEl>
                                          <p:spTgt spid="225"/>
                                        </p:tgtEl>
                                        <p:attrNameLst>
                                          <p:attrName>style.visibility</p:attrName>
                                        </p:attrNameLst>
                                      </p:cBhvr>
                                      <p:to>
                                        <p:strVal val="visible"/>
                                      </p:to>
                                    </p:set>
                                    <p:animEffect transition="in" filter="wipe(down)">
                                      <p:cBhvr>
                                        <p:cTn id="27" dur="250"/>
                                        <p:tgtEl>
                                          <p:spTgt spid="225"/>
                                        </p:tgtEl>
                                      </p:cBhvr>
                                    </p:animEffect>
                                  </p:childTnLst>
                                </p:cTn>
                              </p:par>
                              <p:par>
                                <p:cTn id="28" presetID="42" presetClass="path" presetSubtype="0" fill="hold" grpId="1" nodeType="withEffect">
                                  <p:stCondLst>
                                    <p:cond delay="1250"/>
                                  </p:stCondLst>
                                  <p:childTnLst>
                                    <p:animMotion origin="layout" path="M 0.62357 -0.6 L -0.35729 0.33889 " pathEditMode="relative" rAng="0" ptsTypes="AA">
                                      <p:cBhvr>
                                        <p:cTn id="29" dur="1000" spd="-100000" fill="hold"/>
                                        <p:tgtEl>
                                          <p:spTgt spid="225"/>
                                        </p:tgtEl>
                                        <p:attrNameLst>
                                          <p:attrName>ppt_x</p:attrName>
                                          <p:attrName>ppt_y</p:attrName>
                                        </p:attrNameLst>
                                      </p:cBhvr>
                                      <p:rCtr x="-49049" y="46944"/>
                                    </p:animMotion>
                                  </p:childTnLst>
                                </p:cTn>
                              </p:par>
                              <p:par>
                                <p:cTn id="30" presetID="22" presetClass="entr" presetSubtype="4" fill="hold" grpId="0" nodeType="withEffect">
                                  <p:stCondLst>
                                    <p:cond delay="500"/>
                                  </p:stCondLst>
                                  <p:childTnLst>
                                    <p:set>
                                      <p:cBhvr>
                                        <p:cTn id="31" dur="1" fill="hold">
                                          <p:stCondLst>
                                            <p:cond delay="0"/>
                                          </p:stCondLst>
                                        </p:cTn>
                                        <p:tgtEl>
                                          <p:spTgt spid="226"/>
                                        </p:tgtEl>
                                        <p:attrNameLst>
                                          <p:attrName>style.visibility</p:attrName>
                                        </p:attrNameLst>
                                      </p:cBhvr>
                                      <p:to>
                                        <p:strVal val="visible"/>
                                      </p:to>
                                    </p:set>
                                    <p:animEffect transition="in" filter="wipe(down)">
                                      <p:cBhvr>
                                        <p:cTn id="32" dur="250"/>
                                        <p:tgtEl>
                                          <p:spTgt spid="226"/>
                                        </p:tgtEl>
                                      </p:cBhvr>
                                    </p:animEffect>
                                  </p:childTnLst>
                                </p:cTn>
                              </p:par>
                              <p:par>
                                <p:cTn id="33" presetID="42" presetClass="path" presetSubtype="0" fill="hold" grpId="1" nodeType="withEffect">
                                  <p:stCondLst>
                                    <p:cond delay="500"/>
                                  </p:stCondLst>
                                  <p:childTnLst>
                                    <p:animMotion origin="layout" path="M 0.73151 -0.70324 L -0.35729 0.33889 " pathEditMode="relative" rAng="0" ptsTypes="AA">
                                      <p:cBhvr>
                                        <p:cTn id="34" dur="1000" spd="-100000" fill="hold"/>
                                        <p:tgtEl>
                                          <p:spTgt spid="226"/>
                                        </p:tgtEl>
                                        <p:attrNameLst>
                                          <p:attrName>ppt_x</p:attrName>
                                          <p:attrName>ppt_y</p:attrName>
                                        </p:attrNameLst>
                                      </p:cBhvr>
                                      <p:rCtr x="-54440" y="52106"/>
                                    </p:animMotion>
                                  </p:childTnLst>
                                </p:cTn>
                              </p:par>
                              <p:par>
                                <p:cTn id="35" presetID="22" presetClass="entr" presetSubtype="4" fill="hold" grpId="0" nodeType="withEffect">
                                  <p:stCondLst>
                                    <p:cond delay="1000"/>
                                  </p:stCondLst>
                                  <p:childTnLst>
                                    <p:set>
                                      <p:cBhvr>
                                        <p:cTn id="36" dur="1" fill="hold">
                                          <p:stCondLst>
                                            <p:cond delay="0"/>
                                          </p:stCondLst>
                                        </p:cTn>
                                        <p:tgtEl>
                                          <p:spTgt spid="227"/>
                                        </p:tgtEl>
                                        <p:attrNameLst>
                                          <p:attrName>style.visibility</p:attrName>
                                        </p:attrNameLst>
                                      </p:cBhvr>
                                      <p:to>
                                        <p:strVal val="visible"/>
                                      </p:to>
                                    </p:set>
                                    <p:animEffect transition="in" filter="wipe(down)">
                                      <p:cBhvr>
                                        <p:cTn id="37" dur="250"/>
                                        <p:tgtEl>
                                          <p:spTgt spid="227"/>
                                        </p:tgtEl>
                                      </p:cBhvr>
                                    </p:animEffect>
                                  </p:childTnLst>
                                </p:cTn>
                              </p:par>
                              <p:par>
                                <p:cTn id="38" presetID="42" presetClass="path" presetSubtype="0" fill="hold" grpId="1" nodeType="withEffect">
                                  <p:stCondLst>
                                    <p:cond delay="1000"/>
                                  </p:stCondLst>
                                  <p:childTnLst>
                                    <p:animMotion origin="layout" path="M 0.62357 -0.6 L -0.35729 0.33889 " pathEditMode="relative" rAng="0" ptsTypes="AA">
                                      <p:cBhvr>
                                        <p:cTn id="39" dur="1000" spd="-100000" fill="hold"/>
                                        <p:tgtEl>
                                          <p:spTgt spid="227"/>
                                        </p:tgtEl>
                                        <p:attrNameLst>
                                          <p:attrName>ppt_x</p:attrName>
                                          <p:attrName>ppt_y</p:attrName>
                                        </p:attrNameLst>
                                      </p:cBhvr>
                                      <p:rCtr x="-49049" y="4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animBg="1"/>
      <p:bldP spid="223" grpId="1" animBg="1"/>
      <p:bldP spid="224" grpId="0" animBg="1"/>
      <p:bldP spid="224" grpId="1" animBg="1"/>
      <p:bldP spid="225" grpId="0" animBg="1"/>
      <p:bldP spid="225" grpId="1" animBg="1"/>
      <p:bldP spid="226" grpId="0" animBg="1"/>
      <p:bldP spid="226" grpId="1" animBg="1"/>
      <p:bldP spid="227" grpId="0" animBg="1"/>
      <p:bldP spid="22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03</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成绩展示</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77211" y="763298"/>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DEMONSTRATED</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277"/>
          <p:cNvGrpSpPr/>
          <p:nvPr/>
        </p:nvGrpSpPr>
        <p:grpSpPr>
          <a:xfrm>
            <a:off x="3247261" y="1845822"/>
            <a:ext cx="2470321" cy="1721052"/>
            <a:chOff x="1585913" y="960438"/>
            <a:chExt cx="2590800" cy="1804987"/>
          </a:xfrm>
          <a:solidFill>
            <a:srgbClr val="96754A"/>
          </a:solidFill>
        </p:grpSpPr>
        <p:sp>
          <p:nvSpPr>
            <p:cNvPr id="10"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0"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1"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3"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5"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6"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7"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8"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29"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0"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1"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2"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3"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4"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5"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6"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7"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8"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39"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0"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1"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2"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3"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4"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5"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6"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7"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8"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49"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0"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1"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2"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3"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4"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5"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6"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7"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8"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59"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0"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1"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2"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3"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4"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5"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6"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7"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8"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69"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0"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1"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2"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3"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4"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5"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6"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77"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grpSp>
        <p:nvGrpSpPr>
          <p:cNvPr id="78" name="Group 341"/>
          <p:cNvGrpSpPr/>
          <p:nvPr/>
        </p:nvGrpSpPr>
        <p:grpSpPr>
          <a:xfrm>
            <a:off x="5641898" y="3044655"/>
            <a:ext cx="1086820" cy="1215484"/>
            <a:chOff x="4097338" y="2217738"/>
            <a:chExt cx="1139825" cy="1274763"/>
          </a:xfrm>
          <a:solidFill>
            <a:srgbClr val="96754A"/>
          </a:solidFill>
        </p:grpSpPr>
        <p:sp>
          <p:nvSpPr>
            <p:cNvPr id="79"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80"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grpSp>
        <p:nvGrpSpPr>
          <p:cNvPr id="81" name="Group 274"/>
          <p:cNvGrpSpPr/>
          <p:nvPr/>
        </p:nvGrpSpPr>
        <p:grpSpPr>
          <a:xfrm>
            <a:off x="4624707" y="3480593"/>
            <a:ext cx="743216" cy="1200347"/>
            <a:chOff x="3030538" y="2674938"/>
            <a:chExt cx="779463" cy="1258888"/>
          </a:xfrm>
          <a:solidFill>
            <a:srgbClr val="96754A"/>
          </a:solidFill>
        </p:grpSpPr>
        <p:sp>
          <p:nvSpPr>
            <p:cNvPr id="82"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83"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grpSp>
        <p:nvGrpSpPr>
          <p:cNvPr id="84" name="Group 345"/>
          <p:cNvGrpSpPr/>
          <p:nvPr/>
        </p:nvGrpSpPr>
        <p:grpSpPr>
          <a:xfrm>
            <a:off x="5758450" y="1968430"/>
            <a:ext cx="655423" cy="1101959"/>
            <a:chOff x="4219575" y="1089025"/>
            <a:chExt cx="687388" cy="1155701"/>
          </a:xfrm>
          <a:solidFill>
            <a:srgbClr val="96754A"/>
          </a:solidFill>
        </p:grpSpPr>
        <p:sp>
          <p:nvSpPr>
            <p:cNvPr id="85"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nvGrpSpPr>
            <p:cNvPr id="86" name="Group 343"/>
            <p:cNvGrpSpPr/>
            <p:nvPr/>
          </p:nvGrpSpPr>
          <p:grpSpPr>
            <a:xfrm>
              <a:off x="4219575" y="1089025"/>
              <a:ext cx="687388" cy="1155701"/>
              <a:chOff x="4219575" y="1089025"/>
              <a:chExt cx="687388" cy="1155701"/>
            </a:xfrm>
            <a:grpFill/>
          </p:grpSpPr>
          <p:sp>
            <p:nvSpPr>
              <p:cNvPr id="87"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88"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89"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0"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1"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2"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3"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4"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5"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6"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7"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8"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99"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grpSp>
      <p:grpSp>
        <p:nvGrpSpPr>
          <p:cNvPr id="100" name="Group 363"/>
          <p:cNvGrpSpPr/>
          <p:nvPr/>
        </p:nvGrpSpPr>
        <p:grpSpPr>
          <a:xfrm>
            <a:off x="7718663" y="3675858"/>
            <a:ext cx="921831" cy="805277"/>
            <a:chOff x="6275388" y="2879725"/>
            <a:chExt cx="966788" cy="844551"/>
          </a:xfrm>
          <a:solidFill>
            <a:srgbClr val="96754A"/>
          </a:solidFill>
        </p:grpSpPr>
        <p:sp>
          <p:nvSpPr>
            <p:cNvPr id="101"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nvGrpSpPr>
            <p:cNvPr id="102" name="Group 361"/>
            <p:cNvGrpSpPr/>
            <p:nvPr/>
          </p:nvGrpSpPr>
          <p:grpSpPr>
            <a:xfrm>
              <a:off x="6275388" y="2917825"/>
              <a:ext cx="966788" cy="806451"/>
              <a:chOff x="6275388" y="2917825"/>
              <a:chExt cx="966788" cy="806451"/>
            </a:xfrm>
            <a:grpFill/>
          </p:grpSpPr>
          <p:sp>
            <p:nvSpPr>
              <p:cNvPr id="103"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04"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05"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06"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07"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08"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09"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0"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1"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2"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3"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4"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5"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6"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7"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18"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grpSp>
      <p:grpSp>
        <p:nvGrpSpPr>
          <p:cNvPr id="119" name="Group 383"/>
          <p:cNvGrpSpPr/>
          <p:nvPr/>
        </p:nvGrpSpPr>
        <p:grpSpPr>
          <a:xfrm>
            <a:off x="6229205" y="1919991"/>
            <a:ext cx="2715537" cy="1919343"/>
            <a:chOff x="4713288" y="1038225"/>
            <a:chExt cx="2847975" cy="2012950"/>
          </a:xfrm>
          <a:solidFill>
            <a:srgbClr val="96754A"/>
          </a:solidFill>
        </p:grpSpPr>
        <p:sp>
          <p:nvSpPr>
            <p:cNvPr id="120"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1"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2"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3"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4"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5"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6"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7"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8"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29"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0"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1"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2"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3"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4"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5"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6"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7"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8"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39"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0"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1"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2"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3"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4"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5"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6"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7"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8"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49"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0"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1"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2"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3"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4"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5"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6"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7"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8"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59"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0"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1"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2"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3"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4"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5"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6"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7"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8"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69"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0"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1"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2"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3"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4"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5"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6"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7"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8"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79"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0"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1"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2"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3"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4"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5"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sp>
          <p:nvSpPr>
            <p:cNvPr id="186"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dirty="0"/>
            </a:p>
          </p:txBody>
        </p:sp>
      </p:grpSp>
      <p:grpSp>
        <p:nvGrpSpPr>
          <p:cNvPr id="188" name="Group 228"/>
          <p:cNvGrpSpPr/>
          <p:nvPr/>
        </p:nvGrpSpPr>
        <p:grpSpPr>
          <a:xfrm>
            <a:off x="8992819" y="1992644"/>
            <a:ext cx="2057688" cy="584653"/>
            <a:chOff x="7061224" y="1630953"/>
            <a:chExt cx="1543266" cy="438490"/>
          </a:xfrm>
        </p:grpSpPr>
        <p:sp>
          <p:nvSpPr>
            <p:cNvPr id="189" name="Text Placeholder 3"/>
            <p:cNvSpPr txBox="1">
              <a:spLocks/>
            </p:cNvSpPr>
            <p:nvPr/>
          </p:nvSpPr>
          <p:spPr>
            <a:xfrm>
              <a:off x="7061224" y="1761762"/>
              <a:ext cx="1543266"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en-US" sz="1333" dirty="0">
                  <a:solidFill>
                    <a:schemeClr val="bg1"/>
                  </a:solidFill>
                </a:rPr>
                <a:t>There are many variations  passages but the majority</a:t>
              </a:r>
            </a:p>
          </p:txBody>
        </p:sp>
        <p:sp>
          <p:nvSpPr>
            <p:cNvPr id="190" name="Text Placeholder 3"/>
            <p:cNvSpPr txBox="1">
              <a:spLocks/>
            </p:cNvSpPr>
            <p:nvPr/>
          </p:nvSpPr>
          <p:spPr>
            <a:xfrm>
              <a:off x="7164315" y="1630953"/>
              <a:ext cx="1440175" cy="1538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en-US" sz="1333" b="1" dirty="0">
                  <a:solidFill>
                    <a:schemeClr val="bg1"/>
                  </a:solidFill>
                </a:rPr>
                <a:t>90% Africa</a:t>
              </a:r>
            </a:p>
          </p:txBody>
        </p:sp>
      </p:grpSp>
      <p:grpSp>
        <p:nvGrpSpPr>
          <p:cNvPr id="192" name="Group 229"/>
          <p:cNvGrpSpPr/>
          <p:nvPr/>
        </p:nvGrpSpPr>
        <p:grpSpPr>
          <a:xfrm>
            <a:off x="8992820" y="2873458"/>
            <a:ext cx="2057688" cy="584653"/>
            <a:chOff x="7061225" y="2159479"/>
            <a:chExt cx="1543266" cy="438490"/>
          </a:xfrm>
        </p:grpSpPr>
        <p:sp>
          <p:nvSpPr>
            <p:cNvPr id="193" name="Text Placeholder 3"/>
            <p:cNvSpPr txBox="1">
              <a:spLocks/>
            </p:cNvSpPr>
            <p:nvPr/>
          </p:nvSpPr>
          <p:spPr>
            <a:xfrm>
              <a:off x="7061225" y="2290288"/>
              <a:ext cx="1543266"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en-US" sz="1333" dirty="0">
                  <a:solidFill>
                    <a:schemeClr val="bg1"/>
                  </a:solidFill>
                </a:rPr>
                <a:t>There are many variations  passages but the majority</a:t>
              </a:r>
            </a:p>
          </p:txBody>
        </p:sp>
        <p:sp>
          <p:nvSpPr>
            <p:cNvPr id="194" name="Text Placeholder 3"/>
            <p:cNvSpPr txBox="1">
              <a:spLocks/>
            </p:cNvSpPr>
            <p:nvPr/>
          </p:nvSpPr>
          <p:spPr>
            <a:xfrm>
              <a:off x="7164315" y="2159479"/>
              <a:ext cx="1440175" cy="1538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en-US" sz="1333" b="1" dirty="0">
                  <a:solidFill>
                    <a:schemeClr val="bg1"/>
                  </a:solidFill>
                </a:rPr>
                <a:t>80% Asia</a:t>
              </a:r>
            </a:p>
          </p:txBody>
        </p:sp>
      </p:grpSp>
      <p:grpSp>
        <p:nvGrpSpPr>
          <p:cNvPr id="196" name="Group 230"/>
          <p:cNvGrpSpPr/>
          <p:nvPr/>
        </p:nvGrpSpPr>
        <p:grpSpPr>
          <a:xfrm>
            <a:off x="8971212" y="3726170"/>
            <a:ext cx="2079296" cy="584653"/>
            <a:chOff x="7045019" y="2688005"/>
            <a:chExt cx="1559472" cy="438490"/>
          </a:xfrm>
        </p:grpSpPr>
        <p:sp>
          <p:nvSpPr>
            <p:cNvPr id="197" name="Text Placeholder 3"/>
            <p:cNvSpPr txBox="1">
              <a:spLocks/>
            </p:cNvSpPr>
            <p:nvPr/>
          </p:nvSpPr>
          <p:spPr>
            <a:xfrm>
              <a:off x="7045019" y="2818814"/>
              <a:ext cx="1559472"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en-US" sz="1333" dirty="0">
                  <a:solidFill>
                    <a:schemeClr val="bg1"/>
                  </a:solidFill>
                </a:rPr>
                <a:t>There are many variations  passages but the majority</a:t>
              </a:r>
            </a:p>
          </p:txBody>
        </p:sp>
        <p:sp>
          <p:nvSpPr>
            <p:cNvPr id="198" name="Text Placeholder 3"/>
            <p:cNvSpPr txBox="1">
              <a:spLocks/>
            </p:cNvSpPr>
            <p:nvPr/>
          </p:nvSpPr>
          <p:spPr>
            <a:xfrm>
              <a:off x="7164315" y="2688005"/>
              <a:ext cx="1440175" cy="1538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en-US" sz="1333" b="1" dirty="0">
                  <a:solidFill>
                    <a:schemeClr val="bg1"/>
                  </a:solidFill>
                </a:rPr>
                <a:t>70% Australia</a:t>
              </a:r>
            </a:p>
          </p:txBody>
        </p:sp>
      </p:grpSp>
      <p:grpSp>
        <p:nvGrpSpPr>
          <p:cNvPr id="200" name="Group 225"/>
          <p:cNvGrpSpPr/>
          <p:nvPr/>
        </p:nvGrpSpPr>
        <p:grpSpPr>
          <a:xfrm>
            <a:off x="1129403" y="2012923"/>
            <a:ext cx="2197167" cy="584654"/>
            <a:chOff x="968076" y="1646160"/>
            <a:chExt cx="1647875" cy="438490"/>
          </a:xfrm>
        </p:grpSpPr>
        <p:sp>
          <p:nvSpPr>
            <p:cNvPr id="201" name="Text Placeholder 3"/>
            <p:cNvSpPr txBox="1">
              <a:spLocks/>
            </p:cNvSpPr>
            <p:nvPr/>
          </p:nvSpPr>
          <p:spPr>
            <a:xfrm>
              <a:off x="968076" y="1776969"/>
              <a:ext cx="1647875"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333" dirty="0">
                  <a:solidFill>
                    <a:schemeClr val="bg1"/>
                  </a:solidFill>
                </a:rPr>
                <a:t>There are many variations  passages but the majority</a:t>
              </a:r>
            </a:p>
          </p:txBody>
        </p:sp>
        <p:sp>
          <p:nvSpPr>
            <p:cNvPr id="202" name="Text Placeholder 3"/>
            <p:cNvSpPr txBox="1">
              <a:spLocks/>
            </p:cNvSpPr>
            <p:nvPr/>
          </p:nvSpPr>
          <p:spPr>
            <a:xfrm>
              <a:off x="968076" y="1646160"/>
              <a:ext cx="1440175" cy="1538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333" b="1" dirty="0">
                  <a:solidFill>
                    <a:schemeClr val="bg1"/>
                  </a:solidFill>
                </a:rPr>
                <a:t>90% North America</a:t>
              </a:r>
            </a:p>
          </p:txBody>
        </p:sp>
      </p:grpSp>
      <p:grpSp>
        <p:nvGrpSpPr>
          <p:cNvPr id="204" name="Group 226"/>
          <p:cNvGrpSpPr/>
          <p:nvPr/>
        </p:nvGrpSpPr>
        <p:grpSpPr>
          <a:xfrm>
            <a:off x="1129404" y="2920923"/>
            <a:ext cx="2163865" cy="584654"/>
            <a:chOff x="968076" y="2195075"/>
            <a:chExt cx="1622899" cy="438490"/>
          </a:xfrm>
        </p:grpSpPr>
        <p:sp>
          <p:nvSpPr>
            <p:cNvPr id="205" name="Text Placeholder 3"/>
            <p:cNvSpPr txBox="1">
              <a:spLocks/>
            </p:cNvSpPr>
            <p:nvPr/>
          </p:nvSpPr>
          <p:spPr>
            <a:xfrm>
              <a:off x="968076" y="2325884"/>
              <a:ext cx="1622899"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333" dirty="0">
                  <a:solidFill>
                    <a:schemeClr val="bg1"/>
                  </a:solidFill>
                </a:rPr>
                <a:t>There are many variations  passages but the majority</a:t>
              </a:r>
            </a:p>
          </p:txBody>
        </p:sp>
        <p:sp>
          <p:nvSpPr>
            <p:cNvPr id="206" name="Text Placeholder 3"/>
            <p:cNvSpPr txBox="1">
              <a:spLocks/>
            </p:cNvSpPr>
            <p:nvPr/>
          </p:nvSpPr>
          <p:spPr>
            <a:xfrm>
              <a:off x="968076" y="2195075"/>
              <a:ext cx="1440175" cy="1538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333" b="1" dirty="0">
                  <a:solidFill>
                    <a:schemeClr val="bg1"/>
                  </a:solidFill>
                </a:rPr>
                <a:t>90% Latin America</a:t>
              </a:r>
            </a:p>
          </p:txBody>
        </p:sp>
      </p:grpSp>
      <p:grpSp>
        <p:nvGrpSpPr>
          <p:cNvPr id="208" name="Group 227"/>
          <p:cNvGrpSpPr/>
          <p:nvPr/>
        </p:nvGrpSpPr>
        <p:grpSpPr>
          <a:xfrm>
            <a:off x="1129403" y="3800814"/>
            <a:ext cx="2197167" cy="584653"/>
            <a:chOff x="968076" y="2743988"/>
            <a:chExt cx="1647875" cy="438490"/>
          </a:xfrm>
        </p:grpSpPr>
        <p:sp>
          <p:nvSpPr>
            <p:cNvPr id="209" name="Text Placeholder 3"/>
            <p:cNvSpPr txBox="1">
              <a:spLocks/>
            </p:cNvSpPr>
            <p:nvPr/>
          </p:nvSpPr>
          <p:spPr>
            <a:xfrm>
              <a:off x="968076" y="2874797"/>
              <a:ext cx="1647875" cy="3076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333" dirty="0">
                  <a:solidFill>
                    <a:schemeClr val="bg1"/>
                  </a:solidFill>
                </a:rPr>
                <a:t>There are many variations  passages but the majority</a:t>
              </a:r>
            </a:p>
          </p:txBody>
        </p:sp>
        <p:sp>
          <p:nvSpPr>
            <p:cNvPr id="210" name="Text Placeholder 3"/>
            <p:cNvSpPr txBox="1">
              <a:spLocks/>
            </p:cNvSpPr>
            <p:nvPr/>
          </p:nvSpPr>
          <p:spPr>
            <a:xfrm>
              <a:off x="968076" y="2743988"/>
              <a:ext cx="1440175" cy="1538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333" b="1" dirty="0">
                  <a:solidFill>
                    <a:schemeClr val="bg1"/>
                  </a:solidFill>
                </a:rPr>
                <a:t>100% Europe</a:t>
              </a:r>
            </a:p>
          </p:txBody>
        </p:sp>
      </p:grpSp>
      <p:sp>
        <p:nvSpPr>
          <p:cNvPr id="211" name="Footer Text"/>
          <p:cNvSpPr txBox="1"/>
          <p:nvPr/>
        </p:nvSpPr>
        <p:spPr>
          <a:xfrm>
            <a:off x="922742" y="5390241"/>
            <a:ext cx="10346519" cy="820481"/>
          </a:xfrm>
          <a:prstGeom prst="rect">
            <a:avLst/>
          </a:prstGeom>
          <a:noFill/>
        </p:spPr>
        <p:txBody>
          <a:bodyPr wrap="square" lIns="0" tIns="0" rIns="0" bIns="0" rtlCol="0">
            <a:spAutoFit/>
          </a:bodyPr>
          <a:lstStyle/>
          <a:p>
            <a:pPr algn="ctr"/>
            <a:r>
              <a:rPr lang="en-US" sz="1333" dirty="0">
                <a:solidFill>
                  <a:schemeClr val="bg1"/>
                </a:solidFill>
              </a:rPr>
              <a:t>There are many variations of passages of lorem ipsum available, but the majority have suffered alteration in some form, by injected humour randomized words which don't look even slightly believable. If you are going to use A passage of lorem ipsum, you need</a:t>
            </a:r>
            <a:br>
              <a:rPr lang="en-US" sz="1333" dirty="0">
                <a:solidFill>
                  <a:schemeClr val="bg1"/>
                </a:solidFill>
              </a:rPr>
            </a:br>
            <a:r>
              <a:rPr lang="en-US" sz="1333" dirty="0">
                <a:solidFill>
                  <a:schemeClr val="bg1"/>
                </a:solidFill>
              </a:rPr>
              <a:t> to be sure there embarrassing hidden in the middle of text. All the lorem ipsum generators on the internet tend to repeat</a:t>
            </a:r>
            <a:br>
              <a:rPr lang="en-US" sz="1333" dirty="0">
                <a:solidFill>
                  <a:schemeClr val="bg1"/>
                </a:solidFill>
              </a:rPr>
            </a:br>
            <a:r>
              <a:rPr lang="en-US" sz="1333" dirty="0">
                <a:solidFill>
                  <a:schemeClr val="bg1"/>
                </a:solidFill>
              </a:rPr>
              <a:t>predefined chunks as of lorem but the majority have suffered alteration in some form  necessary.</a:t>
            </a:r>
          </a:p>
        </p:txBody>
      </p:sp>
      <p:cxnSp>
        <p:nvCxnSpPr>
          <p:cNvPr id="212" name="Straight Line buttom"/>
          <p:cNvCxnSpPr/>
          <p:nvPr/>
        </p:nvCxnSpPr>
        <p:spPr>
          <a:xfrm>
            <a:off x="914400" y="5212307"/>
            <a:ext cx="10363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084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0" fill="hold" nodeType="withEffect">
                                  <p:stCondLst>
                                    <p:cond delay="100"/>
                                  </p:stCondLst>
                                  <p:childTnLst>
                                    <p:set>
                                      <p:cBhvr>
                                        <p:cTn id="11" dur="1" fill="hold">
                                          <p:stCondLst>
                                            <p:cond delay="0"/>
                                          </p:stCondLst>
                                        </p:cTn>
                                        <p:tgtEl>
                                          <p:spTgt spid="81"/>
                                        </p:tgtEl>
                                        <p:attrNameLst>
                                          <p:attrName>style.visibility</p:attrName>
                                        </p:attrNameLst>
                                      </p:cBhvr>
                                      <p:to>
                                        <p:strVal val="visible"/>
                                      </p:to>
                                    </p:set>
                                    <p:anim calcmode="lin" valueType="num">
                                      <p:cBhvr>
                                        <p:cTn id="12" dur="500" fill="hold"/>
                                        <p:tgtEl>
                                          <p:spTgt spid="81"/>
                                        </p:tgtEl>
                                        <p:attrNameLst>
                                          <p:attrName>ppt_w</p:attrName>
                                        </p:attrNameLst>
                                      </p:cBhvr>
                                      <p:tavLst>
                                        <p:tav tm="0">
                                          <p:val>
                                            <p:fltVal val="0"/>
                                          </p:val>
                                        </p:tav>
                                        <p:tav tm="100000">
                                          <p:val>
                                            <p:strVal val="#ppt_w"/>
                                          </p:val>
                                        </p:tav>
                                      </p:tavLst>
                                    </p:anim>
                                    <p:anim calcmode="lin" valueType="num">
                                      <p:cBhvr>
                                        <p:cTn id="13" dur="500" fill="hold"/>
                                        <p:tgtEl>
                                          <p:spTgt spid="81"/>
                                        </p:tgtEl>
                                        <p:attrNameLst>
                                          <p:attrName>ppt_h</p:attrName>
                                        </p:attrNameLst>
                                      </p:cBhvr>
                                      <p:tavLst>
                                        <p:tav tm="0">
                                          <p:val>
                                            <p:fltVal val="0"/>
                                          </p:val>
                                        </p:tav>
                                        <p:tav tm="100000">
                                          <p:val>
                                            <p:strVal val="#ppt_h"/>
                                          </p:val>
                                        </p:tav>
                                      </p:tavLst>
                                    </p:anim>
                                    <p:animEffect transition="in" filter="fade">
                                      <p:cBhvr>
                                        <p:cTn id="14" dur="500"/>
                                        <p:tgtEl>
                                          <p:spTgt spid="81"/>
                                        </p:tgtEl>
                                      </p:cBhvr>
                                    </p:animEffect>
                                  </p:childTnLst>
                                </p:cTn>
                              </p:par>
                              <p:par>
                                <p:cTn id="15" presetID="53" presetClass="entr" presetSubtype="0" fill="hold" nodeType="withEffect">
                                  <p:stCondLst>
                                    <p:cond delay="2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0" fill="hold" nodeType="withEffect">
                                  <p:stCondLst>
                                    <p:cond delay="300"/>
                                  </p:stCondLst>
                                  <p:childTnLst>
                                    <p:set>
                                      <p:cBhvr>
                                        <p:cTn id="21" dur="1" fill="hold">
                                          <p:stCondLst>
                                            <p:cond delay="0"/>
                                          </p:stCondLst>
                                        </p:cTn>
                                        <p:tgtEl>
                                          <p:spTgt spid="84"/>
                                        </p:tgtEl>
                                        <p:attrNameLst>
                                          <p:attrName>style.visibility</p:attrName>
                                        </p:attrNameLst>
                                      </p:cBhvr>
                                      <p:to>
                                        <p:strVal val="visible"/>
                                      </p:to>
                                    </p:set>
                                    <p:anim calcmode="lin" valueType="num">
                                      <p:cBhvr>
                                        <p:cTn id="22" dur="500" fill="hold"/>
                                        <p:tgtEl>
                                          <p:spTgt spid="84"/>
                                        </p:tgtEl>
                                        <p:attrNameLst>
                                          <p:attrName>ppt_w</p:attrName>
                                        </p:attrNameLst>
                                      </p:cBhvr>
                                      <p:tavLst>
                                        <p:tav tm="0">
                                          <p:val>
                                            <p:fltVal val="0"/>
                                          </p:val>
                                        </p:tav>
                                        <p:tav tm="100000">
                                          <p:val>
                                            <p:strVal val="#ppt_w"/>
                                          </p:val>
                                        </p:tav>
                                      </p:tavLst>
                                    </p:anim>
                                    <p:anim calcmode="lin" valueType="num">
                                      <p:cBhvr>
                                        <p:cTn id="23" dur="500" fill="hold"/>
                                        <p:tgtEl>
                                          <p:spTgt spid="84"/>
                                        </p:tgtEl>
                                        <p:attrNameLst>
                                          <p:attrName>ppt_h</p:attrName>
                                        </p:attrNameLst>
                                      </p:cBhvr>
                                      <p:tavLst>
                                        <p:tav tm="0">
                                          <p:val>
                                            <p:fltVal val="0"/>
                                          </p:val>
                                        </p:tav>
                                        <p:tav tm="100000">
                                          <p:val>
                                            <p:strVal val="#ppt_h"/>
                                          </p:val>
                                        </p:tav>
                                      </p:tavLst>
                                    </p:anim>
                                    <p:animEffect transition="in" filter="fade">
                                      <p:cBhvr>
                                        <p:cTn id="24" dur="500"/>
                                        <p:tgtEl>
                                          <p:spTgt spid="84"/>
                                        </p:tgtEl>
                                      </p:cBhvr>
                                    </p:animEffect>
                                  </p:childTnLst>
                                </p:cTn>
                              </p:par>
                              <p:par>
                                <p:cTn id="25" presetID="53" presetClass="entr" presetSubtype="0" fill="hold" nodeType="withEffect">
                                  <p:stCondLst>
                                    <p:cond delay="400"/>
                                  </p:stCondLst>
                                  <p:childTnLst>
                                    <p:set>
                                      <p:cBhvr>
                                        <p:cTn id="26" dur="1" fill="hold">
                                          <p:stCondLst>
                                            <p:cond delay="0"/>
                                          </p:stCondLst>
                                        </p:cTn>
                                        <p:tgtEl>
                                          <p:spTgt spid="119"/>
                                        </p:tgtEl>
                                        <p:attrNameLst>
                                          <p:attrName>style.visibility</p:attrName>
                                        </p:attrNameLst>
                                      </p:cBhvr>
                                      <p:to>
                                        <p:strVal val="visible"/>
                                      </p:to>
                                    </p:set>
                                    <p:anim calcmode="lin" valueType="num">
                                      <p:cBhvr>
                                        <p:cTn id="27" dur="500" fill="hold"/>
                                        <p:tgtEl>
                                          <p:spTgt spid="119"/>
                                        </p:tgtEl>
                                        <p:attrNameLst>
                                          <p:attrName>ppt_w</p:attrName>
                                        </p:attrNameLst>
                                      </p:cBhvr>
                                      <p:tavLst>
                                        <p:tav tm="0">
                                          <p:val>
                                            <p:fltVal val="0"/>
                                          </p:val>
                                        </p:tav>
                                        <p:tav tm="100000">
                                          <p:val>
                                            <p:strVal val="#ppt_w"/>
                                          </p:val>
                                        </p:tav>
                                      </p:tavLst>
                                    </p:anim>
                                    <p:anim calcmode="lin" valueType="num">
                                      <p:cBhvr>
                                        <p:cTn id="28" dur="500" fill="hold"/>
                                        <p:tgtEl>
                                          <p:spTgt spid="119"/>
                                        </p:tgtEl>
                                        <p:attrNameLst>
                                          <p:attrName>ppt_h</p:attrName>
                                        </p:attrNameLst>
                                      </p:cBhvr>
                                      <p:tavLst>
                                        <p:tav tm="0">
                                          <p:val>
                                            <p:fltVal val="0"/>
                                          </p:val>
                                        </p:tav>
                                        <p:tav tm="100000">
                                          <p:val>
                                            <p:strVal val="#ppt_h"/>
                                          </p:val>
                                        </p:tav>
                                      </p:tavLst>
                                    </p:anim>
                                    <p:animEffect transition="in" filter="fade">
                                      <p:cBhvr>
                                        <p:cTn id="29" dur="500"/>
                                        <p:tgtEl>
                                          <p:spTgt spid="119"/>
                                        </p:tgtEl>
                                      </p:cBhvr>
                                    </p:animEffect>
                                  </p:childTnLst>
                                </p:cTn>
                              </p:par>
                              <p:par>
                                <p:cTn id="30" presetID="53" presetClass="entr" presetSubtype="0" fill="hold" nodeType="withEffect">
                                  <p:stCondLst>
                                    <p:cond delay="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2" presetClass="entr" presetSubtype="4" accel="50000" decel="50000" fill="hold" nodeType="withEffect">
                                  <p:stCondLst>
                                    <p:cond delay="700"/>
                                  </p:stCondLst>
                                  <p:childTnLst>
                                    <p:set>
                                      <p:cBhvr>
                                        <p:cTn id="36" dur="1" fill="hold">
                                          <p:stCondLst>
                                            <p:cond delay="0"/>
                                          </p:stCondLst>
                                        </p:cTn>
                                        <p:tgtEl>
                                          <p:spTgt spid="200"/>
                                        </p:tgtEl>
                                        <p:attrNameLst>
                                          <p:attrName>style.visibility</p:attrName>
                                        </p:attrNameLst>
                                      </p:cBhvr>
                                      <p:to>
                                        <p:strVal val="visible"/>
                                      </p:to>
                                    </p:set>
                                    <p:anim calcmode="lin" valueType="num">
                                      <p:cBhvr additive="base">
                                        <p:cTn id="37" dur="500" fill="hold"/>
                                        <p:tgtEl>
                                          <p:spTgt spid="200"/>
                                        </p:tgtEl>
                                        <p:attrNameLst>
                                          <p:attrName>ppt_x</p:attrName>
                                        </p:attrNameLst>
                                      </p:cBhvr>
                                      <p:tavLst>
                                        <p:tav tm="0">
                                          <p:val>
                                            <p:strVal val="#ppt_x"/>
                                          </p:val>
                                        </p:tav>
                                        <p:tav tm="100000">
                                          <p:val>
                                            <p:strVal val="#ppt_x"/>
                                          </p:val>
                                        </p:tav>
                                      </p:tavLst>
                                    </p:anim>
                                    <p:anim calcmode="lin" valueType="num">
                                      <p:cBhvr additive="base">
                                        <p:cTn id="38" dur="500" fill="hold"/>
                                        <p:tgtEl>
                                          <p:spTgt spid="200"/>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nodeType="withEffect">
                                  <p:stCondLst>
                                    <p:cond delay="900"/>
                                  </p:stCondLst>
                                  <p:childTnLst>
                                    <p:set>
                                      <p:cBhvr>
                                        <p:cTn id="40" dur="1" fill="hold">
                                          <p:stCondLst>
                                            <p:cond delay="0"/>
                                          </p:stCondLst>
                                        </p:cTn>
                                        <p:tgtEl>
                                          <p:spTgt spid="204"/>
                                        </p:tgtEl>
                                        <p:attrNameLst>
                                          <p:attrName>style.visibility</p:attrName>
                                        </p:attrNameLst>
                                      </p:cBhvr>
                                      <p:to>
                                        <p:strVal val="visible"/>
                                      </p:to>
                                    </p:set>
                                    <p:anim calcmode="lin" valueType="num">
                                      <p:cBhvr additive="base">
                                        <p:cTn id="41" dur="500" fill="hold"/>
                                        <p:tgtEl>
                                          <p:spTgt spid="204"/>
                                        </p:tgtEl>
                                        <p:attrNameLst>
                                          <p:attrName>ppt_x</p:attrName>
                                        </p:attrNameLst>
                                      </p:cBhvr>
                                      <p:tavLst>
                                        <p:tav tm="0">
                                          <p:val>
                                            <p:strVal val="#ppt_x"/>
                                          </p:val>
                                        </p:tav>
                                        <p:tav tm="100000">
                                          <p:val>
                                            <p:strVal val="#ppt_x"/>
                                          </p:val>
                                        </p:tav>
                                      </p:tavLst>
                                    </p:anim>
                                    <p:anim calcmode="lin" valueType="num">
                                      <p:cBhvr additive="base">
                                        <p:cTn id="42" dur="500" fill="hold"/>
                                        <p:tgtEl>
                                          <p:spTgt spid="204"/>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nodeType="withEffect">
                                  <p:stCondLst>
                                    <p:cond delay="1100"/>
                                  </p:stCondLst>
                                  <p:childTnLst>
                                    <p:set>
                                      <p:cBhvr>
                                        <p:cTn id="44" dur="1" fill="hold">
                                          <p:stCondLst>
                                            <p:cond delay="0"/>
                                          </p:stCondLst>
                                        </p:cTn>
                                        <p:tgtEl>
                                          <p:spTgt spid="208"/>
                                        </p:tgtEl>
                                        <p:attrNameLst>
                                          <p:attrName>style.visibility</p:attrName>
                                        </p:attrNameLst>
                                      </p:cBhvr>
                                      <p:to>
                                        <p:strVal val="visible"/>
                                      </p:to>
                                    </p:set>
                                    <p:anim calcmode="lin" valueType="num">
                                      <p:cBhvr additive="base">
                                        <p:cTn id="45" dur="500" fill="hold"/>
                                        <p:tgtEl>
                                          <p:spTgt spid="208"/>
                                        </p:tgtEl>
                                        <p:attrNameLst>
                                          <p:attrName>ppt_x</p:attrName>
                                        </p:attrNameLst>
                                      </p:cBhvr>
                                      <p:tavLst>
                                        <p:tav tm="0">
                                          <p:val>
                                            <p:strVal val="#ppt_x"/>
                                          </p:val>
                                        </p:tav>
                                        <p:tav tm="100000">
                                          <p:val>
                                            <p:strVal val="#ppt_x"/>
                                          </p:val>
                                        </p:tav>
                                      </p:tavLst>
                                    </p:anim>
                                    <p:anim calcmode="lin" valueType="num">
                                      <p:cBhvr additive="base">
                                        <p:cTn id="46" dur="500" fill="hold"/>
                                        <p:tgtEl>
                                          <p:spTgt spid="208"/>
                                        </p:tgtEl>
                                        <p:attrNameLst>
                                          <p:attrName>ppt_y</p:attrName>
                                        </p:attrNameLst>
                                      </p:cBhvr>
                                      <p:tavLst>
                                        <p:tav tm="0">
                                          <p:val>
                                            <p:strVal val="1+#ppt_h/2"/>
                                          </p:val>
                                        </p:tav>
                                        <p:tav tm="100000">
                                          <p:val>
                                            <p:strVal val="#ppt_y"/>
                                          </p:val>
                                        </p:tav>
                                      </p:tavLst>
                                    </p:anim>
                                  </p:childTnLst>
                                </p:cTn>
                              </p:par>
                              <p:par>
                                <p:cTn id="47" presetID="2" presetClass="entr" presetSubtype="4" accel="50000" decel="50000" fill="hold" nodeType="withEffect">
                                  <p:stCondLst>
                                    <p:cond delay="1300"/>
                                  </p:stCondLst>
                                  <p:childTnLst>
                                    <p:set>
                                      <p:cBhvr>
                                        <p:cTn id="48" dur="1" fill="hold">
                                          <p:stCondLst>
                                            <p:cond delay="0"/>
                                          </p:stCondLst>
                                        </p:cTn>
                                        <p:tgtEl>
                                          <p:spTgt spid="188"/>
                                        </p:tgtEl>
                                        <p:attrNameLst>
                                          <p:attrName>style.visibility</p:attrName>
                                        </p:attrNameLst>
                                      </p:cBhvr>
                                      <p:to>
                                        <p:strVal val="visible"/>
                                      </p:to>
                                    </p:set>
                                    <p:anim calcmode="lin" valueType="num">
                                      <p:cBhvr additive="base">
                                        <p:cTn id="49" dur="500" fill="hold"/>
                                        <p:tgtEl>
                                          <p:spTgt spid="188"/>
                                        </p:tgtEl>
                                        <p:attrNameLst>
                                          <p:attrName>ppt_x</p:attrName>
                                        </p:attrNameLst>
                                      </p:cBhvr>
                                      <p:tavLst>
                                        <p:tav tm="0">
                                          <p:val>
                                            <p:strVal val="#ppt_x"/>
                                          </p:val>
                                        </p:tav>
                                        <p:tav tm="100000">
                                          <p:val>
                                            <p:strVal val="#ppt_x"/>
                                          </p:val>
                                        </p:tav>
                                      </p:tavLst>
                                    </p:anim>
                                    <p:anim calcmode="lin" valueType="num">
                                      <p:cBhvr additive="base">
                                        <p:cTn id="50" dur="500" fill="hold"/>
                                        <p:tgtEl>
                                          <p:spTgt spid="188"/>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nodeType="withEffect">
                                  <p:stCondLst>
                                    <p:cond delay="1500"/>
                                  </p:stCondLst>
                                  <p:childTnLst>
                                    <p:set>
                                      <p:cBhvr>
                                        <p:cTn id="52" dur="1" fill="hold">
                                          <p:stCondLst>
                                            <p:cond delay="0"/>
                                          </p:stCondLst>
                                        </p:cTn>
                                        <p:tgtEl>
                                          <p:spTgt spid="192"/>
                                        </p:tgtEl>
                                        <p:attrNameLst>
                                          <p:attrName>style.visibility</p:attrName>
                                        </p:attrNameLst>
                                      </p:cBhvr>
                                      <p:to>
                                        <p:strVal val="visible"/>
                                      </p:to>
                                    </p:set>
                                    <p:anim calcmode="lin" valueType="num">
                                      <p:cBhvr additive="base">
                                        <p:cTn id="53" dur="500" fill="hold"/>
                                        <p:tgtEl>
                                          <p:spTgt spid="192"/>
                                        </p:tgtEl>
                                        <p:attrNameLst>
                                          <p:attrName>ppt_x</p:attrName>
                                        </p:attrNameLst>
                                      </p:cBhvr>
                                      <p:tavLst>
                                        <p:tav tm="0">
                                          <p:val>
                                            <p:strVal val="#ppt_x"/>
                                          </p:val>
                                        </p:tav>
                                        <p:tav tm="100000">
                                          <p:val>
                                            <p:strVal val="#ppt_x"/>
                                          </p:val>
                                        </p:tav>
                                      </p:tavLst>
                                    </p:anim>
                                    <p:anim calcmode="lin" valueType="num">
                                      <p:cBhvr additive="base">
                                        <p:cTn id="54" dur="500" fill="hold"/>
                                        <p:tgtEl>
                                          <p:spTgt spid="192"/>
                                        </p:tgtEl>
                                        <p:attrNameLst>
                                          <p:attrName>ppt_y</p:attrName>
                                        </p:attrNameLst>
                                      </p:cBhvr>
                                      <p:tavLst>
                                        <p:tav tm="0">
                                          <p:val>
                                            <p:strVal val="1+#ppt_h/2"/>
                                          </p:val>
                                        </p:tav>
                                        <p:tav tm="100000">
                                          <p:val>
                                            <p:strVal val="#ppt_y"/>
                                          </p:val>
                                        </p:tav>
                                      </p:tavLst>
                                    </p:anim>
                                  </p:childTnLst>
                                </p:cTn>
                              </p:par>
                              <p:par>
                                <p:cTn id="55" presetID="2" presetClass="entr" presetSubtype="4" accel="50000" decel="50000" fill="hold" nodeType="withEffect">
                                  <p:stCondLst>
                                    <p:cond delay="1700"/>
                                  </p:stCondLst>
                                  <p:childTnLst>
                                    <p:set>
                                      <p:cBhvr>
                                        <p:cTn id="56" dur="1" fill="hold">
                                          <p:stCondLst>
                                            <p:cond delay="0"/>
                                          </p:stCondLst>
                                        </p:cTn>
                                        <p:tgtEl>
                                          <p:spTgt spid="196"/>
                                        </p:tgtEl>
                                        <p:attrNameLst>
                                          <p:attrName>style.visibility</p:attrName>
                                        </p:attrNameLst>
                                      </p:cBhvr>
                                      <p:to>
                                        <p:strVal val="visible"/>
                                      </p:to>
                                    </p:set>
                                    <p:anim calcmode="lin" valueType="num">
                                      <p:cBhvr additive="base">
                                        <p:cTn id="57" dur="500" fill="hold"/>
                                        <p:tgtEl>
                                          <p:spTgt spid="196"/>
                                        </p:tgtEl>
                                        <p:attrNameLst>
                                          <p:attrName>ppt_x</p:attrName>
                                        </p:attrNameLst>
                                      </p:cBhvr>
                                      <p:tavLst>
                                        <p:tav tm="0">
                                          <p:val>
                                            <p:strVal val="#ppt_x"/>
                                          </p:val>
                                        </p:tav>
                                        <p:tav tm="100000">
                                          <p:val>
                                            <p:strVal val="#ppt_x"/>
                                          </p:val>
                                        </p:tav>
                                      </p:tavLst>
                                    </p:anim>
                                    <p:anim calcmode="lin" valueType="num">
                                      <p:cBhvr additive="base">
                                        <p:cTn id="58" dur="500" fill="hold"/>
                                        <p:tgtEl>
                                          <p:spTgt spid="196"/>
                                        </p:tgtEl>
                                        <p:attrNameLst>
                                          <p:attrName>ppt_y</p:attrName>
                                        </p:attrNameLst>
                                      </p:cBhvr>
                                      <p:tavLst>
                                        <p:tav tm="0">
                                          <p:val>
                                            <p:strVal val="1+#ppt_h/2"/>
                                          </p:val>
                                        </p:tav>
                                        <p:tav tm="100000">
                                          <p:val>
                                            <p:strVal val="#ppt_y"/>
                                          </p:val>
                                        </p:tav>
                                      </p:tavLst>
                                    </p:anim>
                                  </p:childTnLst>
                                </p:cTn>
                              </p:par>
                              <p:par>
                                <p:cTn id="59" presetID="13" presetClass="entr" presetSubtype="16" fill="hold" nodeType="withEffect">
                                  <p:stCondLst>
                                    <p:cond delay="1800"/>
                                  </p:stCondLst>
                                  <p:childTnLst>
                                    <p:set>
                                      <p:cBhvr>
                                        <p:cTn id="60" dur="1" fill="hold">
                                          <p:stCondLst>
                                            <p:cond delay="0"/>
                                          </p:stCondLst>
                                        </p:cTn>
                                        <p:tgtEl>
                                          <p:spTgt spid="212"/>
                                        </p:tgtEl>
                                        <p:attrNameLst>
                                          <p:attrName>style.visibility</p:attrName>
                                        </p:attrNameLst>
                                      </p:cBhvr>
                                      <p:to>
                                        <p:strVal val="visible"/>
                                      </p:to>
                                    </p:set>
                                    <p:animEffect transition="in" filter="plus(in)">
                                      <p:cBhvr>
                                        <p:cTn id="61" dur="500"/>
                                        <p:tgtEl>
                                          <p:spTgt spid="212"/>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211"/>
                                        </p:tgtEl>
                                        <p:attrNameLst>
                                          <p:attrName>style.visibility</p:attrName>
                                        </p:attrNameLst>
                                      </p:cBhvr>
                                      <p:to>
                                        <p:strVal val="visible"/>
                                      </p:to>
                                    </p:set>
                                    <p:animEffect transition="in" filter="fade">
                                      <p:cBhvr>
                                        <p:cTn id="64" dur="5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04</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存在不足</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77211" y="763298"/>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IMPERFECTIONS </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22"/>
          <p:cNvGrpSpPr/>
          <p:nvPr/>
        </p:nvGrpSpPr>
        <p:grpSpPr>
          <a:xfrm>
            <a:off x="3861362" y="1569898"/>
            <a:ext cx="4469276" cy="4685160"/>
            <a:chOff x="7070680" y="1485705"/>
            <a:chExt cx="4469276" cy="4685160"/>
          </a:xfrm>
        </p:grpSpPr>
        <p:grpSp>
          <p:nvGrpSpPr>
            <p:cNvPr id="10" name="Group 3"/>
            <p:cNvGrpSpPr/>
            <p:nvPr/>
          </p:nvGrpSpPr>
          <p:grpSpPr>
            <a:xfrm>
              <a:off x="7070680" y="1485705"/>
              <a:ext cx="4469276" cy="4020315"/>
              <a:chOff x="3472716" y="1692370"/>
              <a:chExt cx="5246568" cy="4719524"/>
            </a:xfrm>
          </p:grpSpPr>
          <p:sp>
            <p:nvSpPr>
              <p:cNvPr id="12"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noAutofit/>
              </a:bodyPr>
              <a:lstStyle/>
              <a:p>
                <a:endParaRPr lang="id-ID">
                  <a:latin typeface="Arial" panose="020B0604020202020204" pitchFamily="34" charset="0"/>
                  <a:cs typeface="Arial" panose="020B0604020202020204" pitchFamily="34" charset="0"/>
                </a:endParaRPr>
              </a:p>
            </p:txBody>
          </p:sp>
          <p:sp>
            <p:nvSpPr>
              <p:cNvPr id="13"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B4B4B4"/>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6A5334"/>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B4B4B4"/>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11" name="Freeform 20"/>
            <p:cNvSpPr/>
            <p:nvPr/>
          </p:nvSpPr>
          <p:spPr>
            <a:xfrm>
              <a:off x="7135090" y="5449748"/>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nvGrpSpPr>
          <p:cNvPr id="27" name="Group 14"/>
          <p:cNvGrpSpPr/>
          <p:nvPr/>
        </p:nvGrpSpPr>
        <p:grpSpPr>
          <a:xfrm>
            <a:off x="786306" y="2216028"/>
            <a:ext cx="2462751" cy="1295626"/>
            <a:chOff x="786306" y="2525730"/>
            <a:chExt cx="2462751" cy="1295626"/>
          </a:xfrm>
        </p:grpSpPr>
        <p:sp>
          <p:nvSpPr>
            <p:cNvPr id="28" name="Rectangle 24"/>
            <p:cNvSpPr/>
            <p:nvPr/>
          </p:nvSpPr>
          <p:spPr>
            <a:xfrm>
              <a:off x="786306" y="2805693"/>
              <a:ext cx="2462751" cy="1015663"/>
            </a:xfrm>
            <a:prstGeom prst="rect">
              <a:avLst/>
            </a:prstGeom>
          </p:spPr>
          <p:txBody>
            <a:bodyPr wrap="square">
              <a:spAutoFit/>
            </a:bodyPr>
            <a:lstStyle/>
            <a:p>
              <a:pPr algn="r"/>
              <a:r>
                <a:rPr lang="en-GB" sz="1200" dirty="0">
                  <a:solidFill>
                    <a:schemeClr val="bg1"/>
                  </a:solidFill>
                  <a:latin typeface="Arial" panose="020B0604020202020204" pitchFamily="34" charset="0"/>
                  <a:cs typeface="Arial" panose="020B0604020202020204" pitchFamily="34" charset="0"/>
                </a:rPr>
                <a:t>Lorem ipsum </a:t>
              </a:r>
              <a:r>
                <a:rPr lang="en-GB" sz="1200" dirty="0" err="1">
                  <a:solidFill>
                    <a:schemeClr val="bg1"/>
                  </a:solidFill>
                  <a:latin typeface="Arial" panose="020B0604020202020204" pitchFamily="34" charset="0"/>
                  <a:cs typeface="Arial" panose="020B0604020202020204" pitchFamily="34" charset="0"/>
                </a:rPr>
                <a:t>dolor</a:t>
              </a:r>
              <a:r>
                <a:rPr lang="en-GB" sz="1200" dirty="0">
                  <a:solidFill>
                    <a:schemeClr val="bg1"/>
                  </a:solidFill>
                  <a:latin typeface="Arial" panose="020B0604020202020204" pitchFamily="34" charset="0"/>
                  <a:cs typeface="Arial" panose="020B0604020202020204" pitchFamily="34" charset="0"/>
                </a:rPr>
                <a:t> sit </a:t>
              </a:r>
              <a:r>
                <a:rPr lang="en-GB" sz="1200" dirty="0" err="1">
                  <a:solidFill>
                    <a:schemeClr val="bg1"/>
                  </a:solidFill>
                  <a:latin typeface="Arial" panose="020B0604020202020204" pitchFamily="34" charset="0"/>
                  <a:cs typeface="Arial" panose="020B0604020202020204" pitchFamily="34" charset="0"/>
                </a:rPr>
                <a:t>amet</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consectetur</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adipiscing</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elit</a:t>
              </a:r>
              <a:r>
                <a:rPr lang="en-GB" sz="1200" dirty="0">
                  <a:solidFill>
                    <a:schemeClr val="bg1"/>
                  </a:solidFill>
                  <a:latin typeface="Arial" panose="020B0604020202020204" pitchFamily="34" charset="0"/>
                  <a:cs typeface="Arial" panose="020B0604020202020204" pitchFamily="34" charset="0"/>
                </a:rPr>
                <a:t>. Integer </a:t>
              </a:r>
              <a:r>
                <a:rPr lang="en-GB" sz="1200" dirty="0" err="1">
                  <a:solidFill>
                    <a:schemeClr val="bg1"/>
                  </a:solidFill>
                  <a:latin typeface="Arial" panose="020B0604020202020204" pitchFamily="34" charset="0"/>
                  <a:cs typeface="Arial" panose="020B0604020202020204" pitchFamily="34" charset="0"/>
                </a:rPr>
                <a:t>dolor</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quam</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pretium</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eu</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placerat</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eu</a:t>
              </a:r>
              <a:r>
                <a:rPr lang="en-GB" sz="1200" dirty="0">
                  <a:solidFill>
                    <a:schemeClr val="bg1"/>
                  </a:solidFill>
                  <a:latin typeface="Arial" panose="020B0604020202020204" pitchFamily="34" charset="0"/>
                  <a:cs typeface="Arial" panose="020B0604020202020204" pitchFamily="34" charset="0"/>
                </a:rPr>
                <a:t> semper et </a:t>
              </a:r>
              <a:r>
                <a:rPr lang="en-GB" sz="1200" dirty="0" err="1">
                  <a:solidFill>
                    <a:schemeClr val="bg1"/>
                  </a:solidFill>
                  <a:latin typeface="Arial" panose="020B0604020202020204" pitchFamily="34" charset="0"/>
                  <a:cs typeface="Arial" panose="020B0604020202020204" pitchFamily="34" charset="0"/>
                </a:rPr>
                <a:t>nunc</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Nullam</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ut</a:t>
              </a:r>
              <a:r>
                <a:rPr lang="en-GB" sz="1200" dirty="0">
                  <a:solidFill>
                    <a:schemeClr val="bg1"/>
                  </a:solidFill>
                  <a:latin typeface="Arial" panose="020B0604020202020204" pitchFamily="34" charset="0"/>
                  <a:cs typeface="Arial" panose="020B0604020202020204" pitchFamily="34" charset="0"/>
                </a:rPr>
                <a:t> </a:t>
              </a:r>
              <a:r>
                <a:rPr lang="en-GB" sz="1200" dirty="0" err="1">
                  <a:solidFill>
                    <a:schemeClr val="bg1"/>
                  </a:solidFill>
                  <a:latin typeface="Arial" panose="020B0604020202020204" pitchFamily="34" charset="0"/>
                  <a:cs typeface="Arial" panose="020B0604020202020204" pitchFamily="34" charset="0"/>
                </a:rPr>
                <a:t>turpis</a:t>
              </a:r>
              <a:endParaRPr lang="en-GB" sz="1200" dirty="0">
                <a:solidFill>
                  <a:schemeClr val="bg1"/>
                </a:solidFill>
                <a:latin typeface="Arial" panose="020B0604020202020204" pitchFamily="34" charset="0"/>
                <a:cs typeface="Arial" panose="020B0604020202020204" pitchFamily="34" charset="0"/>
              </a:endParaRPr>
            </a:p>
          </p:txBody>
        </p:sp>
        <p:sp>
          <p:nvSpPr>
            <p:cNvPr id="29" name="TextBox 25"/>
            <p:cNvSpPr txBox="1"/>
            <p:nvPr/>
          </p:nvSpPr>
          <p:spPr>
            <a:xfrm>
              <a:off x="1229970" y="2525730"/>
              <a:ext cx="1975862" cy="369332"/>
            </a:xfrm>
            <a:prstGeom prst="rect">
              <a:avLst/>
            </a:prstGeom>
            <a:noFill/>
          </p:spPr>
          <p:txBody>
            <a:bodyPr wrap="none" rtlCol="0">
              <a:spAutoFit/>
            </a:bodyPr>
            <a:lstStyle/>
            <a:p>
              <a:pPr algn="r"/>
              <a:r>
                <a:rPr lang="en-US" b="1">
                  <a:solidFill>
                    <a:schemeClr val="bg1"/>
                  </a:solidFill>
                  <a:latin typeface="Arial" panose="020B0604020202020204" pitchFamily="34" charset="0"/>
                  <a:cs typeface="Arial" panose="020B0604020202020204" pitchFamily="34" charset="0"/>
                </a:rPr>
                <a:t>The Title In Here</a:t>
              </a:r>
              <a:endParaRPr lang="en-GB" b="1">
                <a:solidFill>
                  <a:schemeClr val="bg1"/>
                </a:solidFill>
                <a:latin typeface="Arial" panose="020B0604020202020204" pitchFamily="34" charset="0"/>
                <a:cs typeface="Arial" panose="020B0604020202020204" pitchFamily="34" charset="0"/>
              </a:endParaRPr>
            </a:p>
          </p:txBody>
        </p:sp>
      </p:grpSp>
      <p:grpSp>
        <p:nvGrpSpPr>
          <p:cNvPr id="30" name="Group 17"/>
          <p:cNvGrpSpPr/>
          <p:nvPr/>
        </p:nvGrpSpPr>
        <p:grpSpPr>
          <a:xfrm>
            <a:off x="842229" y="4262121"/>
            <a:ext cx="2462751" cy="1295626"/>
            <a:chOff x="842229" y="4571823"/>
            <a:chExt cx="2462751" cy="1295626"/>
          </a:xfrm>
        </p:grpSpPr>
        <p:sp>
          <p:nvSpPr>
            <p:cNvPr id="31" name="Rectangle 26"/>
            <p:cNvSpPr/>
            <p:nvPr/>
          </p:nvSpPr>
          <p:spPr>
            <a:xfrm>
              <a:off x="842229" y="4851786"/>
              <a:ext cx="2462751" cy="1015663"/>
            </a:xfrm>
            <a:prstGeom prst="rect">
              <a:avLst/>
            </a:prstGeom>
          </p:spPr>
          <p:txBody>
            <a:bodyPr wrap="square">
              <a:spAutoFit/>
            </a:bodyPr>
            <a:lstStyle/>
            <a:p>
              <a:pPr algn="r"/>
              <a:r>
                <a:rPr lang="en-GB" sz="1200">
                  <a:solidFill>
                    <a:schemeClr val="bg1"/>
                  </a:solidFill>
                  <a:latin typeface="Arial" panose="020B0604020202020204" pitchFamily="34" charset="0"/>
                  <a:cs typeface="Arial" panose="020B0604020202020204" pitchFamily="34" charset="0"/>
                </a:rPr>
                <a:t>Lorem ipsum dolor sit amet consectetur adipiscing elit. Integer dolor quam, pretium eu placerat eu semper et nunc. Nullam ut turpis</a:t>
              </a:r>
            </a:p>
          </p:txBody>
        </p:sp>
        <p:sp>
          <p:nvSpPr>
            <p:cNvPr id="32" name="TextBox 27"/>
            <p:cNvSpPr txBox="1"/>
            <p:nvPr/>
          </p:nvSpPr>
          <p:spPr>
            <a:xfrm>
              <a:off x="1285893" y="4571823"/>
              <a:ext cx="1975862" cy="369332"/>
            </a:xfrm>
            <a:prstGeom prst="rect">
              <a:avLst/>
            </a:prstGeom>
            <a:noFill/>
          </p:spPr>
          <p:txBody>
            <a:bodyPr wrap="none" rtlCol="0">
              <a:spAutoFit/>
            </a:bodyPr>
            <a:lstStyle/>
            <a:p>
              <a:pPr algn="r"/>
              <a:r>
                <a:rPr lang="en-US" b="1">
                  <a:solidFill>
                    <a:schemeClr val="bg1"/>
                  </a:solidFill>
                  <a:latin typeface="Arial" panose="020B0604020202020204" pitchFamily="34" charset="0"/>
                  <a:cs typeface="Arial" panose="020B0604020202020204" pitchFamily="34" charset="0"/>
                </a:rPr>
                <a:t>The Title In Here</a:t>
              </a:r>
              <a:endParaRPr lang="en-GB" b="1">
                <a:solidFill>
                  <a:schemeClr val="bg1"/>
                </a:solidFill>
                <a:latin typeface="Arial" panose="020B0604020202020204" pitchFamily="34" charset="0"/>
                <a:cs typeface="Arial" panose="020B0604020202020204" pitchFamily="34" charset="0"/>
              </a:endParaRPr>
            </a:p>
          </p:txBody>
        </p:sp>
      </p:grpSp>
      <p:grpSp>
        <p:nvGrpSpPr>
          <p:cNvPr id="33" name="Group 15"/>
          <p:cNvGrpSpPr/>
          <p:nvPr/>
        </p:nvGrpSpPr>
        <p:grpSpPr>
          <a:xfrm>
            <a:off x="8887019" y="2216028"/>
            <a:ext cx="2462751" cy="1295626"/>
            <a:chOff x="8887019" y="2525730"/>
            <a:chExt cx="2462751" cy="1295626"/>
          </a:xfrm>
        </p:grpSpPr>
        <p:sp>
          <p:nvSpPr>
            <p:cNvPr id="34" name="Rectangle 28"/>
            <p:cNvSpPr/>
            <p:nvPr/>
          </p:nvSpPr>
          <p:spPr>
            <a:xfrm flipH="1">
              <a:off x="8887019" y="2805693"/>
              <a:ext cx="2462751" cy="1015663"/>
            </a:xfrm>
            <a:prstGeom prst="rect">
              <a:avLst/>
            </a:prstGeom>
          </p:spPr>
          <p:txBody>
            <a:bodyPr wrap="square">
              <a:spAutoFit/>
            </a:bodyPr>
            <a:lstStyle/>
            <a:p>
              <a:r>
                <a:rPr lang="en-GB" sz="1200">
                  <a:solidFill>
                    <a:schemeClr val="bg1"/>
                  </a:solidFill>
                  <a:latin typeface="Arial" panose="020B0604020202020204" pitchFamily="34" charset="0"/>
                  <a:cs typeface="Arial" panose="020B0604020202020204" pitchFamily="34" charset="0"/>
                </a:rPr>
                <a:t>Lorem ipsum dolor sit amet consectetur adipiscing elit. Integer dolor quam, pretium eu placerat eu semper et nunc. Nullam ut turpis</a:t>
              </a:r>
            </a:p>
          </p:txBody>
        </p:sp>
        <p:sp>
          <p:nvSpPr>
            <p:cNvPr id="35" name="TextBox 29"/>
            <p:cNvSpPr txBox="1"/>
            <p:nvPr/>
          </p:nvSpPr>
          <p:spPr>
            <a:xfrm flipH="1">
              <a:off x="8887019" y="2525730"/>
              <a:ext cx="1975862" cy="369332"/>
            </a:xfrm>
            <a:prstGeom prst="rect">
              <a:avLst/>
            </a:prstGeom>
            <a:noFill/>
          </p:spPr>
          <p:txBody>
            <a:bodyPr wrap="none" rtlCol="0">
              <a:spAutoFit/>
            </a:bodyPr>
            <a:lstStyle/>
            <a:p>
              <a:r>
                <a:rPr lang="en-US" b="1" dirty="0">
                  <a:solidFill>
                    <a:schemeClr val="bg1"/>
                  </a:solidFill>
                  <a:latin typeface="Arial" panose="020B0604020202020204" pitchFamily="34" charset="0"/>
                  <a:cs typeface="Arial" panose="020B0604020202020204" pitchFamily="34" charset="0"/>
                </a:rPr>
                <a:t>The Title In Here</a:t>
              </a:r>
              <a:endParaRPr lang="en-GB" b="1" dirty="0">
                <a:solidFill>
                  <a:schemeClr val="bg1"/>
                </a:solidFill>
                <a:latin typeface="Arial" panose="020B0604020202020204" pitchFamily="34" charset="0"/>
                <a:cs typeface="Arial" panose="020B0604020202020204" pitchFamily="34" charset="0"/>
              </a:endParaRPr>
            </a:p>
          </p:txBody>
        </p:sp>
      </p:grpSp>
      <p:grpSp>
        <p:nvGrpSpPr>
          <p:cNvPr id="36" name="Group 16"/>
          <p:cNvGrpSpPr/>
          <p:nvPr/>
        </p:nvGrpSpPr>
        <p:grpSpPr>
          <a:xfrm>
            <a:off x="8942942" y="4262121"/>
            <a:ext cx="2462751" cy="1295626"/>
            <a:chOff x="8942942" y="4571823"/>
            <a:chExt cx="2462751" cy="1295626"/>
          </a:xfrm>
        </p:grpSpPr>
        <p:sp>
          <p:nvSpPr>
            <p:cNvPr id="37" name="Rectangle 30"/>
            <p:cNvSpPr/>
            <p:nvPr/>
          </p:nvSpPr>
          <p:spPr>
            <a:xfrm flipH="1">
              <a:off x="8942942" y="4851786"/>
              <a:ext cx="2462751" cy="1015663"/>
            </a:xfrm>
            <a:prstGeom prst="rect">
              <a:avLst/>
            </a:prstGeom>
          </p:spPr>
          <p:txBody>
            <a:bodyPr wrap="square">
              <a:spAutoFit/>
            </a:bodyPr>
            <a:lstStyle/>
            <a:p>
              <a:r>
                <a:rPr lang="en-GB" sz="1200">
                  <a:solidFill>
                    <a:schemeClr val="bg1"/>
                  </a:solidFill>
                  <a:latin typeface="Arial" panose="020B0604020202020204" pitchFamily="34" charset="0"/>
                  <a:cs typeface="Arial" panose="020B0604020202020204" pitchFamily="34" charset="0"/>
                </a:rPr>
                <a:t>Lorem ipsum dolor sit amet consectetur adipiscing elit. Integer dolor quam, pretium eu placerat eu semper et nunc. Nullam ut turpis</a:t>
              </a:r>
            </a:p>
          </p:txBody>
        </p:sp>
        <p:sp>
          <p:nvSpPr>
            <p:cNvPr id="38" name="TextBox 31"/>
            <p:cNvSpPr txBox="1"/>
            <p:nvPr/>
          </p:nvSpPr>
          <p:spPr>
            <a:xfrm flipH="1">
              <a:off x="8942942" y="4571823"/>
              <a:ext cx="1975862" cy="369332"/>
            </a:xfrm>
            <a:prstGeom prst="rect">
              <a:avLst/>
            </a:prstGeom>
            <a:noFill/>
          </p:spPr>
          <p:txBody>
            <a:bodyPr wrap="none" rtlCol="0">
              <a:spAutoFit/>
            </a:bodyPr>
            <a:lstStyle/>
            <a:p>
              <a:r>
                <a:rPr lang="en-US" b="1">
                  <a:solidFill>
                    <a:schemeClr val="bg1"/>
                  </a:solidFill>
                  <a:latin typeface="Arial" panose="020B0604020202020204" pitchFamily="34" charset="0"/>
                  <a:cs typeface="Arial" panose="020B0604020202020204" pitchFamily="34" charset="0"/>
                </a:rPr>
                <a:t>The Title In Here</a:t>
              </a:r>
              <a:endParaRPr lang="en-GB" b="1">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09330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1+#ppt_w/2"/>
                                          </p:val>
                                        </p:tav>
                                        <p:tav tm="100000">
                                          <p:val>
                                            <p:strVal val="#ppt_x"/>
                                          </p:val>
                                        </p:tav>
                                      </p:tavLst>
                                    </p:anim>
                                    <p:anim calcmode="lin" valueType="num">
                                      <p:cBhvr additive="base">
                                        <p:cTn id="21" dur="500" fill="hold"/>
                                        <p:tgtEl>
                                          <p:spTgt spid="3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0-#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04</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存在不足</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77211" y="763298"/>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IMPERFECTIONS </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9"/>
          <p:cNvGrpSpPr/>
          <p:nvPr/>
        </p:nvGrpSpPr>
        <p:grpSpPr>
          <a:xfrm>
            <a:off x="8074978" y="3021037"/>
            <a:ext cx="1106424" cy="1283451"/>
            <a:chOff x="8074978" y="3021037"/>
            <a:chExt cx="1106424" cy="1283451"/>
          </a:xfrm>
        </p:grpSpPr>
        <p:sp>
          <p:nvSpPr>
            <p:cNvPr id="109" name="Hexagon 8"/>
            <p:cNvSpPr/>
            <p:nvPr/>
          </p:nvSpPr>
          <p:spPr>
            <a:xfrm rot="16200000">
              <a:off x="7986464" y="3109551"/>
              <a:ext cx="1283451" cy="1106424"/>
            </a:xfrm>
            <a:prstGeom prst="hexagon">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微软雅黑"/>
                <a:cs typeface="Arial" panose="020B0604020202020204" pitchFamily="34" charset="0"/>
              </a:endParaRPr>
            </a:p>
          </p:txBody>
        </p:sp>
        <p:sp>
          <p:nvSpPr>
            <p:cNvPr id="110"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zh-CN" altLang="en-US">
                <a:solidFill>
                  <a:srgbClr val="FFFFFF"/>
                </a:solidFill>
                <a:latin typeface="Arial" panose="020B0604020202020204" pitchFamily="34" charset="0"/>
                <a:ea typeface="微软雅黑"/>
                <a:cs typeface="Arial" panose="020B0604020202020204" pitchFamily="34" charset="0"/>
              </a:endParaRPr>
            </a:p>
          </p:txBody>
        </p:sp>
      </p:grpSp>
      <p:grpSp>
        <p:nvGrpSpPr>
          <p:cNvPr id="111" name="Group 17"/>
          <p:cNvGrpSpPr/>
          <p:nvPr/>
        </p:nvGrpSpPr>
        <p:grpSpPr>
          <a:xfrm>
            <a:off x="6808883" y="3021037"/>
            <a:ext cx="1106424" cy="1283451"/>
            <a:chOff x="6808883" y="3021037"/>
            <a:chExt cx="1106424" cy="1283451"/>
          </a:xfrm>
        </p:grpSpPr>
        <p:sp>
          <p:nvSpPr>
            <p:cNvPr id="112" name="Hexagon 7"/>
            <p:cNvSpPr/>
            <p:nvPr/>
          </p:nvSpPr>
          <p:spPr>
            <a:xfrm rot="16200000">
              <a:off x="6720369" y="3109551"/>
              <a:ext cx="1283451" cy="1106424"/>
            </a:xfrm>
            <a:prstGeom prst="hexagon">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微软雅黑"/>
                <a:cs typeface="Arial" panose="020B0604020202020204" pitchFamily="34" charset="0"/>
              </a:endParaRPr>
            </a:p>
          </p:txBody>
        </p:sp>
        <p:sp>
          <p:nvSpPr>
            <p:cNvPr id="113"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zh-CN" altLang="en-US">
                <a:solidFill>
                  <a:srgbClr val="FFFFFF"/>
                </a:solidFill>
                <a:latin typeface="Arial" panose="020B0604020202020204" pitchFamily="34" charset="0"/>
                <a:ea typeface="微软雅黑"/>
                <a:cs typeface="Arial" panose="020B0604020202020204" pitchFamily="34" charset="0"/>
              </a:endParaRPr>
            </a:p>
          </p:txBody>
        </p:sp>
      </p:grpSp>
      <p:grpSp>
        <p:nvGrpSpPr>
          <p:cNvPr id="114" name="Group 15"/>
          <p:cNvGrpSpPr/>
          <p:nvPr/>
        </p:nvGrpSpPr>
        <p:grpSpPr>
          <a:xfrm>
            <a:off x="5542788" y="3021037"/>
            <a:ext cx="1106424" cy="1283451"/>
            <a:chOff x="5542788" y="3021037"/>
            <a:chExt cx="1106424" cy="1283451"/>
          </a:xfrm>
        </p:grpSpPr>
        <p:sp>
          <p:nvSpPr>
            <p:cNvPr id="115" name="Hexagon 5"/>
            <p:cNvSpPr/>
            <p:nvPr/>
          </p:nvSpPr>
          <p:spPr>
            <a:xfrm rot="16200000">
              <a:off x="5454274" y="3109551"/>
              <a:ext cx="1283451" cy="1106424"/>
            </a:xfrm>
            <a:prstGeom prst="hexagon">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微软雅黑"/>
                <a:cs typeface="Arial" panose="020B0604020202020204" pitchFamily="34" charset="0"/>
              </a:endParaRPr>
            </a:p>
          </p:txBody>
        </p:sp>
        <p:sp>
          <p:nvSpPr>
            <p:cNvPr id="116"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zh-CN" altLang="en-US">
                <a:solidFill>
                  <a:srgbClr val="FFFFFF"/>
                </a:solidFill>
                <a:latin typeface="Arial" panose="020B0604020202020204" pitchFamily="34" charset="0"/>
                <a:ea typeface="微软雅黑"/>
                <a:cs typeface="Arial" panose="020B0604020202020204" pitchFamily="34" charset="0"/>
              </a:endParaRPr>
            </a:p>
          </p:txBody>
        </p:sp>
      </p:grpSp>
      <p:grpSp>
        <p:nvGrpSpPr>
          <p:cNvPr id="117" name="Group 9"/>
          <p:cNvGrpSpPr/>
          <p:nvPr/>
        </p:nvGrpSpPr>
        <p:grpSpPr>
          <a:xfrm>
            <a:off x="4276693" y="3021037"/>
            <a:ext cx="1106424" cy="1283451"/>
            <a:chOff x="4276693" y="3021037"/>
            <a:chExt cx="1106424" cy="1283451"/>
          </a:xfrm>
        </p:grpSpPr>
        <p:sp>
          <p:nvSpPr>
            <p:cNvPr id="118" name="Hexagon 4"/>
            <p:cNvSpPr/>
            <p:nvPr/>
          </p:nvSpPr>
          <p:spPr>
            <a:xfrm rot="16200000">
              <a:off x="4188179" y="3109551"/>
              <a:ext cx="1283451" cy="1106424"/>
            </a:xfrm>
            <a:prstGeom prst="hexagon">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微软雅黑"/>
                <a:cs typeface="Arial" panose="020B0604020202020204" pitchFamily="34" charset="0"/>
              </a:endParaRPr>
            </a:p>
          </p:txBody>
        </p:sp>
        <p:sp>
          <p:nvSpPr>
            <p:cNvPr id="119"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zh-CN" altLang="en-US">
                <a:solidFill>
                  <a:srgbClr val="FFFFFF"/>
                </a:solidFill>
                <a:latin typeface="Arial" panose="020B0604020202020204" pitchFamily="34" charset="0"/>
                <a:ea typeface="微软雅黑"/>
                <a:cs typeface="Arial" panose="020B0604020202020204" pitchFamily="34" charset="0"/>
              </a:endParaRPr>
            </a:p>
          </p:txBody>
        </p:sp>
      </p:grpSp>
      <p:grpSp>
        <p:nvGrpSpPr>
          <p:cNvPr id="120" name="Group 6"/>
          <p:cNvGrpSpPr/>
          <p:nvPr/>
        </p:nvGrpSpPr>
        <p:grpSpPr>
          <a:xfrm>
            <a:off x="3010598" y="3021037"/>
            <a:ext cx="1106424" cy="1283451"/>
            <a:chOff x="3010598" y="3021037"/>
            <a:chExt cx="1106424" cy="1283451"/>
          </a:xfrm>
        </p:grpSpPr>
        <p:sp>
          <p:nvSpPr>
            <p:cNvPr id="121" name="Hexagon 3"/>
            <p:cNvSpPr/>
            <p:nvPr/>
          </p:nvSpPr>
          <p:spPr>
            <a:xfrm rot="16200000">
              <a:off x="2922084" y="3109551"/>
              <a:ext cx="1283451" cy="1106424"/>
            </a:xfrm>
            <a:prstGeom prst="hexagon">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微软雅黑"/>
                <a:cs typeface="Arial" panose="020B0604020202020204" pitchFamily="34" charset="0"/>
              </a:endParaRPr>
            </a:p>
          </p:txBody>
        </p:sp>
        <p:sp>
          <p:nvSpPr>
            <p:cNvPr id="122"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a:cs typeface="Arial" panose="020B0604020202020204" pitchFamily="34" charset="0"/>
              </a:endParaRPr>
            </a:p>
          </p:txBody>
        </p:sp>
      </p:grpSp>
      <p:grpSp>
        <p:nvGrpSpPr>
          <p:cNvPr id="123" name="Group 20"/>
          <p:cNvGrpSpPr/>
          <p:nvPr/>
        </p:nvGrpSpPr>
        <p:grpSpPr>
          <a:xfrm>
            <a:off x="675249" y="4059599"/>
            <a:ext cx="2888560" cy="434801"/>
            <a:chOff x="7258929" y="1631852"/>
            <a:chExt cx="1674056" cy="464234"/>
          </a:xfrm>
        </p:grpSpPr>
        <p:cxnSp>
          <p:nvCxnSpPr>
            <p:cNvPr id="124" name="Straight Connector 16"/>
            <p:cNvCxnSpPr/>
            <p:nvPr/>
          </p:nvCxnSpPr>
          <p:spPr>
            <a:xfrm>
              <a:off x="7258929" y="2096086"/>
              <a:ext cx="1674056" cy="0"/>
            </a:xfrm>
            <a:prstGeom prst="line">
              <a:avLst/>
            </a:prstGeom>
            <a:noFill/>
            <a:ln w="6350" cap="flat" cmpd="sng" algn="ctr">
              <a:solidFill>
                <a:srgbClr val="262626">
                  <a:lumMod val="40000"/>
                  <a:lumOff val="60000"/>
                </a:srgbClr>
              </a:solidFill>
              <a:prstDash val="sysDash"/>
              <a:miter lim="800000"/>
              <a:headEnd type="oval"/>
              <a:tailEnd type="oval"/>
            </a:ln>
            <a:effectLst/>
          </p:spPr>
        </p:cxnSp>
        <p:cxnSp>
          <p:nvCxnSpPr>
            <p:cNvPr id="125" name="Straight Connector 18"/>
            <p:cNvCxnSpPr/>
            <p:nvPr/>
          </p:nvCxnSpPr>
          <p:spPr>
            <a:xfrm flipV="1">
              <a:off x="7263620" y="1631852"/>
              <a:ext cx="0" cy="464234"/>
            </a:xfrm>
            <a:prstGeom prst="line">
              <a:avLst/>
            </a:prstGeom>
            <a:noFill/>
            <a:ln w="6350" cap="flat" cmpd="sng" algn="ctr">
              <a:solidFill>
                <a:srgbClr val="262626">
                  <a:lumMod val="40000"/>
                  <a:lumOff val="60000"/>
                </a:srgbClr>
              </a:solidFill>
              <a:prstDash val="sysDash"/>
              <a:miter lim="800000"/>
              <a:headEnd type="oval"/>
              <a:tailEnd type="oval"/>
            </a:ln>
            <a:effectLst/>
          </p:spPr>
        </p:cxnSp>
      </p:grpSp>
      <p:grpSp>
        <p:nvGrpSpPr>
          <p:cNvPr id="126" name="Group 23"/>
          <p:cNvGrpSpPr/>
          <p:nvPr/>
        </p:nvGrpSpPr>
        <p:grpSpPr>
          <a:xfrm>
            <a:off x="581767" y="3038869"/>
            <a:ext cx="2269160" cy="959391"/>
            <a:chOff x="581767" y="3038869"/>
            <a:chExt cx="2269160" cy="959391"/>
          </a:xfrm>
        </p:grpSpPr>
        <p:sp>
          <p:nvSpPr>
            <p:cNvPr id="127" name="TextBox 21"/>
            <p:cNvSpPr txBox="1"/>
            <p:nvPr/>
          </p:nvSpPr>
          <p:spPr>
            <a:xfrm>
              <a:off x="581767" y="3038869"/>
              <a:ext cx="1184940" cy="369332"/>
            </a:xfrm>
            <a:prstGeom prst="rect">
              <a:avLst/>
            </a:prstGeom>
            <a:noFill/>
          </p:spPr>
          <p:txBody>
            <a:bodyPr wrap="none" rtlCol="0">
              <a:spAutoFit/>
            </a:bodyPr>
            <a:lstStyle/>
            <a:p>
              <a:pPr defTabSz="914400"/>
              <a:r>
                <a:rPr lang="en-US" b="1">
                  <a:solidFill>
                    <a:srgbClr val="FFFFFF"/>
                  </a:solidFill>
                  <a:latin typeface="Arial" panose="020B0604020202020204" pitchFamily="34" charset="0"/>
                  <a:ea typeface="微软雅黑"/>
                  <a:cs typeface="Arial" panose="020B0604020202020204" pitchFamily="34" charset="0"/>
                </a:rPr>
                <a:t>Air Plane</a:t>
              </a:r>
              <a:endParaRPr lang="en-GB" b="1">
                <a:solidFill>
                  <a:srgbClr val="FFFFFF"/>
                </a:solidFill>
                <a:latin typeface="Arial" panose="020B0604020202020204" pitchFamily="34" charset="0"/>
                <a:ea typeface="微软雅黑"/>
                <a:cs typeface="Arial" panose="020B0604020202020204" pitchFamily="34" charset="0"/>
              </a:endParaRPr>
            </a:p>
          </p:txBody>
        </p:sp>
        <p:sp>
          <p:nvSpPr>
            <p:cNvPr id="128" name="Rectangle 22"/>
            <p:cNvSpPr/>
            <p:nvPr/>
          </p:nvSpPr>
          <p:spPr>
            <a:xfrm>
              <a:off x="581767" y="3351929"/>
              <a:ext cx="2269160" cy="646331"/>
            </a:xfrm>
            <a:prstGeom prst="rect">
              <a:avLst/>
            </a:prstGeom>
          </p:spPr>
          <p:txBody>
            <a:bodyPr wrap="square">
              <a:spAutoFit/>
            </a:bodyPr>
            <a:lstStyle/>
            <a:p>
              <a:pPr defTabSz="914400"/>
              <a:r>
                <a:rPr lang="en-GB" sz="1200">
                  <a:solidFill>
                    <a:srgbClr val="FFFFFF"/>
                  </a:solidFill>
                  <a:latin typeface="Arial" panose="020B0604020202020204" pitchFamily="34" charset="0"/>
                  <a:ea typeface="微软雅黑"/>
                  <a:cs typeface="Arial" panose="020B0604020202020204" pitchFamily="34" charset="0"/>
                </a:rPr>
                <a:t>Lorem ipsum dolor sit amet, consectetur adipiscing elit. Integer dolor quam, pretium eu</a:t>
              </a:r>
            </a:p>
          </p:txBody>
        </p:sp>
      </p:grpSp>
      <p:grpSp>
        <p:nvGrpSpPr>
          <p:cNvPr id="129" name="Group 24"/>
          <p:cNvGrpSpPr/>
          <p:nvPr/>
        </p:nvGrpSpPr>
        <p:grpSpPr>
          <a:xfrm flipH="1">
            <a:off x="4117020" y="4412498"/>
            <a:ext cx="708195" cy="905091"/>
            <a:chOff x="7258929" y="1631852"/>
            <a:chExt cx="1674056" cy="464234"/>
          </a:xfrm>
        </p:grpSpPr>
        <p:cxnSp>
          <p:nvCxnSpPr>
            <p:cNvPr id="130" name="Straight Connector 25"/>
            <p:cNvCxnSpPr/>
            <p:nvPr/>
          </p:nvCxnSpPr>
          <p:spPr>
            <a:xfrm>
              <a:off x="7258929" y="2096086"/>
              <a:ext cx="1674056" cy="0"/>
            </a:xfrm>
            <a:prstGeom prst="line">
              <a:avLst/>
            </a:prstGeom>
            <a:noFill/>
            <a:ln w="6350" cap="flat" cmpd="sng" algn="ctr">
              <a:solidFill>
                <a:srgbClr val="262626">
                  <a:lumMod val="40000"/>
                  <a:lumOff val="60000"/>
                </a:srgbClr>
              </a:solidFill>
              <a:prstDash val="sysDash"/>
              <a:miter lim="800000"/>
              <a:headEnd type="oval"/>
              <a:tailEnd type="oval"/>
            </a:ln>
            <a:effectLst/>
          </p:spPr>
        </p:cxnSp>
        <p:cxnSp>
          <p:nvCxnSpPr>
            <p:cNvPr id="131" name="Straight Connector 26"/>
            <p:cNvCxnSpPr/>
            <p:nvPr/>
          </p:nvCxnSpPr>
          <p:spPr>
            <a:xfrm flipV="1">
              <a:off x="7263620" y="1631852"/>
              <a:ext cx="0" cy="464234"/>
            </a:xfrm>
            <a:prstGeom prst="line">
              <a:avLst/>
            </a:prstGeom>
            <a:noFill/>
            <a:ln w="6350" cap="flat" cmpd="sng" algn="ctr">
              <a:solidFill>
                <a:srgbClr val="262626">
                  <a:lumMod val="40000"/>
                  <a:lumOff val="60000"/>
                </a:srgbClr>
              </a:solidFill>
              <a:prstDash val="sysDash"/>
              <a:miter lim="800000"/>
              <a:headEnd type="oval"/>
              <a:tailEnd type="oval"/>
            </a:ln>
            <a:effectLst/>
          </p:spPr>
        </p:cxnSp>
      </p:grpSp>
      <p:grpSp>
        <p:nvGrpSpPr>
          <p:cNvPr id="132" name="Group 27"/>
          <p:cNvGrpSpPr/>
          <p:nvPr/>
        </p:nvGrpSpPr>
        <p:grpSpPr>
          <a:xfrm>
            <a:off x="2717577" y="5155361"/>
            <a:ext cx="2269160" cy="959391"/>
            <a:chOff x="581767" y="3038869"/>
            <a:chExt cx="2269160" cy="959391"/>
          </a:xfrm>
        </p:grpSpPr>
        <p:sp>
          <p:nvSpPr>
            <p:cNvPr id="133" name="TextBox 28"/>
            <p:cNvSpPr txBox="1"/>
            <p:nvPr/>
          </p:nvSpPr>
          <p:spPr>
            <a:xfrm>
              <a:off x="581767" y="3038869"/>
              <a:ext cx="1390124" cy="369332"/>
            </a:xfrm>
            <a:prstGeom prst="rect">
              <a:avLst/>
            </a:prstGeom>
            <a:noFill/>
          </p:spPr>
          <p:txBody>
            <a:bodyPr wrap="none" rtlCol="0">
              <a:spAutoFit/>
            </a:bodyPr>
            <a:lstStyle/>
            <a:p>
              <a:pPr defTabSz="914400"/>
              <a:r>
                <a:rPr lang="en-US" b="1">
                  <a:solidFill>
                    <a:srgbClr val="FFFFFF"/>
                  </a:solidFill>
                  <a:latin typeface="Arial" panose="020B0604020202020204" pitchFamily="34" charset="0"/>
                  <a:ea typeface="微软雅黑"/>
                  <a:cs typeface="Arial" panose="020B0604020202020204" pitchFamily="34" charset="0"/>
                </a:rPr>
                <a:t>Bright Idea</a:t>
              </a:r>
              <a:endParaRPr lang="en-GB" b="1">
                <a:solidFill>
                  <a:srgbClr val="FFFFFF"/>
                </a:solidFill>
                <a:latin typeface="Arial" panose="020B0604020202020204" pitchFamily="34" charset="0"/>
                <a:ea typeface="微软雅黑"/>
                <a:cs typeface="Arial" panose="020B0604020202020204" pitchFamily="34" charset="0"/>
              </a:endParaRPr>
            </a:p>
          </p:txBody>
        </p:sp>
        <p:sp>
          <p:nvSpPr>
            <p:cNvPr id="134" name="Rectangle 29"/>
            <p:cNvSpPr/>
            <p:nvPr/>
          </p:nvSpPr>
          <p:spPr>
            <a:xfrm>
              <a:off x="581767" y="3351929"/>
              <a:ext cx="2269160" cy="646331"/>
            </a:xfrm>
            <a:prstGeom prst="rect">
              <a:avLst/>
            </a:prstGeom>
          </p:spPr>
          <p:txBody>
            <a:bodyPr wrap="square">
              <a:spAutoFit/>
            </a:bodyPr>
            <a:lstStyle/>
            <a:p>
              <a:pPr defTabSz="914400"/>
              <a:r>
                <a:rPr lang="en-GB" sz="1200" dirty="0">
                  <a:solidFill>
                    <a:srgbClr val="FFFFFF"/>
                  </a:solidFill>
                  <a:latin typeface="Arial" panose="020B0604020202020204" pitchFamily="34" charset="0"/>
                  <a:ea typeface="微软雅黑"/>
                  <a:cs typeface="Arial" panose="020B0604020202020204" pitchFamily="34" charset="0"/>
                </a:rPr>
                <a:t>Lorem ipsum </a:t>
              </a:r>
              <a:r>
                <a:rPr lang="en-GB" sz="1200" dirty="0" err="1">
                  <a:solidFill>
                    <a:srgbClr val="FFFFFF"/>
                  </a:solidFill>
                  <a:latin typeface="Arial" panose="020B0604020202020204" pitchFamily="34" charset="0"/>
                  <a:ea typeface="微软雅黑"/>
                  <a:cs typeface="Arial" panose="020B0604020202020204" pitchFamily="34" charset="0"/>
                </a:rPr>
                <a:t>dolor</a:t>
              </a:r>
              <a:r>
                <a:rPr lang="en-GB" sz="1200" dirty="0">
                  <a:solidFill>
                    <a:srgbClr val="FFFFFF"/>
                  </a:solidFill>
                  <a:latin typeface="Arial" panose="020B0604020202020204" pitchFamily="34" charset="0"/>
                  <a:ea typeface="微软雅黑"/>
                  <a:cs typeface="Arial" panose="020B0604020202020204" pitchFamily="34" charset="0"/>
                </a:rPr>
                <a:t> sit </a:t>
              </a:r>
              <a:r>
                <a:rPr lang="en-GB" sz="1200" dirty="0" err="1">
                  <a:solidFill>
                    <a:srgbClr val="FFFFFF"/>
                  </a:solidFill>
                  <a:latin typeface="Arial" panose="020B0604020202020204" pitchFamily="34" charset="0"/>
                  <a:ea typeface="微软雅黑"/>
                  <a:cs typeface="Arial" panose="020B0604020202020204" pitchFamily="34" charset="0"/>
                </a:rPr>
                <a:t>amet</a:t>
              </a:r>
              <a:r>
                <a:rPr lang="en-GB" sz="1200" dirty="0">
                  <a:solidFill>
                    <a:srgbClr val="FFFFFF"/>
                  </a:solidFill>
                  <a:latin typeface="Arial" panose="020B0604020202020204" pitchFamily="34" charset="0"/>
                  <a:ea typeface="微软雅黑"/>
                  <a:cs typeface="Arial" panose="020B0604020202020204" pitchFamily="34" charset="0"/>
                </a:rPr>
                <a:t>, </a:t>
              </a:r>
              <a:r>
                <a:rPr lang="en-GB" sz="1200" dirty="0" err="1">
                  <a:solidFill>
                    <a:srgbClr val="FFFFFF"/>
                  </a:solidFill>
                  <a:latin typeface="Arial" panose="020B0604020202020204" pitchFamily="34" charset="0"/>
                  <a:ea typeface="微软雅黑"/>
                  <a:cs typeface="Arial" panose="020B0604020202020204" pitchFamily="34" charset="0"/>
                </a:rPr>
                <a:t>consectetur</a:t>
              </a:r>
              <a:r>
                <a:rPr lang="en-GB" sz="1200" dirty="0">
                  <a:solidFill>
                    <a:srgbClr val="FFFFFF"/>
                  </a:solidFill>
                  <a:latin typeface="Arial" panose="020B0604020202020204" pitchFamily="34" charset="0"/>
                  <a:ea typeface="微软雅黑"/>
                  <a:cs typeface="Arial" panose="020B0604020202020204" pitchFamily="34" charset="0"/>
                </a:rPr>
                <a:t> </a:t>
              </a:r>
              <a:r>
                <a:rPr lang="en-GB" sz="1200" dirty="0" err="1">
                  <a:solidFill>
                    <a:srgbClr val="FFFFFF"/>
                  </a:solidFill>
                  <a:latin typeface="Arial" panose="020B0604020202020204" pitchFamily="34" charset="0"/>
                  <a:ea typeface="微软雅黑"/>
                  <a:cs typeface="Arial" panose="020B0604020202020204" pitchFamily="34" charset="0"/>
                </a:rPr>
                <a:t>adipiscing</a:t>
              </a:r>
              <a:r>
                <a:rPr lang="en-GB" sz="1200" dirty="0">
                  <a:solidFill>
                    <a:srgbClr val="FFFFFF"/>
                  </a:solidFill>
                  <a:latin typeface="Arial" panose="020B0604020202020204" pitchFamily="34" charset="0"/>
                  <a:ea typeface="微软雅黑"/>
                  <a:cs typeface="Arial" panose="020B0604020202020204" pitchFamily="34" charset="0"/>
                </a:rPr>
                <a:t> </a:t>
              </a:r>
              <a:r>
                <a:rPr lang="en-GB" sz="1200" dirty="0" err="1">
                  <a:solidFill>
                    <a:srgbClr val="FFFFFF"/>
                  </a:solidFill>
                  <a:latin typeface="Arial" panose="020B0604020202020204" pitchFamily="34" charset="0"/>
                  <a:ea typeface="微软雅黑"/>
                  <a:cs typeface="Arial" panose="020B0604020202020204" pitchFamily="34" charset="0"/>
                </a:rPr>
                <a:t>elit</a:t>
              </a:r>
              <a:r>
                <a:rPr lang="en-GB" sz="1200" dirty="0">
                  <a:solidFill>
                    <a:srgbClr val="FFFFFF"/>
                  </a:solidFill>
                  <a:latin typeface="Arial" panose="020B0604020202020204" pitchFamily="34" charset="0"/>
                  <a:ea typeface="微软雅黑"/>
                  <a:cs typeface="Arial" panose="020B0604020202020204" pitchFamily="34" charset="0"/>
                </a:rPr>
                <a:t>. Integer </a:t>
              </a:r>
              <a:r>
                <a:rPr lang="en-GB" sz="1200" dirty="0" err="1">
                  <a:solidFill>
                    <a:srgbClr val="FFFFFF"/>
                  </a:solidFill>
                  <a:latin typeface="Arial" panose="020B0604020202020204" pitchFamily="34" charset="0"/>
                  <a:ea typeface="微软雅黑"/>
                  <a:cs typeface="Arial" panose="020B0604020202020204" pitchFamily="34" charset="0"/>
                </a:rPr>
                <a:t>dolor</a:t>
              </a:r>
              <a:r>
                <a:rPr lang="en-GB" sz="1200" dirty="0">
                  <a:solidFill>
                    <a:srgbClr val="FFFFFF"/>
                  </a:solidFill>
                  <a:latin typeface="Arial" panose="020B0604020202020204" pitchFamily="34" charset="0"/>
                  <a:ea typeface="微软雅黑"/>
                  <a:cs typeface="Arial" panose="020B0604020202020204" pitchFamily="34" charset="0"/>
                </a:rPr>
                <a:t> </a:t>
              </a:r>
              <a:r>
                <a:rPr lang="en-GB" sz="1200" dirty="0" err="1">
                  <a:solidFill>
                    <a:srgbClr val="FFFFFF"/>
                  </a:solidFill>
                  <a:latin typeface="Arial" panose="020B0604020202020204" pitchFamily="34" charset="0"/>
                  <a:ea typeface="微软雅黑"/>
                  <a:cs typeface="Arial" panose="020B0604020202020204" pitchFamily="34" charset="0"/>
                </a:rPr>
                <a:t>quam</a:t>
              </a:r>
              <a:r>
                <a:rPr lang="en-GB" sz="1200" dirty="0">
                  <a:solidFill>
                    <a:srgbClr val="FFFFFF"/>
                  </a:solidFill>
                  <a:latin typeface="Arial" panose="020B0604020202020204" pitchFamily="34" charset="0"/>
                  <a:ea typeface="微软雅黑"/>
                  <a:cs typeface="Arial" panose="020B0604020202020204" pitchFamily="34" charset="0"/>
                </a:rPr>
                <a:t>, </a:t>
              </a:r>
              <a:r>
                <a:rPr lang="en-GB" sz="1200" dirty="0" err="1">
                  <a:solidFill>
                    <a:srgbClr val="FFFFFF"/>
                  </a:solidFill>
                  <a:latin typeface="Arial" panose="020B0604020202020204" pitchFamily="34" charset="0"/>
                  <a:ea typeface="微软雅黑"/>
                  <a:cs typeface="Arial" panose="020B0604020202020204" pitchFamily="34" charset="0"/>
                </a:rPr>
                <a:t>pretium</a:t>
              </a:r>
              <a:r>
                <a:rPr lang="en-GB" sz="1200" dirty="0">
                  <a:solidFill>
                    <a:srgbClr val="FFFFFF"/>
                  </a:solidFill>
                  <a:latin typeface="Arial" panose="020B0604020202020204" pitchFamily="34" charset="0"/>
                  <a:ea typeface="微软雅黑"/>
                  <a:cs typeface="Arial" panose="020B0604020202020204" pitchFamily="34" charset="0"/>
                </a:rPr>
                <a:t> </a:t>
              </a:r>
              <a:r>
                <a:rPr lang="en-GB" sz="1200" dirty="0" err="1">
                  <a:solidFill>
                    <a:srgbClr val="FFFFFF"/>
                  </a:solidFill>
                  <a:latin typeface="Arial" panose="020B0604020202020204" pitchFamily="34" charset="0"/>
                  <a:ea typeface="微软雅黑"/>
                  <a:cs typeface="Arial" panose="020B0604020202020204" pitchFamily="34" charset="0"/>
                </a:rPr>
                <a:t>eu</a:t>
              </a:r>
              <a:endParaRPr lang="en-GB" sz="1200" dirty="0">
                <a:solidFill>
                  <a:srgbClr val="FFFFFF"/>
                </a:solidFill>
                <a:latin typeface="Arial" panose="020B0604020202020204" pitchFamily="34" charset="0"/>
                <a:ea typeface="微软雅黑"/>
                <a:cs typeface="Arial" panose="020B0604020202020204" pitchFamily="34" charset="0"/>
              </a:endParaRPr>
            </a:p>
          </p:txBody>
        </p:sp>
      </p:grpSp>
      <p:grpSp>
        <p:nvGrpSpPr>
          <p:cNvPr id="135" name="Group 33"/>
          <p:cNvGrpSpPr/>
          <p:nvPr/>
        </p:nvGrpSpPr>
        <p:grpSpPr>
          <a:xfrm flipH="1" flipV="1">
            <a:off x="5011162" y="2416909"/>
            <a:ext cx="1084835" cy="477880"/>
            <a:chOff x="7258929" y="1631852"/>
            <a:chExt cx="1674056" cy="464234"/>
          </a:xfrm>
        </p:grpSpPr>
        <p:cxnSp>
          <p:nvCxnSpPr>
            <p:cNvPr id="136" name="Straight Connector 34"/>
            <p:cNvCxnSpPr/>
            <p:nvPr/>
          </p:nvCxnSpPr>
          <p:spPr>
            <a:xfrm>
              <a:off x="7258929" y="2096086"/>
              <a:ext cx="1674056" cy="0"/>
            </a:xfrm>
            <a:prstGeom prst="line">
              <a:avLst/>
            </a:prstGeom>
            <a:noFill/>
            <a:ln w="6350" cap="flat" cmpd="sng" algn="ctr">
              <a:solidFill>
                <a:srgbClr val="262626">
                  <a:lumMod val="40000"/>
                  <a:lumOff val="60000"/>
                </a:srgbClr>
              </a:solidFill>
              <a:prstDash val="sysDash"/>
              <a:miter lim="800000"/>
              <a:headEnd type="oval"/>
              <a:tailEnd type="oval"/>
            </a:ln>
            <a:effectLst/>
          </p:spPr>
        </p:cxnSp>
        <p:cxnSp>
          <p:nvCxnSpPr>
            <p:cNvPr id="137" name="Straight Connector 35"/>
            <p:cNvCxnSpPr/>
            <p:nvPr/>
          </p:nvCxnSpPr>
          <p:spPr>
            <a:xfrm flipV="1">
              <a:off x="7263620" y="1631852"/>
              <a:ext cx="0" cy="464234"/>
            </a:xfrm>
            <a:prstGeom prst="line">
              <a:avLst/>
            </a:prstGeom>
            <a:noFill/>
            <a:ln w="6350" cap="flat" cmpd="sng" algn="ctr">
              <a:solidFill>
                <a:srgbClr val="262626">
                  <a:lumMod val="40000"/>
                  <a:lumOff val="60000"/>
                </a:srgbClr>
              </a:solidFill>
              <a:prstDash val="sysDash"/>
              <a:miter lim="800000"/>
              <a:headEnd type="oval"/>
              <a:tailEnd type="oval"/>
            </a:ln>
            <a:effectLst/>
          </p:spPr>
        </p:cxnSp>
      </p:grpSp>
      <p:grpSp>
        <p:nvGrpSpPr>
          <p:cNvPr id="138" name="Group 36"/>
          <p:cNvGrpSpPr/>
          <p:nvPr/>
        </p:nvGrpSpPr>
        <p:grpSpPr>
          <a:xfrm>
            <a:off x="2730959" y="1619652"/>
            <a:ext cx="2269160" cy="959391"/>
            <a:chOff x="581767" y="3038869"/>
            <a:chExt cx="2269160" cy="959391"/>
          </a:xfrm>
        </p:grpSpPr>
        <p:sp>
          <p:nvSpPr>
            <p:cNvPr id="139" name="TextBox 37"/>
            <p:cNvSpPr txBox="1"/>
            <p:nvPr/>
          </p:nvSpPr>
          <p:spPr>
            <a:xfrm>
              <a:off x="581767" y="3038869"/>
              <a:ext cx="1676485" cy="369332"/>
            </a:xfrm>
            <a:prstGeom prst="rect">
              <a:avLst/>
            </a:prstGeom>
            <a:noFill/>
          </p:spPr>
          <p:txBody>
            <a:bodyPr wrap="none" rtlCol="0">
              <a:spAutoFit/>
            </a:bodyPr>
            <a:lstStyle/>
            <a:p>
              <a:pPr defTabSz="914400"/>
              <a:r>
                <a:rPr lang="en-US" b="1">
                  <a:solidFill>
                    <a:srgbClr val="FFFFFF"/>
                  </a:solidFill>
                  <a:latin typeface="Arial" panose="020B0604020202020204" pitchFamily="34" charset="0"/>
                  <a:ea typeface="微软雅黑"/>
                  <a:cs typeface="Arial" panose="020B0604020202020204" pitchFamily="34" charset="0"/>
                </a:rPr>
                <a:t>SEO Analysis</a:t>
              </a:r>
              <a:endParaRPr lang="en-GB" b="1">
                <a:solidFill>
                  <a:srgbClr val="FFFFFF"/>
                </a:solidFill>
                <a:latin typeface="Arial" panose="020B0604020202020204" pitchFamily="34" charset="0"/>
                <a:ea typeface="微软雅黑"/>
                <a:cs typeface="Arial" panose="020B0604020202020204" pitchFamily="34" charset="0"/>
              </a:endParaRPr>
            </a:p>
          </p:txBody>
        </p:sp>
        <p:sp>
          <p:nvSpPr>
            <p:cNvPr id="140" name="Rectangle 38"/>
            <p:cNvSpPr/>
            <p:nvPr/>
          </p:nvSpPr>
          <p:spPr>
            <a:xfrm>
              <a:off x="581767" y="3351929"/>
              <a:ext cx="2269160" cy="646331"/>
            </a:xfrm>
            <a:prstGeom prst="rect">
              <a:avLst/>
            </a:prstGeom>
          </p:spPr>
          <p:txBody>
            <a:bodyPr wrap="square">
              <a:spAutoFit/>
            </a:bodyPr>
            <a:lstStyle/>
            <a:p>
              <a:pPr defTabSz="914400"/>
              <a:r>
                <a:rPr lang="en-GB" sz="1200">
                  <a:solidFill>
                    <a:srgbClr val="FFFFFF"/>
                  </a:solidFill>
                  <a:latin typeface="Arial" panose="020B0604020202020204" pitchFamily="34" charset="0"/>
                  <a:ea typeface="微软雅黑"/>
                  <a:cs typeface="Arial" panose="020B0604020202020204" pitchFamily="34" charset="0"/>
                </a:rPr>
                <a:t>Lorem ipsum dolor sit amet, consectetur adipiscing elit. Integer dolor quam, pretium eu</a:t>
              </a:r>
            </a:p>
          </p:txBody>
        </p:sp>
      </p:grpSp>
      <p:grpSp>
        <p:nvGrpSpPr>
          <p:cNvPr id="141" name="Group 39"/>
          <p:cNvGrpSpPr/>
          <p:nvPr/>
        </p:nvGrpSpPr>
        <p:grpSpPr>
          <a:xfrm flipV="1">
            <a:off x="7358822" y="2414175"/>
            <a:ext cx="716156" cy="477880"/>
            <a:chOff x="7258929" y="1631852"/>
            <a:chExt cx="1674056" cy="464234"/>
          </a:xfrm>
        </p:grpSpPr>
        <p:cxnSp>
          <p:nvCxnSpPr>
            <p:cNvPr id="142" name="Straight Connector 40"/>
            <p:cNvCxnSpPr/>
            <p:nvPr/>
          </p:nvCxnSpPr>
          <p:spPr>
            <a:xfrm>
              <a:off x="7258929" y="2096086"/>
              <a:ext cx="1674056" cy="0"/>
            </a:xfrm>
            <a:prstGeom prst="line">
              <a:avLst/>
            </a:prstGeom>
            <a:noFill/>
            <a:ln w="6350" cap="flat" cmpd="sng" algn="ctr">
              <a:solidFill>
                <a:srgbClr val="262626">
                  <a:lumMod val="40000"/>
                  <a:lumOff val="60000"/>
                </a:srgbClr>
              </a:solidFill>
              <a:prstDash val="sysDash"/>
              <a:miter lim="800000"/>
              <a:headEnd type="oval"/>
              <a:tailEnd type="oval"/>
            </a:ln>
            <a:effectLst/>
          </p:spPr>
        </p:cxnSp>
        <p:cxnSp>
          <p:nvCxnSpPr>
            <p:cNvPr id="143" name="Straight Connector 41"/>
            <p:cNvCxnSpPr/>
            <p:nvPr/>
          </p:nvCxnSpPr>
          <p:spPr>
            <a:xfrm flipV="1">
              <a:off x="7263620" y="1631852"/>
              <a:ext cx="0" cy="464234"/>
            </a:xfrm>
            <a:prstGeom prst="line">
              <a:avLst/>
            </a:prstGeom>
            <a:noFill/>
            <a:ln w="6350" cap="flat" cmpd="sng" algn="ctr">
              <a:solidFill>
                <a:srgbClr val="262626">
                  <a:lumMod val="40000"/>
                  <a:lumOff val="60000"/>
                </a:srgbClr>
              </a:solidFill>
              <a:prstDash val="sysDash"/>
              <a:miter lim="800000"/>
              <a:headEnd type="oval"/>
              <a:tailEnd type="oval"/>
            </a:ln>
            <a:effectLst/>
          </p:spPr>
        </p:cxnSp>
      </p:grpSp>
      <p:grpSp>
        <p:nvGrpSpPr>
          <p:cNvPr id="144" name="Group 42"/>
          <p:cNvGrpSpPr/>
          <p:nvPr/>
        </p:nvGrpSpPr>
        <p:grpSpPr>
          <a:xfrm>
            <a:off x="8203223" y="1619652"/>
            <a:ext cx="2269160" cy="959391"/>
            <a:chOff x="581767" y="3038869"/>
            <a:chExt cx="2269160" cy="959391"/>
          </a:xfrm>
        </p:grpSpPr>
        <p:sp>
          <p:nvSpPr>
            <p:cNvPr id="145" name="TextBox 43"/>
            <p:cNvSpPr txBox="1"/>
            <p:nvPr/>
          </p:nvSpPr>
          <p:spPr>
            <a:xfrm>
              <a:off x="581767" y="3038869"/>
              <a:ext cx="2005677" cy="369332"/>
            </a:xfrm>
            <a:prstGeom prst="rect">
              <a:avLst/>
            </a:prstGeom>
            <a:noFill/>
          </p:spPr>
          <p:txBody>
            <a:bodyPr wrap="none" rtlCol="0">
              <a:spAutoFit/>
            </a:bodyPr>
            <a:lstStyle/>
            <a:p>
              <a:pPr defTabSz="914400"/>
              <a:r>
                <a:rPr lang="en-US" b="1">
                  <a:solidFill>
                    <a:srgbClr val="FFFFFF"/>
                  </a:solidFill>
                  <a:latin typeface="Arial" panose="020B0604020202020204" pitchFamily="34" charset="0"/>
                  <a:ea typeface="微软雅黑"/>
                  <a:cs typeface="Arial" panose="020B0604020202020204" pitchFamily="34" charset="0"/>
                </a:rPr>
                <a:t>Chart &amp; Diagram</a:t>
              </a:r>
              <a:endParaRPr lang="en-GB" b="1">
                <a:solidFill>
                  <a:srgbClr val="FFFFFF"/>
                </a:solidFill>
                <a:latin typeface="Arial" panose="020B0604020202020204" pitchFamily="34" charset="0"/>
                <a:ea typeface="微软雅黑"/>
                <a:cs typeface="Arial" panose="020B0604020202020204" pitchFamily="34" charset="0"/>
              </a:endParaRPr>
            </a:p>
          </p:txBody>
        </p:sp>
        <p:sp>
          <p:nvSpPr>
            <p:cNvPr id="146" name="Rectangle 44"/>
            <p:cNvSpPr/>
            <p:nvPr/>
          </p:nvSpPr>
          <p:spPr>
            <a:xfrm>
              <a:off x="581767" y="3351929"/>
              <a:ext cx="2269160" cy="646331"/>
            </a:xfrm>
            <a:prstGeom prst="rect">
              <a:avLst/>
            </a:prstGeom>
          </p:spPr>
          <p:txBody>
            <a:bodyPr wrap="square">
              <a:spAutoFit/>
            </a:bodyPr>
            <a:lstStyle/>
            <a:p>
              <a:pPr defTabSz="914400"/>
              <a:r>
                <a:rPr lang="en-GB" sz="1200">
                  <a:solidFill>
                    <a:srgbClr val="FFFFFF"/>
                  </a:solidFill>
                  <a:latin typeface="Arial" panose="020B0604020202020204" pitchFamily="34" charset="0"/>
                  <a:ea typeface="微软雅黑"/>
                  <a:cs typeface="Arial" panose="020B0604020202020204" pitchFamily="34" charset="0"/>
                </a:rPr>
                <a:t>Lorem ipsum dolor sit amet, consectetur adipiscing elit. Integer dolor quam, pretium eu</a:t>
              </a:r>
            </a:p>
          </p:txBody>
        </p:sp>
      </p:grpSp>
      <p:grpSp>
        <p:nvGrpSpPr>
          <p:cNvPr id="147" name="Group 48"/>
          <p:cNvGrpSpPr/>
          <p:nvPr/>
        </p:nvGrpSpPr>
        <p:grpSpPr>
          <a:xfrm flipH="1" flipV="1">
            <a:off x="8651630" y="2892055"/>
            <a:ext cx="1069909" cy="477880"/>
            <a:chOff x="7258929" y="1631852"/>
            <a:chExt cx="1674056" cy="464234"/>
          </a:xfrm>
        </p:grpSpPr>
        <p:cxnSp>
          <p:nvCxnSpPr>
            <p:cNvPr id="148" name="Straight Connector 49"/>
            <p:cNvCxnSpPr/>
            <p:nvPr/>
          </p:nvCxnSpPr>
          <p:spPr>
            <a:xfrm>
              <a:off x="7258929" y="2096086"/>
              <a:ext cx="1674056" cy="0"/>
            </a:xfrm>
            <a:prstGeom prst="line">
              <a:avLst/>
            </a:prstGeom>
            <a:noFill/>
            <a:ln w="6350" cap="flat" cmpd="sng" algn="ctr">
              <a:solidFill>
                <a:srgbClr val="262626">
                  <a:lumMod val="40000"/>
                  <a:lumOff val="60000"/>
                </a:srgbClr>
              </a:solidFill>
              <a:prstDash val="sysDash"/>
              <a:miter lim="800000"/>
              <a:headEnd type="oval"/>
              <a:tailEnd type="oval"/>
            </a:ln>
            <a:effectLst/>
          </p:spPr>
        </p:cxnSp>
        <p:cxnSp>
          <p:nvCxnSpPr>
            <p:cNvPr id="149" name="Straight Connector 50"/>
            <p:cNvCxnSpPr/>
            <p:nvPr/>
          </p:nvCxnSpPr>
          <p:spPr>
            <a:xfrm flipV="1">
              <a:off x="7263620" y="1631852"/>
              <a:ext cx="0" cy="464234"/>
            </a:xfrm>
            <a:prstGeom prst="line">
              <a:avLst/>
            </a:prstGeom>
            <a:noFill/>
            <a:ln w="6350" cap="flat" cmpd="sng" algn="ctr">
              <a:solidFill>
                <a:srgbClr val="262626">
                  <a:lumMod val="40000"/>
                  <a:lumOff val="60000"/>
                </a:srgbClr>
              </a:solidFill>
              <a:prstDash val="sysDash"/>
              <a:miter lim="800000"/>
              <a:headEnd type="oval"/>
              <a:tailEnd type="oval"/>
            </a:ln>
            <a:effectLst/>
          </p:spPr>
        </p:cxnSp>
      </p:grpSp>
      <p:grpSp>
        <p:nvGrpSpPr>
          <p:cNvPr id="150" name="Group 51"/>
          <p:cNvGrpSpPr/>
          <p:nvPr/>
        </p:nvGrpSpPr>
        <p:grpSpPr>
          <a:xfrm>
            <a:off x="9582859" y="3439039"/>
            <a:ext cx="2269160" cy="959391"/>
            <a:chOff x="581767" y="3038869"/>
            <a:chExt cx="2269160" cy="959391"/>
          </a:xfrm>
        </p:grpSpPr>
        <p:sp>
          <p:nvSpPr>
            <p:cNvPr id="151" name="TextBox 52"/>
            <p:cNvSpPr txBox="1"/>
            <p:nvPr/>
          </p:nvSpPr>
          <p:spPr>
            <a:xfrm>
              <a:off x="581767" y="3038869"/>
              <a:ext cx="1941557" cy="369332"/>
            </a:xfrm>
            <a:prstGeom prst="rect">
              <a:avLst/>
            </a:prstGeom>
            <a:noFill/>
          </p:spPr>
          <p:txBody>
            <a:bodyPr wrap="none" rtlCol="0">
              <a:spAutoFit/>
            </a:bodyPr>
            <a:lstStyle/>
            <a:p>
              <a:pPr defTabSz="914400"/>
              <a:r>
                <a:rPr lang="en-US" b="1">
                  <a:solidFill>
                    <a:srgbClr val="FFFFFF"/>
                  </a:solidFill>
                  <a:latin typeface="Arial" panose="020B0604020202020204" pitchFamily="34" charset="0"/>
                  <a:ea typeface="微软雅黑"/>
                  <a:cs typeface="Arial" panose="020B0604020202020204" pitchFamily="34" charset="0"/>
                </a:rPr>
                <a:t>Collect The Cup</a:t>
              </a:r>
              <a:endParaRPr lang="en-GB" b="1">
                <a:solidFill>
                  <a:srgbClr val="FFFFFF"/>
                </a:solidFill>
                <a:latin typeface="Arial" panose="020B0604020202020204" pitchFamily="34" charset="0"/>
                <a:ea typeface="微软雅黑"/>
                <a:cs typeface="Arial" panose="020B0604020202020204" pitchFamily="34" charset="0"/>
              </a:endParaRPr>
            </a:p>
          </p:txBody>
        </p:sp>
        <p:sp>
          <p:nvSpPr>
            <p:cNvPr id="152" name="Rectangle 53"/>
            <p:cNvSpPr/>
            <p:nvPr/>
          </p:nvSpPr>
          <p:spPr>
            <a:xfrm>
              <a:off x="581767" y="3351929"/>
              <a:ext cx="2269160" cy="646331"/>
            </a:xfrm>
            <a:prstGeom prst="rect">
              <a:avLst/>
            </a:prstGeom>
          </p:spPr>
          <p:txBody>
            <a:bodyPr wrap="square">
              <a:spAutoFit/>
            </a:bodyPr>
            <a:lstStyle/>
            <a:p>
              <a:pPr defTabSz="914400"/>
              <a:r>
                <a:rPr lang="en-GB" sz="1200">
                  <a:solidFill>
                    <a:srgbClr val="FFFFFF"/>
                  </a:solidFill>
                  <a:latin typeface="Arial" panose="020B0604020202020204" pitchFamily="34" charset="0"/>
                  <a:ea typeface="微软雅黑"/>
                  <a:cs typeface="Arial" panose="020B0604020202020204" pitchFamily="34" charset="0"/>
                </a:rPr>
                <a:t>Lorem ipsum dolor sit amet, consectetur adipiscing elit. Integer dolor quam, pretium eu</a:t>
              </a:r>
            </a:p>
          </p:txBody>
        </p:sp>
      </p:grpSp>
      <p:sp>
        <p:nvSpPr>
          <p:cNvPr id="153" name="TextBox 54"/>
          <p:cNvSpPr txBox="1"/>
          <p:nvPr/>
        </p:nvSpPr>
        <p:spPr>
          <a:xfrm>
            <a:off x="5963971" y="4970695"/>
            <a:ext cx="1689309" cy="369332"/>
          </a:xfrm>
          <a:prstGeom prst="rect">
            <a:avLst/>
          </a:prstGeom>
          <a:noFill/>
        </p:spPr>
        <p:txBody>
          <a:bodyPr wrap="none" rtlCol="0">
            <a:spAutoFit/>
          </a:bodyPr>
          <a:lstStyle/>
          <a:p>
            <a:pPr defTabSz="914400"/>
            <a:r>
              <a:rPr lang="en-US" b="1">
                <a:solidFill>
                  <a:srgbClr val="FFFFFF"/>
                </a:solidFill>
                <a:latin typeface="Arial" panose="020B0604020202020204" pitchFamily="34" charset="0"/>
                <a:ea typeface="微软雅黑"/>
                <a:cs typeface="Arial" panose="020B0604020202020204" pitchFamily="34" charset="0"/>
              </a:rPr>
              <a:t>Data Analysis</a:t>
            </a:r>
            <a:endParaRPr lang="en-GB" b="1">
              <a:solidFill>
                <a:srgbClr val="FFFFFF"/>
              </a:solidFill>
              <a:latin typeface="Arial" panose="020B0604020202020204" pitchFamily="34" charset="0"/>
              <a:ea typeface="微软雅黑"/>
              <a:cs typeface="Arial" panose="020B0604020202020204" pitchFamily="34" charset="0"/>
            </a:endParaRPr>
          </a:p>
        </p:txBody>
      </p:sp>
      <p:sp>
        <p:nvSpPr>
          <p:cNvPr id="154" name="Rectangle 55"/>
          <p:cNvSpPr/>
          <p:nvPr/>
        </p:nvSpPr>
        <p:spPr>
          <a:xfrm>
            <a:off x="5963971" y="5278366"/>
            <a:ext cx="5222212" cy="1015663"/>
          </a:xfrm>
          <a:prstGeom prst="rect">
            <a:avLst/>
          </a:prstGeom>
        </p:spPr>
        <p:txBody>
          <a:bodyPr wrap="square">
            <a:spAutoFit/>
          </a:bodyPr>
          <a:lstStyle/>
          <a:p>
            <a:pPr defTabSz="914400"/>
            <a:r>
              <a:rPr lang="en-GB" sz="1200">
                <a:solidFill>
                  <a:srgbClr val="FFFFFF"/>
                </a:solidFill>
                <a:latin typeface="Arial" panose="020B0604020202020204" pitchFamily="34" charset="0"/>
                <a:ea typeface="微软雅黑"/>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Nulla hendrerit dui quis metus laoreet</a:t>
            </a:r>
          </a:p>
        </p:txBody>
      </p:sp>
    </p:spTree>
    <p:extLst>
      <p:ext uri="{BB962C8B-B14F-4D97-AF65-F5344CB8AC3E}">
        <p14:creationId xmlns:p14="http://schemas.microsoft.com/office/powerpoint/2010/main" val="35832008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fltVal val="0"/>
                                          </p:val>
                                        </p:tav>
                                        <p:tav tm="100000">
                                          <p:val>
                                            <p:strVal val="#ppt_h"/>
                                          </p:val>
                                        </p:tav>
                                      </p:tavLst>
                                    </p:anim>
                                    <p:animEffect transition="in" filter="fade">
                                      <p:cBhvr>
                                        <p:cTn id="9" dur="500"/>
                                        <p:tgtEl>
                                          <p:spTgt spid="120"/>
                                        </p:tgtEl>
                                      </p:cBhvr>
                                    </p:animEffect>
                                  </p:childTnLst>
                                </p:cTn>
                              </p:par>
                              <p:par>
                                <p:cTn id="10" presetID="53" presetClass="entr" presetSubtype="16" fill="hold" nodeType="withEffect">
                                  <p:stCondLst>
                                    <p:cond delay="10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fill="hold"/>
                                        <p:tgtEl>
                                          <p:spTgt spid="117"/>
                                        </p:tgtEl>
                                        <p:attrNameLst>
                                          <p:attrName>ppt_w</p:attrName>
                                        </p:attrNameLst>
                                      </p:cBhvr>
                                      <p:tavLst>
                                        <p:tav tm="0">
                                          <p:val>
                                            <p:fltVal val="0"/>
                                          </p:val>
                                        </p:tav>
                                        <p:tav tm="100000">
                                          <p:val>
                                            <p:strVal val="#ppt_w"/>
                                          </p:val>
                                        </p:tav>
                                      </p:tavLst>
                                    </p:anim>
                                    <p:anim calcmode="lin" valueType="num">
                                      <p:cBhvr>
                                        <p:cTn id="13" dur="500" fill="hold"/>
                                        <p:tgtEl>
                                          <p:spTgt spid="117"/>
                                        </p:tgtEl>
                                        <p:attrNameLst>
                                          <p:attrName>ppt_h</p:attrName>
                                        </p:attrNameLst>
                                      </p:cBhvr>
                                      <p:tavLst>
                                        <p:tav tm="0">
                                          <p:val>
                                            <p:fltVal val="0"/>
                                          </p:val>
                                        </p:tav>
                                        <p:tav tm="100000">
                                          <p:val>
                                            <p:strVal val="#ppt_h"/>
                                          </p:val>
                                        </p:tav>
                                      </p:tavLst>
                                    </p:anim>
                                    <p:animEffect transition="in" filter="fade">
                                      <p:cBhvr>
                                        <p:cTn id="14" dur="500"/>
                                        <p:tgtEl>
                                          <p:spTgt spid="117"/>
                                        </p:tgtEl>
                                      </p:cBhvr>
                                    </p:animEffect>
                                  </p:childTnLst>
                                </p:cTn>
                              </p:par>
                              <p:par>
                                <p:cTn id="15" presetID="53" presetClass="entr" presetSubtype="16" fill="hold" nodeType="withEffect">
                                  <p:stCondLst>
                                    <p:cond delay="20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par>
                                <p:cTn id="20" presetID="53" presetClass="entr" presetSubtype="16" fill="hold" nodeType="withEffect">
                                  <p:stCondLst>
                                    <p:cond delay="300"/>
                                  </p:stCondLst>
                                  <p:childTnLst>
                                    <p:set>
                                      <p:cBhvr>
                                        <p:cTn id="21" dur="1" fill="hold">
                                          <p:stCondLst>
                                            <p:cond delay="0"/>
                                          </p:stCondLst>
                                        </p:cTn>
                                        <p:tgtEl>
                                          <p:spTgt spid="111"/>
                                        </p:tgtEl>
                                        <p:attrNameLst>
                                          <p:attrName>style.visibility</p:attrName>
                                        </p:attrNameLst>
                                      </p:cBhvr>
                                      <p:to>
                                        <p:strVal val="visible"/>
                                      </p:to>
                                    </p:set>
                                    <p:anim calcmode="lin" valueType="num">
                                      <p:cBhvr>
                                        <p:cTn id="22" dur="500" fill="hold"/>
                                        <p:tgtEl>
                                          <p:spTgt spid="111"/>
                                        </p:tgtEl>
                                        <p:attrNameLst>
                                          <p:attrName>ppt_w</p:attrName>
                                        </p:attrNameLst>
                                      </p:cBhvr>
                                      <p:tavLst>
                                        <p:tav tm="0">
                                          <p:val>
                                            <p:fltVal val="0"/>
                                          </p:val>
                                        </p:tav>
                                        <p:tav tm="100000">
                                          <p:val>
                                            <p:strVal val="#ppt_w"/>
                                          </p:val>
                                        </p:tav>
                                      </p:tavLst>
                                    </p:anim>
                                    <p:anim calcmode="lin" valueType="num">
                                      <p:cBhvr>
                                        <p:cTn id="23" dur="500" fill="hold"/>
                                        <p:tgtEl>
                                          <p:spTgt spid="111"/>
                                        </p:tgtEl>
                                        <p:attrNameLst>
                                          <p:attrName>ppt_h</p:attrName>
                                        </p:attrNameLst>
                                      </p:cBhvr>
                                      <p:tavLst>
                                        <p:tav tm="0">
                                          <p:val>
                                            <p:fltVal val="0"/>
                                          </p:val>
                                        </p:tav>
                                        <p:tav tm="100000">
                                          <p:val>
                                            <p:strVal val="#ppt_h"/>
                                          </p:val>
                                        </p:tav>
                                      </p:tavLst>
                                    </p:anim>
                                    <p:animEffect transition="in" filter="fade">
                                      <p:cBhvr>
                                        <p:cTn id="24" dur="500"/>
                                        <p:tgtEl>
                                          <p:spTgt spid="111"/>
                                        </p:tgtEl>
                                      </p:cBhvr>
                                    </p:animEffect>
                                  </p:childTnLst>
                                </p:cTn>
                              </p:par>
                              <p:par>
                                <p:cTn id="25" presetID="53" presetClass="entr" presetSubtype="16" fill="hold" nodeType="withEffect">
                                  <p:stCondLst>
                                    <p:cond delay="400"/>
                                  </p:stCondLst>
                                  <p:childTnLst>
                                    <p:set>
                                      <p:cBhvr>
                                        <p:cTn id="26" dur="1" fill="hold">
                                          <p:stCondLst>
                                            <p:cond delay="0"/>
                                          </p:stCondLst>
                                        </p:cTn>
                                        <p:tgtEl>
                                          <p:spTgt spid="108"/>
                                        </p:tgtEl>
                                        <p:attrNameLst>
                                          <p:attrName>style.visibility</p:attrName>
                                        </p:attrNameLst>
                                      </p:cBhvr>
                                      <p:to>
                                        <p:strVal val="visible"/>
                                      </p:to>
                                    </p:set>
                                    <p:anim calcmode="lin" valueType="num">
                                      <p:cBhvr>
                                        <p:cTn id="27" dur="500" fill="hold"/>
                                        <p:tgtEl>
                                          <p:spTgt spid="108"/>
                                        </p:tgtEl>
                                        <p:attrNameLst>
                                          <p:attrName>ppt_w</p:attrName>
                                        </p:attrNameLst>
                                      </p:cBhvr>
                                      <p:tavLst>
                                        <p:tav tm="0">
                                          <p:val>
                                            <p:fltVal val="0"/>
                                          </p:val>
                                        </p:tav>
                                        <p:tav tm="100000">
                                          <p:val>
                                            <p:strVal val="#ppt_w"/>
                                          </p:val>
                                        </p:tav>
                                      </p:tavLst>
                                    </p:anim>
                                    <p:anim calcmode="lin" valueType="num">
                                      <p:cBhvr>
                                        <p:cTn id="28" dur="500" fill="hold"/>
                                        <p:tgtEl>
                                          <p:spTgt spid="108"/>
                                        </p:tgtEl>
                                        <p:attrNameLst>
                                          <p:attrName>ppt_h</p:attrName>
                                        </p:attrNameLst>
                                      </p:cBhvr>
                                      <p:tavLst>
                                        <p:tav tm="0">
                                          <p:val>
                                            <p:fltVal val="0"/>
                                          </p:val>
                                        </p:tav>
                                        <p:tav tm="100000">
                                          <p:val>
                                            <p:strVal val="#ppt_h"/>
                                          </p:val>
                                        </p:tav>
                                      </p:tavLst>
                                    </p:anim>
                                    <p:animEffect transition="in" filter="fade">
                                      <p:cBhvr>
                                        <p:cTn id="29" dur="500"/>
                                        <p:tgtEl>
                                          <p:spTgt spid="108"/>
                                        </p:tgtEl>
                                      </p:cBhvr>
                                    </p:animEffect>
                                  </p:childTnLst>
                                </p:cTn>
                              </p:par>
                              <p:par>
                                <p:cTn id="30" presetID="22" presetClass="entr" presetSubtype="2" fill="hold" nodeType="withEffect">
                                  <p:stCondLst>
                                    <p:cond delay="500"/>
                                  </p:stCondLst>
                                  <p:childTnLst>
                                    <p:set>
                                      <p:cBhvr>
                                        <p:cTn id="31" dur="1" fill="hold">
                                          <p:stCondLst>
                                            <p:cond delay="0"/>
                                          </p:stCondLst>
                                        </p:cTn>
                                        <p:tgtEl>
                                          <p:spTgt spid="123"/>
                                        </p:tgtEl>
                                        <p:attrNameLst>
                                          <p:attrName>style.visibility</p:attrName>
                                        </p:attrNameLst>
                                      </p:cBhvr>
                                      <p:to>
                                        <p:strVal val="visible"/>
                                      </p:to>
                                    </p:set>
                                    <p:animEffect transition="in" filter="wipe(right)">
                                      <p:cBhvr>
                                        <p:cTn id="32" dur="500"/>
                                        <p:tgtEl>
                                          <p:spTgt spid="123"/>
                                        </p:tgtEl>
                                      </p:cBhvr>
                                    </p:animEffect>
                                  </p:childTnLst>
                                </p:cTn>
                              </p:par>
                              <p:par>
                                <p:cTn id="33" presetID="10" presetClass="entr" presetSubtype="0" fill="hold" nodeType="withEffect">
                                  <p:stCondLst>
                                    <p:cond delay="600"/>
                                  </p:stCondLst>
                                  <p:childTnLst>
                                    <p:set>
                                      <p:cBhvr>
                                        <p:cTn id="34" dur="1" fill="hold">
                                          <p:stCondLst>
                                            <p:cond delay="0"/>
                                          </p:stCondLst>
                                        </p:cTn>
                                        <p:tgtEl>
                                          <p:spTgt spid="126"/>
                                        </p:tgtEl>
                                        <p:attrNameLst>
                                          <p:attrName>style.visibility</p:attrName>
                                        </p:attrNameLst>
                                      </p:cBhvr>
                                      <p:to>
                                        <p:strVal val="visible"/>
                                      </p:to>
                                    </p:set>
                                    <p:animEffect transition="in" filter="fade">
                                      <p:cBhvr>
                                        <p:cTn id="35" dur="500"/>
                                        <p:tgtEl>
                                          <p:spTgt spid="126"/>
                                        </p:tgtEl>
                                      </p:cBhvr>
                                    </p:animEffect>
                                  </p:childTnLst>
                                </p:cTn>
                              </p:par>
                              <p:par>
                                <p:cTn id="36" presetID="22" presetClass="entr" presetSubtype="2" fill="hold" nodeType="withEffect">
                                  <p:stCondLst>
                                    <p:cond delay="700"/>
                                  </p:stCondLst>
                                  <p:childTnLst>
                                    <p:set>
                                      <p:cBhvr>
                                        <p:cTn id="37" dur="1" fill="hold">
                                          <p:stCondLst>
                                            <p:cond delay="0"/>
                                          </p:stCondLst>
                                        </p:cTn>
                                        <p:tgtEl>
                                          <p:spTgt spid="129"/>
                                        </p:tgtEl>
                                        <p:attrNameLst>
                                          <p:attrName>style.visibility</p:attrName>
                                        </p:attrNameLst>
                                      </p:cBhvr>
                                      <p:to>
                                        <p:strVal val="visible"/>
                                      </p:to>
                                    </p:set>
                                    <p:animEffect transition="in" filter="wipe(right)">
                                      <p:cBhvr>
                                        <p:cTn id="38" dur="500"/>
                                        <p:tgtEl>
                                          <p:spTgt spid="129"/>
                                        </p:tgtEl>
                                      </p:cBhvr>
                                    </p:animEffect>
                                  </p:childTnLst>
                                </p:cTn>
                              </p:par>
                              <p:par>
                                <p:cTn id="39" presetID="10" presetClass="entr" presetSubtype="0" fill="hold" nodeType="withEffect">
                                  <p:stCondLst>
                                    <p:cond delay="80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500"/>
                                        <p:tgtEl>
                                          <p:spTgt spid="132"/>
                                        </p:tgtEl>
                                      </p:cBhvr>
                                    </p:animEffect>
                                  </p:childTnLst>
                                </p:cTn>
                              </p:par>
                              <p:par>
                                <p:cTn id="42" presetID="22" presetClass="entr" presetSubtype="2" fill="hold" nodeType="withEffect">
                                  <p:stCondLst>
                                    <p:cond delay="900"/>
                                  </p:stCondLst>
                                  <p:childTnLst>
                                    <p:set>
                                      <p:cBhvr>
                                        <p:cTn id="43" dur="1" fill="hold">
                                          <p:stCondLst>
                                            <p:cond delay="0"/>
                                          </p:stCondLst>
                                        </p:cTn>
                                        <p:tgtEl>
                                          <p:spTgt spid="135"/>
                                        </p:tgtEl>
                                        <p:attrNameLst>
                                          <p:attrName>style.visibility</p:attrName>
                                        </p:attrNameLst>
                                      </p:cBhvr>
                                      <p:to>
                                        <p:strVal val="visible"/>
                                      </p:to>
                                    </p:set>
                                    <p:animEffect transition="in" filter="wipe(right)">
                                      <p:cBhvr>
                                        <p:cTn id="44" dur="500"/>
                                        <p:tgtEl>
                                          <p:spTgt spid="135"/>
                                        </p:tgtEl>
                                      </p:cBhvr>
                                    </p:animEffect>
                                  </p:childTnLst>
                                </p:cTn>
                              </p:par>
                              <p:par>
                                <p:cTn id="45" presetID="10" presetClass="entr" presetSubtype="0" fill="hold" nodeType="withEffect">
                                  <p:stCondLst>
                                    <p:cond delay="100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500"/>
                                        <p:tgtEl>
                                          <p:spTgt spid="138"/>
                                        </p:tgtEl>
                                      </p:cBhvr>
                                    </p:animEffect>
                                  </p:childTnLst>
                                </p:cTn>
                              </p:par>
                              <p:par>
                                <p:cTn id="48" presetID="22" presetClass="entr" presetSubtype="2" fill="hold" nodeType="withEffect">
                                  <p:stCondLst>
                                    <p:cond delay="1100"/>
                                  </p:stCondLst>
                                  <p:childTnLst>
                                    <p:set>
                                      <p:cBhvr>
                                        <p:cTn id="49" dur="1" fill="hold">
                                          <p:stCondLst>
                                            <p:cond delay="0"/>
                                          </p:stCondLst>
                                        </p:cTn>
                                        <p:tgtEl>
                                          <p:spTgt spid="141"/>
                                        </p:tgtEl>
                                        <p:attrNameLst>
                                          <p:attrName>style.visibility</p:attrName>
                                        </p:attrNameLst>
                                      </p:cBhvr>
                                      <p:to>
                                        <p:strVal val="visible"/>
                                      </p:to>
                                    </p:set>
                                    <p:animEffect transition="in" filter="wipe(right)">
                                      <p:cBhvr>
                                        <p:cTn id="50" dur="500"/>
                                        <p:tgtEl>
                                          <p:spTgt spid="141"/>
                                        </p:tgtEl>
                                      </p:cBhvr>
                                    </p:animEffect>
                                  </p:childTnLst>
                                </p:cTn>
                              </p:par>
                              <p:par>
                                <p:cTn id="51" presetID="10" presetClass="entr" presetSubtype="0" fill="hold" nodeType="withEffect">
                                  <p:stCondLst>
                                    <p:cond delay="1200"/>
                                  </p:stCondLst>
                                  <p:childTnLst>
                                    <p:set>
                                      <p:cBhvr>
                                        <p:cTn id="52" dur="1" fill="hold">
                                          <p:stCondLst>
                                            <p:cond delay="0"/>
                                          </p:stCondLst>
                                        </p:cTn>
                                        <p:tgtEl>
                                          <p:spTgt spid="144"/>
                                        </p:tgtEl>
                                        <p:attrNameLst>
                                          <p:attrName>style.visibility</p:attrName>
                                        </p:attrNameLst>
                                      </p:cBhvr>
                                      <p:to>
                                        <p:strVal val="visible"/>
                                      </p:to>
                                    </p:set>
                                    <p:animEffect transition="in" filter="fade">
                                      <p:cBhvr>
                                        <p:cTn id="53" dur="500"/>
                                        <p:tgtEl>
                                          <p:spTgt spid="144"/>
                                        </p:tgtEl>
                                      </p:cBhvr>
                                    </p:animEffect>
                                  </p:childTnLst>
                                </p:cTn>
                              </p:par>
                              <p:par>
                                <p:cTn id="54" presetID="22" presetClass="entr" presetSubtype="2" fill="hold" nodeType="withEffect">
                                  <p:stCondLst>
                                    <p:cond delay="1300"/>
                                  </p:stCondLst>
                                  <p:childTnLst>
                                    <p:set>
                                      <p:cBhvr>
                                        <p:cTn id="55" dur="1" fill="hold">
                                          <p:stCondLst>
                                            <p:cond delay="0"/>
                                          </p:stCondLst>
                                        </p:cTn>
                                        <p:tgtEl>
                                          <p:spTgt spid="147"/>
                                        </p:tgtEl>
                                        <p:attrNameLst>
                                          <p:attrName>style.visibility</p:attrName>
                                        </p:attrNameLst>
                                      </p:cBhvr>
                                      <p:to>
                                        <p:strVal val="visible"/>
                                      </p:to>
                                    </p:set>
                                    <p:animEffect transition="in" filter="wipe(right)">
                                      <p:cBhvr>
                                        <p:cTn id="56" dur="500"/>
                                        <p:tgtEl>
                                          <p:spTgt spid="147"/>
                                        </p:tgtEl>
                                      </p:cBhvr>
                                    </p:animEffect>
                                  </p:childTnLst>
                                </p:cTn>
                              </p:par>
                              <p:par>
                                <p:cTn id="57" presetID="10" presetClass="entr" presetSubtype="0" fill="hold" nodeType="withEffect">
                                  <p:stCondLst>
                                    <p:cond delay="1400"/>
                                  </p:stCondLst>
                                  <p:childTnLst>
                                    <p:set>
                                      <p:cBhvr>
                                        <p:cTn id="58" dur="1" fill="hold">
                                          <p:stCondLst>
                                            <p:cond delay="0"/>
                                          </p:stCondLst>
                                        </p:cTn>
                                        <p:tgtEl>
                                          <p:spTgt spid="150"/>
                                        </p:tgtEl>
                                        <p:attrNameLst>
                                          <p:attrName>style.visibility</p:attrName>
                                        </p:attrNameLst>
                                      </p:cBhvr>
                                      <p:to>
                                        <p:strVal val="visible"/>
                                      </p:to>
                                    </p:set>
                                    <p:animEffect transition="in" filter="fade">
                                      <p:cBhvr>
                                        <p:cTn id="59" dur="500"/>
                                        <p:tgtEl>
                                          <p:spTgt spid="150"/>
                                        </p:tgtEl>
                                      </p:cBhvr>
                                    </p:animEffect>
                                  </p:childTnLst>
                                </p:cTn>
                              </p:par>
                              <p:par>
                                <p:cTn id="60" presetID="22" presetClass="entr" presetSubtype="8" fill="hold" grpId="0" nodeType="withEffect">
                                  <p:stCondLst>
                                    <p:cond delay="1500"/>
                                  </p:stCondLst>
                                  <p:childTnLst>
                                    <p:set>
                                      <p:cBhvr>
                                        <p:cTn id="61" dur="1" fill="hold">
                                          <p:stCondLst>
                                            <p:cond delay="0"/>
                                          </p:stCondLst>
                                        </p:cTn>
                                        <p:tgtEl>
                                          <p:spTgt spid="154"/>
                                        </p:tgtEl>
                                        <p:attrNameLst>
                                          <p:attrName>style.visibility</p:attrName>
                                        </p:attrNameLst>
                                      </p:cBhvr>
                                      <p:to>
                                        <p:strVal val="visible"/>
                                      </p:to>
                                    </p:set>
                                    <p:animEffect transition="in" filter="wipe(left)">
                                      <p:cBhvr>
                                        <p:cTn id="62" dur="500"/>
                                        <p:tgtEl>
                                          <p:spTgt spid="154"/>
                                        </p:tgtEl>
                                      </p:cBhvr>
                                    </p:animEffect>
                                  </p:childTnLst>
                                </p:cTn>
                              </p:par>
                              <p:par>
                                <p:cTn id="63" presetID="22" presetClass="entr" presetSubtype="8" fill="hold" grpId="0" nodeType="withEffect">
                                  <p:stCondLst>
                                    <p:cond delay="1600"/>
                                  </p:stCondLst>
                                  <p:childTnLst>
                                    <p:set>
                                      <p:cBhvr>
                                        <p:cTn id="64" dur="1" fill="hold">
                                          <p:stCondLst>
                                            <p:cond delay="0"/>
                                          </p:stCondLst>
                                        </p:cTn>
                                        <p:tgtEl>
                                          <p:spTgt spid="153"/>
                                        </p:tgtEl>
                                        <p:attrNameLst>
                                          <p:attrName>style.visibility</p:attrName>
                                        </p:attrNameLst>
                                      </p:cBhvr>
                                      <p:to>
                                        <p:strVal val="visible"/>
                                      </p:to>
                                    </p:set>
                                    <p:animEffect transition="in" filter="wipe(left)">
                                      <p:cBhvr>
                                        <p:cTn id="65"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04</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存在不足</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77211" y="763298"/>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IMPERFECTIONS </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408050" y="1670322"/>
            <a:ext cx="6918475" cy="2006853"/>
            <a:chOff x="5408050" y="1670322"/>
            <a:chExt cx="6918475" cy="2006853"/>
          </a:xfrm>
        </p:grpSpPr>
        <p:sp>
          <p:nvSpPr>
            <p:cNvPr id="40" name="矩形 39"/>
            <p:cNvSpPr/>
            <p:nvPr/>
          </p:nvSpPr>
          <p:spPr>
            <a:xfrm>
              <a:off x="7981160" y="1956565"/>
              <a:ext cx="3239290" cy="646331"/>
            </a:xfrm>
            <a:prstGeom prst="rect">
              <a:avLst/>
            </a:prstGeom>
          </p:spPr>
          <p:txBody>
            <a:bodyPr wrap="square">
              <a:spAutoFit/>
            </a:bodyPr>
            <a:lstStyle/>
            <a:p>
              <a:pPr defTabSz="914400" fontAlgn="base">
                <a:spcBef>
                  <a:spcPct val="0"/>
                </a:spcBef>
                <a:spcAft>
                  <a:spcPct val="0"/>
                </a:spcAft>
                <a:defRPr/>
              </a:pP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endPar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endParaRPr>
            </a:p>
          </p:txBody>
        </p:sp>
        <p:grpSp>
          <p:nvGrpSpPr>
            <p:cNvPr id="41" name="组合 40"/>
            <p:cNvGrpSpPr/>
            <p:nvPr/>
          </p:nvGrpSpPr>
          <p:grpSpPr>
            <a:xfrm>
              <a:off x="5408050" y="1670322"/>
              <a:ext cx="6918475" cy="2006853"/>
              <a:chOff x="5408050" y="1670322"/>
              <a:chExt cx="6918475" cy="2006853"/>
            </a:xfrm>
          </p:grpSpPr>
          <p:sp>
            <p:nvSpPr>
              <p:cNvPr id="42" name="矩形 41"/>
              <p:cNvSpPr/>
              <p:nvPr/>
            </p:nvSpPr>
            <p:spPr>
              <a:xfrm>
                <a:off x="6761563" y="1714035"/>
                <a:ext cx="5564962" cy="1131391"/>
              </a:xfrm>
              <a:prstGeom prst="rect">
                <a:avLst/>
              </a:prstGeom>
              <a:solidFill>
                <a:sysClr val="window" lastClr="FFFFFF">
                  <a:alpha val="51000"/>
                </a:sysClr>
              </a:solidFill>
              <a:ln w="12700" cap="flat" cmpd="sng" algn="ctr">
                <a:noFill/>
                <a:prstDash val="solid"/>
                <a:miter lim="800000"/>
              </a:ln>
              <a:effectLst/>
            </p:spPr>
            <p:txBody>
              <a:bodyPr wrap="square" anchor="ctr">
                <a:noAutofit/>
              </a:bodyPr>
              <a:lstStyle/>
              <a:p>
                <a:pPr algn="ctr" defTabSz="685754">
                  <a:defRPr/>
                </a:pPr>
                <a:endParaRPr lang="zh-CN" altLang="en-US" sz="200" kern="0">
                  <a:solidFill>
                    <a:prstClr val="white"/>
                  </a:solidFill>
                  <a:ea typeface="宋体" panose="02010600030101010101" pitchFamily="2" charset="-122"/>
                </a:endParaRPr>
              </a:p>
            </p:txBody>
          </p:sp>
          <p:sp>
            <p:nvSpPr>
              <p:cNvPr id="43" name="五边形 5"/>
              <p:cNvSpPr/>
              <p:nvPr/>
            </p:nvSpPr>
            <p:spPr>
              <a:xfrm rot="5400000">
                <a:off x="5157136" y="1921236"/>
                <a:ext cx="2006853" cy="1505025"/>
              </a:xfrm>
              <a:custGeom>
                <a:avLst/>
                <a:gdLst/>
                <a:ahLst/>
                <a:cxnLst/>
                <a:rect l="l" t="t" r="r" b="b"/>
                <a:pathLst>
                  <a:path w="1491978" h="1118898">
                    <a:moveTo>
                      <a:pt x="172591" y="845003"/>
                    </a:moveTo>
                    <a:cubicBezTo>
                      <a:pt x="172591" y="891401"/>
                      <a:pt x="210204" y="929014"/>
                      <a:pt x="256602" y="929014"/>
                    </a:cubicBezTo>
                    <a:lnTo>
                      <a:pt x="592636" y="929014"/>
                    </a:lnTo>
                    <a:cubicBezTo>
                      <a:pt x="639034" y="929014"/>
                      <a:pt x="676647" y="891401"/>
                      <a:pt x="676647" y="845003"/>
                    </a:cubicBezTo>
                    <a:lnTo>
                      <a:pt x="676647" y="292945"/>
                    </a:lnTo>
                    <a:cubicBezTo>
                      <a:pt x="676647" y="246547"/>
                      <a:pt x="639034" y="208934"/>
                      <a:pt x="592636" y="208934"/>
                    </a:cubicBezTo>
                    <a:lnTo>
                      <a:pt x="256602" y="208934"/>
                    </a:lnTo>
                    <a:cubicBezTo>
                      <a:pt x="210204" y="208934"/>
                      <a:pt x="172591" y="246547"/>
                      <a:pt x="172591" y="292945"/>
                    </a:cubicBezTo>
                    <a:close/>
                    <a:moveTo>
                      <a:pt x="0" y="1118898"/>
                    </a:moveTo>
                    <a:lnTo>
                      <a:pt x="0" y="0"/>
                    </a:lnTo>
                    <a:lnTo>
                      <a:pt x="932529" y="0"/>
                    </a:lnTo>
                    <a:lnTo>
                      <a:pt x="1491978" y="559449"/>
                    </a:lnTo>
                    <a:lnTo>
                      <a:pt x="932529" y="1118898"/>
                    </a:lnTo>
                    <a:close/>
                  </a:path>
                </a:pathLst>
              </a:custGeom>
              <a:solidFill>
                <a:sysClr val="window" lastClr="FFFFFF">
                  <a:lumMod val="95000"/>
                </a:sysClr>
              </a:solidFill>
              <a:ln w="12700" cap="flat" cmpd="sng" algn="ctr">
                <a:noFill/>
                <a:prstDash val="solid"/>
                <a:miter lim="800000"/>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txBody>
              <a:bodyPr rtlCol="0" anchor="ctr"/>
              <a:lstStyle/>
              <a:p>
                <a:pPr algn="ctr" defTabSz="914400">
                  <a:defRPr/>
                </a:pPr>
                <a:endParaRPr lang="zh-CN" altLang="en-US" sz="2000" kern="0">
                  <a:solidFill>
                    <a:srgbClr val="113B5F"/>
                  </a:solidFill>
                  <a:latin typeface="Century Gothic" panose="020B0502020202020204" pitchFamily="34" charset="0"/>
                  <a:ea typeface="宋体" panose="02010600030101010101" pitchFamily="2" charset="-122"/>
                </a:endParaRPr>
              </a:p>
            </p:txBody>
          </p:sp>
          <p:sp>
            <p:nvSpPr>
              <p:cNvPr id="44" name="TextBox 6"/>
              <p:cNvSpPr txBox="1">
                <a:spLocks noChangeArrowheads="1"/>
              </p:cNvSpPr>
              <p:nvPr/>
            </p:nvSpPr>
            <p:spPr bwMode="auto">
              <a:xfrm>
                <a:off x="5856644" y="1972382"/>
                <a:ext cx="582211" cy="523220"/>
              </a:xfrm>
              <a:prstGeom prst="rect">
                <a:avLst/>
              </a:prstGeom>
              <a:effectLst/>
            </p:spPr>
            <p:txBody>
              <a:bodyPr wrap="none">
                <a:spAutoFit/>
              </a:bodyPr>
              <a:lstStyle>
                <a:defPPr>
                  <a:defRPr lang="zh-CN"/>
                </a:defPPr>
                <a:lvl1pPr lvl="0">
                  <a:defRPr sz="1200">
                    <a:solidFill>
                      <a:srgbClr val="984F48"/>
                    </a:solidFill>
                    <a:latin typeface="Broadway" pitchFamily="82" charset="0"/>
                  </a:defRPr>
                </a:lvl1pPr>
              </a:lstStyle>
              <a:p>
                <a:pPr algn="ctr" defTabSz="914400">
                  <a:defRPr/>
                </a:pPr>
                <a:r>
                  <a:rPr lang="en-US" altLang="zh-CN" sz="2800" kern="0" dirty="0">
                    <a:solidFill>
                      <a:prstClr val="white"/>
                    </a:solidFill>
                    <a:latin typeface="Century Gothic" pitchFamily="34" charset="0"/>
                    <a:ea typeface="宋体" panose="02010600030101010101" pitchFamily="2" charset="-122"/>
                  </a:rPr>
                  <a:t>01</a:t>
                </a:r>
                <a:endParaRPr lang="zh-CN" altLang="en-US" sz="2800" kern="0" dirty="0">
                  <a:solidFill>
                    <a:prstClr val="white"/>
                  </a:solidFill>
                  <a:latin typeface="Century Gothic" pitchFamily="34" charset="0"/>
                  <a:ea typeface="宋体" panose="02010600030101010101" pitchFamily="2" charset="-122"/>
                </a:endParaRPr>
              </a:p>
            </p:txBody>
          </p:sp>
          <p:sp>
            <p:nvSpPr>
              <p:cNvPr id="45" name="Shape 3850"/>
              <p:cNvSpPr/>
              <p:nvPr/>
            </p:nvSpPr>
            <p:spPr>
              <a:xfrm>
                <a:off x="6033729" y="2954687"/>
                <a:ext cx="253666" cy="279033"/>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6"/>
                    </a:moveTo>
                    <a:lnTo>
                      <a:pt x="21595" y="21045"/>
                    </a:lnTo>
                    <a:lnTo>
                      <a:pt x="19435" y="6318"/>
                    </a:lnTo>
                    <a:lnTo>
                      <a:pt x="19426" y="6319"/>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9"/>
                    </a:cubicBezTo>
                    <a:lnTo>
                      <a:pt x="2165" y="6318"/>
                    </a:lnTo>
                    <a:lnTo>
                      <a:pt x="5" y="21045"/>
                    </a:lnTo>
                    <a:lnTo>
                      <a:pt x="14" y="21046"/>
                    </a:lnTo>
                    <a:cubicBezTo>
                      <a:pt x="11" y="21067"/>
                      <a:pt x="0" y="21087"/>
                      <a:pt x="0" y="21109"/>
                    </a:cubicBezTo>
                    <a:cubicBezTo>
                      <a:pt x="0" y="21380"/>
                      <a:pt x="242" y="21600"/>
                      <a:pt x="540" y="21600"/>
                    </a:cubicBezTo>
                    <a:lnTo>
                      <a:pt x="21060" y="21600"/>
                    </a:lnTo>
                    <a:cubicBezTo>
                      <a:pt x="21358" y="21600"/>
                      <a:pt x="21600" y="21380"/>
                      <a:pt x="21600" y="21109"/>
                    </a:cubicBezTo>
                    <a:cubicBezTo>
                      <a:pt x="21600" y="21087"/>
                      <a:pt x="21589" y="21067"/>
                      <a:pt x="21586" y="21046"/>
                    </a:cubicBezTo>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a:solidFill>
                    <a:srgbClr val="FFFFFF"/>
                  </a:solidFill>
                  <a:latin typeface="Arial" panose="020B0604020202020204" pitchFamily="34" charset="0"/>
                  <a:ea typeface="微软雅黑"/>
                  <a:cs typeface="Arial" panose="020B0604020202020204" pitchFamily="34" charset="0"/>
                </a:endParaRPr>
              </a:p>
            </p:txBody>
          </p:sp>
        </p:grpSp>
      </p:grpSp>
      <p:grpSp>
        <p:nvGrpSpPr>
          <p:cNvPr id="46" name="组合 45"/>
          <p:cNvGrpSpPr/>
          <p:nvPr/>
        </p:nvGrpSpPr>
        <p:grpSpPr>
          <a:xfrm>
            <a:off x="-6154" y="3801190"/>
            <a:ext cx="6919229" cy="2006853"/>
            <a:chOff x="-6154" y="3801190"/>
            <a:chExt cx="6919229" cy="2006853"/>
          </a:xfrm>
        </p:grpSpPr>
        <p:sp>
          <p:nvSpPr>
            <p:cNvPr id="47" name="矩形 46"/>
            <p:cNvSpPr/>
            <p:nvPr/>
          </p:nvSpPr>
          <p:spPr>
            <a:xfrm>
              <a:off x="-6154" y="4630327"/>
              <a:ext cx="5459745" cy="1131391"/>
            </a:xfrm>
            <a:prstGeom prst="rect">
              <a:avLst/>
            </a:prstGeom>
            <a:solidFill>
              <a:sysClr val="window" lastClr="FFFFFF">
                <a:alpha val="51000"/>
              </a:sysClr>
            </a:solidFill>
            <a:ln w="12700" cap="flat" cmpd="sng" algn="ctr">
              <a:noFill/>
              <a:prstDash val="solid"/>
              <a:miter lim="800000"/>
            </a:ln>
            <a:effectLst/>
          </p:spPr>
          <p:txBody>
            <a:bodyPr wrap="square" anchor="ctr">
              <a:noAutofit/>
            </a:bodyPr>
            <a:lstStyle/>
            <a:p>
              <a:pPr algn="ctr" defTabSz="685754">
                <a:defRPr/>
              </a:pPr>
              <a:endParaRPr lang="zh-CN" altLang="en-US" sz="200" kern="0">
                <a:solidFill>
                  <a:prstClr val="white"/>
                </a:solidFill>
                <a:ea typeface="宋体" panose="02010600030101010101" pitchFamily="2" charset="-122"/>
              </a:endParaRPr>
            </a:p>
          </p:txBody>
        </p:sp>
        <p:sp>
          <p:nvSpPr>
            <p:cNvPr id="48" name="五边形 8"/>
            <p:cNvSpPr/>
            <p:nvPr/>
          </p:nvSpPr>
          <p:spPr>
            <a:xfrm rot="16200000" flipV="1">
              <a:off x="5157136" y="4052104"/>
              <a:ext cx="2006853" cy="1505025"/>
            </a:xfrm>
            <a:custGeom>
              <a:avLst/>
              <a:gdLst/>
              <a:ahLst/>
              <a:cxnLst/>
              <a:rect l="l" t="t" r="r" b="b"/>
              <a:pathLst>
                <a:path w="1491978" h="1118898">
                  <a:moveTo>
                    <a:pt x="690365" y="845003"/>
                  </a:moveTo>
                  <a:cubicBezTo>
                    <a:pt x="690365" y="891401"/>
                    <a:pt x="652752" y="929014"/>
                    <a:pt x="606354" y="929014"/>
                  </a:cubicBezTo>
                  <a:lnTo>
                    <a:pt x="270320" y="929014"/>
                  </a:lnTo>
                  <a:cubicBezTo>
                    <a:pt x="223922" y="929014"/>
                    <a:pt x="186309" y="891401"/>
                    <a:pt x="186309" y="845003"/>
                  </a:cubicBezTo>
                  <a:lnTo>
                    <a:pt x="186309" y="292945"/>
                  </a:lnTo>
                  <a:cubicBezTo>
                    <a:pt x="186309" y="246547"/>
                    <a:pt x="223922" y="208934"/>
                    <a:pt x="270320" y="208934"/>
                  </a:cubicBezTo>
                  <a:lnTo>
                    <a:pt x="606354" y="208934"/>
                  </a:lnTo>
                  <a:cubicBezTo>
                    <a:pt x="652752" y="208934"/>
                    <a:pt x="690365" y="246547"/>
                    <a:pt x="690365" y="292945"/>
                  </a:cubicBezTo>
                  <a:close/>
                  <a:moveTo>
                    <a:pt x="1491978" y="559449"/>
                  </a:moveTo>
                  <a:lnTo>
                    <a:pt x="932529" y="0"/>
                  </a:lnTo>
                  <a:lnTo>
                    <a:pt x="0" y="0"/>
                  </a:lnTo>
                  <a:lnTo>
                    <a:pt x="0" y="1118898"/>
                  </a:lnTo>
                  <a:lnTo>
                    <a:pt x="932529" y="1118898"/>
                  </a:lnTo>
                  <a:close/>
                </a:path>
              </a:pathLst>
            </a:custGeom>
            <a:solidFill>
              <a:sysClr val="window" lastClr="FFFFFF">
                <a:lumMod val="95000"/>
              </a:sysClr>
            </a:solidFill>
            <a:ln w="12700" cap="flat" cmpd="sng" algn="ctr">
              <a:noFill/>
              <a:prstDash val="solid"/>
              <a:miter lim="800000"/>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txBody>
            <a:bodyPr rtlCol="0" anchor="ctr"/>
            <a:lstStyle/>
            <a:p>
              <a:pPr algn="ctr" defTabSz="914400">
                <a:defRPr/>
              </a:pPr>
              <a:endParaRPr lang="zh-CN" altLang="en-US" sz="2000" kern="0">
                <a:solidFill>
                  <a:srgbClr val="113B5F"/>
                </a:solidFill>
                <a:latin typeface="Century Gothic" panose="020B0502020202020204" pitchFamily="34" charset="0"/>
                <a:ea typeface="宋体" panose="02010600030101010101" pitchFamily="2" charset="-122"/>
              </a:endParaRPr>
            </a:p>
          </p:txBody>
        </p:sp>
        <p:sp>
          <p:nvSpPr>
            <p:cNvPr id="49" name="TextBox 6"/>
            <p:cNvSpPr txBox="1">
              <a:spLocks noChangeArrowheads="1"/>
            </p:cNvSpPr>
            <p:nvPr/>
          </p:nvSpPr>
          <p:spPr bwMode="auto">
            <a:xfrm>
              <a:off x="5836057" y="4962553"/>
              <a:ext cx="585417" cy="523220"/>
            </a:xfrm>
            <a:prstGeom prst="rect">
              <a:avLst/>
            </a:prstGeom>
            <a:effectLst/>
          </p:spPr>
          <p:txBody>
            <a:bodyPr wrap="none">
              <a:spAutoFit/>
            </a:bodyPr>
            <a:lstStyle>
              <a:defPPr>
                <a:defRPr lang="zh-CN"/>
              </a:defPPr>
              <a:lvl1pPr lvl="0" algn="r">
                <a:defRPr sz="2800" b="1">
                  <a:solidFill>
                    <a:srgbClr val="237370"/>
                  </a:solidFill>
                  <a:latin typeface="Century Gothic" pitchFamily="34" charset="0"/>
                </a:defRPr>
              </a:lvl1pPr>
            </a:lstStyle>
            <a:p>
              <a:pPr algn="ctr" defTabSz="914400">
                <a:defRPr/>
              </a:pPr>
              <a:r>
                <a:rPr lang="en-US" altLang="zh-CN" b="0" kern="0" dirty="0">
                  <a:solidFill>
                    <a:prstClr val="white"/>
                  </a:solidFill>
                  <a:ea typeface="宋体" panose="02010600030101010101" pitchFamily="2" charset="-122"/>
                </a:rPr>
                <a:t>03</a:t>
              </a:r>
              <a:endParaRPr lang="zh-CN" altLang="en-US" b="0" kern="0" dirty="0">
                <a:solidFill>
                  <a:prstClr val="white"/>
                </a:solidFill>
                <a:ea typeface="宋体" panose="02010600030101010101" pitchFamily="2" charset="-122"/>
              </a:endParaRPr>
            </a:p>
          </p:txBody>
        </p:sp>
        <p:sp>
          <p:nvSpPr>
            <p:cNvPr id="50" name="矩形 49"/>
            <p:cNvSpPr/>
            <p:nvPr/>
          </p:nvSpPr>
          <p:spPr>
            <a:xfrm>
              <a:off x="1561310" y="4857230"/>
              <a:ext cx="3239290" cy="646331"/>
            </a:xfrm>
            <a:prstGeom prst="rect">
              <a:avLst/>
            </a:prstGeom>
          </p:spPr>
          <p:txBody>
            <a:bodyPr wrap="square">
              <a:spAutoFit/>
            </a:bodyPr>
            <a:lstStyle/>
            <a:p>
              <a:pPr algn="r" defTabSz="914400" fontAlgn="base">
                <a:spcBef>
                  <a:spcPct val="0"/>
                </a:spcBef>
                <a:spcAft>
                  <a:spcPct val="0"/>
                </a:spcAft>
                <a:defRPr/>
              </a:pP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endPar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endParaRPr>
            </a:p>
          </p:txBody>
        </p:sp>
        <p:sp>
          <p:nvSpPr>
            <p:cNvPr id="51" name="Shape 3870"/>
            <p:cNvSpPr/>
            <p:nvPr/>
          </p:nvSpPr>
          <p:spPr>
            <a:xfrm>
              <a:off x="6021046" y="4213363"/>
              <a:ext cx="279033" cy="20293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3"/>
                    <a:pt x="19964" y="1433"/>
                  </a:cubicBezTo>
                  <a:lnTo>
                    <a:pt x="11465" y="13118"/>
                  </a:lnTo>
                  <a:cubicBezTo>
                    <a:pt x="11288" y="13363"/>
                    <a:pt x="11051" y="13497"/>
                    <a:pt x="10800" y="13497"/>
                  </a:cubicBezTo>
                  <a:cubicBezTo>
                    <a:pt x="10549" y="13497"/>
                    <a:pt x="10312" y="13363"/>
                    <a:pt x="10134" y="13118"/>
                  </a:cubicBezTo>
                  <a:lnTo>
                    <a:pt x="1637" y="1433"/>
                  </a:lnTo>
                  <a:cubicBezTo>
                    <a:pt x="1739" y="1383"/>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a:solidFill>
                  <a:srgbClr val="FFFFFF"/>
                </a:solidFill>
                <a:latin typeface="Arial" panose="020B0604020202020204" pitchFamily="34" charset="0"/>
                <a:ea typeface="微软雅黑"/>
                <a:cs typeface="Arial" panose="020B0604020202020204" pitchFamily="34" charset="0"/>
              </a:endParaRPr>
            </a:p>
          </p:txBody>
        </p:sp>
      </p:grpSp>
      <p:grpSp>
        <p:nvGrpSpPr>
          <p:cNvPr id="52" name="组合 51"/>
          <p:cNvGrpSpPr/>
          <p:nvPr/>
        </p:nvGrpSpPr>
        <p:grpSpPr>
          <a:xfrm>
            <a:off x="6261569" y="2987893"/>
            <a:ext cx="6064956" cy="1505025"/>
            <a:chOff x="6261569" y="2987893"/>
            <a:chExt cx="6064956" cy="1505025"/>
          </a:xfrm>
        </p:grpSpPr>
        <p:sp>
          <p:nvSpPr>
            <p:cNvPr id="53" name="矩形 52"/>
            <p:cNvSpPr/>
            <p:nvPr/>
          </p:nvSpPr>
          <p:spPr>
            <a:xfrm>
              <a:off x="8089053" y="3168568"/>
              <a:ext cx="4237472" cy="1131391"/>
            </a:xfrm>
            <a:prstGeom prst="rect">
              <a:avLst/>
            </a:prstGeom>
            <a:solidFill>
              <a:sysClr val="window" lastClr="FFFFFF">
                <a:alpha val="51000"/>
              </a:sysClr>
            </a:solidFill>
            <a:ln w="12700" cap="flat" cmpd="sng" algn="ctr">
              <a:noFill/>
              <a:prstDash val="solid"/>
              <a:miter lim="800000"/>
            </a:ln>
            <a:effectLst/>
          </p:spPr>
          <p:txBody>
            <a:bodyPr wrap="square" anchor="ctr">
              <a:noAutofit/>
            </a:bodyPr>
            <a:lstStyle/>
            <a:p>
              <a:pPr algn="ctr" defTabSz="685754">
                <a:defRPr/>
              </a:pPr>
              <a:endParaRPr lang="zh-CN" altLang="en-US" sz="200" kern="0">
                <a:solidFill>
                  <a:prstClr val="white"/>
                </a:solidFill>
                <a:ea typeface="宋体" panose="02010600030101010101" pitchFamily="2" charset="-122"/>
              </a:endParaRPr>
            </a:p>
          </p:txBody>
        </p:sp>
        <p:sp>
          <p:nvSpPr>
            <p:cNvPr id="54" name="五边形 7"/>
            <p:cNvSpPr/>
            <p:nvPr/>
          </p:nvSpPr>
          <p:spPr>
            <a:xfrm rot="10800000">
              <a:off x="6261569" y="2987893"/>
              <a:ext cx="2006853" cy="1505025"/>
            </a:xfrm>
            <a:custGeom>
              <a:avLst/>
              <a:gdLst/>
              <a:ahLst/>
              <a:cxnLst/>
              <a:rect l="l" t="t" r="r" b="b"/>
              <a:pathLst>
                <a:path w="1491978" h="1118898">
                  <a:moveTo>
                    <a:pt x="600450" y="918872"/>
                  </a:moveTo>
                  <a:cubicBezTo>
                    <a:pt x="646848" y="918872"/>
                    <a:pt x="684461" y="881259"/>
                    <a:pt x="684461" y="834861"/>
                  </a:cubicBezTo>
                  <a:lnTo>
                    <a:pt x="684461" y="282803"/>
                  </a:lnTo>
                  <a:cubicBezTo>
                    <a:pt x="684461" y="236405"/>
                    <a:pt x="646848" y="198792"/>
                    <a:pt x="600450" y="198792"/>
                  </a:cubicBezTo>
                  <a:lnTo>
                    <a:pt x="264416" y="198792"/>
                  </a:lnTo>
                  <a:cubicBezTo>
                    <a:pt x="218018" y="198792"/>
                    <a:pt x="180405" y="236405"/>
                    <a:pt x="180405" y="282803"/>
                  </a:cubicBezTo>
                  <a:lnTo>
                    <a:pt x="180405" y="834861"/>
                  </a:lnTo>
                  <a:cubicBezTo>
                    <a:pt x="180405" y="881259"/>
                    <a:pt x="218018" y="918872"/>
                    <a:pt x="264416" y="918872"/>
                  </a:cubicBezTo>
                  <a:close/>
                  <a:moveTo>
                    <a:pt x="932529" y="1118898"/>
                  </a:moveTo>
                  <a:lnTo>
                    <a:pt x="0" y="1118898"/>
                  </a:lnTo>
                  <a:lnTo>
                    <a:pt x="0" y="0"/>
                  </a:lnTo>
                  <a:lnTo>
                    <a:pt x="932529" y="0"/>
                  </a:lnTo>
                  <a:lnTo>
                    <a:pt x="1491978" y="559449"/>
                  </a:lnTo>
                  <a:close/>
                </a:path>
              </a:pathLst>
            </a:custGeom>
            <a:solidFill>
              <a:sysClr val="window" lastClr="FFFFFF">
                <a:lumMod val="95000"/>
              </a:sysClr>
            </a:solidFill>
            <a:ln w="12700" cap="flat" cmpd="sng" algn="ctr">
              <a:noFill/>
              <a:prstDash val="solid"/>
              <a:miter lim="800000"/>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txBody>
            <a:bodyPr rtlCol="0" anchor="ctr"/>
            <a:lstStyle/>
            <a:p>
              <a:pPr algn="ctr" defTabSz="914400">
                <a:defRPr/>
              </a:pPr>
              <a:endParaRPr lang="zh-CN" altLang="en-US" sz="2000" kern="0">
                <a:solidFill>
                  <a:srgbClr val="113B5F"/>
                </a:solidFill>
                <a:latin typeface="Century Gothic" panose="020B0502020202020204" pitchFamily="34" charset="0"/>
                <a:ea typeface="宋体" panose="02010600030101010101" pitchFamily="2" charset="-122"/>
              </a:endParaRPr>
            </a:p>
          </p:txBody>
        </p:sp>
        <p:sp>
          <p:nvSpPr>
            <p:cNvPr id="55" name="TextBox 6"/>
            <p:cNvSpPr txBox="1">
              <a:spLocks noChangeArrowheads="1"/>
            </p:cNvSpPr>
            <p:nvPr/>
          </p:nvSpPr>
          <p:spPr bwMode="auto">
            <a:xfrm>
              <a:off x="7380181" y="3471312"/>
              <a:ext cx="585417" cy="523220"/>
            </a:xfrm>
            <a:prstGeom prst="rect">
              <a:avLst/>
            </a:prstGeom>
            <a:effectLst/>
          </p:spPr>
          <p:txBody>
            <a:bodyPr wrap="none">
              <a:spAutoFit/>
            </a:bodyPr>
            <a:lstStyle>
              <a:defPPr>
                <a:defRPr lang="zh-CN"/>
              </a:defPPr>
              <a:lvl1pPr lvl="0" algn="r">
                <a:defRPr sz="2800" b="1">
                  <a:solidFill>
                    <a:srgbClr val="DB9557"/>
                  </a:solidFill>
                  <a:latin typeface="Century Gothic" pitchFamily="34" charset="0"/>
                </a:defRPr>
              </a:lvl1pPr>
            </a:lstStyle>
            <a:p>
              <a:pPr algn="ctr" defTabSz="914400">
                <a:defRPr/>
              </a:pPr>
              <a:r>
                <a:rPr lang="en-US" altLang="zh-CN" b="0" kern="0" dirty="0">
                  <a:solidFill>
                    <a:prstClr val="white"/>
                  </a:solidFill>
                  <a:ea typeface="宋体" panose="02010600030101010101" pitchFamily="2" charset="-122"/>
                </a:rPr>
                <a:t>02</a:t>
              </a:r>
              <a:endParaRPr lang="zh-CN" altLang="en-US" b="0" kern="0" dirty="0">
                <a:solidFill>
                  <a:prstClr val="white"/>
                </a:solidFill>
                <a:ea typeface="宋体" panose="02010600030101010101" pitchFamily="2" charset="-122"/>
              </a:endParaRPr>
            </a:p>
          </p:txBody>
        </p:sp>
        <p:sp>
          <p:nvSpPr>
            <p:cNvPr id="56" name="矩形 55"/>
            <p:cNvSpPr/>
            <p:nvPr/>
          </p:nvSpPr>
          <p:spPr>
            <a:xfrm>
              <a:off x="8743160" y="3411098"/>
              <a:ext cx="3239290" cy="646331"/>
            </a:xfrm>
            <a:prstGeom prst="rect">
              <a:avLst/>
            </a:prstGeom>
          </p:spPr>
          <p:txBody>
            <a:bodyPr wrap="square">
              <a:spAutoFit/>
            </a:bodyPr>
            <a:lstStyle/>
            <a:p>
              <a:pPr defTabSz="914400" fontAlgn="base">
                <a:spcBef>
                  <a:spcPct val="0"/>
                </a:spcBef>
                <a:spcAft>
                  <a:spcPct val="0"/>
                </a:spcAft>
                <a:defRPr/>
              </a:pP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endPar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endParaRPr>
            </a:p>
          </p:txBody>
        </p:sp>
        <p:sp>
          <p:nvSpPr>
            <p:cNvPr id="57" name="Shape 4073"/>
            <p:cNvSpPr/>
            <p:nvPr/>
          </p:nvSpPr>
          <p:spPr>
            <a:xfrm>
              <a:off x="6656921" y="3586168"/>
              <a:ext cx="308474" cy="308474"/>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4" y="21600"/>
                    <a:pt x="7855" y="21600"/>
                  </a:cubicBezTo>
                  <a:cubicBezTo>
                    <a:pt x="7990" y="21600"/>
                    <a:pt x="8112" y="21545"/>
                    <a:pt x="8202" y="21456"/>
                  </a:cubicBezTo>
                  <a:lnTo>
                    <a:pt x="10800" y="18858"/>
                  </a:lnTo>
                  <a:lnTo>
                    <a:pt x="13398" y="21456"/>
                  </a:lnTo>
                  <a:cubicBezTo>
                    <a:pt x="13488" y="21545"/>
                    <a:pt x="13610" y="21600"/>
                    <a:pt x="13745" y="21600"/>
                  </a:cubicBezTo>
                  <a:cubicBezTo>
                    <a:pt x="14016"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9"/>
                    <a:pt x="14507" y="9818"/>
                    <a:pt x="14236" y="9818"/>
                  </a:cubicBezTo>
                  <a:lnTo>
                    <a:pt x="12273" y="9818"/>
                  </a:lnTo>
                  <a:cubicBezTo>
                    <a:pt x="12002" y="9818"/>
                    <a:pt x="11782" y="10039"/>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a:solidFill>
                  <a:srgbClr val="FFFFFF"/>
                </a:solidFill>
                <a:latin typeface="Arial" panose="020B0604020202020204" pitchFamily="34" charset="0"/>
                <a:ea typeface="微软雅黑"/>
                <a:cs typeface="Arial" panose="020B0604020202020204" pitchFamily="34" charset="0"/>
              </a:endParaRPr>
            </a:p>
          </p:txBody>
        </p:sp>
      </p:grpSp>
      <p:grpSp>
        <p:nvGrpSpPr>
          <p:cNvPr id="58" name="组合 57"/>
          <p:cNvGrpSpPr/>
          <p:nvPr/>
        </p:nvGrpSpPr>
        <p:grpSpPr>
          <a:xfrm>
            <a:off x="-6153" y="2987893"/>
            <a:ext cx="6074007" cy="1505025"/>
            <a:chOff x="-6153" y="2987893"/>
            <a:chExt cx="6074007" cy="1505025"/>
          </a:xfrm>
        </p:grpSpPr>
        <p:sp>
          <p:nvSpPr>
            <p:cNvPr id="59" name="矩形 58"/>
            <p:cNvSpPr/>
            <p:nvPr/>
          </p:nvSpPr>
          <p:spPr>
            <a:xfrm>
              <a:off x="-6153" y="3166900"/>
              <a:ext cx="4237472" cy="1131391"/>
            </a:xfrm>
            <a:prstGeom prst="rect">
              <a:avLst/>
            </a:prstGeom>
            <a:solidFill>
              <a:sysClr val="window" lastClr="FFFFFF">
                <a:alpha val="51000"/>
              </a:sysClr>
            </a:solidFill>
            <a:ln w="12700" cap="flat" cmpd="sng" algn="ctr">
              <a:noFill/>
              <a:prstDash val="solid"/>
              <a:miter lim="800000"/>
            </a:ln>
            <a:effectLst/>
          </p:spPr>
          <p:txBody>
            <a:bodyPr wrap="square" anchor="ctr">
              <a:noAutofit/>
            </a:bodyPr>
            <a:lstStyle/>
            <a:p>
              <a:pPr algn="ctr" defTabSz="685754">
                <a:defRPr/>
              </a:pPr>
              <a:endParaRPr lang="zh-CN" altLang="en-US" sz="200" kern="0">
                <a:solidFill>
                  <a:prstClr val="white"/>
                </a:solidFill>
                <a:ea typeface="宋体" panose="02010600030101010101" pitchFamily="2" charset="-122"/>
              </a:endParaRPr>
            </a:p>
          </p:txBody>
        </p:sp>
        <p:sp>
          <p:nvSpPr>
            <p:cNvPr id="60" name="五边形 9"/>
            <p:cNvSpPr/>
            <p:nvPr/>
          </p:nvSpPr>
          <p:spPr>
            <a:xfrm rot="10800000" flipH="1">
              <a:off x="4061001" y="2987893"/>
              <a:ext cx="2006853" cy="1505025"/>
            </a:xfrm>
            <a:custGeom>
              <a:avLst/>
              <a:gdLst/>
              <a:ahLst/>
              <a:cxnLst/>
              <a:rect l="l" t="t" r="r" b="b"/>
              <a:pathLst>
                <a:path w="1491978" h="1118898">
                  <a:moveTo>
                    <a:pt x="245937" y="928397"/>
                  </a:moveTo>
                  <a:cubicBezTo>
                    <a:pt x="199539" y="928397"/>
                    <a:pt x="161926" y="890784"/>
                    <a:pt x="161926" y="844386"/>
                  </a:cubicBezTo>
                  <a:lnTo>
                    <a:pt x="161926" y="292328"/>
                  </a:lnTo>
                  <a:cubicBezTo>
                    <a:pt x="161926" y="245930"/>
                    <a:pt x="199539" y="208317"/>
                    <a:pt x="245937" y="208317"/>
                  </a:cubicBezTo>
                  <a:lnTo>
                    <a:pt x="581971" y="208317"/>
                  </a:lnTo>
                  <a:cubicBezTo>
                    <a:pt x="628369" y="208317"/>
                    <a:pt x="665982" y="245930"/>
                    <a:pt x="665982" y="292328"/>
                  </a:cubicBezTo>
                  <a:lnTo>
                    <a:pt x="665982" y="844386"/>
                  </a:lnTo>
                  <a:cubicBezTo>
                    <a:pt x="665982" y="890784"/>
                    <a:pt x="628369" y="928397"/>
                    <a:pt x="581971" y="928397"/>
                  </a:cubicBezTo>
                  <a:close/>
                  <a:moveTo>
                    <a:pt x="0" y="1118898"/>
                  </a:moveTo>
                  <a:lnTo>
                    <a:pt x="932529" y="1118898"/>
                  </a:lnTo>
                  <a:lnTo>
                    <a:pt x="1491978" y="559449"/>
                  </a:lnTo>
                  <a:lnTo>
                    <a:pt x="932529" y="0"/>
                  </a:lnTo>
                  <a:lnTo>
                    <a:pt x="0" y="0"/>
                  </a:lnTo>
                  <a:close/>
                </a:path>
              </a:pathLst>
            </a:custGeom>
            <a:solidFill>
              <a:sysClr val="window" lastClr="FFFFFF">
                <a:lumMod val="95000"/>
              </a:sysClr>
            </a:solidFill>
            <a:ln w="12700" cap="flat" cmpd="sng" algn="ctr">
              <a:noFill/>
              <a:prstDash val="solid"/>
              <a:miter lim="800000"/>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txBody>
            <a:bodyPr rtlCol="0" anchor="ctr"/>
            <a:lstStyle/>
            <a:p>
              <a:pPr algn="ctr" defTabSz="914400">
                <a:defRPr/>
              </a:pPr>
              <a:endParaRPr lang="zh-CN" altLang="en-US" sz="2000" kern="0">
                <a:solidFill>
                  <a:srgbClr val="113B5F"/>
                </a:solidFill>
                <a:latin typeface="Century Gothic" panose="020B0502020202020204" pitchFamily="34" charset="0"/>
                <a:ea typeface="宋体" panose="02010600030101010101" pitchFamily="2" charset="-122"/>
              </a:endParaRPr>
            </a:p>
          </p:txBody>
        </p:sp>
        <p:sp>
          <p:nvSpPr>
            <p:cNvPr id="61" name="TextBox 6"/>
            <p:cNvSpPr txBox="1">
              <a:spLocks noChangeArrowheads="1"/>
            </p:cNvSpPr>
            <p:nvPr/>
          </p:nvSpPr>
          <p:spPr bwMode="auto">
            <a:xfrm>
              <a:off x="4299786" y="3471312"/>
              <a:ext cx="585417" cy="523220"/>
            </a:xfrm>
            <a:prstGeom prst="rect">
              <a:avLst/>
            </a:prstGeom>
            <a:effectLst/>
          </p:spPr>
          <p:txBody>
            <a:bodyPr wrap="none">
              <a:spAutoFit/>
            </a:bodyPr>
            <a:lstStyle>
              <a:defPPr>
                <a:defRPr lang="zh-CN"/>
              </a:defPPr>
              <a:lvl1pPr lvl="0" algn="ctr">
                <a:defRPr sz="2800" b="1">
                  <a:solidFill>
                    <a:srgbClr val="717C82"/>
                  </a:solidFill>
                  <a:latin typeface="Century Gothic" pitchFamily="34" charset="0"/>
                </a:defRPr>
              </a:lvl1pPr>
            </a:lstStyle>
            <a:p>
              <a:pPr defTabSz="914400">
                <a:defRPr/>
              </a:pPr>
              <a:r>
                <a:rPr lang="en-US" altLang="zh-CN" b="0" kern="0" dirty="0">
                  <a:solidFill>
                    <a:prstClr val="white"/>
                  </a:solidFill>
                  <a:ea typeface="宋体" panose="02010600030101010101" pitchFamily="2" charset="-122"/>
                </a:rPr>
                <a:t>04</a:t>
              </a:r>
              <a:endParaRPr lang="zh-CN" altLang="en-US" b="0" kern="0" dirty="0">
                <a:solidFill>
                  <a:prstClr val="white"/>
                </a:solidFill>
                <a:ea typeface="宋体" panose="02010600030101010101" pitchFamily="2" charset="-122"/>
              </a:endParaRPr>
            </a:p>
          </p:txBody>
        </p:sp>
        <p:sp>
          <p:nvSpPr>
            <p:cNvPr id="62" name="矩形 61"/>
            <p:cNvSpPr/>
            <p:nvPr/>
          </p:nvSpPr>
          <p:spPr>
            <a:xfrm>
              <a:off x="151610" y="3409430"/>
              <a:ext cx="3239290" cy="646331"/>
            </a:xfrm>
            <a:prstGeom prst="rect">
              <a:avLst/>
            </a:prstGeom>
          </p:spPr>
          <p:txBody>
            <a:bodyPr wrap="square">
              <a:spAutoFit/>
            </a:bodyPr>
            <a:lstStyle/>
            <a:p>
              <a:pPr algn="r" defTabSz="914400" fontAlgn="base">
                <a:spcBef>
                  <a:spcPct val="0"/>
                </a:spcBef>
                <a:spcAft>
                  <a:spcPct val="0"/>
                </a:spcAft>
                <a:defRPr/>
              </a:pP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1200" kern="0" dirty="0" err="1">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endParaRPr lang="en-US" altLang="zh-CN" sz="1200" kern="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endParaRPr>
            </a:p>
          </p:txBody>
        </p:sp>
        <p:sp>
          <p:nvSpPr>
            <p:cNvPr id="63" name="Shape 4028"/>
            <p:cNvSpPr/>
            <p:nvPr/>
          </p:nvSpPr>
          <p:spPr>
            <a:xfrm>
              <a:off x="5429494" y="3586169"/>
              <a:ext cx="308474" cy="308474"/>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30"/>
                    <a:pt x="15145" y="4434"/>
                  </a:cubicBezTo>
                  <a:lnTo>
                    <a:pt x="15143" y="4424"/>
                  </a:lnTo>
                  <a:lnTo>
                    <a:pt x="11483" y="3967"/>
                  </a:lnTo>
                  <a:cubicBezTo>
                    <a:pt x="11424" y="3942"/>
                    <a:pt x="11359" y="3927"/>
                    <a:pt x="11291" y="3927"/>
                  </a:cubicBezTo>
                  <a:cubicBezTo>
                    <a:pt x="11275" y="3927"/>
                    <a:pt x="11261" y="3935"/>
                    <a:pt x="11245" y="3937"/>
                  </a:cubicBezTo>
                  <a:lnTo>
                    <a:pt x="11216" y="3933"/>
                  </a:lnTo>
                  <a:lnTo>
                    <a:pt x="11218" y="3943"/>
                  </a:lnTo>
                  <a:cubicBezTo>
                    <a:pt x="10983" y="3979"/>
                    <a:pt x="10800" y="4174"/>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2"/>
                  </a:lnTo>
                  <a:lnTo>
                    <a:pt x="15026" y="8306"/>
                  </a:lnTo>
                  <a:cubicBezTo>
                    <a:pt x="15085" y="8332"/>
                    <a:pt x="15150" y="8345"/>
                    <a:pt x="15218" y="8345"/>
                  </a:cubicBezTo>
                  <a:cubicBezTo>
                    <a:pt x="15234" y="8345"/>
                    <a:pt x="15248" y="8338"/>
                    <a:pt x="15264" y="8337"/>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a:solidFill>
                  <a:srgbClr val="FFFFFF"/>
                </a:solidFill>
                <a:latin typeface="Arial" panose="020B0604020202020204" pitchFamily="34" charset="0"/>
                <a:ea typeface="微软雅黑"/>
                <a:cs typeface="Arial" panose="020B0604020202020204" pitchFamily="34" charset="0"/>
              </a:endParaRPr>
            </a:p>
          </p:txBody>
        </p:sp>
      </p:grpSp>
    </p:spTree>
    <p:extLst>
      <p:ext uri="{BB962C8B-B14F-4D97-AF65-F5344CB8AC3E}">
        <p14:creationId xmlns:p14="http://schemas.microsoft.com/office/powerpoint/2010/main" val="163187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strVal val="#ppt_w+.3"/>
                                          </p:val>
                                        </p:tav>
                                        <p:tav tm="100000">
                                          <p:val>
                                            <p:strVal val="#ppt_w"/>
                                          </p:val>
                                        </p:tav>
                                      </p:tavLst>
                                    </p:anim>
                                    <p:anim calcmode="lin" valueType="num">
                                      <p:cBhvr>
                                        <p:cTn id="8" dur="1000" fill="hold"/>
                                        <p:tgtEl>
                                          <p:spTgt spid="39"/>
                                        </p:tgtEl>
                                        <p:attrNameLst>
                                          <p:attrName>ppt_h</p:attrName>
                                        </p:attrNameLst>
                                      </p:cBhvr>
                                      <p:tavLst>
                                        <p:tav tm="0">
                                          <p:val>
                                            <p:strVal val="#ppt_h"/>
                                          </p:val>
                                        </p:tav>
                                        <p:tav tm="100000">
                                          <p:val>
                                            <p:strVal val="#ppt_h"/>
                                          </p:val>
                                        </p:tav>
                                      </p:tavLst>
                                    </p:anim>
                                    <p:animEffect transition="in" filter="fade">
                                      <p:cBhvr>
                                        <p:cTn id="9" dur="1000"/>
                                        <p:tgtEl>
                                          <p:spTgt spid="39"/>
                                        </p:tgtEl>
                                      </p:cBhvr>
                                    </p:animEffect>
                                  </p:childTnLst>
                                </p:cTn>
                              </p:par>
                              <p:par>
                                <p:cTn id="10" presetID="50" presetClass="entr" presetSubtype="0" decel="100000" fill="hold" nodeType="withEffect">
                                  <p:stCondLst>
                                    <p:cond delay="100"/>
                                  </p:stCondLst>
                                  <p:childTnLst>
                                    <p:set>
                                      <p:cBhvr>
                                        <p:cTn id="11" dur="1" fill="hold">
                                          <p:stCondLst>
                                            <p:cond delay="0"/>
                                          </p:stCondLst>
                                        </p:cTn>
                                        <p:tgtEl>
                                          <p:spTgt spid="52"/>
                                        </p:tgtEl>
                                        <p:attrNameLst>
                                          <p:attrName>style.visibility</p:attrName>
                                        </p:attrNameLst>
                                      </p:cBhvr>
                                      <p:to>
                                        <p:strVal val="visible"/>
                                      </p:to>
                                    </p:set>
                                    <p:anim calcmode="lin" valueType="num">
                                      <p:cBhvr>
                                        <p:cTn id="12" dur="1000" fill="hold"/>
                                        <p:tgtEl>
                                          <p:spTgt spid="52"/>
                                        </p:tgtEl>
                                        <p:attrNameLst>
                                          <p:attrName>ppt_w</p:attrName>
                                        </p:attrNameLst>
                                      </p:cBhvr>
                                      <p:tavLst>
                                        <p:tav tm="0">
                                          <p:val>
                                            <p:strVal val="#ppt_w+.3"/>
                                          </p:val>
                                        </p:tav>
                                        <p:tav tm="100000">
                                          <p:val>
                                            <p:strVal val="#ppt_w"/>
                                          </p:val>
                                        </p:tav>
                                      </p:tavLst>
                                    </p:anim>
                                    <p:anim calcmode="lin" valueType="num">
                                      <p:cBhvr>
                                        <p:cTn id="13" dur="1000" fill="hold"/>
                                        <p:tgtEl>
                                          <p:spTgt spid="52"/>
                                        </p:tgtEl>
                                        <p:attrNameLst>
                                          <p:attrName>ppt_h</p:attrName>
                                        </p:attrNameLst>
                                      </p:cBhvr>
                                      <p:tavLst>
                                        <p:tav tm="0">
                                          <p:val>
                                            <p:strVal val="#ppt_h"/>
                                          </p:val>
                                        </p:tav>
                                        <p:tav tm="100000">
                                          <p:val>
                                            <p:strVal val="#ppt_h"/>
                                          </p:val>
                                        </p:tav>
                                      </p:tavLst>
                                    </p:anim>
                                    <p:animEffect transition="in" filter="fade">
                                      <p:cBhvr>
                                        <p:cTn id="14" dur="1000"/>
                                        <p:tgtEl>
                                          <p:spTgt spid="52"/>
                                        </p:tgtEl>
                                      </p:cBhvr>
                                    </p:animEffect>
                                  </p:childTnLst>
                                </p:cTn>
                              </p:par>
                              <p:par>
                                <p:cTn id="15" presetID="50" presetClass="entr" presetSubtype="0" decel="100000" fill="hold" nodeType="withEffect">
                                  <p:stCondLst>
                                    <p:cond delay="200"/>
                                  </p:stCondLst>
                                  <p:childTnLst>
                                    <p:set>
                                      <p:cBhvr>
                                        <p:cTn id="16" dur="1" fill="hold">
                                          <p:stCondLst>
                                            <p:cond delay="0"/>
                                          </p:stCondLst>
                                        </p:cTn>
                                        <p:tgtEl>
                                          <p:spTgt spid="46"/>
                                        </p:tgtEl>
                                        <p:attrNameLst>
                                          <p:attrName>style.visibility</p:attrName>
                                        </p:attrNameLst>
                                      </p:cBhvr>
                                      <p:to>
                                        <p:strVal val="visible"/>
                                      </p:to>
                                    </p:set>
                                    <p:anim calcmode="lin" valueType="num">
                                      <p:cBhvr>
                                        <p:cTn id="17" dur="1000" fill="hold"/>
                                        <p:tgtEl>
                                          <p:spTgt spid="46"/>
                                        </p:tgtEl>
                                        <p:attrNameLst>
                                          <p:attrName>ppt_w</p:attrName>
                                        </p:attrNameLst>
                                      </p:cBhvr>
                                      <p:tavLst>
                                        <p:tav tm="0">
                                          <p:val>
                                            <p:strVal val="#ppt_w+.3"/>
                                          </p:val>
                                        </p:tav>
                                        <p:tav tm="100000">
                                          <p:val>
                                            <p:strVal val="#ppt_w"/>
                                          </p:val>
                                        </p:tav>
                                      </p:tavLst>
                                    </p:anim>
                                    <p:anim calcmode="lin" valueType="num">
                                      <p:cBhvr>
                                        <p:cTn id="18" dur="1000" fill="hold"/>
                                        <p:tgtEl>
                                          <p:spTgt spid="46"/>
                                        </p:tgtEl>
                                        <p:attrNameLst>
                                          <p:attrName>ppt_h</p:attrName>
                                        </p:attrNameLst>
                                      </p:cBhvr>
                                      <p:tavLst>
                                        <p:tav tm="0">
                                          <p:val>
                                            <p:strVal val="#ppt_h"/>
                                          </p:val>
                                        </p:tav>
                                        <p:tav tm="100000">
                                          <p:val>
                                            <p:strVal val="#ppt_h"/>
                                          </p:val>
                                        </p:tav>
                                      </p:tavLst>
                                    </p:anim>
                                    <p:animEffect transition="in" filter="fade">
                                      <p:cBhvr>
                                        <p:cTn id="19" dur="1000"/>
                                        <p:tgtEl>
                                          <p:spTgt spid="46"/>
                                        </p:tgtEl>
                                      </p:cBhvr>
                                    </p:animEffect>
                                  </p:childTnLst>
                                </p:cTn>
                              </p:par>
                              <p:par>
                                <p:cTn id="20" presetID="50" presetClass="entr" presetSubtype="0" decel="100000" fill="hold" nodeType="withEffect">
                                  <p:stCondLst>
                                    <p:cond delay="300"/>
                                  </p:stCondLst>
                                  <p:childTnLst>
                                    <p:set>
                                      <p:cBhvr>
                                        <p:cTn id="21" dur="1" fill="hold">
                                          <p:stCondLst>
                                            <p:cond delay="0"/>
                                          </p:stCondLst>
                                        </p:cTn>
                                        <p:tgtEl>
                                          <p:spTgt spid="58"/>
                                        </p:tgtEl>
                                        <p:attrNameLst>
                                          <p:attrName>style.visibility</p:attrName>
                                        </p:attrNameLst>
                                      </p:cBhvr>
                                      <p:to>
                                        <p:strVal val="visible"/>
                                      </p:to>
                                    </p:set>
                                    <p:anim calcmode="lin" valueType="num">
                                      <p:cBhvr>
                                        <p:cTn id="22" dur="1000" fill="hold"/>
                                        <p:tgtEl>
                                          <p:spTgt spid="58"/>
                                        </p:tgtEl>
                                        <p:attrNameLst>
                                          <p:attrName>ppt_w</p:attrName>
                                        </p:attrNameLst>
                                      </p:cBhvr>
                                      <p:tavLst>
                                        <p:tav tm="0">
                                          <p:val>
                                            <p:strVal val="#ppt_w+.3"/>
                                          </p:val>
                                        </p:tav>
                                        <p:tav tm="100000">
                                          <p:val>
                                            <p:strVal val="#ppt_w"/>
                                          </p:val>
                                        </p:tav>
                                      </p:tavLst>
                                    </p:anim>
                                    <p:anim calcmode="lin" valueType="num">
                                      <p:cBhvr>
                                        <p:cTn id="23" dur="1000" fill="hold"/>
                                        <p:tgtEl>
                                          <p:spTgt spid="58"/>
                                        </p:tgtEl>
                                        <p:attrNameLst>
                                          <p:attrName>ppt_h</p:attrName>
                                        </p:attrNameLst>
                                      </p:cBhvr>
                                      <p:tavLst>
                                        <p:tav tm="0">
                                          <p:val>
                                            <p:strVal val="#ppt_h"/>
                                          </p:val>
                                        </p:tav>
                                        <p:tav tm="100000">
                                          <p:val>
                                            <p:strVal val="#ppt_h"/>
                                          </p:val>
                                        </p:tav>
                                      </p:tavLst>
                                    </p:anim>
                                    <p:animEffect transition="in" filter="fade">
                                      <p:cBhvr>
                                        <p:cTn id="24"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04</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存在不足</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77211" y="763298"/>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IMPERFECTIONS </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5"/>
          <p:cNvSpPr>
            <a:spLocks/>
          </p:cNvSpPr>
          <p:nvPr/>
        </p:nvSpPr>
        <p:spPr bwMode="auto">
          <a:xfrm>
            <a:off x="6710475" y="2136112"/>
            <a:ext cx="2429096" cy="1862736"/>
          </a:xfrm>
          <a:custGeom>
            <a:avLst/>
            <a:gdLst/>
            <a:ahLst/>
            <a:cxnLst>
              <a:cxn ang="0">
                <a:pos x="6" y="327"/>
              </a:cxn>
              <a:cxn ang="0">
                <a:pos x="4" y="307"/>
              </a:cxn>
              <a:cxn ang="0">
                <a:pos x="180" y="122"/>
              </a:cxn>
              <a:cxn ang="0">
                <a:pos x="394" y="57"/>
              </a:cxn>
              <a:cxn ang="0">
                <a:pos x="557" y="38"/>
              </a:cxn>
              <a:cxn ang="0">
                <a:pos x="557" y="127"/>
              </a:cxn>
              <a:cxn ang="0">
                <a:pos x="516" y="111"/>
              </a:cxn>
              <a:cxn ang="0">
                <a:pos x="473" y="129"/>
              </a:cxn>
              <a:cxn ang="0">
                <a:pos x="455" y="172"/>
              </a:cxn>
              <a:cxn ang="0">
                <a:pos x="473" y="214"/>
              </a:cxn>
              <a:cxn ang="0">
                <a:pos x="516" y="232"/>
              </a:cxn>
              <a:cxn ang="0">
                <a:pos x="557" y="216"/>
              </a:cxn>
              <a:cxn ang="0">
                <a:pos x="557" y="327"/>
              </a:cxn>
              <a:cxn ang="0">
                <a:pos x="325" y="327"/>
              </a:cxn>
              <a:cxn ang="0">
                <a:pos x="340" y="366"/>
              </a:cxn>
              <a:cxn ang="0">
                <a:pos x="322" y="409"/>
              </a:cxn>
              <a:cxn ang="0">
                <a:pos x="279" y="427"/>
              </a:cxn>
              <a:cxn ang="0">
                <a:pos x="236" y="409"/>
              </a:cxn>
              <a:cxn ang="0">
                <a:pos x="219" y="366"/>
              </a:cxn>
              <a:cxn ang="0">
                <a:pos x="232" y="327"/>
              </a:cxn>
              <a:cxn ang="0">
                <a:pos x="6" y="327"/>
              </a:cxn>
            </a:cxnLst>
            <a:rect l="0" t="0" r="r" b="b"/>
            <a:pathLst>
              <a:path w="557" h="427">
                <a:moveTo>
                  <a:pt x="6" y="327"/>
                </a:moveTo>
                <a:cubicBezTo>
                  <a:pt x="5" y="321"/>
                  <a:pt x="4" y="314"/>
                  <a:pt x="4" y="307"/>
                </a:cubicBezTo>
                <a:cubicBezTo>
                  <a:pt x="0" y="201"/>
                  <a:pt x="59" y="139"/>
                  <a:pt x="180" y="122"/>
                </a:cubicBezTo>
                <a:cubicBezTo>
                  <a:pt x="224" y="32"/>
                  <a:pt x="295" y="10"/>
                  <a:pt x="394" y="57"/>
                </a:cubicBezTo>
                <a:cubicBezTo>
                  <a:pt x="445" y="6"/>
                  <a:pt x="499" y="0"/>
                  <a:pt x="557" y="38"/>
                </a:cubicBezTo>
                <a:cubicBezTo>
                  <a:pt x="557" y="127"/>
                  <a:pt x="557" y="127"/>
                  <a:pt x="557" y="127"/>
                </a:cubicBezTo>
                <a:cubicBezTo>
                  <a:pt x="545" y="116"/>
                  <a:pt x="532" y="111"/>
                  <a:pt x="516" y="111"/>
                </a:cubicBezTo>
                <a:cubicBezTo>
                  <a:pt x="499" y="111"/>
                  <a:pt x="485" y="117"/>
                  <a:pt x="473" y="129"/>
                </a:cubicBezTo>
                <a:cubicBezTo>
                  <a:pt x="461" y="141"/>
                  <a:pt x="455" y="155"/>
                  <a:pt x="455" y="172"/>
                </a:cubicBezTo>
                <a:cubicBezTo>
                  <a:pt x="455" y="188"/>
                  <a:pt x="461" y="202"/>
                  <a:pt x="473" y="214"/>
                </a:cubicBezTo>
                <a:cubicBezTo>
                  <a:pt x="485" y="226"/>
                  <a:pt x="499" y="232"/>
                  <a:pt x="516" y="232"/>
                </a:cubicBezTo>
                <a:cubicBezTo>
                  <a:pt x="532" y="232"/>
                  <a:pt x="545" y="227"/>
                  <a:pt x="557" y="216"/>
                </a:cubicBezTo>
                <a:cubicBezTo>
                  <a:pt x="557" y="327"/>
                  <a:pt x="557" y="327"/>
                  <a:pt x="557" y="327"/>
                </a:cubicBezTo>
                <a:cubicBezTo>
                  <a:pt x="325" y="327"/>
                  <a:pt x="325" y="327"/>
                  <a:pt x="325" y="327"/>
                </a:cubicBezTo>
                <a:cubicBezTo>
                  <a:pt x="335" y="338"/>
                  <a:pt x="340" y="351"/>
                  <a:pt x="340" y="366"/>
                </a:cubicBezTo>
                <a:cubicBezTo>
                  <a:pt x="340" y="383"/>
                  <a:pt x="334" y="397"/>
                  <a:pt x="322" y="409"/>
                </a:cubicBezTo>
                <a:cubicBezTo>
                  <a:pt x="310" y="421"/>
                  <a:pt x="296" y="427"/>
                  <a:pt x="279" y="427"/>
                </a:cubicBezTo>
                <a:cubicBezTo>
                  <a:pt x="262" y="427"/>
                  <a:pt x="248" y="421"/>
                  <a:pt x="236" y="409"/>
                </a:cubicBezTo>
                <a:cubicBezTo>
                  <a:pt x="224" y="397"/>
                  <a:pt x="219" y="383"/>
                  <a:pt x="219" y="366"/>
                </a:cubicBezTo>
                <a:cubicBezTo>
                  <a:pt x="219" y="351"/>
                  <a:pt x="223" y="338"/>
                  <a:pt x="232" y="327"/>
                </a:cubicBezTo>
                <a:lnTo>
                  <a:pt x="6" y="327"/>
                </a:lnTo>
                <a:close/>
              </a:path>
            </a:pathLst>
          </a:custGeom>
          <a:solidFill>
            <a:srgbClr val="96754A"/>
          </a:solidFill>
          <a:ln w="19050">
            <a:solidFill>
              <a:srgbClr val="02124E"/>
            </a:solid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262626"/>
              </a:solidFill>
              <a:effectLst/>
              <a:uLnTx/>
              <a:uFillTx/>
              <a:latin typeface="Helvetica"/>
              <a:ea typeface="微软雅黑"/>
            </a:endParaRPr>
          </a:p>
        </p:txBody>
      </p:sp>
      <p:sp>
        <p:nvSpPr>
          <p:cNvPr id="63" name="Freeform 6"/>
          <p:cNvSpPr>
            <a:spLocks/>
          </p:cNvSpPr>
          <p:nvPr/>
        </p:nvSpPr>
        <p:spPr bwMode="auto">
          <a:xfrm>
            <a:off x="6738058" y="3563046"/>
            <a:ext cx="2853865" cy="1360735"/>
          </a:xfrm>
          <a:custGeom>
            <a:avLst/>
            <a:gdLst/>
            <a:ahLst/>
            <a:cxnLst>
              <a:cxn ang="0">
                <a:pos x="551" y="0"/>
              </a:cxn>
              <a:cxn ang="0">
                <a:pos x="551" y="109"/>
              </a:cxn>
              <a:cxn ang="0">
                <a:pos x="552" y="108"/>
              </a:cxn>
              <a:cxn ang="0">
                <a:pos x="595" y="90"/>
              </a:cxn>
              <a:cxn ang="0">
                <a:pos x="637" y="108"/>
              </a:cxn>
              <a:cxn ang="0">
                <a:pos x="655" y="150"/>
              </a:cxn>
              <a:cxn ang="0">
                <a:pos x="637" y="193"/>
              </a:cxn>
              <a:cxn ang="0">
                <a:pos x="595" y="211"/>
              </a:cxn>
              <a:cxn ang="0">
                <a:pos x="552" y="193"/>
              </a:cxn>
              <a:cxn ang="0">
                <a:pos x="551" y="192"/>
              </a:cxn>
              <a:cxn ang="0">
                <a:pos x="551" y="312"/>
              </a:cxn>
              <a:cxn ang="0">
                <a:pos x="474" y="239"/>
              </a:cxn>
              <a:cxn ang="0">
                <a:pos x="252" y="158"/>
              </a:cxn>
              <a:cxn ang="0">
                <a:pos x="0" y="0"/>
              </a:cxn>
              <a:cxn ang="0">
                <a:pos x="226" y="0"/>
              </a:cxn>
              <a:cxn ang="0">
                <a:pos x="213" y="39"/>
              </a:cxn>
              <a:cxn ang="0">
                <a:pos x="230" y="82"/>
              </a:cxn>
              <a:cxn ang="0">
                <a:pos x="273" y="100"/>
              </a:cxn>
              <a:cxn ang="0">
                <a:pos x="316" y="82"/>
              </a:cxn>
              <a:cxn ang="0">
                <a:pos x="334" y="39"/>
              </a:cxn>
              <a:cxn ang="0">
                <a:pos x="319" y="0"/>
              </a:cxn>
              <a:cxn ang="0">
                <a:pos x="551" y="0"/>
              </a:cxn>
            </a:cxnLst>
            <a:rect l="0" t="0" r="r" b="b"/>
            <a:pathLst>
              <a:path w="655" h="312">
                <a:moveTo>
                  <a:pt x="551" y="0"/>
                </a:moveTo>
                <a:cubicBezTo>
                  <a:pt x="551" y="109"/>
                  <a:pt x="551" y="109"/>
                  <a:pt x="551" y="109"/>
                </a:cubicBezTo>
                <a:cubicBezTo>
                  <a:pt x="551" y="108"/>
                  <a:pt x="551" y="108"/>
                  <a:pt x="552" y="108"/>
                </a:cubicBezTo>
                <a:cubicBezTo>
                  <a:pt x="564" y="96"/>
                  <a:pt x="578" y="90"/>
                  <a:pt x="595" y="90"/>
                </a:cubicBezTo>
                <a:cubicBezTo>
                  <a:pt x="611" y="90"/>
                  <a:pt x="626" y="96"/>
                  <a:pt x="637" y="108"/>
                </a:cubicBezTo>
                <a:cubicBezTo>
                  <a:pt x="649" y="119"/>
                  <a:pt x="655" y="134"/>
                  <a:pt x="655" y="150"/>
                </a:cubicBezTo>
                <a:cubicBezTo>
                  <a:pt x="655" y="167"/>
                  <a:pt x="649" y="181"/>
                  <a:pt x="637" y="193"/>
                </a:cubicBezTo>
                <a:cubicBezTo>
                  <a:pt x="626" y="205"/>
                  <a:pt x="611" y="211"/>
                  <a:pt x="595" y="211"/>
                </a:cubicBezTo>
                <a:cubicBezTo>
                  <a:pt x="578" y="211"/>
                  <a:pt x="564" y="205"/>
                  <a:pt x="552" y="193"/>
                </a:cubicBezTo>
                <a:cubicBezTo>
                  <a:pt x="551" y="193"/>
                  <a:pt x="551" y="192"/>
                  <a:pt x="551" y="192"/>
                </a:cubicBezTo>
                <a:cubicBezTo>
                  <a:pt x="551" y="312"/>
                  <a:pt x="551" y="312"/>
                  <a:pt x="551" y="312"/>
                </a:cubicBezTo>
                <a:cubicBezTo>
                  <a:pt x="515" y="301"/>
                  <a:pt x="489" y="277"/>
                  <a:pt x="474" y="239"/>
                </a:cubicBezTo>
                <a:cubicBezTo>
                  <a:pt x="377" y="279"/>
                  <a:pt x="303" y="252"/>
                  <a:pt x="252" y="158"/>
                </a:cubicBezTo>
                <a:cubicBezTo>
                  <a:pt x="99" y="153"/>
                  <a:pt x="16" y="101"/>
                  <a:pt x="0" y="0"/>
                </a:cubicBezTo>
                <a:cubicBezTo>
                  <a:pt x="226" y="0"/>
                  <a:pt x="226" y="0"/>
                  <a:pt x="226" y="0"/>
                </a:cubicBezTo>
                <a:cubicBezTo>
                  <a:pt x="217" y="11"/>
                  <a:pt x="213" y="24"/>
                  <a:pt x="213" y="39"/>
                </a:cubicBezTo>
                <a:cubicBezTo>
                  <a:pt x="213" y="56"/>
                  <a:pt x="218" y="70"/>
                  <a:pt x="230" y="82"/>
                </a:cubicBezTo>
                <a:cubicBezTo>
                  <a:pt x="242" y="94"/>
                  <a:pt x="256" y="100"/>
                  <a:pt x="273" y="100"/>
                </a:cubicBezTo>
                <a:cubicBezTo>
                  <a:pt x="290" y="100"/>
                  <a:pt x="304" y="94"/>
                  <a:pt x="316" y="82"/>
                </a:cubicBezTo>
                <a:cubicBezTo>
                  <a:pt x="328" y="70"/>
                  <a:pt x="334" y="56"/>
                  <a:pt x="334" y="39"/>
                </a:cubicBezTo>
                <a:cubicBezTo>
                  <a:pt x="334" y="24"/>
                  <a:pt x="329" y="11"/>
                  <a:pt x="319" y="0"/>
                </a:cubicBezTo>
                <a:lnTo>
                  <a:pt x="551" y="0"/>
                </a:lnTo>
                <a:close/>
              </a:path>
            </a:pathLst>
          </a:custGeom>
          <a:solidFill>
            <a:srgbClr val="96754A"/>
          </a:solidFill>
          <a:ln w="19050">
            <a:solidFill>
              <a:srgbClr val="02124E"/>
            </a:solid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262626"/>
              </a:solidFill>
              <a:effectLst/>
              <a:uLnTx/>
              <a:uFillTx/>
              <a:latin typeface="Helvetica"/>
              <a:ea typeface="微软雅黑"/>
            </a:endParaRPr>
          </a:p>
        </p:txBody>
      </p:sp>
      <p:sp>
        <p:nvSpPr>
          <p:cNvPr id="64" name="Freeform 7"/>
          <p:cNvSpPr>
            <a:spLocks/>
          </p:cNvSpPr>
          <p:nvPr/>
        </p:nvSpPr>
        <p:spPr bwMode="auto">
          <a:xfrm>
            <a:off x="9139571" y="3105177"/>
            <a:ext cx="2017197" cy="2267279"/>
          </a:xfrm>
          <a:custGeom>
            <a:avLst/>
            <a:gdLst/>
            <a:ahLst/>
            <a:cxnLst>
              <a:cxn ang="0">
                <a:pos x="0" y="417"/>
              </a:cxn>
              <a:cxn ang="0">
                <a:pos x="0" y="297"/>
              </a:cxn>
              <a:cxn ang="0">
                <a:pos x="1" y="298"/>
              </a:cxn>
              <a:cxn ang="0">
                <a:pos x="44" y="316"/>
              </a:cxn>
              <a:cxn ang="0">
                <a:pos x="86" y="298"/>
              </a:cxn>
              <a:cxn ang="0">
                <a:pos x="104" y="255"/>
              </a:cxn>
              <a:cxn ang="0">
                <a:pos x="86" y="213"/>
              </a:cxn>
              <a:cxn ang="0">
                <a:pos x="44" y="195"/>
              </a:cxn>
              <a:cxn ang="0">
                <a:pos x="1" y="213"/>
              </a:cxn>
              <a:cxn ang="0">
                <a:pos x="0" y="214"/>
              </a:cxn>
              <a:cxn ang="0">
                <a:pos x="0" y="105"/>
              </a:cxn>
              <a:cxn ang="0">
                <a:pos x="189" y="105"/>
              </a:cxn>
              <a:cxn ang="0">
                <a:pos x="186" y="103"/>
              </a:cxn>
              <a:cxn ang="0">
                <a:pos x="169" y="61"/>
              </a:cxn>
              <a:cxn ang="0">
                <a:pos x="186" y="18"/>
              </a:cxn>
              <a:cxn ang="0">
                <a:pos x="229" y="0"/>
              </a:cxn>
              <a:cxn ang="0">
                <a:pos x="272" y="18"/>
              </a:cxn>
              <a:cxn ang="0">
                <a:pos x="290" y="61"/>
              </a:cxn>
              <a:cxn ang="0">
                <a:pos x="272" y="103"/>
              </a:cxn>
              <a:cxn ang="0">
                <a:pos x="270" y="105"/>
              </a:cxn>
              <a:cxn ang="0">
                <a:pos x="447" y="105"/>
              </a:cxn>
              <a:cxn ang="0">
                <a:pos x="396" y="280"/>
              </a:cxn>
              <a:cxn ang="0">
                <a:pos x="183" y="455"/>
              </a:cxn>
              <a:cxn ang="0">
                <a:pos x="234" y="520"/>
              </a:cxn>
              <a:cxn ang="0">
                <a:pos x="204" y="520"/>
              </a:cxn>
              <a:cxn ang="0">
                <a:pos x="61" y="422"/>
              </a:cxn>
              <a:cxn ang="0">
                <a:pos x="0" y="417"/>
              </a:cxn>
            </a:cxnLst>
            <a:rect l="0" t="0" r="r" b="b"/>
            <a:pathLst>
              <a:path w="463" h="520">
                <a:moveTo>
                  <a:pt x="0" y="417"/>
                </a:moveTo>
                <a:cubicBezTo>
                  <a:pt x="0" y="297"/>
                  <a:pt x="0" y="297"/>
                  <a:pt x="0" y="297"/>
                </a:cubicBezTo>
                <a:cubicBezTo>
                  <a:pt x="0" y="297"/>
                  <a:pt x="0" y="298"/>
                  <a:pt x="1" y="298"/>
                </a:cubicBezTo>
                <a:cubicBezTo>
                  <a:pt x="13" y="310"/>
                  <a:pt x="27" y="316"/>
                  <a:pt x="44" y="316"/>
                </a:cubicBezTo>
                <a:cubicBezTo>
                  <a:pt x="60" y="316"/>
                  <a:pt x="75" y="310"/>
                  <a:pt x="86" y="298"/>
                </a:cubicBezTo>
                <a:cubicBezTo>
                  <a:pt x="98" y="286"/>
                  <a:pt x="104" y="272"/>
                  <a:pt x="104" y="255"/>
                </a:cubicBezTo>
                <a:cubicBezTo>
                  <a:pt x="104" y="239"/>
                  <a:pt x="98" y="224"/>
                  <a:pt x="86" y="213"/>
                </a:cubicBezTo>
                <a:cubicBezTo>
                  <a:pt x="75" y="201"/>
                  <a:pt x="60" y="195"/>
                  <a:pt x="44" y="195"/>
                </a:cubicBezTo>
                <a:cubicBezTo>
                  <a:pt x="27" y="195"/>
                  <a:pt x="13" y="201"/>
                  <a:pt x="1" y="213"/>
                </a:cubicBezTo>
                <a:cubicBezTo>
                  <a:pt x="0" y="213"/>
                  <a:pt x="0" y="213"/>
                  <a:pt x="0" y="214"/>
                </a:cubicBezTo>
                <a:cubicBezTo>
                  <a:pt x="0" y="105"/>
                  <a:pt x="0" y="105"/>
                  <a:pt x="0" y="105"/>
                </a:cubicBezTo>
                <a:cubicBezTo>
                  <a:pt x="189" y="105"/>
                  <a:pt x="189" y="105"/>
                  <a:pt x="189" y="105"/>
                </a:cubicBezTo>
                <a:cubicBezTo>
                  <a:pt x="188" y="105"/>
                  <a:pt x="187" y="104"/>
                  <a:pt x="186" y="103"/>
                </a:cubicBezTo>
                <a:cubicBezTo>
                  <a:pt x="175" y="91"/>
                  <a:pt x="169" y="77"/>
                  <a:pt x="169" y="61"/>
                </a:cubicBezTo>
                <a:cubicBezTo>
                  <a:pt x="169" y="44"/>
                  <a:pt x="175" y="30"/>
                  <a:pt x="186" y="18"/>
                </a:cubicBezTo>
                <a:cubicBezTo>
                  <a:pt x="198" y="6"/>
                  <a:pt x="213" y="0"/>
                  <a:pt x="229" y="0"/>
                </a:cubicBezTo>
                <a:cubicBezTo>
                  <a:pt x="246" y="0"/>
                  <a:pt x="260" y="6"/>
                  <a:pt x="272" y="18"/>
                </a:cubicBezTo>
                <a:cubicBezTo>
                  <a:pt x="284" y="30"/>
                  <a:pt x="290" y="44"/>
                  <a:pt x="290" y="61"/>
                </a:cubicBezTo>
                <a:cubicBezTo>
                  <a:pt x="290" y="77"/>
                  <a:pt x="284" y="91"/>
                  <a:pt x="272" y="103"/>
                </a:cubicBezTo>
                <a:cubicBezTo>
                  <a:pt x="271" y="104"/>
                  <a:pt x="270" y="105"/>
                  <a:pt x="270" y="105"/>
                </a:cubicBezTo>
                <a:cubicBezTo>
                  <a:pt x="447" y="105"/>
                  <a:pt x="447" y="105"/>
                  <a:pt x="447" y="105"/>
                </a:cubicBezTo>
                <a:cubicBezTo>
                  <a:pt x="463" y="158"/>
                  <a:pt x="446" y="216"/>
                  <a:pt x="396" y="280"/>
                </a:cubicBezTo>
                <a:cubicBezTo>
                  <a:pt x="383" y="399"/>
                  <a:pt x="312" y="458"/>
                  <a:pt x="183" y="455"/>
                </a:cubicBezTo>
                <a:cubicBezTo>
                  <a:pt x="234" y="520"/>
                  <a:pt x="234" y="520"/>
                  <a:pt x="234" y="520"/>
                </a:cubicBezTo>
                <a:cubicBezTo>
                  <a:pt x="204" y="520"/>
                  <a:pt x="204" y="520"/>
                  <a:pt x="204" y="520"/>
                </a:cubicBezTo>
                <a:cubicBezTo>
                  <a:pt x="61" y="422"/>
                  <a:pt x="61" y="422"/>
                  <a:pt x="61" y="422"/>
                </a:cubicBezTo>
                <a:cubicBezTo>
                  <a:pt x="38" y="424"/>
                  <a:pt x="17" y="422"/>
                  <a:pt x="0" y="417"/>
                </a:cubicBezTo>
                <a:close/>
              </a:path>
            </a:pathLst>
          </a:custGeom>
          <a:solidFill>
            <a:srgbClr val="96754A"/>
          </a:solidFill>
          <a:ln w="19050">
            <a:solidFill>
              <a:srgbClr val="02124E"/>
            </a:solid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262626"/>
              </a:solidFill>
              <a:effectLst/>
              <a:uLnTx/>
              <a:uFillTx/>
              <a:latin typeface="Helvetica"/>
              <a:ea typeface="微软雅黑"/>
            </a:endParaRPr>
          </a:p>
        </p:txBody>
      </p:sp>
      <p:sp>
        <p:nvSpPr>
          <p:cNvPr id="65" name="Freeform 8"/>
          <p:cNvSpPr>
            <a:spLocks/>
          </p:cNvSpPr>
          <p:nvPr/>
        </p:nvSpPr>
        <p:spPr bwMode="auto">
          <a:xfrm>
            <a:off x="8694574" y="2123242"/>
            <a:ext cx="2392319" cy="1439804"/>
          </a:xfrm>
          <a:custGeom>
            <a:avLst/>
            <a:gdLst/>
            <a:ahLst/>
            <a:cxnLst>
              <a:cxn ang="0">
                <a:pos x="102" y="330"/>
              </a:cxn>
              <a:cxn ang="0">
                <a:pos x="102" y="219"/>
              </a:cxn>
              <a:cxn ang="0">
                <a:pos x="61" y="235"/>
              </a:cxn>
              <a:cxn ang="0">
                <a:pos x="18" y="217"/>
              </a:cxn>
              <a:cxn ang="0">
                <a:pos x="0" y="175"/>
              </a:cxn>
              <a:cxn ang="0">
                <a:pos x="18" y="132"/>
              </a:cxn>
              <a:cxn ang="0">
                <a:pos x="61" y="114"/>
              </a:cxn>
              <a:cxn ang="0">
                <a:pos x="102" y="130"/>
              </a:cxn>
              <a:cxn ang="0">
                <a:pos x="102" y="41"/>
              </a:cxn>
              <a:cxn ang="0">
                <a:pos x="107" y="45"/>
              </a:cxn>
              <a:cxn ang="0">
                <a:pos x="347" y="77"/>
              </a:cxn>
              <a:cxn ang="0">
                <a:pos x="512" y="269"/>
              </a:cxn>
              <a:cxn ang="0">
                <a:pos x="549" y="330"/>
              </a:cxn>
              <a:cxn ang="0">
                <a:pos x="372" y="330"/>
              </a:cxn>
              <a:cxn ang="0">
                <a:pos x="374" y="328"/>
              </a:cxn>
              <a:cxn ang="0">
                <a:pos x="392" y="286"/>
              </a:cxn>
              <a:cxn ang="0">
                <a:pos x="374" y="243"/>
              </a:cxn>
              <a:cxn ang="0">
                <a:pos x="331" y="225"/>
              </a:cxn>
              <a:cxn ang="0">
                <a:pos x="288" y="243"/>
              </a:cxn>
              <a:cxn ang="0">
                <a:pos x="271" y="286"/>
              </a:cxn>
              <a:cxn ang="0">
                <a:pos x="288" y="328"/>
              </a:cxn>
              <a:cxn ang="0">
                <a:pos x="291" y="330"/>
              </a:cxn>
              <a:cxn ang="0">
                <a:pos x="102" y="330"/>
              </a:cxn>
            </a:cxnLst>
            <a:rect l="0" t="0" r="r" b="b"/>
            <a:pathLst>
              <a:path w="549" h="330">
                <a:moveTo>
                  <a:pt x="102" y="330"/>
                </a:moveTo>
                <a:cubicBezTo>
                  <a:pt x="102" y="219"/>
                  <a:pt x="102" y="219"/>
                  <a:pt x="102" y="219"/>
                </a:cubicBezTo>
                <a:cubicBezTo>
                  <a:pt x="90" y="230"/>
                  <a:pt x="77" y="235"/>
                  <a:pt x="61" y="235"/>
                </a:cubicBezTo>
                <a:cubicBezTo>
                  <a:pt x="44" y="235"/>
                  <a:pt x="30" y="229"/>
                  <a:pt x="18" y="217"/>
                </a:cubicBezTo>
                <a:cubicBezTo>
                  <a:pt x="6" y="205"/>
                  <a:pt x="0" y="191"/>
                  <a:pt x="0" y="175"/>
                </a:cubicBezTo>
                <a:cubicBezTo>
                  <a:pt x="0" y="158"/>
                  <a:pt x="6" y="144"/>
                  <a:pt x="18" y="132"/>
                </a:cubicBezTo>
                <a:cubicBezTo>
                  <a:pt x="30" y="120"/>
                  <a:pt x="44" y="114"/>
                  <a:pt x="61" y="114"/>
                </a:cubicBezTo>
                <a:cubicBezTo>
                  <a:pt x="77" y="114"/>
                  <a:pt x="90" y="119"/>
                  <a:pt x="102" y="130"/>
                </a:cubicBezTo>
                <a:cubicBezTo>
                  <a:pt x="102" y="41"/>
                  <a:pt x="102" y="41"/>
                  <a:pt x="102" y="41"/>
                </a:cubicBezTo>
                <a:cubicBezTo>
                  <a:pt x="103" y="42"/>
                  <a:pt x="105" y="43"/>
                  <a:pt x="107" y="45"/>
                </a:cubicBezTo>
                <a:cubicBezTo>
                  <a:pt x="194" y="0"/>
                  <a:pt x="274" y="10"/>
                  <a:pt x="347" y="77"/>
                </a:cubicBezTo>
                <a:cubicBezTo>
                  <a:pt x="452" y="100"/>
                  <a:pt x="508" y="164"/>
                  <a:pt x="512" y="269"/>
                </a:cubicBezTo>
                <a:cubicBezTo>
                  <a:pt x="530" y="288"/>
                  <a:pt x="542" y="309"/>
                  <a:pt x="549" y="330"/>
                </a:cubicBezTo>
                <a:cubicBezTo>
                  <a:pt x="372" y="330"/>
                  <a:pt x="372" y="330"/>
                  <a:pt x="372" y="330"/>
                </a:cubicBezTo>
                <a:cubicBezTo>
                  <a:pt x="372" y="330"/>
                  <a:pt x="373" y="329"/>
                  <a:pt x="374" y="328"/>
                </a:cubicBezTo>
                <a:cubicBezTo>
                  <a:pt x="386" y="316"/>
                  <a:pt x="392" y="302"/>
                  <a:pt x="392" y="286"/>
                </a:cubicBezTo>
                <a:cubicBezTo>
                  <a:pt x="392" y="269"/>
                  <a:pt x="386" y="255"/>
                  <a:pt x="374" y="243"/>
                </a:cubicBezTo>
                <a:cubicBezTo>
                  <a:pt x="362" y="231"/>
                  <a:pt x="348" y="225"/>
                  <a:pt x="331" y="225"/>
                </a:cubicBezTo>
                <a:cubicBezTo>
                  <a:pt x="315" y="225"/>
                  <a:pt x="300" y="231"/>
                  <a:pt x="288" y="243"/>
                </a:cubicBezTo>
                <a:cubicBezTo>
                  <a:pt x="277" y="255"/>
                  <a:pt x="271" y="269"/>
                  <a:pt x="271" y="286"/>
                </a:cubicBezTo>
                <a:cubicBezTo>
                  <a:pt x="271" y="302"/>
                  <a:pt x="277" y="316"/>
                  <a:pt x="288" y="328"/>
                </a:cubicBezTo>
                <a:cubicBezTo>
                  <a:pt x="289" y="329"/>
                  <a:pt x="290" y="330"/>
                  <a:pt x="291" y="330"/>
                </a:cubicBezTo>
                <a:lnTo>
                  <a:pt x="102" y="330"/>
                </a:lnTo>
                <a:close/>
              </a:path>
            </a:pathLst>
          </a:custGeom>
          <a:solidFill>
            <a:srgbClr val="96754A"/>
          </a:solidFill>
          <a:ln w="19050">
            <a:solidFill>
              <a:srgbClr val="02124E"/>
            </a:solid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262626"/>
              </a:solidFill>
              <a:effectLst/>
              <a:uLnTx/>
              <a:uFillTx/>
              <a:latin typeface="Helvetica"/>
              <a:ea typeface="微软雅黑"/>
            </a:endParaRPr>
          </a:p>
        </p:txBody>
      </p:sp>
      <p:sp>
        <p:nvSpPr>
          <p:cNvPr id="66" name="TextBox 36"/>
          <p:cNvSpPr txBox="1"/>
          <p:nvPr/>
        </p:nvSpPr>
        <p:spPr>
          <a:xfrm>
            <a:off x="1835123" y="1953738"/>
            <a:ext cx="3304373" cy="748795"/>
          </a:xfrm>
          <a:prstGeom prst="rect">
            <a:avLst/>
          </a:prstGeom>
          <a:noFill/>
        </p:spPr>
        <p:txBody>
          <a:bodyPr wrap="square" rtlCol="0">
            <a:spAutoFit/>
          </a:bodyPr>
          <a:lstStyle/>
          <a:p>
            <a:pPr defTabSz="914400"/>
            <a:r>
              <a:rPr lang="en-US" sz="1600" b="1" dirty="0">
                <a:solidFill>
                  <a:srgbClr val="FFFFFF"/>
                </a:solidFill>
                <a:latin typeface="Helvetica"/>
                <a:ea typeface="微软雅黑"/>
              </a:rPr>
              <a:t>Title Goes Here</a:t>
            </a:r>
            <a:endParaRPr lang="en-US" sz="1600" dirty="0">
              <a:solidFill>
                <a:srgbClr val="FFFFFF"/>
              </a:solidFill>
              <a:latin typeface="Helvetica"/>
              <a:ea typeface="微软雅黑"/>
            </a:endParaRPr>
          </a:p>
          <a:p>
            <a:pPr defTabSz="914400"/>
            <a:r>
              <a:rPr lang="en-US" sz="1333" dirty="0">
                <a:solidFill>
                  <a:srgbClr val="FFFFFF"/>
                </a:solidFill>
                <a:latin typeface="Helvetica"/>
                <a:ea typeface="微软雅黑"/>
              </a:rPr>
              <a:t>There are many variations of passages of Lorem Ipsum available .</a:t>
            </a:r>
          </a:p>
        </p:txBody>
      </p:sp>
      <p:sp>
        <p:nvSpPr>
          <p:cNvPr id="67" name="TextBox 39"/>
          <p:cNvSpPr txBox="1"/>
          <p:nvPr/>
        </p:nvSpPr>
        <p:spPr>
          <a:xfrm>
            <a:off x="1835122" y="2843533"/>
            <a:ext cx="3304375" cy="748795"/>
          </a:xfrm>
          <a:prstGeom prst="rect">
            <a:avLst/>
          </a:prstGeom>
          <a:noFill/>
        </p:spPr>
        <p:txBody>
          <a:bodyPr wrap="square" rtlCol="0">
            <a:spAutoFit/>
          </a:bodyPr>
          <a:lstStyle/>
          <a:p>
            <a:pPr defTabSz="914400"/>
            <a:r>
              <a:rPr lang="en-US" sz="1600" b="1" dirty="0">
                <a:solidFill>
                  <a:srgbClr val="FFFFFF"/>
                </a:solidFill>
                <a:latin typeface="Helvetica"/>
                <a:ea typeface="微软雅黑"/>
              </a:rPr>
              <a:t>Title Goes Here</a:t>
            </a:r>
            <a:endParaRPr lang="en-US" sz="1600" dirty="0">
              <a:solidFill>
                <a:srgbClr val="FFFFFF"/>
              </a:solidFill>
              <a:latin typeface="Helvetica"/>
              <a:ea typeface="微软雅黑"/>
            </a:endParaRPr>
          </a:p>
          <a:p>
            <a:pPr defTabSz="914400"/>
            <a:r>
              <a:rPr lang="en-US" sz="1333" dirty="0">
                <a:solidFill>
                  <a:srgbClr val="FFFFFF"/>
                </a:solidFill>
                <a:latin typeface="Helvetica"/>
                <a:ea typeface="微软雅黑"/>
              </a:rPr>
              <a:t>There are many variations of passages</a:t>
            </a:r>
            <a:r>
              <a:rPr lang="ar-IQ" sz="1333" dirty="0">
                <a:solidFill>
                  <a:srgbClr val="FFFFFF"/>
                </a:solidFill>
                <a:latin typeface="Helvetica"/>
                <a:ea typeface="微软雅黑"/>
              </a:rPr>
              <a:t> </a:t>
            </a:r>
            <a:r>
              <a:rPr lang="en-US" sz="1333" dirty="0">
                <a:solidFill>
                  <a:srgbClr val="FFFFFF"/>
                </a:solidFill>
                <a:latin typeface="Helvetica"/>
                <a:ea typeface="微软雅黑"/>
              </a:rPr>
              <a:t>of Lorem Ipsum available.</a:t>
            </a:r>
          </a:p>
        </p:txBody>
      </p:sp>
      <p:sp>
        <p:nvSpPr>
          <p:cNvPr id="68" name="TextBox 41"/>
          <p:cNvSpPr txBox="1"/>
          <p:nvPr/>
        </p:nvSpPr>
        <p:spPr>
          <a:xfrm>
            <a:off x="1835123" y="3733327"/>
            <a:ext cx="3304373" cy="748795"/>
          </a:xfrm>
          <a:prstGeom prst="rect">
            <a:avLst/>
          </a:prstGeom>
          <a:noFill/>
        </p:spPr>
        <p:txBody>
          <a:bodyPr wrap="square" rtlCol="0">
            <a:spAutoFit/>
          </a:bodyPr>
          <a:lstStyle/>
          <a:p>
            <a:pPr defTabSz="914400"/>
            <a:r>
              <a:rPr lang="en-US" sz="1600" b="1" dirty="0">
                <a:solidFill>
                  <a:srgbClr val="FFFFFF"/>
                </a:solidFill>
                <a:latin typeface="Helvetica"/>
                <a:ea typeface="微软雅黑"/>
              </a:rPr>
              <a:t>Title Goes Here</a:t>
            </a:r>
            <a:endParaRPr lang="en-US" sz="1600" dirty="0">
              <a:solidFill>
                <a:srgbClr val="FFFFFF"/>
              </a:solidFill>
              <a:latin typeface="Helvetica"/>
              <a:ea typeface="微软雅黑"/>
            </a:endParaRPr>
          </a:p>
          <a:p>
            <a:pPr defTabSz="914400"/>
            <a:r>
              <a:rPr lang="en-US" sz="1333" dirty="0">
                <a:solidFill>
                  <a:srgbClr val="FFFFFF"/>
                </a:solidFill>
                <a:latin typeface="Helvetica"/>
                <a:ea typeface="微软雅黑"/>
              </a:rPr>
              <a:t>There are many variations of passages of Lorem Ipsum available</a:t>
            </a:r>
          </a:p>
        </p:txBody>
      </p:sp>
      <p:sp>
        <p:nvSpPr>
          <p:cNvPr id="69" name="TextBox 42"/>
          <p:cNvSpPr txBox="1"/>
          <p:nvPr/>
        </p:nvSpPr>
        <p:spPr>
          <a:xfrm>
            <a:off x="1835123" y="4623122"/>
            <a:ext cx="3304373" cy="748795"/>
          </a:xfrm>
          <a:prstGeom prst="rect">
            <a:avLst/>
          </a:prstGeom>
          <a:noFill/>
        </p:spPr>
        <p:txBody>
          <a:bodyPr wrap="square" rtlCol="0">
            <a:spAutoFit/>
          </a:bodyPr>
          <a:lstStyle/>
          <a:p>
            <a:pPr defTabSz="914400"/>
            <a:r>
              <a:rPr lang="en-US" sz="1600" b="1" dirty="0">
                <a:solidFill>
                  <a:srgbClr val="FFFFFF"/>
                </a:solidFill>
                <a:latin typeface="Helvetica"/>
                <a:ea typeface="微软雅黑"/>
              </a:rPr>
              <a:t>Title Goes Here</a:t>
            </a:r>
            <a:endParaRPr lang="en-US" sz="1600" dirty="0">
              <a:solidFill>
                <a:srgbClr val="FFFFFF"/>
              </a:solidFill>
              <a:latin typeface="Helvetica"/>
              <a:ea typeface="微软雅黑"/>
            </a:endParaRPr>
          </a:p>
          <a:p>
            <a:pPr defTabSz="914400"/>
            <a:r>
              <a:rPr lang="en-US" sz="1333" dirty="0">
                <a:solidFill>
                  <a:srgbClr val="FFFFFF"/>
                </a:solidFill>
                <a:latin typeface="Helvetica"/>
                <a:ea typeface="微软雅黑"/>
              </a:rPr>
              <a:t>There are many variations of passages of Lorem Ipsum available</a:t>
            </a:r>
          </a:p>
        </p:txBody>
      </p:sp>
      <p:sp>
        <p:nvSpPr>
          <p:cNvPr id="70" name="Text Placeholder 3"/>
          <p:cNvSpPr txBox="1">
            <a:spLocks/>
          </p:cNvSpPr>
          <p:nvPr/>
        </p:nvSpPr>
        <p:spPr>
          <a:xfrm>
            <a:off x="5351004" y="2100022"/>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rgbClr val="FFFFFF"/>
                </a:solidFill>
                <a:latin typeface="Helvetica"/>
                <a:ea typeface="微软雅黑"/>
              </a:rPr>
              <a:t>20%</a:t>
            </a:r>
          </a:p>
        </p:txBody>
      </p:sp>
      <p:sp>
        <p:nvSpPr>
          <p:cNvPr id="71" name="Text Placeholder 3"/>
          <p:cNvSpPr txBox="1">
            <a:spLocks/>
          </p:cNvSpPr>
          <p:nvPr/>
        </p:nvSpPr>
        <p:spPr>
          <a:xfrm>
            <a:off x="5351004" y="4833571"/>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rgbClr val="FFFFFF"/>
                </a:solidFill>
                <a:latin typeface="Helvetica"/>
                <a:ea typeface="微软雅黑"/>
              </a:rPr>
              <a:t>50%</a:t>
            </a:r>
          </a:p>
        </p:txBody>
      </p:sp>
      <p:sp>
        <p:nvSpPr>
          <p:cNvPr id="72" name="Text Placeholder 3"/>
          <p:cNvSpPr txBox="1">
            <a:spLocks/>
          </p:cNvSpPr>
          <p:nvPr/>
        </p:nvSpPr>
        <p:spPr>
          <a:xfrm>
            <a:off x="5351004" y="3011204"/>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rgbClr val="FFFFFF"/>
                </a:solidFill>
                <a:latin typeface="Helvetica"/>
                <a:ea typeface="微软雅黑"/>
              </a:rPr>
              <a:t>70%</a:t>
            </a:r>
          </a:p>
        </p:txBody>
      </p:sp>
      <p:sp>
        <p:nvSpPr>
          <p:cNvPr id="73" name="Text Placeholder 3"/>
          <p:cNvSpPr txBox="1">
            <a:spLocks/>
          </p:cNvSpPr>
          <p:nvPr/>
        </p:nvSpPr>
        <p:spPr>
          <a:xfrm>
            <a:off x="5351004" y="3922387"/>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rgbClr val="FFFFFF"/>
                </a:solidFill>
                <a:latin typeface="Helvetica"/>
                <a:ea typeface="微软雅黑"/>
              </a:rPr>
              <a:t>90%</a:t>
            </a:r>
          </a:p>
        </p:txBody>
      </p:sp>
      <p:grpSp>
        <p:nvGrpSpPr>
          <p:cNvPr id="74" name="Group 48"/>
          <p:cNvGrpSpPr/>
          <p:nvPr/>
        </p:nvGrpSpPr>
        <p:grpSpPr>
          <a:xfrm>
            <a:off x="1147028" y="2024092"/>
            <a:ext cx="657827" cy="638993"/>
            <a:chOff x="860271" y="1518068"/>
            <a:chExt cx="493370" cy="479245"/>
          </a:xfrm>
        </p:grpSpPr>
        <p:sp>
          <p:nvSpPr>
            <p:cNvPr id="75" name="Rounded Rectangle 35"/>
            <p:cNvSpPr/>
            <p:nvPr/>
          </p:nvSpPr>
          <p:spPr>
            <a:xfrm>
              <a:off x="860271" y="1518068"/>
              <a:ext cx="493370" cy="479245"/>
            </a:xfrm>
            <a:prstGeom prst="round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srgbClr val="FFFFFF"/>
                </a:solidFill>
                <a:effectLst/>
                <a:uLnTx/>
                <a:uFillTx/>
                <a:latin typeface="FontAwesome" pitchFamily="2" charset="0"/>
                <a:ea typeface="微软雅黑"/>
                <a:cs typeface="+mn-cs"/>
              </a:endParaRPr>
            </a:p>
          </p:txBody>
        </p:sp>
        <p:sp>
          <p:nvSpPr>
            <p:cNvPr id="76" name="Freeform 6"/>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a:solidFill>
                  <a:srgbClr val="FFFFFF"/>
                </a:solidFill>
                <a:latin typeface="Arial" panose="020B0604020202020204" pitchFamily="34" charset="0"/>
                <a:ea typeface="微软雅黑"/>
                <a:cs typeface="Arial" panose="020B0604020202020204" pitchFamily="34" charset="0"/>
              </a:endParaRPr>
            </a:p>
          </p:txBody>
        </p:sp>
      </p:grpSp>
      <p:grpSp>
        <p:nvGrpSpPr>
          <p:cNvPr id="77" name="Group 50"/>
          <p:cNvGrpSpPr/>
          <p:nvPr/>
        </p:nvGrpSpPr>
        <p:grpSpPr>
          <a:xfrm>
            <a:off x="1120212" y="2913886"/>
            <a:ext cx="657827" cy="638993"/>
            <a:chOff x="840159" y="2185414"/>
            <a:chExt cx="493370" cy="479245"/>
          </a:xfrm>
        </p:grpSpPr>
        <p:sp>
          <p:nvSpPr>
            <p:cNvPr id="78" name="Rounded Rectangle 38"/>
            <p:cNvSpPr/>
            <p:nvPr/>
          </p:nvSpPr>
          <p:spPr>
            <a:xfrm>
              <a:off x="840159" y="2185414"/>
              <a:ext cx="493370" cy="479245"/>
            </a:xfrm>
            <a:prstGeom prst="round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srgbClr val="FFFFFF"/>
                </a:solidFill>
                <a:effectLst/>
                <a:uLnTx/>
                <a:uFillTx/>
                <a:latin typeface="FontAwesome" pitchFamily="2" charset="0"/>
                <a:ea typeface="微软雅黑"/>
                <a:cs typeface="+mn-cs"/>
              </a:endParaRPr>
            </a:p>
          </p:txBody>
        </p:sp>
        <p:sp>
          <p:nvSpPr>
            <p:cNvPr id="79"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a:solidFill>
                  <a:srgbClr val="FFFFFF"/>
                </a:solidFill>
                <a:latin typeface="Arial" panose="020B0604020202020204" pitchFamily="34" charset="0"/>
                <a:ea typeface="微软雅黑"/>
                <a:cs typeface="Arial" panose="020B0604020202020204" pitchFamily="34" charset="0"/>
              </a:endParaRPr>
            </a:p>
          </p:txBody>
        </p:sp>
      </p:grpSp>
      <p:grpSp>
        <p:nvGrpSpPr>
          <p:cNvPr id="80" name="Group 52"/>
          <p:cNvGrpSpPr/>
          <p:nvPr/>
        </p:nvGrpSpPr>
        <p:grpSpPr>
          <a:xfrm>
            <a:off x="1120212" y="3803681"/>
            <a:ext cx="657827" cy="638993"/>
            <a:chOff x="840159" y="2852760"/>
            <a:chExt cx="493370" cy="479245"/>
          </a:xfrm>
        </p:grpSpPr>
        <p:sp>
          <p:nvSpPr>
            <p:cNvPr id="81" name="Rounded Rectangle 40"/>
            <p:cNvSpPr/>
            <p:nvPr/>
          </p:nvSpPr>
          <p:spPr>
            <a:xfrm>
              <a:off x="840159" y="2852760"/>
              <a:ext cx="493370" cy="479245"/>
            </a:xfrm>
            <a:prstGeom prst="round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srgbClr val="FFFFFF"/>
                </a:solidFill>
                <a:effectLst/>
                <a:uLnTx/>
                <a:uFillTx/>
                <a:latin typeface="FontAwesome" pitchFamily="2" charset="0"/>
                <a:ea typeface="微软雅黑"/>
                <a:cs typeface="+mn-cs"/>
              </a:endParaRPr>
            </a:p>
          </p:txBody>
        </p:sp>
        <p:sp>
          <p:nvSpPr>
            <p:cNvPr id="82"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a:solidFill>
                  <a:srgbClr val="FFFFFF"/>
                </a:solidFill>
                <a:latin typeface="Arial" panose="020B0604020202020204" pitchFamily="34" charset="0"/>
                <a:ea typeface="微软雅黑"/>
                <a:cs typeface="Arial" panose="020B0604020202020204" pitchFamily="34" charset="0"/>
              </a:endParaRPr>
            </a:p>
          </p:txBody>
        </p:sp>
      </p:grpSp>
      <p:grpSp>
        <p:nvGrpSpPr>
          <p:cNvPr id="83" name="Group 54"/>
          <p:cNvGrpSpPr/>
          <p:nvPr/>
        </p:nvGrpSpPr>
        <p:grpSpPr>
          <a:xfrm>
            <a:off x="1120212" y="4693476"/>
            <a:ext cx="657827" cy="638993"/>
            <a:chOff x="840159" y="3520106"/>
            <a:chExt cx="493370" cy="479245"/>
          </a:xfrm>
        </p:grpSpPr>
        <p:sp>
          <p:nvSpPr>
            <p:cNvPr id="84" name="Rounded Rectangle 37"/>
            <p:cNvSpPr/>
            <p:nvPr/>
          </p:nvSpPr>
          <p:spPr>
            <a:xfrm>
              <a:off x="840159" y="3520106"/>
              <a:ext cx="493370" cy="479245"/>
            </a:xfrm>
            <a:prstGeom prst="roundRect">
              <a:avLst/>
            </a:prstGeom>
            <a:solidFill>
              <a:srgbClr val="FFFFFF"/>
            </a:solidFill>
            <a:ln w="12700" cap="flat" cmpd="sng" algn="ctr">
              <a:noFill/>
              <a:prstDash val="solid"/>
              <a:miter lim="800000"/>
            </a:ln>
            <a:effectLst/>
          </p:spPr>
          <p:txBody>
            <a:bodyPr bIns="1219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srgbClr val="FFFFFF"/>
                </a:solidFill>
                <a:effectLst/>
                <a:uLnTx/>
                <a:uFillTx/>
                <a:latin typeface="FontAwesome" pitchFamily="2" charset="0"/>
                <a:ea typeface="微软雅黑"/>
                <a:cs typeface="+mn-cs"/>
              </a:endParaRPr>
            </a:p>
          </p:txBody>
        </p:sp>
        <p:sp>
          <p:nvSpPr>
            <p:cNvPr id="85"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a:solidFill>
                  <a:srgbClr val="FFFFFF"/>
                </a:solidFill>
                <a:latin typeface="Arial" panose="020B0604020202020204" pitchFamily="34" charset="0"/>
                <a:ea typeface="微软雅黑"/>
                <a:cs typeface="Arial" panose="020B0604020202020204" pitchFamily="34" charset="0"/>
              </a:endParaRPr>
            </a:p>
          </p:txBody>
        </p:sp>
      </p:grpSp>
    </p:spTree>
    <p:extLst>
      <p:ext uri="{BB962C8B-B14F-4D97-AF65-F5344CB8AC3E}">
        <p14:creationId xmlns:p14="http://schemas.microsoft.com/office/powerpoint/2010/main" val="313911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0" fill="hold" grpId="0" nodeType="withEffect">
                                  <p:stCondLst>
                                    <p:cond delay="10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53" presetClass="entr" presetSubtype="0" fill="hold" grpId="0" nodeType="withEffect">
                                  <p:stCondLst>
                                    <p:cond delay="20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animEffect transition="in" filter="fade">
                                      <p:cBhvr>
                                        <p:cTn id="19" dur="500"/>
                                        <p:tgtEl>
                                          <p:spTgt spid="65"/>
                                        </p:tgtEl>
                                      </p:cBhvr>
                                    </p:animEffect>
                                  </p:childTnLst>
                                </p:cTn>
                              </p:par>
                              <p:par>
                                <p:cTn id="20" presetID="53" presetClass="entr" presetSubtype="0" fill="hold" grpId="0" nodeType="withEffect">
                                  <p:stCondLst>
                                    <p:cond delay="30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fill="hold"/>
                                        <p:tgtEl>
                                          <p:spTgt spid="64"/>
                                        </p:tgtEl>
                                        <p:attrNameLst>
                                          <p:attrName>ppt_w</p:attrName>
                                        </p:attrNameLst>
                                      </p:cBhvr>
                                      <p:tavLst>
                                        <p:tav tm="0">
                                          <p:val>
                                            <p:fltVal val="0"/>
                                          </p:val>
                                        </p:tav>
                                        <p:tav tm="100000">
                                          <p:val>
                                            <p:strVal val="#ppt_w"/>
                                          </p:val>
                                        </p:tav>
                                      </p:tavLst>
                                    </p:anim>
                                    <p:anim calcmode="lin" valueType="num">
                                      <p:cBhvr>
                                        <p:cTn id="23" dur="500" fill="hold"/>
                                        <p:tgtEl>
                                          <p:spTgt spid="64"/>
                                        </p:tgtEl>
                                        <p:attrNameLst>
                                          <p:attrName>ppt_h</p:attrName>
                                        </p:attrNameLst>
                                      </p:cBhvr>
                                      <p:tavLst>
                                        <p:tav tm="0">
                                          <p:val>
                                            <p:fltVal val="0"/>
                                          </p:val>
                                        </p:tav>
                                        <p:tav tm="100000">
                                          <p:val>
                                            <p:strVal val="#ppt_h"/>
                                          </p:val>
                                        </p:tav>
                                      </p:tavLst>
                                    </p:anim>
                                    <p:animEffect transition="in" filter="fade">
                                      <p:cBhvr>
                                        <p:cTn id="24" dur="500"/>
                                        <p:tgtEl>
                                          <p:spTgt spid="64"/>
                                        </p:tgtEl>
                                      </p:cBhvr>
                                    </p:animEffect>
                                  </p:childTnLst>
                                </p:cTn>
                              </p:par>
                              <p:par>
                                <p:cTn id="25" presetID="53" presetClass="entr" presetSubtype="0" fill="hold" nodeType="withEffect">
                                  <p:stCondLst>
                                    <p:cond delay="40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Effect transition="in" filter="fade">
                                      <p:cBhvr>
                                        <p:cTn id="29" dur="500"/>
                                        <p:tgtEl>
                                          <p:spTgt spid="74"/>
                                        </p:tgtEl>
                                      </p:cBhvr>
                                    </p:animEffect>
                                  </p:childTnLst>
                                </p:cTn>
                              </p:par>
                              <p:par>
                                <p:cTn id="30" presetID="2" presetClass="entr" presetSubtype="4" accel="50000" decel="50000" fill="hold" grpId="0" nodeType="withEffect">
                                  <p:stCondLst>
                                    <p:cond delay="50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1000" fill="hold"/>
                                        <p:tgtEl>
                                          <p:spTgt spid="66"/>
                                        </p:tgtEl>
                                        <p:attrNameLst>
                                          <p:attrName>ppt_x</p:attrName>
                                        </p:attrNameLst>
                                      </p:cBhvr>
                                      <p:tavLst>
                                        <p:tav tm="0">
                                          <p:val>
                                            <p:strVal val="#ppt_x"/>
                                          </p:val>
                                        </p:tav>
                                        <p:tav tm="100000">
                                          <p:val>
                                            <p:strVal val="#ppt_x"/>
                                          </p:val>
                                        </p:tav>
                                      </p:tavLst>
                                    </p:anim>
                                    <p:anim calcmode="lin" valueType="num">
                                      <p:cBhvr additive="base">
                                        <p:cTn id="33" dur="1000" fill="hold"/>
                                        <p:tgtEl>
                                          <p:spTgt spid="66"/>
                                        </p:tgtEl>
                                        <p:attrNameLst>
                                          <p:attrName>ppt_y</p:attrName>
                                        </p:attrNameLst>
                                      </p:cBhvr>
                                      <p:tavLst>
                                        <p:tav tm="0">
                                          <p:val>
                                            <p:strVal val="1+#ppt_h/2"/>
                                          </p:val>
                                        </p:tav>
                                        <p:tav tm="100000">
                                          <p:val>
                                            <p:strVal val="#ppt_y"/>
                                          </p:val>
                                        </p:tav>
                                      </p:tavLst>
                                    </p:anim>
                                  </p:childTnLst>
                                </p:cTn>
                              </p:par>
                              <p:par>
                                <p:cTn id="34" presetID="53" presetClass="entr" presetSubtype="0" fill="hold" grpId="0" nodeType="withEffect">
                                  <p:stCondLst>
                                    <p:cond delay="600"/>
                                  </p:stCondLst>
                                  <p:childTnLst>
                                    <p:set>
                                      <p:cBhvr>
                                        <p:cTn id="35" dur="1" fill="hold">
                                          <p:stCondLst>
                                            <p:cond delay="0"/>
                                          </p:stCondLst>
                                        </p:cTn>
                                        <p:tgtEl>
                                          <p:spTgt spid="70"/>
                                        </p:tgtEl>
                                        <p:attrNameLst>
                                          <p:attrName>style.visibility</p:attrName>
                                        </p:attrNameLst>
                                      </p:cBhvr>
                                      <p:to>
                                        <p:strVal val="visible"/>
                                      </p:to>
                                    </p:set>
                                    <p:anim calcmode="lin" valueType="num">
                                      <p:cBhvr>
                                        <p:cTn id="36" dur="500" fill="hold"/>
                                        <p:tgtEl>
                                          <p:spTgt spid="70"/>
                                        </p:tgtEl>
                                        <p:attrNameLst>
                                          <p:attrName>ppt_w</p:attrName>
                                        </p:attrNameLst>
                                      </p:cBhvr>
                                      <p:tavLst>
                                        <p:tav tm="0">
                                          <p:val>
                                            <p:fltVal val="0"/>
                                          </p:val>
                                        </p:tav>
                                        <p:tav tm="100000">
                                          <p:val>
                                            <p:strVal val="#ppt_w"/>
                                          </p:val>
                                        </p:tav>
                                      </p:tavLst>
                                    </p:anim>
                                    <p:anim calcmode="lin" valueType="num">
                                      <p:cBhvr>
                                        <p:cTn id="37" dur="500" fill="hold"/>
                                        <p:tgtEl>
                                          <p:spTgt spid="70"/>
                                        </p:tgtEl>
                                        <p:attrNameLst>
                                          <p:attrName>ppt_h</p:attrName>
                                        </p:attrNameLst>
                                      </p:cBhvr>
                                      <p:tavLst>
                                        <p:tav tm="0">
                                          <p:val>
                                            <p:fltVal val="0"/>
                                          </p:val>
                                        </p:tav>
                                        <p:tav tm="100000">
                                          <p:val>
                                            <p:strVal val="#ppt_h"/>
                                          </p:val>
                                        </p:tav>
                                      </p:tavLst>
                                    </p:anim>
                                    <p:animEffect transition="in" filter="fade">
                                      <p:cBhvr>
                                        <p:cTn id="38" dur="500"/>
                                        <p:tgtEl>
                                          <p:spTgt spid="70"/>
                                        </p:tgtEl>
                                      </p:cBhvr>
                                    </p:animEffect>
                                  </p:childTnLst>
                                </p:cTn>
                              </p:par>
                              <p:par>
                                <p:cTn id="39" presetID="53" presetClass="entr" presetSubtype="0" fill="hold" nodeType="withEffect">
                                  <p:stCondLst>
                                    <p:cond delay="70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par>
                                <p:cTn id="44" presetID="2" presetClass="entr" presetSubtype="4" accel="50000" decel="50000" fill="hold" grpId="0" nodeType="withEffect">
                                  <p:stCondLst>
                                    <p:cond delay="800"/>
                                  </p:stCondLst>
                                  <p:childTnLst>
                                    <p:set>
                                      <p:cBhvr>
                                        <p:cTn id="45" dur="1" fill="hold">
                                          <p:stCondLst>
                                            <p:cond delay="0"/>
                                          </p:stCondLst>
                                        </p:cTn>
                                        <p:tgtEl>
                                          <p:spTgt spid="67"/>
                                        </p:tgtEl>
                                        <p:attrNameLst>
                                          <p:attrName>style.visibility</p:attrName>
                                        </p:attrNameLst>
                                      </p:cBhvr>
                                      <p:to>
                                        <p:strVal val="visible"/>
                                      </p:to>
                                    </p:set>
                                    <p:anim calcmode="lin" valueType="num">
                                      <p:cBhvr additive="base">
                                        <p:cTn id="46" dur="1000" fill="hold"/>
                                        <p:tgtEl>
                                          <p:spTgt spid="67"/>
                                        </p:tgtEl>
                                        <p:attrNameLst>
                                          <p:attrName>ppt_x</p:attrName>
                                        </p:attrNameLst>
                                      </p:cBhvr>
                                      <p:tavLst>
                                        <p:tav tm="0">
                                          <p:val>
                                            <p:strVal val="#ppt_x"/>
                                          </p:val>
                                        </p:tav>
                                        <p:tav tm="100000">
                                          <p:val>
                                            <p:strVal val="#ppt_x"/>
                                          </p:val>
                                        </p:tav>
                                      </p:tavLst>
                                    </p:anim>
                                    <p:anim calcmode="lin" valueType="num">
                                      <p:cBhvr additive="base">
                                        <p:cTn id="47" dur="1000" fill="hold"/>
                                        <p:tgtEl>
                                          <p:spTgt spid="67"/>
                                        </p:tgtEl>
                                        <p:attrNameLst>
                                          <p:attrName>ppt_y</p:attrName>
                                        </p:attrNameLst>
                                      </p:cBhvr>
                                      <p:tavLst>
                                        <p:tav tm="0">
                                          <p:val>
                                            <p:strVal val="1+#ppt_h/2"/>
                                          </p:val>
                                        </p:tav>
                                        <p:tav tm="100000">
                                          <p:val>
                                            <p:strVal val="#ppt_y"/>
                                          </p:val>
                                        </p:tav>
                                      </p:tavLst>
                                    </p:anim>
                                  </p:childTnLst>
                                </p:cTn>
                              </p:par>
                              <p:par>
                                <p:cTn id="48" presetID="53" presetClass="entr" presetSubtype="0" fill="hold" grpId="0" nodeType="withEffect">
                                  <p:stCondLst>
                                    <p:cond delay="900"/>
                                  </p:stCondLst>
                                  <p:childTnLst>
                                    <p:set>
                                      <p:cBhvr>
                                        <p:cTn id="49" dur="1" fill="hold">
                                          <p:stCondLst>
                                            <p:cond delay="0"/>
                                          </p:stCondLst>
                                        </p:cTn>
                                        <p:tgtEl>
                                          <p:spTgt spid="72"/>
                                        </p:tgtEl>
                                        <p:attrNameLst>
                                          <p:attrName>style.visibility</p:attrName>
                                        </p:attrNameLst>
                                      </p:cBhvr>
                                      <p:to>
                                        <p:strVal val="visible"/>
                                      </p:to>
                                    </p:set>
                                    <p:anim calcmode="lin" valueType="num">
                                      <p:cBhvr>
                                        <p:cTn id="50" dur="500" fill="hold"/>
                                        <p:tgtEl>
                                          <p:spTgt spid="72"/>
                                        </p:tgtEl>
                                        <p:attrNameLst>
                                          <p:attrName>ppt_w</p:attrName>
                                        </p:attrNameLst>
                                      </p:cBhvr>
                                      <p:tavLst>
                                        <p:tav tm="0">
                                          <p:val>
                                            <p:fltVal val="0"/>
                                          </p:val>
                                        </p:tav>
                                        <p:tav tm="100000">
                                          <p:val>
                                            <p:strVal val="#ppt_w"/>
                                          </p:val>
                                        </p:tav>
                                      </p:tavLst>
                                    </p:anim>
                                    <p:anim calcmode="lin" valueType="num">
                                      <p:cBhvr>
                                        <p:cTn id="51" dur="500" fill="hold"/>
                                        <p:tgtEl>
                                          <p:spTgt spid="72"/>
                                        </p:tgtEl>
                                        <p:attrNameLst>
                                          <p:attrName>ppt_h</p:attrName>
                                        </p:attrNameLst>
                                      </p:cBhvr>
                                      <p:tavLst>
                                        <p:tav tm="0">
                                          <p:val>
                                            <p:fltVal val="0"/>
                                          </p:val>
                                        </p:tav>
                                        <p:tav tm="100000">
                                          <p:val>
                                            <p:strVal val="#ppt_h"/>
                                          </p:val>
                                        </p:tav>
                                      </p:tavLst>
                                    </p:anim>
                                    <p:animEffect transition="in" filter="fade">
                                      <p:cBhvr>
                                        <p:cTn id="52" dur="500"/>
                                        <p:tgtEl>
                                          <p:spTgt spid="72"/>
                                        </p:tgtEl>
                                      </p:cBhvr>
                                    </p:animEffect>
                                  </p:childTnLst>
                                </p:cTn>
                              </p:par>
                              <p:par>
                                <p:cTn id="53" presetID="53" presetClass="entr" presetSubtype="0" fill="hold" nodeType="withEffect">
                                  <p:stCondLst>
                                    <p:cond delay="100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2" presetClass="entr" presetSubtype="4" accel="50000" decel="50000" fill="hold" grpId="0" nodeType="withEffect">
                                  <p:stCondLst>
                                    <p:cond delay="1100"/>
                                  </p:stCondLst>
                                  <p:childTnLst>
                                    <p:set>
                                      <p:cBhvr>
                                        <p:cTn id="59" dur="1" fill="hold">
                                          <p:stCondLst>
                                            <p:cond delay="0"/>
                                          </p:stCondLst>
                                        </p:cTn>
                                        <p:tgtEl>
                                          <p:spTgt spid="68"/>
                                        </p:tgtEl>
                                        <p:attrNameLst>
                                          <p:attrName>style.visibility</p:attrName>
                                        </p:attrNameLst>
                                      </p:cBhvr>
                                      <p:to>
                                        <p:strVal val="visible"/>
                                      </p:to>
                                    </p:set>
                                    <p:anim calcmode="lin" valueType="num">
                                      <p:cBhvr additive="base">
                                        <p:cTn id="60" dur="1000" fill="hold"/>
                                        <p:tgtEl>
                                          <p:spTgt spid="68"/>
                                        </p:tgtEl>
                                        <p:attrNameLst>
                                          <p:attrName>ppt_x</p:attrName>
                                        </p:attrNameLst>
                                      </p:cBhvr>
                                      <p:tavLst>
                                        <p:tav tm="0">
                                          <p:val>
                                            <p:strVal val="#ppt_x"/>
                                          </p:val>
                                        </p:tav>
                                        <p:tav tm="100000">
                                          <p:val>
                                            <p:strVal val="#ppt_x"/>
                                          </p:val>
                                        </p:tav>
                                      </p:tavLst>
                                    </p:anim>
                                    <p:anim calcmode="lin" valueType="num">
                                      <p:cBhvr additive="base">
                                        <p:cTn id="61" dur="1000" fill="hold"/>
                                        <p:tgtEl>
                                          <p:spTgt spid="68"/>
                                        </p:tgtEl>
                                        <p:attrNameLst>
                                          <p:attrName>ppt_y</p:attrName>
                                        </p:attrNameLst>
                                      </p:cBhvr>
                                      <p:tavLst>
                                        <p:tav tm="0">
                                          <p:val>
                                            <p:strVal val="1+#ppt_h/2"/>
                                          </p:val>
                                        </p:tav>
                                        <p:tav tm="100000">
                                          <p:val>
                                            <p:strVal val="#ppt_y"/>
                                          </p:val>
                                        </p:tav>
                                      </p:tavLst>
                                    </p:anim>
                                  </p:childTnLst>
                                </p:cTn>
                              </p:par>
                              <p:par>
                                <p:cTn id="62" presetID="53" presetClass="entr" presetSubtype="0" fill="hold" grpId="0" nodeType="withEffect">
                                  <p:stCondLst>
                                    <p:cond delay="1200"/>
                                  </p:stCondLst>
                                  <p:childTnLst>
                                    <p:set>
                                      <p:cBhvr>
                                        <p:cTn id="63" dur="1" fill="hold">
                                          <p:stCondLst>
                                            <p:cond delay="0"/>
                                          </p:stCondLst>
                                        </p:cTn>
                                        <p:tgtEl>
                                          <p:spTgt spid="73"/>
                                        </p:tgtEl>
                                        <p:attrNameLst>
                                          <p:attrName>style.visibility</p:attrName>
                                        </p:attrNameLst>
                                      </p:cBhvr>
                                      <p:to>
                                        <p:strVal val="visible"/>
                                      </p:to>
                                    </p:set>
                                    <p:anim calcmode="lin" valueType="num">
                                      <p:cBhvr>
                                        <p:cTn id="64" dur="500" fill="hold"/>
                                        <p:tgtEl>
                                          <p:spTgt spid="73"/>
                                        </p:tgtEl>
                                        <p:attrNameLst>
                                          <p:attrName>ppt_w</p:attrName>
                                        </p:attrNameLst>
                                      </p:cBhvr>
                                      <p:tavLst>
                                        <p:tav tm="0">
                                          <p:val>
                                            <p:fltVal val="0"/>
                                          </p:val>
                                        </p:tav>
                                        <p:tav tm="100000">
                                          <p:val>
                                            <p:strVal val="#ppt_w"/>
                                          </p:val>
                                        </p:tav>
                                      </p:tavLst>
                                    </p:anim>
                                    <p:anim calcmode="lin" valueType="num">
                                      <p:cBhvr>
                                        <p:cTn id="65" dur="500" fill="hold"/>
                                        <p:tgtEl>
                                          <p:spTgt spid="73"/>
                                        </p:tgtEl>
                                        <p:attrNameLst>
                                          <p:attrName>ppt_h</p:attrName>
                                        </p:attrNameLst>
                                      </p:cBhvr>
                                      <p:tavLst>
                                        <p:tav tm="0">
                                          <p:val>
                                            <p:fltVal val="0"/>
                                          </p:val>
                                        </p:tav>
                                        <p:tav tm="100000">
                                          <p:val>
                                            <p:strVal val="#ppt_h"/>
                                          </p:val>
                                        </p:tav>
                                      </p:tavLst>
                                    </p:anim>
                                    <p:animEffect transition="in" filter="fade">
                                      <p:cBhvr>
                                        <p:cTn id="66" dur="500"/>
                                        <p:tgtEl>
                                          <p:spTgt spid="73"/>
                                        </p:tgtEl>
                                      </p:cBhvr>
                                    </p:animEffect>
                                  </p:childTnLst>
                                </p:cTn>
                              </p:par>
                              <p:par>
                                <p:cTn id="67" presetID="53" presetClass="entr" presetSubtype="0" fill="hold" nodeType="withEffect">
                                  <p:stCondLst>
                                    <p:cond delay="1300"/>
                                  </p:stCondLst>
                                  <p:childTnLst>
                                    <p:set>
                                      <p:cBhvr>
                                        <p:cTn id="68" dur="1" fill="hold">
                                          <p:stCondLst>
                                            <p:cond delay="0"/>
                                          </p:stCondLst>
                                        </p:cTn>
                                        <p:tgtEl>
                                          <p:spTgt spid="83"/>
                                        </p:tgtEl>
                                        <p:attrNameLst>
                                          <p:attrName>style.visibility</p:attrName>
                                        </p:attrNameLst>
                                      </p:cBhvr>
                                      <p:to>
                                        <p:strVal val="visible"/>
                                      </p:to>
                                    </p:set>
                                    <p:anim calcmode="lin" valueType="num">
                                      <p:cBhvr>
                                        <p:cTn id="69" dur="500" fill="hold"/>
                                        <p:tgtEl>
                                          <p:spTgt spid="83"/>
                                        </p:tgtEl>
                                        <p:attrNameLst>
                                          <p:attrName>ppt_w</p:attrName>
                                        </p:attrNameLst>
                                      </p:cBhvr>
                                      <p:tavLst>
                                        <p:tav tm="0">
                                          <p:val>
                                            <p:fltVal val="0"/>
                                          </p:val>
                                        </p:tav>
                                        <p:tav tm="100000">
                                          <p:val>
                                            <p:strVal val="#ppt_w"/>
                                          </p:val>
                                        </p:tav>
                                      </p:tavLst>
                                    </p:anim>
                                    <p:anim calcmode="lin" valueType="num">
                                      <p:cBhvr>
                                        <p:cTn id="70" dur="500" fill="hold"/>
                                        <p:tgtEl>
                                          <p:spTgt spid="83"/>
                                        </p:tgtEl>
                                        <p:attrNameLst>
                                          <p:attrName>ppt_h</p:attrName>
                                        </p:attrNameLst>
                                      </p:cBhvr>
                                      <p:tavLst>
                                        <p:tav tm="0">
                                          <p:val>
                                            <p:fltVal val="0"/>
                                          </p:val>
                                        </p:tav>
                                        <p:tav tm="100000">
                                          <p:val>
                                            <p:strVal val="#ppt_h"/>
                                          </p:val>
                                        </p:tav>
                                      </p:tavLst>
                                    </p:anim>
                                    <p:animEffect transition="in" filter="fade">
                                      <p:cBhvr>
                                        <p:cTn id="71" dur="500"/>
                                        <p:tgtEl>
                                          <p:spTgt spid="83"/>
                                        </p:tgtEl>
                                      </p:cBhvr>
                                    </p:animEffect>
                                  </p:childTnLst>
                                </p:cTn>
                              </p:par>
                              <p:par>
                                <p:cTn id="72" presetID="2" presetClass="entr" presetSubtype="4" accel="50000" decel="50000" fill="hold" grpId="0" nodeType="withEffect">
                                  <p:stCondLst>
                                    <p:cond delay="1400"/>
                                  </p:stCondLst>
                                  <p:childTnLst>
                                    <p:set>
                                      <p:cBhvr>
                                        <p:cTn id="73" dur="1" fill="hold">
                                          <p:stCondLst>
                                            <p:cond delay="0"/>
                                          </p:stCondLst>
                                        </p:cTn>
                                        <p:tgtEl>
                                          <p:spTgt spid="69"/>
                                        </p:tgtEl>
                                        <p:attrNameLst>
                                          <p:attrName>style.visibility</p:attrName>
                                        </p:attrNameLst>
                                      </p:cBhvr>
                                      <p:to>
                                        <p:strVal val="visible"/>
                                      </p:to>
                                    </p:set>
                                    <p:anim calcmode="lin" valueType="num">
                                      <p:cBhvr additive="base">
                                        <p:cTn id="74" dur="1000" fill="hold"/>
                                        <p:tgtEl>
                                          <p:spTgt spid="69"/>
                                        </p:tgtEl>
                                        <p:attrNameLst>
                                          <p:attrName>ppt_x</p:attrName>
                                        </p:attrNameLst>
                                      </p:cBhvr>
                                      <p:tavLst>
                                        <p:tav tm="0">
                                          <p:val>
                                            <p:strVal val="#ppt_x"/>
                                          </p:val>
                                        </p:tav>
                                        <p:tav tm="100000">
                                          <p:val>
                                            <p:strVal val="#ppt_x"/>
                                          </p:val>
                                        </p:tav>
                                      </p:tavLst>
                                    </p:anim>
                                    <p:anim calcmode="lin" valueType="num">
                                      <p:cBhvr additive="base">
                                        <p:cTn id="75" dur="1000" fill="hold"/>
                                        <p:tgtEl>
                                          <p:spTgt spid="69"/>
                                        </p:tgtEl>
                                        <p:attrNameLst>
                                          <p:attrName>ppt_y</p:attrName>
                                        </p:attrNameLst>
                                      </p:cBhvr>
                                      <p:tavLst>
                                        <p:tav tm="0">
                                          <p:val>
                                            <p:strVal val="1+#ppt_h/2"/>
                                          </p:val>
                                        </p:tav>
                                        <p:tav tm="100000">
                                          <p:val>
                                            <p:strVal val="#ppt_y"/>
                                          </p:val>
                                        </p:tav>
                                      </p:tavLst>
                                    </p:anim>
                                  </p:childTnLst>
                                </p:cTn>
                              </p:par>
                              <p:par>
                                <p:cTn id="76" presetID="53" presetClass="entr" presetSubtype="0" fill="hold" grpId="0" nodeType="withEffect">
                                  <p:stCondLst>
                                    <p:cond delay="1500"/>
                                  </p:stCondLst>
                                  <p:childTnLst>
                                    <p:set>
                                      <p:cBhvr>
                                        <p:cTn id="77" dur="1" fill="hold">
                                          <p:stCondLst>
                                            <p:cond delay="0"/>
                                          </p:stCondLst>
                                        </p:cTn>
                                        <p:tgtEl>
                                          <p:spTgt spid="71"/>
                                        </p:tgtEl>
                                        <p:attrNameLst>
                                          <p:attrName>style.visibility</p:attrName>
                                        </p:attrNameLst>
                                      </p:cBhvr>
                                      <p:to>
                                        <p:strVal val="visible"/>
                                      </p:to>
                                    </p:set>
                                    <p:anim calcmode="lin" valueType="num">
                                      <p:cBhvr>
                                        <p:cTn id="78" dur="500" fill="hold"/>
                                        <p:tgtEl>
                                          <p:spTgt spid="71"/>
                                        </p:tgtEl>
                                        <p:attrNameLst>
                                          <p:attrName>ppt_w</p:attrName>
                                        </p:attrNameLst>
                                      </p:cBhvr>
                                      <p:tavLst>
                                        <p:tav tm="0">
                                          <p:val>
                                            <p:fltVal val="0"/>
                                          </p:val>
                                        </p:tav>
                                        <p:tav tm="100000">
                                          <p:val>
                                            <p:strVal val="#ppt_w"/>
                                          </p:val>
                                        </p:tav>
                                      </p:tavLst>
                                    </p:anim>
                                    <p:anim calcmode="lin" valueType="num">
                                      <p:cBhvr>
                                        <p:cTn id="79" dur="500" fill="hold"/>
                                        <p:tgtEl>
                                          <p:spTgt spid="71"/>
                                        </p:tgtEl>
                                        <p:attrNameLst>
                                          <p:attrName>ppt_h</p:attrName>
                                        </p:attrNameLst>
                                      </p:cBhvr>
                                      <p:tavLst>
                                        <p:tav tm="0">
                                          <p:val>
                                            <p:fltVal val="0"/>
                                          </p:val>
                                        </p:tav>
                                        <p:tav tm="100000">
                                          <p:val>
                                            <p:strVal val="#ppt_h"/>
                                          </p:val>
                                        </p:tav>
                                      </p:tavLst>
                                    </p:anim>
                                    <p:animEffect transition="in" filter="fade">
                                      <p:cBhvr>
                                        <p:cTn id="8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p:bldP spid="67" grpId="0"/>
      <p:bldP spid="68" grpId="0"/>
      <p:bldP spid="69" grpId="0"/>
      <p:bldP spid="70" grpId="0"/>
      <p:bldP spid="71" grpId="0"/>
      <p:bldP spid="72"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04</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存在不足</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77211" y="763298"/>
            <a:ext cx="1451936"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IMPERFECTIONS </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36600" y="3157286"/>
            <a:ext cx="180000" cy="180000"/>
          </a:xfrm>
          <a:prstGeom prst="ellipse">
            <a:avLst/>
          </a:prstGeom>
          <a:solidFill>
            <a:sysClr val="window" lastClr="FFFFFF"/>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ITC Avant Garde Std Bk"/>
            </a:endParaRPr>
          </a:p>
        </p:txBody>
      </p:sp>
      <p:sp>
        <p:nvSpPr>
          <p:cNvPr id="42" name="椭圆 41"/>
          <p:cNvSpPr/>
          <p:nvPr/>
        </p:nvSpPr>
        <p:spPr>
          <a:xfrm>
            <a:off x="-901800" y="3157286"/>
            <a:ext cx="180000" cy="180000"/>
          </a:xfrm>
          <a:prstGeom prst="ellipse">
            <a:avLst/>
          </a:prstGeom>
          <a:solidFill>
            <a:sysClr val="window" lastClr="FFFFFF"/>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ITC Avant Garde Std Bk"/>
            </a:endParaRPr>
          </a:p>
        </p:txBody>
      </p:sp>
      <p:sp>
        <p:nvSpPr>
          <p:cNvPr id="43" name="椭圆 42"/>
          <p:cNvSpPr/>
          <p:nvPr/>
        </p:nvSpPr>
        <p:spPr>
          <a:xfrm>
            <a:off x="-749400" y="3157286"/>
            <a:ext cx="180000" cy="180000"/>
          </a:xfrm>
          <a:prstGeom prst="ellipse">
            <a:avLst/>
          </a:prstGeom>
          <a:solidFill>
            <a:sysClr val="window" lastClr="FFFFFF"/>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ITC Avant Garde Std Bk"/>
            </a:endParaRPr>
          </a:p>
        </p:txBody>
      </p:sp>
      <p:sp>
        <p:nvSpPr>
          <p:cNvPr id="44" name="椭圆 43"/>
          <p:cNvSpPr/>
          <p:nvPr/>
        </p:nvSpPr>
        <p:spPr>
          <a:xfrm>
            <a:off x="-597000" y="3157286"/>
            <a:ext cx="180000" cy="180000"/>
          </a:xfrm>
          <a:prstGeom prst="ellipse">
            <a:avLst/>
          </a:prstGeom>
          <a:solidFill>
            <a:sysClr val="window" lastClr="FFFFFF"/>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ITC Avant Garde Std Bk"/>
            </a:endParaRPr>
          </a:p>
        </p:txBody>
      </p:sp>
      <p:sp>
        <p:nvSpPr>
          <p:cNvPr id="45" name="椭圆 44"/>
          <p:cNvSpPr/>
          <p:nvPr/>
        </p:nvSpPr>
        <p:spPr>
          <a:xfrm>
            <a:off x="-444600" y="3157286"/>
            <a:ext cx="180000" cy="180000"/>
          </a:xfrm>
          <a:prstGeom prst="ellipse">
            <a:avLst/>
          </a:prstGeom>
          <a:solidFill>
            <a:sysClr val="window" lastClr="FFFFFF"/>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ITC Avant Garde Std Bk"/>
            </a:endParaRPr>
          </a:p>
        </p:txBody>
      </p:sp>
      <p:sp>
        <p:nvSpPr>
          <p:cNvPr id="46" name="椭圆 45"/>
          <p:cNvSpPr/>
          <p:nvPr/>
        </p:nvSpPr>
        <p:spPr>
          <a:xfrm>
            <a:off x="1490540" y="1946329"/>
            <a:ext cx="1304364" cy="130436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7" name="椭圆 46"/>
          <p:cNvSpPr/>
          <p:nvPr/>
        </p:nvSpPr>
        <p:spPr>
          <a:xfrm>
            <a:off x="4106022" y="1943435"/>
            <a:ext cx="1304364" cy="130436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8" name="椭圆 47"/>
          <p:cNvSpPr/>
          <p:nvPr/>
        </p:nvSpPr>
        <p:spPr>
          <a:xfrm>
            <a:off x="6774609" y="1943435"/>
            <a:ext cx="1304364" cy="130436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9" name="椭圆 48"/>
          <p:cNvSpPr/>
          <p:nvPr/>
        </p:nvSpPr>
        <p:spPr>
          <a:xfrm>
            <a:off x="9397719" y="1943435"/>
            <a:ext cx="1304364" cy="1304364"/>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50" name="Freeform 164"/>
          <p:cNvSpPr>
            <a:spLocks noEditPoints="1"/>
          </p:cNvSpPr>
          <p:nvPr/>
        </p:nvSpPr>
        <p:spPr bwMode="auto">
          <a:xfrm>
            <a:off x="9743353" y="2289070"/>
            <a:ext cx="613095" cy="613095"/>
          </a:xfrm>
          <a:custGeom>
            <a:avLst/>
            <a:gdLst>
              <a:gd name="T0" fmla="*/ 36 w 128"/>
              <a:gd name="T1" fmla="*/ 40 h 128"/>
              <a:gd name="T2" fmla="*/ 32 w 128"/>
              <a:gd name="T3" fmla="*/ 44 h 128"/>
              <a:gd name="T4" fmla="*/ 32 w 128"/>
              <a:gd name="T5" fmla="*/ 84 h 128"/>
              <a:gd name="T6" fmla="*/ 36 w 128"/>
              <a:gd name="T7" fmla="*/ 88 h 128"/>
              <a:gd name="T8" fmla="*/ 40 w 128"/>
              <a:gd name="T9" fmla="*/ 84 h 128"/>
              <a:gd name="T10" fmla="*/ 40 w 128"/>
              <a:gd name="T11" fmla="*/ 44 h 128"/>
              <a:gd name="T12" fmla="*/ 36 w 128"/>
              <a:gd name="T13" fmla="*/ 40 h 128"/>
              <a:gd name="T14" fmla="*/ 68 w 128"/>
              <a:gd name="T15" fmla="*/ 52 h 128"/>
              <a:gd name="T16" fmla="*/ 64 w 128"/>
              <a:gd name="T17" fmla="*/ 56 h 128"/>
              <a:gd name="T18" fmla="*/ 64 w 128"/>
              <a:gd name="T19" fmla="*/ 80 h 128"/>
              <a:gd name="T20" fmla="*/ 68 w 128"/>
              <a:gd name="T21" fmla="*/ 84 h 128"/>
              <a:gd name="T22" fmla="*/ 72 w 128"/>
              <a:gd name="T23" fmla="*/ 80 h 128"/>
              <a:gd name="T24" fmla="*/ 72 w 128"/>
              <a:gd name="T25" fmla="*/ 56 h 128"/>
              <a:gd name="T26" fmla="*/ 68 w 128"/>
              <a:gd name="T27" fmla="*/ 52 h 128"/>
              <a:gd name="T28" fmla="*/ 96 w 128"/>
              <a:gd name="T29" fmla="*/ 68 h 128"/>
              <a:gd name="T30" fmla="*/ 100 w 128"/>
              <a:gd name="T31" fmla="*/ 72 h 128"/>
              <a:gd name="T32" fmla="*/ 104 w 128"/>
              <a:gd name="T33" fmla="*/ 68 h 128"/>
              <a:gd name="T34" fmla="*/ 104 w 128"/>
              <a:gd name="T35" fmla="*/ 36 h 128"/>
              <a:gd name="T36" fmla="*/ 100 w 128"/>
              <a:gd name="T37" fmla="*/ 32 h 128"/>
              <a:gd name="T38" fmla="*/ 96 w 128"/>
              <a:gd name="T39" fmla="*/ 36 h 128"/>
              <a:gd name="T40" fmla="*/ 96 w 128"/>
              <a:gd name="T41" fmla="*/ 68 h 128"/>
              <a:gd name="T42" fmla="*/ 96 w 128"/>
              <a:gd name="T43" fmla="*/ 0 h 128"/>
              <a:gd name="T44" fmla="*/ 64 w 128"/>
              <a:gd name="T45" fmla="*/ 24 h 128"/>
              <a:gd name="T46" fmla="*/ 32 w 128"/>
              <a:gd name="T47" fmla="*/ 12 h 128"/>
              <a:gd name="T48" fmla="*/ 0 w 128"/>
              <a:gd name="T49" fmla="*/ 32 h 128"/>
              <a:gd name="T50" fmla="*/ 0 w 128"/>
              <a:gd name="T51" fmla="*/ 40 h 128"/>
              <a:gd name="T52" fmla="*/ 0 w 128"/>
              <a:gd name="T53" fmla="*/ 120 h 128"/>
              <a:gd name="T54" fmla="*/ 0 w 128"/>
              <a:gd name="T55" fmla="*/ 124 h 128"/>
              <a:gd name="T56" fmla="*/ 0 w 128"/>
              <a:gd name="T57" fmla="*/ 128 h 128"/>
              <a:gd name="T58" fmla="*/ 6 w 128"/>
              <a:gd name="T59" fmla="*/ 124 h 128"/>
              <a:gd name="T60" fmla="*/ 8 w 128"/>
              <a:gd name="T61" fmla="*/ 124 h 128"/>
              <a:gd name="T62" fmla="*/ 8 w 128"/>
              <a:gd name="T63" fmla="*/ 123 h 128"/>
              <a:gd name="T64" fmla="*/ 32 w 128"/>
              <a:gd name="T65" fmla="*/ 108 h 128"/>
              <a:gd name="T66" fmla="*/ 64 w 128"/>
              <a:gd name="T67" fmla="*/ 120 h 128"/>
              <a:gd name="T68" fmla="*/ 96 w 128"/>
              <a:gd name="T69" fmla="*/ 96 h 128"/>
              <a:gd name="T70" fmla="*/ 120 w 128"/>
              <a:gd name="T71" fmla="*/ 114 h 128"/>
              <a:gd name="T72" fmla="*/ 120 w 128"/>
              <a:gd name="T73" fmla="*/ 116 h 128"/>
              <a:gd name="T74" fmla="*/ 123 w 128"/>
              <a:gd name="T75" fmla="*/ 116 h 128"/>
              <a:gd name="T76" fmla="*/ 128 w 128"/>
              <a:gd name="T77" fmla="*/ 120 h 128"/>
              <a:gd name="T78" fmla="*/ 128 w 128"/>
              <a:gd name="T79" fmla="*/ 116 h 128"/>
              <a:gd name="T80" fmla="*/ 128 w 128"/>
              <a:gd name="T81" fmla="*/ 112 h 128"/>
              <a:gd name="T82" fmla="*/ 128 w 128"/>
              <a:gd name="T83" fmla="*/ 32 h 128"/>
              <a:gd name="T84" fmla="*/ 128 w 128"/>
              <a:gd name="T85" fmla="*/ 24 h 128"/>
              <a:gd name="T86" fmla="*/ 96 w 128"/>
              <a:gd name="T87" fmla="*/ 0 h 128"/>
              <a:gd name="T88" fmla="*/ 120 w 128"/>
              <a:gd name="T89" fmla="*/ 106 h 128"/>
              <a:gd name="T90" fmla="*/ 96 w 128"/>
              <a:gd name="T91" fmla="*/ 88 h 128"/>
              <a:gd name="T92" fmla="*/ 64 w 128"/>
              <a:gd name="T93" fmla="*/ 112 h 128"/>
              <a:gd name="T94" fmla="*/ 32 w 128"/>
              <a:gd name="T95" fmla="*/ 100 h 128"/>
              <a:gd name="T96" fmla="*/ 8 w 128"/>
              <a:gd name="T97" fmla="*/ 115 h 128"/>
              <a:gd name="T98" fmla="*/ 8 w 128"/>
              <a:gd name="T99" fmla="*/ 35 h 128"/>
              <a:gd name="T100" fmla="*/ 32 w 128"/>
              <a:gd name="T101" fmla="*/ 20 h 128"/>
              <a:gd name="T102" fmla="*/ 64 w 128"/>
              <a:gd name="T103" fmla="*/ 32 h 128"/>
              <a:gd name="T104" fmla="*/ 96 w 128"/>
              <a:gd name="T105" fmla="*/ 8 h 128"/>
              <a:gd name="T106" fmla="*/ 120 w 128"/>
              <a:gd name="T107" fmla="*/ 26 h 128"/>
              <a:gd name="T108" fmla="*/ 120 w 128"/>
              <a:gd name="T109"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28">
                <a:moveTo>
                  <a:pt x="36" y="40"/>
                </a:moveTo>
                <a:cubicBezTo>
                  <a:pt x="34" y="40"/>
                  <a:pt x="32" y="42"/>
                  <a:pt x="32" y="44"/>
                </a:cubicBezTo>
                <a:cubicBezTo>
                  <a:pt x="32" y="84"/>
                  <a:pt x="32" y="84"/>
                  <a:pt x="32" y="84"/>
                </a:cubicBezTo>
                <a:cubicBezTo>
                  <a:pt x="32" y="86"/>
                  <a:pt x="34" y="88"/>
                  <a:pt x="36" y="88"/>
                </a:cubicBezTo>
                <a:cubicBezTo>
                  <a:pt x="38" y="88"/>
                  <a:pt x="40" y="86"/>
                  <a:pt x="40" y="84"/>
                </a:cubicBezTo>
                <a:cubicBezTo>
                  <a:pt x="40" y="44"/>
                  <a:pt x="40" y="44"/>
                  <a:pt x="40" y="44"/>
                </a:cubicBezTo>
                <a:cubicBezTo>
                  <a:pt x="40" y="42"/>
                  <a:pt x="38" y="40"/>
                  <a:pt x="36" y="40"/>
                </a:cubicBezTo>
                <a:close/>
                <a:moveTo>
                  <a:pt x="68" y="52"/>
                </a:moveTo>
                <a:cubicBezTo>
                  <a:pt x="66" y="52"/>
                  <a:pt x="64" y="54"/>
                  <a:pt x="64" y="56"/>
                </a:cubicBezTo>
                <a:cubicBezTo>
                  <a:pt x="64" y="80"/>
                  <a:pt x="64" y="80"/>
                  <a:pt x="64" y="80"/>
                </a:cubicBezTo>
                <a:cubicBezTo>
                  <a:pt x="64" y="82"/>
                  <a:pt x="66" y="84"/>
                  <a:pt x="68" y="84"/>
                </a:cubicBezTo>
                <a:cubicBezTo>
                  <a:pt x="70" y="84"/>
                  <a:pt x="72" y="82"/>
                  <a:pt x="72" y="80"/>
                </a:cubicBezTo>
                <a:cubicBezTo>
                  <a:pt x="72" y="56"/>
                  <a:pt x="72" y="56"/>
                  <a:pt x="72" y="56"/>
                </a:cubicBezTo>
                <a:cubicBezTo>
                  <a:pt x="72" y="54"/>
                  <a:pt x="70" y="52"/>
                  <a:pt x="68" y="52"/>
                </a:cubicBezTo>
                <a:close/>
                <a:moveTo>
                  <a:pt x="96" y="68"/>
                </a:moveTo>
                <a:cubicBezTo>
                  <a:pt x="96" y="70"/>
                  <a:pt x="98" y="72"/>
                  <a:pt x="100" y="72"/>
                </a:cubicBezTo>
                <a:cubicBezTo>
                  <a:pt x="102" y="72"/>
                  <a:pt x="104" y="70"/>
                  <a:pt x="104" y="68"/>
                </a:cubicBezTo>
                <a:cubicBezTo>
                  <a:pt x="104" y="36"/>
                  <a:pt x="104" y="36"/>
                  <a:pt x="104" y="36"/>
                </a:cubicBezTo>
                <a:cubicBezTo>
                  <a:pt x="104" y="34"/>
                  <a:pt x="102" y="32"/>
                  <a:pt x="100" y="32"/>
                </a:cubicBezTo>
                <a:cubicBezTo>
                  <a:pt x="98" y="32"/>
                  <a:pt x="96" y="34"/>
                  <a:pt x="96" y="36"/>
                </a:cubicBezTo>
                <a:lnTo>
                  <a:pt x="96" y="68"/>
                </a:lnTo>
                <a:close/>
                <a:moveTo>
                  <a:pt x="96" y="0"/>
                </a:moveTo>
                <a:cubicBezTo>
                  <a:pt x="64" y="24"/>
                  <a:pt x="64" y="24"/>
                  <a:pt x="64" y="24"/>
                </a:cubicBezTo>
                <a:cubicBezTo>
                  <a:pt x="32" y="12"/>
                  <a:pt x="32" y="12"/>
                  <a:pt x="32" y="12"/>
                </a:cubicBezTo>
                <a:cubicBezTo>
                  <a:pt x="0" y="32"/>
                  <a:pt x="0" y="32"/>
                  <a:pt x="0" y="32"/>
                </a:cubicBezTo>
                <a:cubicBezTo>
                  <a:pt x="0" y="40"/>
                  <a:pt x="0" y="40"/>
                  <a:pt x="0" y="40"/>
                </a:cubicBezTo>
                <a:cubicBezTo>
                  <a:pt x="0" y="120"/>
                  <a:pt x="0" y="120"/>
                  <a:pt x="0" y="120"/>
                </a:cubicBezTo>
                <a:cubicBezTo>
                  <a:pt x="0" y="124"/>
                  <a:pt x="0" y="124"/>
                  <a:pt x="0" y="124"/>
                </a:cubicBezTo>
                <a:cubicBezTo>
                  <a:pt x="0" y="128"/>
                  <a:pt x="0" y="128"/>
                  <a:pt x="0" y="128"/>
                </a:cubicBezTo>
                <a:cubicBezTo>
                  <a:pt x="6" y="124"/>
                  <a:pt x="6" y="124"/>
                  <a:pt x="6" y="124"/>
                </a:cubicBezTo>
                <a:cubicBezTo>
                  <a:pt x="8" y="124"/>
                  <a:pt x="8" y="124"/>
                  <a:pt x="8" y="124"/>
                </a:cubicBezTo>
                <a:cubicBezTo>
                  <a:pt x="8" y="123"/>
                  <a:pt x="8" y="123"/>
                  <a:pt x="8" y="123"/>
                </a:cubicBezTo>
                <a:cubicBezTo>
                  <a:pt x="32" y="108"/>
                  <a:pt x="32" y="108"/>
                  <a:pt x="32" y="108"/>
                </a:cubicBezTo>
                <a:cubicBezTo>
                  <a:pt x="64" y="120"/>
                  <a:pt x="64" y="120"/>
                  <a:pt x="64" y="120"/>
                </a:cubicBezTo>
                <a:cubicBezTo>
                  <a:pt x="96" y="96"/>
                  <a:pt x="96" y="96"/>
                  <a:pt x="96" y="96"/>
                </a:cubicBezTo>
                <a:cubicBezTo>
                  <a:pt x="120" y="114"/>
                  <a:pt x="120" y="114"/>
                  <a:pt x="120" y="114"/>
                </a:cubicBezTo>
                <a:cubicBezTo>
                  <a:pt x="120" y="116"/>
                  <a:pt x="120" y="116"/>
                  <a:pt x="120" y="116"/>
                </a:cubicBezTo>
                <a:cubicBezTo>
                  <a:pt x="123" y="116"/>
                  <a:pt x="123" y="116"/>
                  <a:pt x="123" y="116"/>
                </a:cubicBezTo>
                <a:cubicBezTo>
                  <a:pt x="128" y="120"/>
                  <a:pt x="128" y="120"/>
                  <a:pt x="128" y="120"/>
                </a:cubicBezTo>
                <a:cubicBezTo>
                  <a:pt x="128" y="116"/>
                  <a:pt x="128" y="116"/>
                  <a:pt x="128" y="116"/>
                </a:cubicBezTo>
                <a:cubicBezTo>
                  <a:pt x="128" y="112"/>
                  <a:pt x="128" y="112"/>
                  <a:pt x="128" y="112"/>
                </a:cubicBezTo>
                <a:cubicBezTo>
                  <a:pt x="128" y="32"/>
                  <a:pt x="128" y="32"/>
                  <a:pt x="128" y="32"/>
                </a:cubicBezTo>
                <a:cubicBezTo>
                  <a:pt x="128" y="24"/>
                  <a:pt x="128" y="24"/>
                  <a:pt x="128" y="24"/>
                </a:cubicBezTo>
                <a:lnTo>
                  <a:pt x="96" y="0"/>
                </a:lnTo>
                <a:close/>
                <a:moveTo>
                  <a:pt x="120" y="106"/>
                </a:moveTo>
                <a:cubicBezTo>
                  <a:pt x="96" y="88"/>
                  <a:pt x="96" y="88"/>
                  <a:pt x="96" y="88"/>
                </a:cubicBezTo>
                <a:cubicBezTo>
                  <a:pt x="64" y="112"/>
                  <a:pt x="64" y="112"/>
                  <a:pt x="64" y="112"/>
                </a:cubicBezTo>
                <a:cubicBezTo>
                  <a:pt x="32" y="100"/>
                  <a:pt x="32" y="100"/>
                  <a:pt x="32" y="100"/>
                </a:cubicBezTo>
                <a:cubicBezTo>
                  <a:pt x="8" y="115"/>
                  <a:pt x="8" y="115"/>
                  <a:pt x="8" y="115"/>
                </a:cubicBezTo>
                <a:cubicBezTo>
                  <a:pt x="8" y="35"/>
                  <a:pt x="8" y="35"/>
                  <a:pt x="8" y="35"/>
                </a:cubicBezTo>
                <a:cubicBezTo>
                  <a:pt x="32" y="20"/>
                  <a:pt x="32" y="20"/>
                  <a:pt x="32" y="20"/>
                </a:cubicBezTo>
                <a:cubicBezTo>
                  <a:pt x="64" y="32"/>
                  <a:pt x="64" y="32"/>
                  <a:pt x="64" y="32"/>
                </a:cubicBezTo>
                <a:cubicBezTo>
                  <a:pt x="96" y="8"/>
                  <a:pt x="96" y="8"/>
                  <a:pt x="96" y="8"/>
                </a:cubicBezTo>
                <a:cubicBezTo>
                  <a:pt x="120" y="26"/>
                  <a:pt x="120" y="26"/>
                  <a:pt x="120" y="26"/>
                </a:cubicBezTo>
                <a:lnTo>
                  <a:pt x="120" y="106"/>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algn="ctr" defTabSz="914400"/>
            <a:endParaRPr lang="zh-CN" altLang="en-US">
              <a:blipFill>
                <a:blip r:embed="rId3"/>
                <a:stretch>
                  <a:fillRect/>
                </a:stretch>
              </a:blipFill>
              <a:latin typeface="ITC Avant Garde Std Bk"/>
            </a:endParaRPr>
          </a:p>
        </p:txBody>
      </p:sp>
      <p:sp>
        <p:nvSpPr>
          <p:cNvPr id="51" name="Freeform 175"/>
          <p:cNvSpPr>
            <a:spLocks noEditPoints="1"/>
          </p:cNvSpPr>
          <p:nvPr/>
        </p:nvSpPr>
        <p:spPr bwMode="auto">
          <a:xfrm>
            <a:off x="4426257" y="2290082"/>
            <a:ext cx="613095" cy="611071"/>
          </a:xfrm>
          <a:custGeom>
            <a:avLst/>
            <a:gdLst>
              <a:gd name="T0" fmla="*/ 59 w 128"/>
              <a:gd name="T1" fmla="*/ 96 h 128"/>
              <a:gd name="T2" fmla="*/ 29 w 128"/>
              <a:gd name="T3" fmla="*/ 96 h 128"/>
              <a:gd name="T4" fmla="*/ 20 w 128"/>
              <a:gd name="T5" fmla="*/ 100 h 128"/>
              <a:gd name="T6" fmla="*/ 29 w 128"/>
              <a:gd name="T7" fmla="*/ 104 h 128"/>
              <a:gd name="T8" fmla="*/ 59 w 128"/>
              <a:gd name="T9" fmla="*/ 104 h 128"/>
              <a:gd name="T10" fmla="*/ 108 w 128"/>
              <a:gd name="T11" fmla="*/ 100 h 128"/>
              <a:gd name="T12" fmla="*/ 44 w 128"/>
              <a:gd name="T13" fmla="*/ 110 h 128"/>
              <a:gd name="T14" fmla="*/ 44 w 128"/>
              <a:gd name="T15" fmla="*/ 90 h 128"/>
              <a:gd name="T16" fmla="*/ 44 w 128"/>
              <a:gd name="T17" fmla="*/ 110 h 128"/>
              <a:gd name="T18" fmla="*/ 95 w 128"/>
              <a:gd name="T19" fmla="*/ 64 h 128"/>
              <a:gd name="T20" fmla="*/ 65 w 128"/>
              <a:gd name="T21" fmla="*/ 64 h 128"/>
              <a:gd name="T22" fmla="*/ 20 w 128"/>
              <a:gd name="T23" fmla="*/ 68 h 128"/>
              <a:gd name="T24" fmla="*/ 65 w 128"/>
              <a:gd name="T25" fmla="*/ 72 h 128"/>
              <a:gd name="T26" fmla="*/ 95 w 128"/>
              <a:gd name="T27" fmla="*/ 72 h 128"/>
              <a:gd name="T28" fmla="*/ 108 w 128"/>
              <a:gd name="T29" fmla="*/ 68 h 128"/>
              <a:gd name="T30" fmla="*/ 80 w 128"/>
              <a:gd name="T31" fmla="*/ 78 h 128"/>
              <a:gd name="T32" fmla="*/ 80 w 128"/>
              <a:gd name="T33" fmla="*/ 58 h 128"/>
              <a:gd name="T34" fmla="*/ 80 w 128"/>
              <a:gd name="T35" fmla="*/ 78 h 128"/>
              <a:gd name="T36" fmla="*/ 16 w 128"/>
              <a:gd name="T37" fmla="*/ 0 h 128"/>
              <a:gd name="T38" fmla="*/ 0 w 128"/>
              <a:gd name="T39" fmla="*/ 112 h 128"/>
              <a:gd name="T40" fmla="*/ 112 w 128"/>
              <a:gd name="T41" fmla="*/ 128 h 128"/>
              <a:gd name="T42" fmla="*/ 128 w 128"/>
              <a:gd name="T43" fmla="*/ 16 h 128"/>
              <a:gd name="T44" fmla="*/ 120 w 128"/>
              <a:gd name="T45" fmla="*/ 112 h 128"/>
              <a:gd name="T46" fmla="*/ 16 w 128"/>
              <a:gd name="T47" fmla="*/ 120 h 128"/>
              <a:gd name="T48" fmla="*/ 8 w 128"/>
              <a:gd name="T49" fmla="*/ 16 h 128"/>
              <a:gd name="T50" fmla="*/ 112 w 128"/>
              <a:gd name="T51" fmla="*/ 8 h 128"/>
              <a:gd name="T52" fmla="*/ 120 w 128"/>
              <a:gd name="T53" fmla="*/ 112 h 128"/>
              <a:gd name="T54" fmla="*/ 59 w 128"/>
              <a:gd name="T55" fmla="*/ 32 h 128"/>
              <a:gd name="T56" fmla="*/ 29 w 128"/>
              <a:gd name="T57" fmla="*/ 32 h 128"/>
              <a:gd name="T58" fmla="*/ 20 w 128"/>
              <a:gd name="T59" fmla="*/ 36 h 128"/>
              <a:gd name="T60" fmla="*/ 29 w 128"/>
              <a:gd name="T61" fmla="*/ 40 h 128"/>
              <a:gd name="T62" fmla="*/ 59 w 128"/>
              <a:gd name="T63" fmla="*/ 40 h 128"/>
              <a:gd name="T64" fmla="*/ 108 w 128"/>
              <a:gd name="T65" fmla="*/ 36 h 128"/>
              <a:gd name="T66" fmla="*/ 44 w 128"/>
              <a:gd name="T67" fmla="*/ 46 h 128"/>
              <a:gd name="T68" fmla="*/ 44 w 128"/>
              <a:gd name="T69" fmla="*/ 26 h 128"/>
              <a:gd name="T70" fmla="*/ 44 w 128"/>
              <a:gd name="T7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28">
                <a:moveTo>
                  <a:pt x="104" y="96"/>
                </a:moveTo>
                <a:cubicBezTo>
                  <a:pt x="59" y="96"/>
                  <a:pt x="59" y="96"/>
                  <a:pt x="59" y="96"/>
                </a:cubicBezTo>
                <a:cubicBezTo>
                  <a:pt x="58" y="89"/>
                  <a:pt x="51" y="84"/>
                  <a:pt x="44" y="84"/>
                </a:cubicBezTo>
                <a:cubicBezTo>
                  <a:pt x="37" y="84"/>
                  <a:pt x="30" y="89"/>
                  <a:pt x="29" y="96"/>
                </a:cubicBezTo>
                <a:cubicBezTo>
                  <a:pt x="24" y="96"/>
                  <a:pt x="24" y="96"/>
                  <a:pt x="24" y="96"/>
                </a:cubicBezTo>
                <a:cubicBezTo>
                  <a:pt x="22" y="96"/>
                  <a:pt x="20" y="98"/>
                  <a:pt x="20" y="100"/>
                </a:cubicBezTo>
                <a:cubicBezTo>
                  <a:pt x="20" y="102"/>
                  <a:pt x="22" y="104"/>
                  <a:pt x="24" y="104"/>
                </a:cubicBezTo>
                <a:cubicBezTo>
                  <a:pt x="29" y="104"/>
                  <a:pt x="29" y="104"/>
                  <a:pt x="29" y="104"/>
                </a:cubicBezTo>
                <a:cubicBezTo>
                  <a:pt x="30" y="111"/>
                  <a:pt x="37" y="116"/>
                  <a:pt x="44" y="116"/>
                </a:cubicBezTo>
                <a:cubicBezTo>
                  <a:pt x="51" y="116"/>
                  <a:pt x="58" y="111"/>
                  <a:pt x="59" y="104"/>
                </a:cubicBezTo>
                <a:cubicBezTo>
                  <a:pt x="104" y="104"/>
                  <a:pt x="104" y="104"/>
                  <a:pt x="104" y="104"/>
                </a:cubicBezTo>
                <a:cubicBezTo>
                  <a:pt x="106" y="104"/>
                  <a:pt x="108" y="102"/>
                  <a:pt x="108" y="100"/>
                </a:cubicBezTo>
                <a:cubicBezTo>
                  <a:pt x="108" y="98"/>
                  <a:pt x="106" y="96"/>
                  <a:pt x="104" y="96"/>
                </a:cubicBezTo>
                <a:close/>
                <a:moveTo>
                  <a:pt x="44" y="110"/>
                </a:moveTo>
                <a:cubicBezTo>
                  <a:pt x="39" y="110"/>
                  <a:pt x="34" y="105"/>
                  <a:pt x="34" y="100"/>
                </a:cubicBezTo>
                <a:cubicBezTo>
                  <a:pt x="34" y="95"/>
                  <a:pt x="39" y="90"/>
                  <a:pt x="44" y="90"/>
                </a:cubicBezTo>
                <a:cubicBezTo>
                  <a:pt x="49" y="90"/>
                  <a:pt x="54" y="95"/>
                  <a:pt x="54" y="100"/>
                </a:cubicBezTo>
                <a:cubicBezTo>
                  <a:pt x="54" y="105"/>
                  <a:pt x="49" y="110"/>
                  <a:pt x="44" y="110"/>
                </a:cubicBezTo>
                <a:close/>
                <a:moveTo>
                  <a:pt x="104" y="64"/>
                </a:moveTo>
                <a:cubicBezTo>
                  <a:pt x="95" y="64"/>
                  <a:pt x="95" y="64"/>
                  <a:pt x="95" y="64"/>
                </a:cubicBezTo>
                <a:cubicBezTo>
                  <a:pt x="94" y="57"/>
                  <a:pt x="87" y="52"/>
                  <a:pt x="80" y="52"/>
                </a:cubicBezTo>
                <a:cubicBezTo>
                  <a:pt x="73" y="52"/>
                  <a:pt x="66" y="57"/>
                  <a:pt x="65" y="64"/>
                </a:cubicBezTo>
                <a:cubicBezTo>
                  <a:pt x="24" y="64"/>
                  <a:pt x="24" y="64"/>
                  <a:pt x="24" y="64"/>
                </a:cubicBezTo>
                <a:cubicBezTo>
                  <a:pt x="22" y="64"/>
                  <a:pt x="20" y="66"/>
                  <a:pt x="20" y="68"/>
                </a:cubicBezTo>
                <a:cubicBezTo>
                  <a:pt x="20" y="70"/>
                  <a:pt x="22" y="72"/>
                  <a:pt x="24" y="72"/>
                </a:cubicBezTo>
                <a:cubicBezTo>
                  <a:pt x="65" y="72"/>
                  <a:pt x="65" y="72"/>
                  <a:pt x="65" y="72"/>
                </a:cubicBezTo>
                <a:cubicBezTo>
                  <a:pt x="66" y="79"/>
                  <a:pt x="73" y="84"/>
                  <a:pt x="80" y="84"/>
                </a:cubicBezTo>
                <a:cubicBezTo>
                  <a:pt x="87" y="84"/>
                  <a:pt x="94" y="79"/>
                  <a:pt x="95" y="72"/>
                </a:cubicBezTo>
                <a:cubicBezTo>
                  <a:pt x="104" y="72"/>
                  <a:pt x="104" y="72"/>
                  <a:pt x="104" y="72"/>
                </a:cubicBezTo>
                <a:cubicBezTo>
                  <a:pt x="106" y="72"/>
                  <a:pt x="108" y="70"/>
                  <a:pt x="108" y="68"/>
                </a:cubicBezTo>
                <a:cubicBezTo>
                  <a:pt x="108" y="66"/>
                  <a:pt x="106" y="64"/>
                  <a:pt x="104" y="64"/>
                </a:cubicBezTo>
                <a:close/>
                <a:moveTo>
                  <a:pt x="80" y="78"/>
                </a:moveTo>
                <a:cubicBezTo>
                  <a:pt x="75" y="78"/>
                  <a:pt x="70" y="73"/>
                  <a:pt x="70" y="68"/>
                </a:cubicBezTo>
                <a:cubicBezTo>
                  <a:pt x="70" y="63"/>
                  <a:pt x="75" y="58"/>
                  <a:pt x="80" y="58"/>
                </a:cubicBezTo>
                <a:cubicBezTo>
                  <a:pt x="85" y="58"/>
                  <a:pt x="90" y="63"/>
                  <a:pt x="90" y="68"/>
                </a:cubicBezTo>
                <a:cubicBezTo>
                  <a:pt x="90" y="73"/>
                  <a:pt x="85" y="78"/>
                  <a:pt x="80" y="78"/>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120" y="112"/>
                </a:moveTo>
                <a:cubicBezTo>
                  <a:pt x="120" y="116"/>
                  <a:pt x="116" y="120"/>
                  <a:pt x="112" y="120"/>
                </a:cubicBezTo>
                <a:cubicBezTo>
                  <a:pt x="16" y="120"/>
                  <a:pt x="16" y="120"/>
                  <a:pt x="16" y="120"/>
                </a:cubicBezTo>
                <a:cubicBezTo>
                  <a:pt x="12" y="120"/>
                  <a:pt x="8" y="116"/>
                  <a:pt x="8" y="112"/>
                </a:cubicBezTo>
                <a:cubicBezTo>
                  <a:pt x="8" y="16"/>
                  <a:pt x="8" y="16"/>
                  <a:pt x="8" y="16"/>
                </a:cubicBezTo>
                <a:cubicBezTo>
                  <a:pt x="8" y="12"/>
                  <a:pt x="12" y="8"/>
                  <a:pt x="16" y="8"/>
                </a:cubicBezTo>
                <a:cubicBezTo>
                  <a:pt x="112" y="8"/>
                  <a:pt x="112" y="8"/>
                  <a:pt x="112" y="8"/>
                </a:cubicBezTo>
                <a:cubicBezTo>
                  <a:pt x="116" y="8"/>
                  <a:pt x="120" y="12"/>
                  <a:pt x="120" y="16"/>
                </a:cubicBezTo>
                <a:lnTo>
                  <a:pt x="120" y="112"/>
                </a:lnTo>
                <a:close/>
                <a:moveTo>
                  <a:pt x="104" y="32"/>
                </a:moveTo>
                <a:cubicBezTo>
                  <a:pt x="59" y="32"/>
                  <a:pt x="59" y="32"/>
                  <a:pt x="59" y="32"/>
                </a:cubicBezTo>
                <a:cubicBezTo>
                  <a:pt x="58" y="25"/>
                  <a:pt x="51" y="20"/>
                  <a:pt x="44" y="20"/>
                </a:cubicBezTo>
                <a:cubicBezTo>
                  <a:pt x="37" y="20"/>
                  <a:pt x="30" y="25"/>
                  <a:pt x="29" y="32"/>
                </a:cubicBezTo>
                <a:cubicBezTo>
                  <a:pt x="24" y="32"/>
                  <a:pt x="24" y="32"/>
                  <a:pt x="24" y="32"/>
                </a:cubicBezTo>
                <a:cubicBezTo>
                  <a:pt x="22" y="32"/>
                  <a:pt x="20" y="34"/>
                  <a:pt x="20" y="36"/>
                </a:cubicBezTo>
                <a:cubicBezTo>
                  <a:pt x="20" y="38"/>
                  <a:pt x="22" y="40"/>
                  <a:pt x="24" y="40"/>
                </a:cubicBezTo>
                <a:cubicBezTo>
                  <a:pt x="29" y="40"/>
                  <a:pt x="29" y="40"/>
                  <a:pt x="29" y="40"/>
                </a:cubicBezTo>
                <a:cubicBezTo>
                  <a:pt x="30" y="47"/>
                  <a:pt x="37" y="52"/>
                  <a:pt x="44" y="52"/>
                </a:cubicBezTo>
                <a:cubicBezTo>
                  <a:pt x="51" y="52"/>
                  <a:pt x="58" y="47"/>
                  <a:pt x="59" y="40"/>
                </a:cubicBezTo>
                <a:cubicBezTo>
                  <a:pt x="104" y="40"/>
                  <a:pt x="104" y="40"/>
                  <a:pt x="104" y="40"/>
                </a:cubicBezTo>
                <a:cubicBezTo>
                  <a:pt x="106" y="40"/>
                  <a:pt x="108" y="38"/>
                  <a:pt x="108" y="36"/>
                </a:cubicBezTo>
                <a:cubicBezTo>
                  <a:pt x="108" y="34"/>
                  <a:pt x="106" y="32"/>
                  <a:pt x="104" y="32"/>
                </a:cubicBezTo>
                <a:close/>
                <a:moveTo>
                  <a:pt x="44" y="46"/>
                </a:moveTo>
                <a:cubicBezTo>
                  <a:pt x="39" y="46"/>
                  <a:pt x="34" y="41"/>
                  <a:pt x="34" y="36"/>
                </a:cubicBezTo>
                <a:cubicBezTo>
                  <a:pt x="34" y="31"/>
                  <a:pt x="39" y="26"/>
                  <a:pt x="44" y="26"/>
                </a:cubicBezTo>
                <a:cubicBezTo>
                  <a:pt x="49" y="26"/>
                  <a:pt x="54" y="31"/>
                  <a:pt x="54" y="36"/>
                </a:cubicBezTo>
                <a:cubicBezTo>
                  <a:pt x="54" y="41"/>
                  <a:pt x="49" y="46"/>
                  <a:pt x="44" y="46"/>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algn="ctr" defTabSz="914400"/>
            <a:endParaRPr lang="zh-CN" altLang="en-US">
              <a:blipFill>
                <a:blip r:embed="rId3"/>
                <a:stretch>
                  <a:fillRect/>
                </a:stretch>
              </a:blipFill>
              <a:latin typeface="ITC Avant Garde Std Bk"/>
            </a:endParaRPr>
          </a:p>
        </p:txBody>
      </p:sp>
      <p:sp>
        <p:nvSpPr>
          <p:cNvPr id="52" name="Freeform 176"/>
          <p:cNvSpPr>
            <a:spLocks noEditPoints="1"/>
          </p:cNvSpPr>
          <p:nvPr/>
        </p:nvSpPr>
        <p:spPr bwMode="auto">
          <a:xfrm>
            <a:off x="1850339" y="2314231"/>
            <a:ext cx="584767" cy="574649"/>
          </a:xfrm>
          <a:custGeom>
            <a:avLst/>
            <a:gdLst>
              <a:gd name="T0" fmla="*/ 108 w 122"/>
              <a:gd name="T1" fmla="*/ 69 h 120"/>
              <a:gd name="T2" fmla="*/ 108 w 122"/>
              <a:gd name="T3" fmla="*/ 51 h 120"/>
              <a:gd name="T4" fmla="*/ 120 w 122"/>
              <a:gd name="T5" fmla="*/ 35 h 120"/>
              <a:gd name="T6" fmla="*/ 101 w 122"/>
              <a:gd name="T7" fmla="*/ 18 h 120"/>
              <a:gd name="T8" fmla="*/ 77 w 122"/>
              <a:gd name="T9" fmla="*/ 15 h 120"/>
              <a:gd name="T10" fmla="*/ 69 w 122"/>
              <a:gd name="T11" fmla="*/ 0 h 120"/>
              <a:gd name="T12" fmla="*/ 45 w 122"/>
              <a:gd name="T13" fmla="*/ 8 h 120"/>
              <a:gd name="T14" fmla="*/ 30 w 122"/>
              <a:gd name="T15" fmla="*/ 24 h 120"/>
              <a:gd name="T16" fmla="*/ 10 w 122"/>
              <a:gd name="T17" fmla="*/ 21 h 120"/>
              <a:gd name="T18" fmla="*/ 5 w 122"/>
              <a:gd name="T19" fmla="*/ 46 h 120"/>
              <a:gd name="T20" fmla="*/ 13 w 122"/>
              <a:gd name="T21" fmla="*/ 60 h 120"/>
              <a:gd name="T22" fmla="*/ 5 w 122"/>
              <a:gd name="T23" fmla="*/ 74 h 120"/>
              <a:gd name="T24" fmla="*/ 10 w 122"/>
              <a:gd name="T25" fmla="*/ 99 h 120"/>
              <a:gd name="T26" fmla="*/ 30 w 122"/>
              <a:gd name="T27" fmla="*/ 96 h 120"/>
              <a:gd name="T28" fmla="*/ 45 w 122"/>
              <a:gd name="T29" fmla="*/ 112 h 120"/>
              <a:gd name="T30" fmla="*/ 69 w 122"/>
              <a:gd name="T31" fmla="*/ 120 h 120"/>
              <a:gd name="T32" fmla="*/ 77 w 122"/>
              <a:gd name="T33" fmla="*/ 105 h 120"/>
              <a:gd name="T34" fmla="*/ 101 w 122"/>
              <a:gd name="T35" fmla="*/ 102 h 120"/>
              <a:gd name="T36" fmla="*/ 120 w 122"/>
              <a:gd name="T37" fmla="*/ 85 h 120"/>
              <a:gd name="T38" fmla="*/ 111 w 122"/>
              <a:gd name="T39" fmla="*/ 85 h 120"/>
              <a:gd name="T40" fmla="*/ 102 w 122"/>
              <a:gd name="T41" fmla="*/ 93 h 120"/>
              <a:gd name="T42" fmla="*/ 69 w 122"/>
              <a:gd name="T43" fmla="*/ 99 h 120"/>
              <a:gd name="T44" fmla="*/ 65 w 122"/>
              <a:gd name="T45" fmla="*/ 112 h 120"/>
              <a:gd name="T46" fmla="*/ 53 w 122"/>
              <a:gd name="T47" fmla="*/ 108 h 120"/>
              <a:gd name="T48" fmla="*/ 31 w 122"/>
              <a:gd name="T49" fmla="*/ 87 h 120"/>
              <a:gd name="T50" fmla="*/ 15 w 122"/>
              <a:gd name="T51" fmla="*/ 91 h 120"/>
              <a:gd name="T52" fmla="*/ 12 w 122"/>
              <a:gd name="T53" fmla="*/ 79 h 120"/>
              <a:gd name="T54" fmla="*/ 21 w 122"/>
              <a:gd name="T55" fmla="*/ 60 h 120"/>
              <a:gd name="T56" fmla="*/ 12 w 122"/>
              <a:gd name="T57" fmla="*/ 41 h 120"/>
              <a:gd name="T58" fmla="*/ 15 w 122"/>
              <a:gd name="T59" fmla="*/ 29 h 120"/>
              <a:gd name="T60" fmla="*/ 31 w 122"/>
              <a:gd name="T61" fmla="*/ 33 h 120"/>
              <a:gd name="T62" fmla="*/ 53 w 122"/>
              <a:gd name="T63" fmla="*/ 12 h 120"/>
              <a:gd name="T64" fmla="*/ 65 w 122"/>
              <a:gd name="T65" fmla="*/ 8 h 120"/>
              <a:gd name="T66" fmla="*/ 69 w 122"/>
              <a:gd name="T67" fmla="*/ 21 h 120"/>
              <a:gd name="T68" fmla="*/ 102 w 122"/>
              <a:gd name="T69" fmla="*/ 27 h 120"/>
              <a:gd name="T70" fmla="*/ 111 w 122"/>
              <a:gd name="T71" fmla="*/ 35 h 120"/>
              <a:gd name="T72" fmla="*/ 99 w 122"/>
              <a:gd name="T73" fmla="*/ 47 h 120"/>
              <a:gd name="T74" fmla="*/ 99 w 122"/>
              <a:gd name="T75" fmla="*/ 73 h 120"/>
              <a:gd name="T76" fmla="*/ 111 w 122"/>
              <a:gd name="T77" fmla="*/ 85 h 120"/>
              <a:gd name="T78" fmla="*/ 41 w 122"/>
              <a:gd name="T79" fmla="*/ 60 h 120"/>
              <a:gd name="T80" fmla="*/ 81 w 122"/>
              <a:gd name="T81" fmla="*/ 60 h 120"/>
              <a:gd name="T82" fmla="*/ 61 w 122"/>
              <a:gd name="T83" fmla="*/ 72 h 120"/>
              <a:gd name="T84" fmla="*/ 61 w 122"/>
              <a:gd name="T85" fmla="*/ 48 h 120"/>
              <a:gd name="T86" fmla="*/ 61 w 122"/>
              <a:gd name="T87" fmla="*/ 7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120">
                <a:moveTo>
                  <a:pt x="117" y="74"/>
                </a:moveTo>
                <a:cubicBezTo>
                  <a:pt x="108" y="69"/>
                  <a:pt x="108" y="69"/>
                  <a:pt x="108" y="69"/>
                </a:cubicBezTo>
                <a:cubicBezTo>
                  <a:pt x="108" y="66"/>
                  <a:pt x="109" y="63"/>
                  <a:pt x="109" y="60"/>
                </a:cubicBezTo>
                <a:cubicBezTo>
                  <a:pt x="109" y="57"/>
                  <a:pt x="108" y="54"/>
                  <a:pt x="108" y="51"/>
                </a:cubicBezTo>
                <a:cubicBezTo>
                  <a:pt x="117" y="46"/>
                  <a:pt x="117" y="46"/>
                  <a:pt x="117" y="46"/>
                </a:cubicBezTo>
                <a:cubicBezTo>
                  <a:pt x="121" y="44"/>
                  <a:pt x="122" y="39"/>
                  <a:pt x="120" y="35"/>
                </a:cubicBezTo>
                <a:cubicBezTo>
                  <a:pt x="112" y="21"/>
                  <a:pt x="112" y="21"/>
                  <a:pt x="112" y="21"/>
                </a:cubicBezTo>
                <a:cubicBezTo>
                  <a:pt x="110" y="17"/>
                  <a:pt x="105" y="16"/>
                  <a:pt x="101" y="18"/>
                </a:cubicBezTo>
                <a:cubicBezTo>
                  <a:pt x="92" y="24"/>
                  <a:pt x="92" y="24"/>
                  <a:pt x="92" y="24"/>
                </a:cubicBezTo>
                <a:cubicBezTo>
                  <a:pt x="87" y="20"/>
                  <a:pt x="82" y="17"/>
                  <a:pt x="77" y="15"/>
                </a:cubicBezTo>
                <a:cubicBezTo>
                  <a:pt x="77" y="8"/>
                  <a:pt x="77" y="8"/>
                  <a:pt x="77" y="8"/>
                </a:cubicBezTo>
                <a:cubicBezTo>
                  <a:pt x="77" y="4"/>
                  <a:pt x="73" y="0"/>
                  <a:pt x="69" y="0"/>
                </a:cubicBezTo>
                <a:cubicBezTo>
                  <a:pt x="53" y="0"/>
                  <a:pt x="53" y="0"/>
                  <a:pt x="53" y="0"/>
                </a:cubicBezTo>
                <a:cubicBezTo>
                  <a:pt x="49" y="0"/>
                  <a:pt x="45" y="4"/>
                  <a:pt x="45" y="8"/>
                </a:cubicBezTo>
                <a:cubicBezTo>
                  <a:pt x="45" y="15"/>
                  <a:pt x="45" y="15"/>
                  <a:pt x="45" y="15"/>
                </a:cubicBezTo>
                <a:cubicBezTo>
                  <a:pt x="40" y="17"/>
                  <a:pt x="35" y="20"/>
                  <a:pt x="30" y="24"/>
                </a:cubicBezTo>
                <a:cubicBezTo>
                  <a:pt x="21" y="18"/>
                  <a:pt x="21" y="18"/>
                  <a:pt x="21" y="18"/>
                </a:cubicBezTo>
                <a:cubicBezTo>
                  <a:pt x="17" y="16"/>
                  <a:pt x="12" y="17"/>
                  <a:pt x="10" y="21"/>
                </a:cubicBezTo>
                <a:cubicBezTo>
                  <a:pt x="2" y="35"/>
                  <a:pt x="2" y="35"/>
                  <a:pt x="2" y="35"/>
                </a:cubicBezTo>
                <a:cubicBezTo>
                  <a:pt x="0" y="39"/>
                  <a:pt x="1" y="44"/>
                  <a:pt x="5" y="46"/>
                </a:cubicBezTo>
                <a:cubicBezTo>
                  <a:pt x="14" y="51"/>
                  <a:pt x="14" y="51"/>
                  <a:pt x="14" y="51"/>
                </a:cubicBezTo>
                <a:cubicBezTo>
                  <a:pt x="14" y="54"/>
                  <a:pt x="13" y="57"/>
                  <a:pt x="13" y="60"/>
                </a:cubicBezTo>
                <a:cubicBezTo>
                  <a:pt x="13" y="63"/>
                  <a:pt x="14" y="66"/>
                  <a:pt x="14" y="69"/>
                </a:cubicBezTo>
                <a:cubicBezTo>
                  <a:pt x="5" y="74"/>
                  <a:pt x="5" y="74"/>
                  <a:pt x="5" y="74"/>
                </a:cubicBezTo>
                <a:cubicBezTo>
                  <a:pt x="1" y="76"/>
                  <a:pt x="0" y="81"/>
                  <a:pt x="2" y="85"/>
                </a:cubicBezTo>
                <a:cubicBezTo>
                  <a:pt x="10" y="99"/>
                  <a:pt x="10" y="99"/>
                  <a:pt x="10" y="99"/>
                </a:cubicBezTo>
                <a:cubicBezTo>
                  <a:pt x="12" y="103"/>
                  <a:pt x="17" y="104"/>
                  <a:pt x="21" y="102"/>
                </a:cubicBezTo>
                <a:cubicBezTo>
                  <a:pt x="30" y="96"/>
                  <a:pt x="30" y="96"/>
                  <a:pt x="30" y="96"/>
                </a:cubicBezTo>
                <a:cubicBezTo>
                  <a:pt x="35" y="100"/>
                  <a:pt x="40" y="103"/>
                  <a:pt x="45" y="105"/>
                </a:cubicBezTo>
                <a:cubicBezTo>
                  <a:pt x="45" y="112"/>
                  <a:pt x="45" y="112"/>
                  <a:pt x="45" y="112"/>
                </a:cubicBezTo>
                <a:cubicBezTo>
                  <a:pt x="45" y="116"/>
                  <a:pt x="49" y="120"/>
                  <a:pt x="53" y="120"/>
                </a:cubicBezTo>
                <a:cubicBezTo>
                  <a:pt x="69" y="120"/>
                  <a:pt x="69" y="120"/>
                  <a:pt x="69" y="120"/>
                </a:cubicBezTo>
                <a:cubicBezTo>
                  <a:pt x="73" y="120"/>
                  <a:pt x="77" y="116"/>
                  <a:pt x="77" y="112"/>
                </a:cubicBezTo>
                <a:cubicBezTo>
                  <a:pt x="77" y="105"/>
                  <a:pt x="77" y="105"/>
                  <a:pt x="77" y="105"/>
                </a:cubicBezTo>
                <a:cubicBezTo>
                  <a:pt x="82" y="103"/>
                  <a:pt x="87" y="100"/>
                  <a:pt x="92" y="96"/>
                </a:cubicBezTo>
                <a:cubicBezTo>
                  <a:pt x="101" y="102"/>
                  <a:pt x="101" y="102"/>
                  <a:pt x="101" y="102"/>
                </a:cubicBezTo>
                <a:cubicBezTo>
                  <a:pt x="105" y="104"/>
                  <a:pt x="110" y="103"/>
                  <a:pt x="112" y="99"/>
                </a:cubicBezTo>
                <a:cubicBezTo>
                  <a:pt x="120" y="85"/>
                  <a:pt x="120" y="85"/>
                  <a:pt x="120" y="85"/>
                </a:cubicBezTo>
                <a:cubicBezTo>
                  <a:pt x="122" y="81"/>
                  <a:pt x="121" y="76"/>
                  <a:pt x="117" y="74"/>
                </a:cubicBezTo>
                <a:close/>
                <a:moveTo>
                  <a:pt x="111" y="85"/>
                </a:moveTo>
                <a:cubicBezTo>
                  <a:pt x="107" y="91"/>
                  <a:pt x="107" y="91"/>
                  <a:pt x="107" y="91"/>
                </a:cubicBezTo>
                <a:cubicBezTo>
                  <a:pt x="106" y="93"/>
                  <a:pt x="104" y="94"/>
                  <a:pt x="102" y="93"/>
                </a:cubicBezTo>
                <a:cubicBezTo>
                  <a:pt x="91" y="87"/>
                  <a:pt x="91" y="87"/>
                  <a:pt x="91" y="87"/>
                </a:cubicBezTo>
                <a:cubicBezTo>
                  <a:pt x="85" y="93"/>
                  <a:pt x="78" y="97"/>
                  <a:pt x="69" y="99"/>
                </a:cubicBezTo>
                <a:cubicBezTo>
                  <a:pt x="69" y="108"/>
                  <a:pt x="69" y="108"/>
                  <a:pt x="69" y="108"/>
                </a:cubicBezTo>
                <a:cubicBezTo>
                  <a:pt x="69" y="110"/>
                  <a:pt x="67" y="112"/>
                  <a:pt x="65" y="112"/>
                </a:cubicBezTo>
                <a:cubicBezTo>
                  <a:pt x="57" y="112"/>
                  <a:pt x="57" y="112"/>
                  <a:pt x="57" y="112"/>
                </a:cubicBezTo>
                <a:cubicBezTo>
                  <a:pt x="55" y="112"/>
                  <a:pt x="53" y="110"/>
                  <a:pt x="53" y="108"/>
                </a:cubicBezTo>
                <a:cubicBezTo>
                  <a:pt x="53" y="99"/>
                  <a:pt x="53" y="99"/>
                  <a:pt x="53" y="99"/>
                </a:cubicBezTo>
                <a:cubicBezTo>
                  <a:pt x="44" y="97"/>
                  <a:pt x="37" y="93"/>
                  <a:pt x="31" y="87"/>
                </a:cubicBezTo>
                <a:cubicBezTo>
                  <a:pt x="20" y="93"/>
                  <a:pt x="20" y="93"/>
                  <a:pt x="20" y="93"/>
                </a:cubicBezTo>
                <a:cubicBezTo>
                  <a:pt x="18" y="94"/>
                  <a:pt x="16" y="93"/>
                  <a:pt x="15" y="91"/>
                </a:cubicBezTo>
                <a:cubicBezTo>
                  <a:pt x="11" y="85"/>
                  <a:pt x="11" y="85"/>
                  <a:pt x="11" y="85"/>
                </a:cubicBezTo>
                <a:cubicBezTo>
                  <a:pt x="10" y="83"/>
                  <a:pt x="10" y="80"/>
                  <a:pt x="12" y="79"/>
                </a:cubicBezTo>
                <a:cubicBezTo>
                  <a:pt x="23" y="73"/>
                  <a:pt x="23" y="73"/>
                  <a:pt x="23" y="73"/>
                </a:cubicBezTo>
                <a:cubicBezTo>
                  <a:pt x="22" y="69"/>
                  <a:pt x="21" y="64"/>
                  <a:pt x="21" y="60"/>
                </a:cubicBezTo>
                <a:cubicBezTo>
                  <a:pt x="21" y="56"/>
                  <a:pt x="22" y="51"/>
                  <a:pt x="23" y="47"/>
                </a:cubicBezTo>
                <a:cubicBezTo>
                  <a:pt x="12" y="41"/>
                  <a:pt x="12" y="41"/>
                  <a:pt x="12" y="41"/>
                </a:cubicBezTo>
                <a:cubicBezTo>
                  <a:pt x="10" y="40"/>
                  <a:pt x="10" y="37"/>
                  <a:pt x="11" y="35"/>
                </a:cubicBezTo>
                <a:cubicBezTo>
                  <a:pt x="15" y="29"/>
                  <a:pt x="15" y="29"/>
                  <a:pt x="15" y="29"/>
                </a:cubicBezTo>
                <a:cubicBezTo>
                  <a:pt x="16" y="27"/>
                  <a:pt x="18" y="26"/>
                  <a:pt x="20" y="27"/>
                </a:cubicBezTo>
                <a:cubicBezTo>
                  <a:pt x="31" y="33"/>
                  <a:pt x="31" y="33"/>
                  <a:pt x="31" y="33"/>
                </a:cubicBezTo>
                <a:cubicBezTo>
                  <a:pt x="37" y="27"/>
                  <a:pt x="44" y="23"/>
                  <a:pt x="53" y="21"/>
                </a:cubicBezTo>
                <a:cubicBezTo>
                  <a:pt x="53" y="12"/>
                  <a:pt x="53" y="12"/>
                  <a:pt x="53" y="12"/>
                </a:cubicBezTo>
                <a:cubicBezTo>
                  <a:pt x="53" y="10"/>
                  <a:pt x="55" y="8"/>
                  <a:pt x="57" y="8"/>
                </a:cubicBezTo>
                <a:cubicBezTo>
                  <a:pt x="65" y="8"/>
                  <a:pt x="65" y="8"/>
                  <a:pt x="65" y="8"/>
                </a:cubicBezTo>
                <a:cubicBezTo>
                  <a:pt x="67" y="8"/>
                  <a:pt x="69" y="10"/>
                  <a:pt x="69" y="12"/>
                </a:cubicBezTo>
                <a:cubicBezTo>
                  <a:pt x="69" y="21"/>
                  <a:pt x="69" y="21"/>
                  <a:pt x="69" y="21"/>
                </a:cubicBezTo>
                <a:cubicBezTo>
                  <a:pt x="78" y="23"/>
                  <a:pt x="85" y="27"/>
                  <a:pt x="91" y="33"/>
                </a:cubicBezTo>
                <a:cubicBezTo>
                  <a:pt x="102" y="27"/>
                  <a:pt x="102" y="27"/>
                  <a:pt x="102" y="27"/>
                </a:cubicBezTo>
                <a:cubicBezTo>
                  <a:pt x="104" y="26"/>
                  <a:pt x="106" y="27"/>
                  <a:pt x="107" y="29"/>
                </a:cubicBezTo>
                <a:cubicBezTo>
                  <a:pt x="111" y="35"/>
                  <a:pt x="111" y="35"/>
                  <a:pt x="111" y="35"/>
                </a:cubicBezTo>
                <a:cubicBezTo>
                  <a:pt x="112" y="37"/>
                  <a:pt x="112" y="40"/>
                  <a:pt x="110" y="41"/>
                </a:cubicBezTo>
                <a:cubicBezTo>
                  <a:pt x="99" y="47"/>
                  <a:pt x="99" y="47"/>
                  <a:pt x="99" y="47"/>
                </a:cubicBezTo>
                <a:cubicBezTo>
                  <a:pt x="100" y="51"/>
                  <a:pt x="101" y="56"/>
                  <a:pt x="101" y="60"/>
                </a:cubicBezTo>
                <a:cubicBezTo>
                  <a:pt x="101" y="64"/>
                  <a:pt x="100" y="69"/>
                  <a:pt x="99" y="73"/>
                </a:cubicBezTo>
                <a:cubicBezTo>
                  <a:pt x="110" y="79"/>
                  <a:pt x="110" y="79"/>
                  <a:pt x="110" y="79"/>
                </a:cubicBezTo>
                <a:cubicBezTo>
                  <a:pt x="112" y="80"/>
                  <a:pt x="112" y="83"/>
                  <a:pt x="111" y="85"/>
                </a:cubicBezTo>
                <a:close/>
                <a:moveTo>
                  <a:pt x="61" y="40"/>
                </a:moveTo>
                <a:cubicBezTo>
                  <a:pt x="50" y="40"/>
                  <a:pt x="41" y="49"/>
                  <a:pt x="41" y="60"/>
                </a:cubicBezTo>
                <a:cubicBezTo>
                  <a:pt x="41" y="71"/>
                  <a:pt x="50" y="80"/>
                  <a:pt x="61" y="80"/>
                </a:cubicBezTo>
                <a:cubicBezTo>
                  <a:pt x="72" y="80"/>
                  <a:pt x="81" y="71"/>
                  <a:pt x="81" y="60"/>
                </a:cubicBezTo>
                <a:cubicBezTo>
                  <a:pt x="81" y="49"/>
                  <a:pt x="72" y="40"/>
                  <a:pt x="61" y="40"/>
                </a:cubicBezTo>
                <a:close/>
                <a:moveTo>
                  <a:pt x="61" y="72"/>
                </a:moveTo>
                <a:cubicBezTo>
                  <a:pt x="54" y="72"/>
                  <a:pt x="49" y="67"/>
                  <a:pt x="49" y="60"/>
                </a:cubicBezTo>
                <a:cubicBezTo>
                  <a:pt x="49" y="53"/>
                  <a:pt x="54" y="48"/>
                  <a:pt x="61" y="48"/>
                </a:cubicBezTo>
                <a:cubicBezTo>
                  <a:pt x="68" y="48"/>
                  <a:pt x="73" y="53"/>
                  <a:pt x="73" y="60"/>
                </a:cubicBezTo>
                <a:cubicBezTo>
                  <a:pt x="73" y="67"/>
                  <a:pt x="68" y="72"/>
                  <a:pt x="61" y="72"/>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algn="ctr" defTabSz="914400"/>
            <a:endParaRPr lang="zh-CN" altLang="en-US">
              <a:blipFill>
                <a:blip r:embed="rId3"/>
                <a:stretch>
                  <a:fillRect/>
                </a:stretch>
              </a:blipFill>
              <a:latin typeface="ITC Avant Garde Std Bk"/>
            </a:endParaRPr>
          </a:p>
        </p:txBody>
      </p:sp>
      <p:sp>
        <p:nvSpPr>
          <p:cNvPr id="53" name="Freeform 187"/>
          <p:cNvSpPr>
            <a:spLocks noEditPoints="1"/>
          </p:cNvSpPr>
          <p:nvPr/>
        </p:nvSpPr>
        <p:spPr bwMode="auto">
          <a:xfrm>
            <a:off x="7118220" y="2287046"/>
            <a:ext cx="617142" cy="617142"/>
          </a:xfrm>
          <a:custGeom>
            <a:avLst/>
            <a:gdLst>
              <a:gd name="T0" fmla="*/ 124 w 129"/>
              <a:gd name="T1" fmla="*/ 1 h 129"/>
              <a:gd name="T2" fmla="*/ 0 w 129"/>
              <a:gd name="T3" fmla="*/ 61 h 129"/>
              <a:gd name="T4" fmla="*/ 40 w 129"/>
              <a:gd name="T5" fmla="*/ 85 h 129"/>
              <a:gd name="T6" fmla="*/ 64 w 129"/>
              <a:gd name="T7" fmla="*/ 129 h 129"/>
              <a:gd name="T8" fmla="*/ 128 w 129"/>
              <a:gd name="T9" fmla="*/ 5 h 129"/>
              <a:gd name="T10" fmla="*/ 124 w 129"/>
              <a:gd name="T11" fmla="*/ 1 h 129"/>
              <a:gd name="T12" fmla="*/ 44 w 129"/>
              <a:gd name="T13" fmla="*/ 77 h 129"/>
              <a:gd name="T14" fmla="*/ 16 w 129"/>
              <a:gd name="T15" fmla="*/ 61 h 129"/>
              <a:gd name="T16" fmla="*/ 107 w 129"/>
              <a:gd name="T17" fmla="*/ 17 h 129"/>
              <a:gd name="T18" fmla="*/ 44 w 129"/>
              <a:gd name="T19" fmla="*/ 77 h 129"/>
              <a:gd name="T20" fmla="*/ 64 w 129"/>
              <a:gd name="T21" fmla="*/ 113 h 129"/>
              <a:gd name="T22" fmla="*/ 48 w 129"/>
              <a:gd name="T23" fmla="*/ 81 h 129"/>
              <a:gd name="T24" fmla="*/ 112 w 129"/>
              <a:gd name="T25" fmla="*/ 20 h 129"/>
              <a:gd name="T26" fmla="*/ 64 w 129"/>
              <a:gd name="T27" fmla="*/ 1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29">
                <a:moveTo>
                  <a:pt x="124" y="1"/>
                </a:moveTo>
                <a:cubicBezTo>
                  <a:pt x="119" y="3"/>
                  <a:pt x="0" y="61"/>
                  <a:pt x="0" y="61"/>
                </a:cubicBezTo>
                <a:cubicBezTo>
                  <a:pt x="40" y="85"/>
                  <a:pt x="40" y="85"/>
                  <a:pt x="40" y="85"/>
                </a:cubicBezTo>
                <a:cubicBezTo>
                  <a:pt x="64" y="129"/>
                  <a:pt x="64" y="129"/>
                  <a:pt x="64" y="129"/>
                </a:cubicBezTo>
                <a:cubicBezTo>
                  <a:pt x="64" y="129"/>
                  <a:pt x="127" y="7"/>
                  <a:pt x="128" y="5"/>
                </a:cubicBezTo>
                <a:cubicBezTo>
                  <a:pt x="129" y="2"/>
                  <a:pt x="127" y="0"/>
                  <a:pt x="124" y="1"/>
                </a:cubicBezTo>
                <a:close/>
                <a:moveTo>
                  <a:pt x="44" y="77"/>
                </a:moveTo>
                <a:cubicBezTo>
                  <a:pt x="16" y="61"/>
                  <a:pt x="16" y="61"/>
                  <a:pt x="16" y="61"/>
                </a:cubicBezTo>
                <a:cubicBezTo>
                  <a:pt x="107" y="17"/>
                  <a:pt x="107" y="17"/>
                  <a:pt x="107" y="17"/>
                </a:cubicBezTo>
                <a:cubicBezTo>
                  <a:pt x="44" y="77"/>
                  <a:pt x="44" y="77"/>
                  <a:pt x="44" y="77"/>
                </a:cubicBezTo>
                <a:close/>
                <a:moveTo>
                  <a:pt x="64" y="113"/>
                </a:moveTo>
                <a:cubicBezTo>
                  <a:pt x="64" y="113"/>
                  <a:pt x="52" y="89"/>
                  <a:pt x="48" y="81"/>
                </a:cubicBezTo>
                <a:cubicBezTo>
                  <a:pt x="112" y="20"/>
                  <a:pt x="112" y="20"/>
                  <a:pt x="112" y="20"/>
                </a:cubicBezTo>
                <a:lnTo>
                  <a:pt x="64" y="113"/>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algn="ctr" defTabSz="914400"/>
            <a:endParaRPr lang="zh-CN" altLang="en-US">
              <a:blipFill>
                <a:blip r:embed="rId3"/>
                <a:stretch>
                  <a:fillRect/>
                </a:stretch>
              </a:blipFill>
              <a:latin typeface="ITC Avant Garde Std Bk"/>
            </a:endParaRPr>
          </a:p>
        </p:txBody>
      </p:sp>
      <p:sp>
        <p:nvSpPr>
          <p:cNvPr id="54" name="矩形 53"/>
          <p:cNvSpPr/>
          <p:nvPr/>
        </p:nvSpPr>
        <p:spPr>
          <a:xfrm>
            <a:off x="1496606" y="3754885"/>
            <a:ext cx="1203984" cy="400110"/>
          </a:xfrm>
          <a:prstGeom prst="rect">
            <a:avLst/>
          </a:prstGeom>
          <a:solidFill>
            <a:sysClr val="window" lastClr="FFFFFF">
              <a:alpha val="20000"/>
            </a:sysClr>
          </a:solid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ITC Avant Garde Std Bk"/>
              </a:rPr>
              <a:t>Title Here</a:t>
            </a:r>
            <a:endParaRPr kumimoji="0" lang="zh-CN" altLang="en-US" sz="2000" b="0" i="0" u="none" strike="noStrike" kern="0" cap="none" spc="0" normalizeH="0" baseline="0" noProof="0" dirty="0">
              <a:ln>
                <a:noFill/>
              </a:ln>
              <a:solidFill>
                <a:srgbClr val="FFFFFF"/>
              </a:solidFill>
              <a:effectLst/>
              <a:uLnTx/>
              <a:uFillTx/>
              <a:latin typeface="ITC Avant Garde Std Bk"/>
            </a:endParaRPr>
          </a:p>
        </p:txBody>
      </p:sp>
      <p:sp>
        <p:nvSpPr>
          <p:cNvPr id="55" name="矩形 54"/>
          <p:cNvSpPr/>
          <p:nvPr/>
        </p:nvSpPr>
        <p:spPr>
          <a:xfrm>
            <a:off x="948294" y="4210173"/>
            <a:ext cx="2381442" cy="1569660"/>
          </a:xfrm>
          <a:prstGeom prst="rect">
            <a:avLst/>
          </a:prstGeom>
        </p:spPr>
        <p:txBody>
          <a:bodyPr wrap="square">
            <a:spAutoFit/>
          </a:bodyPr>
          <a:lstStyle/>
          <a:p>
            <a:pPr algn="ctr" defTabSz="914400">
              <a:lnSpc>
                <a:spcPct val="150000"/>
              </a:lnSpc>
            </a:pPr>
            <a:r>
              <a:rPr lang="en-US" altLang="zh-CN" sz="1600" dirty="0">
                <a:solidFill>
                  <a:prstClr val="white"/>
                </a:solidFill>
                <a:latin typeface="ITC Avant Garde Std Bk"/>
              </a:rPr>
              <a:t>You cannot improve your past, but you can improve your future. Once time is wasted.</a:t>
            </a:r>
            <a:endParaRPr lang="zh-CN" altLang="en-US" sz="1600" dirty="0">
              <a:solidFill>
                <a:prstClr val="white"/>
              </a:solidFill>
              <a:latin typeface="ITC Avant Garde Std Bk"/>
            </a:endParaRPr>
          </a:p>
        </p:txBody>
      </p:sp>
      <p:sp>
        <p:nvSpPr>
          <p:cNvPr id="56" name="矩形 55"/>
          <p:cNvSpPr/>
          <p:nvPr/>
        </p:nvSpPr>
        <p:spPr>
          <a:xfrm>
            <a:off x="4134595" y="3754885"/>
            <a:ext cx="1203984" cy="400110"/>
          </a:xfrm>
          <a:prstGeom prst="rect">
            <a:avLst/>
          </a:prstGeom>
          <a:solidFill>
            <a:sysClr val="window" lastClr="FFFFFF">
              <a:alpha val="20000"/>
            </a:sysClr>
          </a:solid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ITC Avant Garde Std Bk"/>
              </a:rPr>
              <a:t>Title Here</a:t>
            </a:r>
            <a:endParaRPr kumimoji="0" lang="zh-CN" altLang="en-US" sz="2000" b="0" i="0" u="none" strike="noStrike" kern="0" cap="none" spc="0" normalizeH="0" baseline="0" noProof="0" dirty="0">
              <a:ln>
                <a:noFill/>
              </a:ln>
              <a:solidFill>
                <a:srgbClr val="FFFFFF"/>
              </a:solidFill>
              <a:effectLst/>
              <a:uLnTx/>
              <a:uFillTx/>
              <a:latin typeface="ITC Avant Garde Std Bk"/>
            </a:endParaRPr>
          </a:p>
        </p:txBody>
      </p:sp>
      <p:sp>
        <p:nvSpPr>
          <p:cNvPr id="57" name="矩形 56"/>
          <p:cNvSpPr/>
          <p:nvPr/>
        </p:nvSpPr>
        <p:spPr>
          <a:xfrm>
            <a:off x="3586283" y="4210173"/>
            <a:ext cx="2381442" cy="1569660"/>
          </a:xfrm>
          <a:prstGeom prst="rect">
            <a:avLst/>
          </a:prstGeom>
        </p:spPr>
        <p:txBody>
          <a:bodyPr wrap="square">
            <a:spAutoFit/>
          </a:bodyPr>
          <a:lstStyle/>
          <a:p>
            <a:pPr algn="ctr" defTabSz="914400">
              <a:lnSpc>
                <a:spcPct val="150000"/>
              </a:lnSpc>
            </a:pPr>
            <a:r>
              <a:rPr lang="en-US" altLang="zh-CN" sz="1600" dirty="0">
                <a:solidFill>
                  <a:prstClr val="white"/>
                </a:solidFill>
                <a:latin typeface="ITC Avant Garde Std Bk"/>
              </a:rPr>
              <a:t>You cannot improve your past, but you can improve your future. Once time is wasted.</a:t>
            </a:r>
            <a:endParaRPr lang="zh-CN" altLang="en-US" sz="1600" dirty="0">
              <a:solidFill>
                <a:prstClr val="white"/>
              </a:solidFill>
              <a:latin typeface="ITC Avant Garde Std Bk"/>
            </a:endParaRPr>
          </a:p>
        </p:txBody>
      </p:sp>
      <p:sp>
        <p:nvSpPr>
          <p:cNvPr id="58" name="矩形 57"/>
          <p:cNvSpPr/>
          <p:nvPr/>
        </p:nvSpPr>
        <p:spPr>
          <a:xfrm>
            <a:off x="6772584" y="3754885"/>
            <a:ext cx="1203984" cy="400110"/>
          </a:xfrm>
          <a:prstGeom prst="rect">
            <a:avLst/>
          </a:prstGeom>
          <a:solidFill>
            <a:sysClr val="window" lastClr="FFFFFF">
              <a:alpha val="20000"/>
            </a:sysClr>
          </a:solid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ITC Avant Garde Std Bk"/>
              </a:rPr>
              <a:t>Title Here</a:t>
            </a:r>
            <a:endParaRPr kumimoji="0" lang="zh-CN" altLang="en-US" sz="2000" b="0" i="0" u="none" strike="noStrike" kern="0" cap="none" spc="0" normalizeH="0" baseline="0" noProof="0" dirty="0">
              <a:ln>
                <a:noFill/>
              </a:ln>
              <a:solidFill>
                <a:srgbClr val="FFFFFF"/>
              </a:solidFill>
              <a:effectLst/>
              <a:uLnTx/>
              <a:uFillTx/>
              <a:latin typeface="ITC Avant Garde Std Bk"/>
            </a:endParaRPr>
          </a:p>
        </p:txBody>
      </p:sp>
      <p:sp>
        <p:nvSpPr>
          <p:cNvPr id="59" name="矩形 58"/>
          <p:cNvSpPr/>
          <p:nvPr/>
        </p:nvSpPr>
        <p:spPr>
          <a:xfrm>
            <a:off x="6224272" y="4210173"/>
            <a:ext cx="2381442" cy="1569660"/>
          </a:xfrm>
          <a:prstGeom prst="rect">
            <a:avLst/>
          </a:prstGeom>
        </p:spPr>
        <p:txBody>
          <a:bodyPr wrap="square">
            <a:spAutoFit/>
          </a:bodyPr>
          <a:lstStyle/>
          <a:p>
            <a:pPr algn="ctr" defTabSz="914400">
              <a:lnSpc>
                <a:spcPct val="150000"/>
              </a:lnSpc>
            </a:pPr>
            <a:r>
              <a:rPr lang="en-US" altLang="zh-CN" sz="1600" dirty="0">
                <a:solidFill>
                  <a:prstClr val="white"/>
                </a:solidFill>
                <a:latin typeface="ITC Avant Garde Std Bk"/>
              </a:rPr>
              <a:t>You cannot improve your past, but you can improve your future. Once time is wasted.</a:t>
            </a:r>
            <a:endParaRPr lang="zh-CN" altLang="en-US" sz="1600" dirty="0">
              <a:solidFill>
                <a:prstClr val="white"/>
              </a:solidFill>
              <a:latin typeface="ITC Avant Garde Std Bk"/>
            </a:endParaRPr>
          </a:p>
        </p:txBody>
      </p:sp>
      <p:sp>
        <p:nvSpPr>
          <p:cNvPr id="60" name="矩形 59"/>
          <p:cNvSpPr/>
          <p:nvPr/>
        </p:nvSpPr>
        <p:spPr>
          <a:xfrm>
            <a:off x="9410573" y="3754885"/>
            <a:ext cx="1203984" cy="400110"/>
          </a:xfrm>
          <a:prstGeom prst="rect">
            <a:avLst/>
          </a:prstGeom>
          <a:solidFill>
            <a:sysClr val="window" lastClr="FFFFFF">
              <a:alpha val="20000"/>
            </a:sysClr>
          </a:solid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ITC Avant Garde Std Bk"/>
              </a:rPr>
              <a:t>Title Here</a:t>
            </a:r>
            <a:endParaRPr kumimoji="0" lang="zh-CN" altLang="en-US" sz="2000" b="0" i="0" u="none" strike="noStrike" kern="0" cap="none" spc="0" normalizeH="0" baseline="0" noProof="0" dirty="0">
              <a:ln>
                <a:noFill/>
              </a:ln>
              <a:solidFill>
                <a:srgbClr val="FFFFFF"/>
              </a:solidFill>
              <a:effectLst/>
              <a:uLnTx/>
              <a:uFillTx/>
              <a:latin typeface="ITC Avant Garde Std Bk"/>
            </a:endParaRPr>
          </a:p>
        </p:txBody>
      </p:sp>
      <p:sp>
        <p:nvSpPr>
          <p:cNvPr id="61" name="矩形 60"/>
          <p:cNvSpPr/>
          <p:nvPr/>
        </p:nvSpPr>
        <p:spPr>
          <a:xfrm>
            <a:off x="8862261" y="4210173"/>
            <a:ext cx="2381442" cy="1569660"/>
          </a:xfrm>
          <a:prstGeom prst="rect">
            <a:avLst/>
          </a:prstGeom>
        </p:spPr>
        <p:txBody>
          <a:bodyPr wrap="square">
            <a:spAutoFit/>
          </a:bodyPr>
          <a:lstStyle/>
          <a:p>
            <a:pPr algn="ctr" defTabSz="914400">
              <a:lnSpc>
                <a:spcPct val="150000"/>
              </a:lnSpc>
            </a:pPr>
            <a:r>
              <a:rPr lang="en-US" altLang="zh-CN" sz="1600" dirty="0">
                <a:solidFill>
                  <a:prstClr val="white"/>
                </a:solidFill>
                <a:latin typeface="ITC Avant Garde Std Bk"/>
              </a:rPr>
              <a:t>You cannot improve your past, but you can improve your future. Once time is wasted.</a:t>
            </a:r>
            <a:endParaRPr lang="zh-CN" altLang="en-US" sz="1600" dirty="0">
              <a:solidFill>
                <a:prstClr val="white"/>
              </a:solidFill>
              <a:latin typeface="ITC Avant Garde Std Bk"/>
            </a:endParaRPr>
          </a:p>
        </p:txBody>
      </p:sp>
      <p:cxnSp>
        <p:nvCxnSpPr>
          <p:cNvPr id="62" name="直接连接符 61"/>
          <p:cNvCxnSpPr/>
          <p:nvPr/>
        </p:nvCxnSpPr>
        <p:spPr>
          <a:xfrm>
            <a:off x="3170076" y="2611547"/>
            <a:ext cx="582739" cy="0"/>
          </a:xfrm>
          <a:prstGeom prst="line">
            <a:avLst/>
          </a:prstGeom>
          <a:noFill/>
          <a:ln w="25400" cap="rnd" cmpd="sng" algn="ctr">
            <a:solidFill>
              <a:srgbClr val="FFFFFF">
                <a:alpha val="34000"/>
              </a:srgbClr>
            </a:solidFill>
            <a:prstDash val="solid"/>
            <a:round/>
          </a:ln>
          <a:effectLst/>
        </p:spPr>
      </p:cxnSp>
      <p:cxnSp>
        <p:nvCxnSpPr>
          <p:cNvPr id="63" name="直接连接符 62"/>
          <p:cNvCxnSpPr/>
          <p:nvPr/>
        </p:nvCxnSpPr>
        <p:spPr>
          <a:xfrm>
            <a:off x="5754660" y="2611547"/>
            <a:ext cx="582739" cy="0"/>
          </a:xfrm>
          <a:prstGeom prst="line">
            <a:avLst/>
          </a:prstGeom>
          <a:noFill/>
          <a:ln w="25400" cap="rnd" cmpd="sng" algn="ctr">
            <a:solidFill>
              <a:srgbClr val="FFFFFF">
                <a:alpha val="34000"/>
              </a:srgbClr>
            </a:solidFill>
            <a:prstDash val="solid"/>
            <a:round/>
          </a:ln>
          <a:effectLst/>
        </p:spPr>
      </p:cxnSp>
      <p:cxnSp>
        <p:nvCxnSpPr>
          <p:cNvPr id="64" name="直接连接符 63"/>
          <p:cNvCxnSpPr/>
          <p:nvPr/>
        </p:nvCxnSpPr>
        <p:spPr>
          <a:xfrm>
            <a:off x="8419274" y="2611547"/>
            <a:ext cx="582739" cy="0"/>
          </a:xfrm>
          <a:prstGeom prst="line">
            <a:avLst/>
          </a:prstGeom>
          <a:noFill/>
          <a:ln w="25400" cap="rnd" cmpd="sng" algn="ctr">
            <a:solidFill>
              <a:srgbClr val="FFFFFF">
                <a:alpha val="34000"/>
              </a:srgbClr>
            </a:solidFill>
            <a:prstDash val="solid"/>
            <a:round/>
          </a:ln>
          <a:effectLst/>
        </p:spPr>
      </p:cxnSp>
      <p:sp>
        <p:nvSpPr>
          <p:cNvPr id="65" name="椭圆 64"/>
          <p:cNvSpPr/>
          <p:nvPr/>
        </p:nvSpPr>
        <p:spPr>
          <a:xfrm>
            <a:off x="3371445" y="2520607"/>
            <a:ext cx="180000" cy="180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TC Avant Garde Std Bk"/>
              <a:cs typeface="+mn-cs"/>
            </a:endParaRPr>
          </a:p>
        </p:txBody>
      </p:sp>
      <p:sp>
        <p:nvSpPr>
          <p:cNvPr id="66" name="椭圆 65"/>
          <p:cNvSpPr/>
          <p:nvPr/>
        </p:nvSpPr>
        <p:spPr>
          <a:xfrm>
            <a:off x="5950226" y="2520607"/>
            <a:ext cx="180000" cy="180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TC Avant Garde Std Bk"/>
              <a:cs typeface="+mn-cs"/>
            </a:endParaRPr>
          </a:p>
        </p:txBody>
      </p:sp>
      <p:sp>
        <p:nvSpPr>
          <p:cNvPr id="67" name="椭圆 66"/>
          <p:cNvSpPr/>
          <p:nvPr/>
        </p:nvSpPr>
        <p:spPr>
          <a:xfrm>
            <a:off x="8620643" y="2520607"/>
            <a:ext cx="180000" cy="180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ITC Avant Garde Std Bk"/>
              <a:cs typeface="+mn-cs"/>
            </a:endParaRPr>
          </a:p>
        </p:txBody>
      </p:sp>
    </p:spTree>
    <p:extLst>
      <p:ext uri="{BB962C8B-B14F-4D97-AF65-F5344CB8AC3E}">
        <p14:creationId xmlns:p14="http://schemas.microsoft.com/office/powerpoint/2010/main" val="15693470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withEffect">
                                  <p:stCondLst>
                                    <p:cond delay="0"/>
                                  </p:stCondLst>
                                  <p:childTnLst>
                                    <p:animMotion origin="layout" path="M -3.54167E-6 3.7037E-7 L 0.25 3.7037E-7 " pathEditMode="relative" rAng="0" ptsTypes="AA">
                                      <p:cBhvr>
                                        <p:cTn id="6" dur="500" fill="hold"/>
                                        <p:tgtEl>
                                          <p:spTgt spid="45"/>
                                        </p:tgtEl>
                                        <p:attrNameLst>
                                          <p:attrName>ppt_x</p:attrName>
                                          <p:attrName>ppt_y</p:attrName>
                                        </p:attrNameLst>
                                      </p:cBhvr>
                                      <p:rCtr x="12500" y="0"/>
                                    </p:animMotion>
                                  </p:childTnLst>
                                </p:cTn>
                              </p:par>
                              <p:par>
                                <p:cTn id="7" presetID="63" presetClass="path" presetSubtype="0" accel="50000" decel="50000" fill="hold" grpId="0" nodeType="withEffect">
                                  <p:stCondLst>
                                    <p:cond delay="250"/>
                                  </p:stCondLst>
                                  <p:childTnLst>
                                    <p:animMotion origin="layout" path="M -3.54167E-6 3.7037E-7 L 0.25 3.7037E-7 " pathEditMode="relative" rAng="0" ptsTypes="AA">
                                      <p:cBhvr>
                                        <p:cTn id="8" dur="500" fill="hold"/>
                                        <p:tgtEl>
                                          <p:spTgt spid="44"/>
                                        </p:tgtEl>
                                        <p:attrNameLst>
                                          <p:attrName>ppt_x</p:attrName>
                                          <p:attrName>ppt_y</p:attrName>
                                        </p:attrNameLst>
                                      </p:cBhvr>
                                      <p:rCtr x="12500" y="0"/>
                                    </p:animMotion>
                                  </p:childTnLst>
                                </p:cTn>
                              </p:par>
                              <p:par>
                                <p:cTn id="9" presetID="42" presetClass="path" presetSubtype="0" accel="50000" decel="50000" fill="hold" grpId="1" nodeType="withEffect">
                                  <p:stCondLst>
                                    <p:cond delay="500"/>
                                  </p:stCondLst>
                                  <p:childTnLst>
                                    <p:animMotion origin="layout" path="M 0.25 3.7037E-7 L 0.4198 3.7037E-7 " pathEditMode="relative" rAng="0" ptsTypes="AA">
                                      <p:cBhvr>
                                        <p:cTn id="10" dur="500" fill="hold"/>
                                        <p:tgtEl>
                                          <p:spTgt spid="45"/>
                                        </p:tgtEl>
                                        <p:attrNameLst>
                                          <p:attrName>ppt_x</p:attrName>
                                          <p:attrName>ppt_y</p:attrName>
                                        </p:attrNameLst>
                                      </p:cBhvr>
                                      <p:rCtr x="8490" y="0"/>
                                    </p:animMotion>
                                  </p:childTnLst>
                                </p:cTn>
                              </p:par>
                              <p:par>
                                <p:cTn id="11" presetID="63" presetClass="path" presetSubtype="0" accel="50000" decel="50000" fill="hold" grpId="0" nodeType="withEffect">
                                  <p:stCondLst>
                                    <p:cond delay="750"/>
                                  </p:stCondLst>
                                  <p:childTnLst>
                                    <p:animMotion origin="layout" path="M -3.54167E-6 3.7037E-7 L 0.25 3.7037E-7 " pathEditMode="relative" rAng="0" ptsTypes="AA">
                                      <p:cBhvr>
                                        <p:cTn id="12" dur="500" fill="hold"/>
                                        <p:tgtEl>
                                          <p:spTgt spid="43"/>
                                        </p:tgtEl>
                                        <p:attrNameLst>
                                          <p:attrName>ppt_x</p:attrName>
                                          <p:attrName>ppt_y</p:attrName>
                                        </p:attrNameLst>
                                      </p:cBhvr>
                                      <p:rCtr x="12500" y="0"/>
                                    </p:animMotion>
                                  </p:childTnLst>
                                </p:cTn>
                              </p:par>
                              <p:par>
                                <p:cTn id="13" presetID="42" presetClass="path" presetSubtype="0" accel="50000" decel="50000" fill="hold" grpId="1" nodeType="withEffect">
                                  <p:stCondLst>
                                    <p:cond delay="1000"/>
                                  </p:stCondLst>
                                  <p:childTnLst>
                                    <p:animMotion origin="layout" path="M 0.25 3.7037E-7 L 0.65078 3.7037E-7 " pathEditMode="relative" rAng="0" ptsTypes="AA">
                                      <p:cBhvr>
                                        <p:cTn id="14" dur="500" fill="hold"/>
                                        <p:tgtEl>
                                          <p:spTgt spid="44"/>
                                        </p:tgtEl>
                                        <p:attrNameLst>
                                          <p:attrName>ppt_x</p:attrName>
                                          <p:attrName>ppt_y</p:attrName>
                                        </p:attrNameLst>
                                      </p:cBhvr>
                                      <p:rCtr x="20039" y="0"/>
                                    </p:animMotion>
                                  </p:childTnLst>
                                </p:cTn>
                              </p:par>
                              <p:par>
                                <p:cTn id="15" presetID="63" presetClass="path" presetSubtype="0" accel="50000" decel="50000" fill="hold" grpId="0" nodeType="withEffect">
                                  <p:stCondLst>
                                    <p:cond delay="1250"/>
                                  </p:stCondLst>
                                  <p:childTnLst>
                                    <p:animMotion origin="layout" path="M -3.54167E-6 3.7037E-7 L 0.24167 3.7037E-7 " pathEditMode="relative" rAng="0" ptsTypes="AA">
                                      <p:cBhvr>
                                        <p:cTn id="16" dur="500" fill="hold"/>
                                        <p:tgtEl>
                                          <p:spTgt spid="42"/>
                                        </p:tgtEl>
                                        <p:attrNameLst>
                                          <p:attrName>ppt_x</p:attrName>
                                          <p:attrName>ppt_y</p:attrName>
                                        </p:attrNameLst>
                                      </p:cBhvr>
                                      <p:rCtr x="12083" y="0"/>
                                    </p:animMotion>
                                  </p:childTnLst>
                                </p:cTn>
                              </p:par>
                              <p:par>
                                <p:cTn id="17" presetID="42" presetClass="path" presetSubtype="0" accel="50000" decel="50000" fill="hold" grpId="1" nodeType="withEffect">
                                  <p:stCondLst>
                                    <p:cond delay="1500"/>
                                  </p:stCondLst>
                                  <p:childTnLst>
                                    <p:animMotion origin="layout" path="M 0.25 3.7037E-7 L 0.87891 3.7037E-7 " pathEditMode="relative" rAng="0" ptsTypes="AA">
                                      <p:cBhvr>
                                        <p:cTn id="18" dur="500" fill="hold"/>
                                        <p:tgtEl>
                                          <p:spTgt spid="43"/>
                                        </p:tgtEl>
                                        <p:attrNameLst>
                                          <p:attrName>ppt_x</p:attrName>
                                          <p:attrName>ppt_y</p:attrName>
                                        </p:attrNameLst>
                                      </p:cBhvr>
                                      <p:rCtr x="31445" y="0"/>
                                    </p:animMotion>
                                  </p:childTnLst>
                                </p:cTn>
                              </p:par>
                              <p:par>
                                <p:cTn id="19" presetID="42" presetClass="path" presetSubtype="0" accel="50000" decel="50000" fill="hold" grpId="1" nodeType="withEffect">
                                  <p:stCondLst>
                                    <p:cond delay="2000"/>
                                  </p:stCondLst>
                                  <p:childTnLst>
                                    <p:animMotion origin="layout" path="M 0.24167 3.7037E-7 L 0.24167 -0.09444 " pathEditMode="relative" rAng="0" ptsTypes="AA">
                                      <p:cBhvr>
                                        <p:cTn id="20" dur="500" fill="hold"/>
                                        <p:tgtEl>
                                          <p:spTgt spid="42"/>
                                        </p:tgtEl>
                                        <p:attrNameLst>
                                          <p:attrName>ppt_x</p:attrName>
                                          <p:attrName>ppt_y</p:attrName>
                                        </p:attrNameLst>
                                      </p:cBhvr>
                                      <p:rCtr x="0" y="-4722"/>
                                    </p:animMotion>
                                  </p:childTnLst>
                                </p:cTn>
                              </p:par>
                              <p:par>
                                <p:cTn id="21" presetID="42" presetClass="path" presetSubtype="0" accel="50000" decel="50000" fill="hold" grpId="2" nodeType="withEffect">
                                  <p:stCondLst>
                                    <p:cond delay="2000"/>
                                  </p:stCondLst>
                                  <p:childTnLst>
                                    <p:animMotion origin="layout" path="M 0.4198 3.7037E-7 L 0.4198 -0.09444 " pathEditMode="relative" rAng="0" ptsTypes="AA">
                                      <p:cBhvr>
                                        <p:cTn id="22" dur="500" fill="hold"/>
                                        <p:tgtEl>
                                          <p:spTgt spid="45"/>
                                        </p:tgtEl>
                                        <p:attrNameLst>
                                          <p:attrName>ppt_x</p:attrName>
                                          <p:attrName>ppt_y</p:attrName>
                                        </p:attrNameLst>
                                      </p:cBhvr>
                                      <p:rCtr x="0" y="-4722"/>
                                    </p:animMotion>
                                  </p:childTnLst>
                                </p:cTn>
                              </p:par>
                              <p:par>
                                <p:cTn id="23" presetID="42" presetClass="path" presetSubtype="0" accel="50000" decel="50000" fill="hold" grpId="2" nodeType="withEffect">
                                  <p:stCondLst>
                                    <p:cond delay="2000"/>
                                  </p:stCondLst>
                                  <p:childTnLst>
                                    <p:animMotion origin="layout" path="M 0.65078 3.7037E-7 L 0.65078 -0.09444 " pathEditMode="relative" rAng="0" ptsTypes="AA">
                                      <p:cBhvr>
                                        <p:cTn id="24" dur="500" fill="hold"/>
                                        <p:tgtEl>
                                          <p:spTgt spid="44"/>
                                        </p:tgtEl>
                                        <p:attrNameLst>
                                          <p:attrName>ppt_x</p:attrName>
                                          <p:attrName>ppt_y</p:attrName>
                                        </p:attrNameLst>
                                      </p:cBhvr>
                                      <p:rCtr x="0" y="-4722"/>
                                    </p:animMotion>
                                  </p:childTnLst>
                                </p:cTn>
                              </p:par>
                              <p:par>
                                <p:cTn id="25" presetID="42" presetClass="path" presetSubtype="0" accel="50000" decel="50000" fill="hold" grpId="2" nodeType="withEffect">
                                  <p:stCondLst>
                                    <p:cond delay="2000"/>
                                  </p:stCondLst>
                                  <p:childTnLst>
                                    <p:animMotion origin="layout" path="M 0.87891 3.7037E-7 L 0.87891 -0.09444 " pathEditMode="relative" rAng="0" ptsTypes="AA">
                                      <p:cBhvr>
                                        <p:cTn id="26" dur="500" fill="hold"/>
                                        <p:tgtEl>
                                          <p:spTgt spid="43"/>
                                        </p:tgtEl>
                                        <p:attrNameLst>
                                          <p:attrName>ppt_x</p:attrName>
                                          <p:attrName>ppt_y</p:attrName>
                                        </p:attrNameLst>
                                      </p:cBhvr>
                                      <p:rCtr x="0" y="-4722"/>
                                    </p:animMotion>
                                  </p:childTnLst>
                                </p:cTn>
                              </p:par>
                              <p:par>
                                <p:cTn id="27" presetID="21" presetClass="entr" presetSubtype="1" fill="hold" grpId="0" nodeType="withEffect">
                                  <p:stCondLst>
                                    <p:cond delay="2500"/>
                                  </p:stCondLst>
                                  <p:childTnLst>
                                    <p:set>
                                      <p:cBhvr>
                                        <p:cTn id="28" dur="1" fill="hold">
                                          <p:stCondLst>
                                            <p:cond delay="0"/>
                                          </p:stCondLst>
                                        </p:cTn>
                                        <p:tgtEl>
                                          <p:spTgt spid="46"/>
                                        </p:tgtEl>
                                        <p:attrNameLst>
                                          <p:attrName>style.visibility</p:attrName>
                                        </p:attrNameLst>
                                      </p:cBhvr>
                                      <p:to>
                                        <p:strVal val="visible"/>
                                      </p:to>
                                    </p:set>
                                    <p:animEffect transition="in" filter="wheel(1)">
                                      <p:cBhvr>
                                        <p:cTn id="29" dur="500"/>
                                        <p:tgtEl>
                                          <p:spTgt spid="46"/>
                                        </p:tgtEl>
                                      </p:cBhvr>
                                    </p:animEffect>
                                  </p:childTnLst>
                                </p:cTn>
                              </p:par>
                              <p:par>
                                <p:cTn id="30" presetID="21" presetClass="entr" presetSubtype="1" fill="hold" grpId="0" nodeType="withEffect">
                                  <p:stCondLst>
                                    <p:cond delay="2500"/>
                                  </p:stCondLst>
                                  <p:childTnLst>
                                    <p:set>
                                      <p:cBhvr>
                                        <p:cTn id="31" dur="1" fill="hold">
                                          <p:stCondLst>
                                            <p:cond delay="0"/>
                                          </p:stCondLst>
                                        </p:cTn>
                                        <p:tgtEl>
                                          <p:spTgt spid="47"/>
                                        </p:tgtEl>
                                        <p:attrNameLst>
                                          <p:attrName>style.visibility</p:attrName>
                                        </p:attrNameLst>
                                      </p:cBhvr>
                                      <p:to>
                                        <p:strVal val="visible"/>
                                      </p:to>
                                    </p:set>
                                    <p:animEffect transition="in" filter="wheel(1)">
                                      <p:cBhvr>
                                        <p:cTn id="32" dur="500"/>
                                        <p:tgtEl>
                                          <p:spTgt spid="47"/>
                                        </p:tgtEl>
                                      </p:cBhvr>
                                    </p:animEffect>
                                  </p:childTnLst>
                                </p:cTn>
                              </p:par>
                              <p:par>
                                <p:cTn id="33" presetID="21" presetClass="entr" presetSubtype="1" fill="hold" grpId="0" nodeType="withEffect">
                                  <p:stCondLst>
                                    <p:cond delay="2500"/>
                                  </p:stCondLst>
                                  <p:childTnLst>
                                    <p:set>
                                      <p:cBhvr>
                                        <p:cTn id="34" dur="1" fill="hold">
                                          <p:stCondLst>
                                            <p:cond delay="0"/>
                                          </p:stCondLst>
                                        </p:cTn>
                                        <p:tgtEl>
                                          <p:spTgt spid="48"/>
                                        </p:tgtEl>
                                        <p:attrNameLst>
                                          <p:attrName>style.visibility</p:attrName>
                                        </p:attrNameLst>
                                      </p:cBhvr>
                                      <p:to>
                                        <p:strVal val="visible"/>
                                      </p:to>
                                    </p:set>
                                    <p:animEffect transition="in" filter="wheel(1)">
                                      <p:cBhvr>
                                        <p:cTn id="35" dur="500"/>
                                        <p:tgtEl>
                                          <p:spTgt spid="48"/>
                                        </p:tgtEl>
                                      </p:cBhvr>
                                    </p:animEffect>
                                  </p:childTnLst>
                                </p:cTn>
                              </p:par>
                              <p:par>
                                <p:cTn id="36" presetID="21" presetClass="entr" presetSubtype="1" fill="hold" grpId="0" nodeType="withEffect">
                                  <p:stCondLst>
                                    <p:cond delay="2500"/>
                                  </p:stCondLst>
                                  <p:childTnLst>
                                    <p:set>
                                      <p:cBhvr>
                                        <p:cTn id="37" dur="1" fill="hold">
                                          <p:stCondLst>
                                            <p:cond delay="0"/>
                                          </p:stCondLst>
                                        </p:cTn>
                                        <p:tgtEl>
                                          <p:spTgt spid="49"/>
                                        </p:tgtEl>
                                        <p:attrNameLst>
                                          <p:attrName>style.visibility</p:attrName>
                                        </p:attrNameLst>
                                      </p:cBhvr>
                                      <p:to>
                                        <p:strVal val="visible"/>
                                      </p:to>
                                    </p:set>
                                    <p:animEffect transition="in" filter="wheel(1)">
                                      <p:cBhvr>
                                        <p:cTn id="38" dur="500"/>
                                        <p:tgtEl>
                                          <p:spTgt spid="49"/>
                                        </p:tgtEl>
                                      </p:cBhvr>
                                    </p:animEffect>
                                  </p:childTnLst>
                                </p:cTn>
                              </p:par>
                              <p:par>
                                <p:cTn id="39" presetID="53" presetClass="exit" presetSubtype="32" fill="hold" grpId="2" nodeType="withEffect">
                                  <p:stCondLst>
                                    <p:cond delay="3000"/>
                                  </p:stCondLst>
                                  <p:childTnLst>
                                    <p:anim calcmode="lin" valueType="num">
                                      <p:cBhvr>
                                        <p:cTn id="40" dur="500"/>
                                        <p:tgtEl>
                                          <p:spTgt spid="42"/>
                                        </p:tgtEl>
                                        <p:attrNameLst>
                                          <p:attrName>ppt_w</p:attrName>
                                        </p:attrNameLst>
                                      </p:cBhvr>
                                      <p:tavLst>
                                        <p:tav tm="0">
                                          <p:val>
                                            <p:strVal val="ppt_w"/>
                                          </p:val>
                                        </p:tav>
                                        <p:tav tm="100000">
                                          <p:val>
                                            <p:fltVal val="0"/>
                                          </p:val>
                                        </p:tav>
                                      </p:tavLst>
                                    </p:anim>
                                    <p:anim calcmode="lin" valueType="num">
                                      <p:cBhvr>
                                        <p:cTn id="41" dur="500"/>
                                        <p:tgtEl>
                                          <p:spTgt spid="42"/>
                                        </p:tgtEl>
                                        <p:attrNameLst>
                                          <p:attrName>ppt_h</p:attrName>
                                        </p:attrNameLst>
                                      </p:cBhvr>
                                      <p:tavLst>
                                        <p:tav tm="0">
                                          <p:val>
                                            <p:strVal val="ppt_h"/>
                                          </p:val>
                                        </p:tav>
                                        <p:tav tm="100000">
                                          <p:val>
                                            <p:fltVal val="0"/>
                                          </p:val>
                                        </p:tav>
                                      </p:tavLst>
                                    </p:anim>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53" presetClass="exit" presetSubtype="32" fill="hold" grpId="3" nodeType="withEffect">
                                  <p:stCondLst>
                                    <p:cond delay="3000"/>
                                  </p:stCondLst>
                                  <p:childTnLst>
                                    <p:anim calcmode="lin" valueType="num">
                                      <p:cBhvr>
                                        <p:cTn id="45" dur="500"/>
                                        <p:tgtEl>
                                          <p:spTgt spid="45"/>
                                        </p:tgtEl>
                                        <p:attrNameLst>
                                          <p:attrName>ppt_w</p:attrName>
                                        </p:attrNameLst>
                                      </p:cBhvr>
                                      <p:tavLst>
                                        <p:tav tm="0">
                                          <p:val>
                                            <p:strVal val="ppt_w"/>
                                          </p:val>
                                        </p:tav>
                                        <p:tav tm="100000">
                                          <p:val>
                                            <p:fltVal val="0"/>
                                          </p:val>
                                        </p:tav>
                                      </p:tavLst>
                                    </p:anim>
                                    <p:anim calcmode="lin" valueType="num">
                                      <p:cBhvr>
                                        <p:cTn id="46" dur="500"/>
                                        <p:tgtEl>
                                          <p:spTgt spid="45"/>
                                        </p:tgtEl>
                                        <p:attrNameLst>
                                          <p:attrName>ppt_h</p:attrName>
                                        </p:attrNameLst>
                                      </p:cBhvr>
                                      <p:tavLst>
                                        <p:tav tm="0">
                                          <p:val>
                                            <p:strVal val="ppt_h"/>
                                          </p:val>
                                        </p:tav>
                                        <p:tav tm="100000">
                                          <p:val>
                                            <p:fltVal val="0"/>
                                          </p:val>
                                        </p:tav>
                                      </p:tavLst>
                                    </p:anim>
                                    <p:animEffect transition="out" filter="fade">
                                      <p:cBhvr>
                                        <p:cTn id="47" dur="500"/>
                                        <p:tgtEl>
                                          <p:spTgt spid="45"/>
                                        </p:tgtEl>
                                      </p:cBhvr>
                                    </p:animEffect>
                                    <p:set>
                                      <p:cBhvr>
                                        <p:cTn id="48" dur="1" fill="hold">
                                          <p:stCondLst>
                                            <p:cond delay="499"/>
                                          </p:stCondLst>
                                        </p:cTn>
                                        <p:tgtEl>
                                          <p:spTgt spid="45"/>
                                        </p:tgtEl>
                                        <p:attrNameLst>
                                          <p:attrName>style.visibility</p:attrName>
                                        </p:attrNameLst>
                                      </p:cBhvr>
                                      <p:to>
                                        <p:strVal val="hidden"/>
                                      </p:to>
                                    </p:set>
                                  </p:childTnLst>
                                </p:cTn>
                              </p:par>
                              <p:par>
                                <p:cTn id="49" presetID="53" presetClass="exit" presetSubtype="32" fill="hold" grpId="3" nodeType="withEffect">
                                  <p:stCondLst>
                                    <p:cond delay="3000"/>
                                  </p:stCondLst>
                                  <p:childTnLst>
                                    <p:anim calcmode="lin" valueType="num">
                                      <p:cBhvr>
                                        <p:cTn id="50" dur="500"/>
                                        <p:tgtEl>
                                          <p:spTgt spid="44"/>
                                        </p:tgtEl>
                                        <p:attrNameLst>
                                          <p:attrName>ppt_w</p:attrName>
                                        </p:attrNameLst>
                                      </p:cBhvr>
                                      <p:tavLst>
                                        <p:tav tm="0">
                                          <p:val>
                                            <p:strVal val="ppt_w"/>
                                          </p:val>
                                        </p:tav>
                                        <p:tav tm="100000">
                                          <p:val>
                                            <p:fltVal val="0"/>
                                          </p:val>
                                        </p:tav>
                                      </p:tavLst>
                                    </p:anim>
                                    <p:anim calcmode="lin" valueType="num">
                                      <p:cBhvr>
                                        <p:cTn id="51" dur="500"/>
                                        <p:tgtEl>
                                          <p:spTgt spid="44"/>
                                        </p:tgtEl>
                                        <p:attrNameLst>
                                          <p:attrName>ppt_h</p:attrName>
                                        </p:attrNameLst>
                                      </p:cBhvr>
                                      <p:tavLst>
                                        <p:tav tm="0">
                                          <p:val>
                                            <p:strVal val="ppt_h"/>
                                          </p:val>
                                        </p:tav>
                                        <p:tav tm="100000">
                                          <p:val>
                                            <p:fltVal val="0"/>
                                          </p:val>
                                        </p:tav>
                                      </p:tavLst>
                                    </p:anim>
                                    <p:animEffect transition="out" filter="fade">
                                      <p:cBhvr>
                                        <p:cTn id="52" dur="500"/>
                                        <p:tgtEl>
                                          <p:spTgt spid="44"/>
                                        </p:tgtEl>
                                      </p:cBhvr>
                                    </p:animEffect>
                                    <p:set>
                                      <p:cBhvr>
                                        <p:cTn id="53" dur="1" fill="hold">
                                          <p:stCondLst>
                                            <p:cond delay="499"/>
                                          </p:stCondLst>
                                        </p:cTn>
                                        <p:tgtEl>
                                          <p:spTgt spid="44"/>
                                        </p:tgtEl>
                                        <p:attrNameLst>
                                          <p:attrName>style.visibility</p:attrName>
                                        </p:attrNameLst>
                                      </p:cBhvr>
                                      <p:to>
                                        <p:strVal val="hidden"/>
                                      </p:to>
                                    </p:set>
                                  </p:childTnLst>
                                </p:cTn>
                              </p:par>
                              <p:par>
                                <p:cTn id="54" presetID="53" presetClass="exit" presetSubtype="32" fill="hold" grpId="3" nodeType="withEffect">
                                  <p:stCondLst>
                                    <p:cond delay="3000"/>
                                  </p:stCondLst>
                                  <p:childTnLst>
                                    <p:anim calcmode="lin" valueType="num">
                                      <p:cBhvr>
                                        <p:cTn id="55" dur="500"/>
                                        <p:tgtEl>
                                          <p:spTgt spid="43"/>
                                        </p:tgtEl>
                                        <p:attrNameLst>
                                          <p:attrName>ppt_w</p:attrName>
                                        </p:attrNameLst>
                                      </p:cBhvr>
                                      <p:tavLst>
                                        <p:tav tm="0">
                                          <p:val>
                                            <p:strVal val="ppt_w"/>
                                          </p:val>
                                        </p:tav>
                                        <p:tav tm="100000">
                                          <p:val>
                                            <p:fltVal val="0"/>
                                          </p:val>
                                        </p:tav>
                                      </p:tavLst>
                                    </p:anim>
                                    <p:anim calcmode="lin" valueType="num">
                                      <p:cBhvr>
                                        <p:cTn id="56" dur="500"/>
                                        <p:tgtEl>
                                          <p:spTgt spid="43"/>
                                        </p:tgtEl>
                                        <p:attrNameLst>
                                          <p:attrName>ppt_h</p:attrName>
                                        </p:attrNameLst>
                                      </p:cBhvr>
                                      <p:tavLst>
                                        <p:tav tm="0">
                                          <p:val>
                                            <p:strVal val="ppt_h"/>
                                          </p:val>
                                        </p:tav>
                                        <p:tav tm="100000">
                                          <p:val>
                                            <p:fltVal val="0"/>
                                          </p:val>
                                        </p:tav>
                                      </p:tavLst>
                                    </p:anim>
                                    <p:animEffect transition="out" filter="fade">
                                      <p:cBhvr>
                                        <p:cTn id="57" dur="500"/>
                                        <p:tgtEl>
                                          <p:spTgt spid="43"/>
                                        </p:tgtEl>
                                      </p:cBhvr>
                                    </p:animEffect>
                                    <p:set>
                                      <p:cBhvr>
                                        <p:cTn id="58" dur="1" fill="hold">
                                          <p:stCondLst>
                                            <p:cond delay="499"/>
                                          </p:stCondLst>
                                        </p:cTn>
                                        <p:tgtEl>
                                          <p:spTgt spid="43"/>
                                        </p:tgtEl>
                                        <p:attrNameLst>
                                          <p:attrName>style.visibility</p:attrName>
                                        </p:attrNameLst>
                                      </p:cBhvr>
                                      <p:to>
                                        <p:strVal val="hidden"/>
                                      </p:to>
                                    </p:set>
                                  </p:childTnLst>
                                </p:cTn>
                              </p:par>
                              <p:par>
                                <p:cTn id="59" presetID="23" presetClass="entr" presetSubtype="16" fill="hold" grpId="0" nodeType="withEffect">
                                  <p:stCondLst>
                                    <p:cond delay="3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3250"/>
                                  </p:stCondLst>
                                  <p:childTnLst>
                                    <p:set>
                                      <p:cBhvr>
                                        <p:cTn id="64" dur="1" fill="hold">
                                          <p:stCondLst>
                                            <p:cond delay="0"/>
                                          </p:stCondLst>
                                        </p:cTn>
                                        <p:tgtEl>
                                          <p:spTgt spid="51"/>
                                        </p:tgtEl>
                                        <p:attrNameLst>
                                          <p:attrName>style.visibility</p:attrName>
                                        </p:attrNameLst>
                                      </p:cBhvr>
                                      <p:to>
                                        <p:strVal val="visible"/>
                                      </p:to>
                                    </p:set>
                                    <p:anim calcmode="lin" valueType="num">
                                      <p:cBhvr>
                                        <p:cTn id="65" dur="500" fill="hold"/>
                                        <p:tgtEl>
                                          <p:spTgt spid="51"/>
                                        </p:tgtEl>
                                        <p:attrNameLst>
                                          <p:attrName>ppt_w</p:attrName>
                                        </p:attrNameLst>
                                      </p:cBhvr>
                                      <p:tavLst>
                                        <p:tav tm="0">
                                          <p:val>
                                            <p:fltVal val="0"/>
                                          </p:val>
                                        </p:tav>
                                        <p:tav tm="100000">
                                          <p:val>
                                            <p:strVal val="#ppt_w"/>
                                          </p:val>
                                        </p:tav>
                                      </p:tavLst>
                                    </p:anim>
                                    <p:anim calcmode="lin" valueType="num">
                                      <p:cBhvr>
                                        <p:cTn id="66" dur="500" fill="hold"/>
                                        <p:tgtEl>
                                          <p:spTgt spid="51"/>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3250"/>
                                  </p:stCondLst>
                                  <p:childTnLst>
                                    <p:set>
                                      <p:cBhvr>
                                        <p:cTn id="68" dur="1" fill="hold">
                                          <p:stCondLst>
                                            <p:cond delay="0"/>
                                          </p:stCondLst>
                                        </p:cTn>
                                        <p:tgtEl>
                                          <p:spTgt spid="52"/>
                                        </p:tgtEl>
                                        <p:attrNameLst>
                                          <p:attrName>style.visibility</p:attrName>
                                        </p:attrNameLst>
                                      </p:cBhvr>
                                      <p:to>
                                        <p:strVal val="visible"/>
                                      </p:to>
                                    </p:set>
                                    <p:anim calcmode="lin" valueType="num">
                                      <p:cBhvr>
                                        <p:cTn id="69" dur="500" fill="hold"/>
                                        <p:tgtEl>
                                          <p:spTgt spid="52"/>
                                        </p:tgtEl>
                                        <p:attrNameLst>
                                          <p:attrName>ppt_w</p:attrName>
                                        </p:attrNameLst>
                                      </p:cBhvr>
                                      <p:tavLst>
                                        <p:tav tm="0">
                                          <p:val>
                                            <p:fltVal val="0"/>
                                          </p:val>
                                        </p:tav>
                                        <p:tav tm="100000">
                                          <p:val>
                                            <p:strVal val="#ppt_w"/>
                                          </p:val>
                                        </p:tav>
                                      </p:tavLst>
                                    </p:anim>
                                    <p:anim calcmode="lin" valueType="num">
                                      <p:cBhvr>
                                        <p:cTn id="70" dur="500" fill="hold"/>
                                        <p:tgtEl>
                                          <p:spTgt spid="52"/>
                                        </p:tgtEl>
                                        <p:attrNameLst>
                                          <p:attrName>ppt_h</p:attrName>
                                        </p:attrNameLst>
                                      </p:cBhvr>
                                      <p:tavLst>
                                        <p:tav tm="0">
                                          <p:val>
                                            <p:fltVal val="0"/>
                                          </p:val>
                                        </p:tav>
                                        <p:tav tm="100000">
                                          <p:val>
                                            <p:strVal val="#ppt_h"/>
                                          </p:val>
                                        </p:tav>
                                      </p:tavLst>
                                    </p:anim>
                                  </p:childTnLst>
                                </p:cTn>
                              </p:par>
                              <p:par>
                                <p:cTn id="71" presetID="23" presetClass="entr" presetSubtype="16" fill="hold" grpId="0" nodeType="withEffect">
                                  <p:stCondLst>
                                    <p:cond delay="325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childTnLst>
                                </p:cTn>
                              </p:par>
                              <p:par>
                                <p:cTn id="75" presetID="6" presetClass="entr" presetSubtype="16" fill="hold" nodeType="withEffect">
                                  <p:stCondLst>
                                    <p:cond delay="3750"/>
                                  </p:stCondLst>
                                  <p:childTnLst>
                                    <p:set>
                                      <p:cBhvr>
                                        <p:cTn id="76" dur="1" fill="hold">
                                          <p:stCondLst>
                                            <p:cond delay="0"/>
                                          </p:stCondLst>
                                        </p:cTn>
                                        <p:tgtEl>
                                          <p:spTgt spid="62"/>
                                        </p:tgtEl>
                                        <p:attrNameLst>
                                          <p:attrName>style.visibility</p:attrName>
                                        </p:attrNameLst>
                                      </p:cBhvr>
                                      <p:to>
                                        <p:strVal val="visible"/>
                                      </p:to>
                                    </p:set>
                                    <p:animEffect transition="in" filter="circle(in)">
                                      <p:cBhvr>
                                        <p:cTn id="77" dur="500"/>
                                        <p:tgtEl>
                                          <p:spTgt spid="62"/>
                                        </p:tgtEl>
                                      </p:cBhvr>
                                    </p:animEffect>
                                  </p:childTnLst>
                                </p:cTn>
                              </p:par>
                              <p:par>
                                <p:cTn id="78" presetID="6" presetClass="entr" presetSubtype="16" fill="hold" nodeType="withEffect">
                                  <p:stCondLst>
                                    <p:cond delay="3750"/>
                                  </p:stCondLst>
                                  <p:childTnLst>
                                    <p:set>
                                      <p:cBhvr>
                                        <p:cTn id="79" dur="1" fill="hold">
                                          <p:stCondLst>
                                            <p:cond delay="0"/>
                                          </p:stCondLst>
                                        </p:cTn>
                                        <p:tgtEl>
                                          <p:spTgt spid="63"/>
                                        </p:tgtEl>
                                        <p:attrNameLst>
                                          <p:attrName>style.visibility</p:attrName>
                                        </p:attrNameLst>
                                      </p:cBhvr>
                                      <p:to>
                                        <p:strVal val="visible"/>
                                      </p:to>
                                    </p:set>
                                    <p:animEffect transition="in" filter="circle(in)">
                                      <p:cBhvr>
                                        <p:cTn id="80" dur="500"/>
                                        <p:tgtEl>
                                          <p:spTgt spid="63"/>
                                        </p:tgtEl>
                                      </p:cBhvr>
                                    </p:animEffect>
                                  </p:childTnLst>
                                </p:cTn>
                              </p:par>
                              <p:par>
                                <p:cTn id="81" presetID="6" presetClass="entr" presetSubtype="16" fill="hold" nodeType="withEffect">
                                  <p:stCondLst>
                                    <p:cond delay="3750"/>
                                  </p:stCondLst>
                                  <p:childTnLst>
                                    <p:set>
                                      <p:cBhvr>
                                        <p:cTn id="82" dur="1" fill="hold">
                                          <p:stCondLst>
                                            <p:cond delay="0"/>
                                          </p:stCondLst>
                                        </p:cTn>
                                        <p:tgtEl>
                                          <p:spTgt spid="64"/>
                                        </p:tgtEl>
                                        <p:attrNameLst>
                                          <p:attrName>style.visibility</p:attrName>
                                        </p:attrNameLst>
                                      </p:cBhvr>
                                      <p:to>
                                        <p:strVal val="visible"/>
                                      </p:to>
                                    </p:set>
                                    <p:animEffect transition="in" filter="circle(in)">
                                      <p:cBhvr>
                                        <p:cTn id="83" dur="500"/>
                                        <p:tgtEl>
                                          <p:spTgt spid="64"/>
                                        </p:tgtEl>
                                      </p:cBhvr>
                                    </p:animEffect>
                                  </p:childTnLst>
                                </p:cTn>
                              </p:par>
                              <p:par>
                                <p:cTn id="84" presetID="12" presetClass="entr" presetSubtype="4" fill="hold" grpId="0" nodeType="withEffect">
                                  <p:stCondLst>
                                    <p:cond delay="3750"/>
                                  </p:stCondLst>
                                  <p:childTnLst>
                                    <p:set>
                                      <p:cBhvr>
                                        <p:cTn id="85" dur="1" fill="hold">
                                          <p:stCondLst>
                                            <p:cond delay="0"/>
                                          </p:stCondLst>
                                        </p:cTn>
                                        <p:tgtEl>
                                          <p:spTgt spid="54"/>
                                        </p:tgtEl>
                                        <p:attrNameLst>
                                          <p:attrName>style.visibility</p:attrName>
                                        </p:attrNameLst>
                                      </p:cBhvr>
                                      <p:to>
                                        <p:strVal val="visible"/>
                                      </p:to>
                                    </p:set>
                                    <p:anim calcmode="lin" valueType="num">
                                      <p:cBhvr additive="base">
                                        <p:cTn id="86" dur="500"/>
                                        <p:tgtEl>
                                          <p:spTgt spid="54"/>
                                        </p:tgtEl>
                                        <p:attrNameLst>
                                          <p:attrName>ppt_y</p:attrName>
                                        </p:attrNameLst>
                                      </p:cBhvr>
                                      <p:tavLst>
                                        <p:tav tm="0">
                                          <p:val>
                                            <p:strVal val="#ppt_y+#ppt_h*1.125000"/>
                                          </p:val>
                                        </p:tav>
                                        <p:tav tm="100000">
                                          <p:val>
                                            <p:strVal val="#ppt_y"/>
                                          </p:val>
                                        </p:tav>
                                      </p:tavLst>
                                    </p:anim>
                                    <p:animEffect transition="in" filter="wipe(up)">
                                      <p:cBhvr>
                                        <p:cTn id="87" dur="500"/>
                                        <p:tgtEl>
                                          <p:spTgt spid="54"/>
                                        </p:tgtEl>
                                      </p:cBhvr>
                                    </p:animEffect>
                                  </p:childTnLst>
                                </p:cTn>
                              </p:par>
                              <p:par>
                                <p:cTn id="88" presetID="12" presetClass="entr" presetSubtype="4" fill="hold" grpId="0" nodeType="withEffect">
                                  <p:stCondLst>
                                    <p:cond delay="3750"/>
                                  </p:stCondLst>
                                  <p:childTnLst>
                                    <p:set>
                                      <p:cBhvr>
                                        <p:cTn id="89" dur="1" fill="hold">
                                          <p:stCondLst>
                                            <p:cond delay="0"/>
                                          </p:stCondLst>
                                        </p:cTn>
                                        <p:tgtEl>
                                          <p:spTgt spid="56"/>
                                        </p:tgtEl>
                                        <p:attrNameLst>
                                          <p:attrName>style.visibility</p:attrName>
                                        </p:attrNameLst>
                                      </p:cBhvr>
                                      <p:to>
                                        <p:strVal val="visible"/>
                                      </p:to>
                                    </p:set>
                                    <p:anim calcmode="lin" valueType="num">
                                      <p:cBhvr additive="base">
                                        <p:cTn id="90" dur="500"/>
                                        <p:tgtEl>
                                          <p:spTgt spid="56"/>
                                        </p:tgtEl>
                                        <p:attrNameLst>
                                          <p:attrName>ppt_y</p:attrName>
                                        </p:attrNameLst>
                                      </p:cBhvr>
                                      <p:tavLst>
                                        <p:tav tm="0">
                                          <p:val>
                                            <p:strVal val="#ppt_y+#ppt_h*1.125000"/>
                                          </p:val>
                                        </p:tav>
                                        <p:tav tm="100000">
                                          <p:val>
                                            <p:strVal val="#ppt_y"/>
                                          </p:val>
                                        </p:tav>
                                      </p:tavLst>
                                    </p:anim>
                                    <p:animEffect transition="in" filter="wipe(up)">
                                      <p:cBhvr>
                                        <p:cTn id="91" dur="500"/>
                                        <p:tgtEl>
                                          <p:spTgt spid="56"/>
                                        </p:tgtEl>
                                      </p:cBhvr>
                                    </p:animEffect>
                                  </p:childTnLst>
                                </p:cTn>
                              </p:par>
                              <p:par>
                                <p:cTn id="92" presetID="12" presetClass="entr" presetSubtype="4" fill="hold" grpId="0" nodeType="withEffect">
                                  <p:stCondLst>
                                    <p:cond delay="3750"/>
                                  </p:stCondLst>
                                  <p:childTnLst>
                                    <p:set>
                                      <p:cBhvr>
                                        <p:cTn id="93" dur="1" fill="hold">
                                          <p:stCondLst>
                                            <p:cond delay="0"/>
                                          </p:stCondLst>
                                        </p:cTn>
                                        <p:tgtEl>
                                          <p:spTgt spid="58"/>
                                        </p:tgtEl>
                                        <p:attrNameLst>
                                          <p:attrName>style.visibility</p:attrName>
                                        </p:attrNameLst>
                                      </p:cBhvr>
                                      <p:to>
                                        <p:strVal val="visible"/>
                                      </p:to>
                                    </p:set>
                                    <p:anim calcmode="lin" valueType="num">
                                      <p:cBhvr additive="base">
                                        <p:cTn id="94" dur="500"/>
                                        <p:tgtEl>
                                          <p:spTgt spid="58"/>
                                        </p:tgtEl>
                                        <p:attrNameLst>
                                          <p:attrName>ppt_y</p:attrName>
                                        </p:attrNameLst>
                                      </p:cBhvr>
                                      <p:tavLst>
                                        <p:tav tm="0">
                                          <p:val>
                                            <p:strVal val="#ppt_y+#ppt_h*1.125000"/>
                                          </p:val>
                                        </p:tav>
                                        <p:tav tm="100000">
                                          <p:val>
                                            <p:strVal val="#ppt_y"/>
                                          </p:val>
                                        </p:tav>
                                      </p:tavLst>
                                    </p:anim>
                                    <p:animEffect transition="in" filter="wipe(up)">
                                      <p:cBhvr>
                                        <p:cTn id="95" dur="500"/>
                                        <p:tgtEl>
                                          <p:spTgt spid="58"/>
                                        </p:tgtEl>
                                      </p:cBhvr>
                                    </p:animEffect>
                                  </p:childTnLst>
                                </p:cTn>
                              </p:par>
                              <p:par>
                                <p:cTn id="96" presetID="12" presetClass="entr" presetSubtype="4" fill="hold" grpId="0" nodeType="withEffect">
                                  <p:stCondLst>
                                    <p:cond delay="375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p:tgtEl>
                                          <p:spTgt spid="60"/>
                                        </p:tgtEl>
                                        <p:attrNameLst>
                                          <p:attrName>ppt_y</p:attrName>
                                        </p:attrNameLst>
                                      </p:cBhvr>
                                      <p:tavLst>
                                        <p:tav tm="0">
                                          <p:val>
                                            <p:strVal val="#ppt_y+#ppt_h*1.125000"/>
                                          </p:val>
                                        </p:tav>
                                        <p:tav tm="100000">
                                          <p:val>
                                            <p:strVal val="#ppt_y"/>
                                          </p:val>
                                        </p:tav>
                                      </p:tavLst>
                                    </p:anim>
                                    <p:animEffect transition="in" filter="wipe(up)">
                                      <p:cBhvr>
                                        <p:cTn id="99" dur="500"/>
                                        <p:tgtEl>
                                          <p:spTgt spid="60"/>
                                        </p:tgtEl>
                                      </p:cBhvr>
                                    </p:animEffect>
                                  </p:childTnLst>
                                </p:cTn>
                              </p:par>
                              <p:par>
                                <p:cTn id="100" presetID="12" presetClass="entr" presetSubtype="4" fill="hold" grpId="0" nodeType="withEffect">
                                  <p:stCondLst>
                                    <p:cond delay="375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p:tgtEl>
                                          <p:spTgt spid="61"/>
                                        </p:tgtEl>
                                        <p:attrNameLst>
                                          <p:attrName>ppt_y</p:attrName>
                                        </p:attrNameLst>
                                      </p:cBhvr>
                                      <p:tavLst>
                                        <p:tav tm="0">
                                          <p:val>
                                            <p:strVal val="#ppt_y+#ppt_h*1.125000"/>
                                          </p:val>
                                        </p:tav>
                                        <p:tav tm="100000">
                                          <p:val>
                                            <p:strVal val="#ppt_y"/>
                                          </p:val>
                                        </p:tav>
                                      </p:tavLst>
                                    </p:anim>
                                    <p:animEffect transition="in" filter="wipe(up)">
                                      <p:cBhvr>
                                        <p:cTn id="103" dur="500"/>
                                        <p:tgtEl>
                                          <p:spTgt spid="61"/>
                                        </p:tgtEl>
                                      </p:cBhvr>
                                    </p:animEffect>
                                  </p:childTnLst>
                                </p:cTn>
                              </p:par>
                              <p:par>
                                <p:cTn id="104" presetID="12" presetClass="entr" presetSubtype="4" fill="hold" grpId="0" nodeType="withEffect">
                                  <p:stCondLst>
                                    <p:cond delay="3750"/>
                                  </p:stCondLst>
                                  <p:childTnLst>
                                    <p:set>
                                      <p:cBhvr>
                                        <p:cTn id="105" dur="1" fill="hold">
                                          <p:stCondLst>
                                            <p:cond delay="0"/>
                                          </p:stCondLst>
                                        </p:cTn>
                                        <p:tgtEl>
                                          <p:spTgt spid="59"/>
                                        </p:tgtEl>
                                        <p:attrNameLst>
                                          <p:attrName>style.visibility</p:attrName>
                                        </p:attrNameLst>
                                      </p:cBhvr>
                                      <p:to>
                                        <p:strVal val="visible"/>
                                      </p:to>
                                    </p:set>
                                    <p:anim calcmode="lin" valueType="num">
                                      <p:cBhvr additive="base">
                                        <p:cTn id="106" dur="500"/>
                                        <p:tgtEl>
                                          <p:spTgt spid="59"/>
                                        </p:tgtEl>
                                        <p:attrNameLst>
                                          <p:attrName>ppt_y</p:attrName>
                                        </p:attrNameLst>
                                      </p:cBhvr>
                                      <p:tavLst>
                                        <p:tav tm="0">
                                          <p:val>
                                            <p:strVal val="#ppt_y+#ppt_h*1.125000"/>
                                          </p:val>
                                        </p:tav>
                                        <p:tav tm="100000">
                                          <p:val>
                                            <p:strVal val="#ppt_y"/>
                                          </p:val>
                                        </p:tav>
                                      </p:tavLst>
                                    </p:anim>
                                    <p:animEffect transition="in" filter="wipe(up)">
                                      <p:cBhvr>
                                        <p:cTn id="107" dur="500"/>
                                        <p:tgtEl>
                                          <p:spTgt spid="59"/>
                                        </p:tgtEl>
                                      </p:cBhvr>
                                    </p:animEffect>
                                  </p:childTnLst>
                                </p:cTn>
                              </p:par>
                              <p:par>
                                <p:cTn id="108" presetID="12" presetClass="entr" presetSubtype="4" fill="hold" grpId="0" nodeType="withEffect">
                                  <p:stCondLst>
                                    <p:cond delay="3750"/>
                                  </p:stCondLst>
                                  <p:childTnLst>
                                    <p:set>
                                      <p:cBhvr>
                                        <p:cTn id="109" dur="1" fill="hold">
                                          <p:stCondLst>
                                            <p:cond delay="0"/>
                                          </p:stCondLst>
                                        </p:cTn>
                                        <p:tgtEl>
                                          <p:spTgt spid="57"/>
                                        </p:tgtEl>
                                        <p:attrNameLst>
                                          <p:attrName>style.visibility</p:attrName>
                                        </p:attrNameLst>
                                      </p:cBhvr>
                                      <p:to>
                                        <p:strVal val="visible"/>
                                      </p:to>
                                    </p:set>
                                    <p:anim calcmode="lin" valueType="num">
                                      <p:cBhvr additive="base">
                                        <p:cTn id="110" dur="500"/>
                                        <p:tgtEl>
                                          <p:spTgt spid="57"/>
                                        </p:tgtEl>
                                        <p:attrNameLst>
                                          <p:attrName>ppt_y</p:attrName>
                                        </p:attrNameLst>
                                      </p:cBhvr>
                                      <p:tavLst>
                                        <p:tav tm="0">
                                          <p:val>
                                            <p:strVal val="#ppt_y+#ppt_h*1.125000"/>
                                          </p:val>
                                        </p:tav>
                                        <p:tav tm="100000">
                                          <p:val>
                                            <p:strVal val="#ppt_y"/>
                                          </p:val>
                                        </p:tav>
                                      </p:tavLst>
                                    </p:anim>
                                    <p:animEffect transition="in" filter="wipe(up)">
                                      <p:cBhvr>
                                        <p:cTn id="111" dur="500"/>
                                        <p:tgtEl>
                                          <p:spTgt spid="57"/>
                                        </p:tgtEl>
                                      </p:cBhvr>
                                    </p:animEffect>
                                  </p:childTnLst>
                                </p:cTn>
                              </p:par>
                              <p:par>
                                <p:cTn id="112" presetID="12" presetClass="entr" presetSubtype="4" fill="hold" grpId="0" nodeType="withEffect">
                                  <p:stCondLst>
                                    <p:cond delay="3750"/>
                                  </p:stCondLst>
                                  <p:childTnLst>
                                    <p:set>
                                      <p:cBhvr>
                                        <p:cTn id="113" dur="1" fill="hold">
                                          <p:stCondLst>
                                            <p:cond delay="0"/>
                                          </p:stCondLst>
                                        </p:cTn>
                                        <p:tgtEl>
                                          <p:spTgt spid="55"/>
                                        </p:tgtEl>
                                        <p:attrNameLst>
                                          <p:attrName>style.visibility</p:attrName>
                                        </p:attrNameLst>
                                      </p:cBhvr>
                                      <p:to>
                                        <p:strVal val="visible"/>
                                      </p:to>
                                    </p:set>
                                    <p:anim calcmode="lin" valueType="num">
                                      <p:cBhvr additive="base">
                                        <p:cTn id="114" dur="500"/>
                                        <p:tgtEl>
                                          <p:spTgt spid="55"/>
                                        </p:tgtEl>
                                        <p:attrNameLst>
                                          <p:attrName>ppt_y</p:attrName>
                                        </p:attrNameLst>
                                      </p:cBhvr>
                                      <p:tavLst>
                                        <p:tav tm="0">
                                          <p:val>
                                            <p:strVal val="#ppt_y+#ppt_h*1.125000"/>
                                          </p:val>
                                        </p:tav>
                                        <p:tav tm="100000">
                                          <p:val>
                                            <p:strVal val="#ppt_y"/>
                                          </p:val>
                                        </p:tav>
                                      </p:tavLst>
                                    </p:anim>
                                    <p:animEffect transition="in" filter="wipe(up)">
                                      <p:cBhvr>
                                        <p:cTn id="115" dur="500"/>
                                        <p:tgtEl>
                                          <p:spTgt spid="55"/>
                                        </p:tgtEl>
                                      </p:cBhvr>
                                    </p:animEffect>
                                  </p:childTnLst>
                                </p:cTn>
                              </p:par>
                              <p:par>
                                <p:cTn id="116" presetID="10" presetClass="entr" presetSubtype="0" fill="hold" grpId="0" nodeType="withEffect">
                                  <p:stCondLst>
                                    <p:cond delay="3750"/>
                                  </p:stCondLst>
                                  <p:childTnLst>
                                    <p:set>
                                      <p:cBhvr>
                                        <p:cTn id="117" dur="1" fill="hold">
                                          <p:stCondLst>
                                            <p:cond delay="0"/>
                                          </p:stCondLst>
                                        </p:cTn>
                                        <p:tgtEl>
                                          <p:spTgt spid="66"/>
                                        </p:tgtEl>
                                        <p:attrNameLst>
                                          <p:attrName>style.visibility</p:attrName>
                                        </p:attrNameLst>
                                      </p:cBhvr>
                                      <p:to>
                                        <p:strVal val="visible"/>
                                      </p:to>
                                    </p:set>
                                    <p:animEffect transition="in" filter="fade">
                                      <p:cBhvr>
                                        <p:cTn id="118" dur="500"/>
                                        <p:tgtEl>
                                          <p:spTgt spid="66"/>
                                        </p:tgtEl>
                                      </p:cBhvr>
                                    </p:animEffect>
                                  </p:childTnLst>
                                </p:cTn>
                              </p:par>
                              <p:par>
                                <p:cTn id="119" presetID="10" presetClass="entr" presetSubtype="0" fill="hold" grpId="0" nodeType="withEffect">
                                  <p:stCondLst>
                                    <p:cond delay="375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par>
                                <p:cTn id="122" presetID="10" presetClass="entr" presetSubtype="0" fill="hold" grpId="0" nodeType="withEffect">
                                  <p:stCondLst>
                                    <p:cond delay="3750"/>
                                  </p:stCondLst>
                                  <p:childTnLst>
                                    <p:set>
                                      <p:cBhvr>
                                        <p:cTn id="123" dur="1" fill="hold">
                                          <p:stCondLst>
                                            <p:cond delay="0"/>
                                          </p:stCondLst>
                                        </p:cTn>
                                        <p:tgtEl>
                                          <p:spTgt spid="67"/>
                                        </p:tgtEl>
                                        <p:attrNameLst>
                                          <p:attrName>style.visibility</p:attrName>
                                        </p:attrNameLst>
                                      </p:cBhvr>
                                      <p:to>
                                        <p:strVal val="visible"/>
                                      </p:to>
                                    </p:set>
                                    <p:animEffect transition="in" filter="fade">
                                      <p:cBhvr>
                                        <p:cTn id="12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2" grpId="2" animBg="1"/>
      <p:bldP spid="43" grpId="0" animBg="1"/>
      <p:bldP spid="43" grpId="1" animBg="1"/>
      <p:bldP spid="43" grpId="2" animBg="1"/>
      <p:bldP spid="43" grpId="3" animBg="1"/>
      <p:bldP spid="44" grpId="0" animBg="1"/>
      <p:bldP spid="44" grpId="1" animBg="1"/>
      <p:bldP spid="44" grpId="2" animBg="1"/>
      <p:bldP spid="44" grpId="3" animBg="1"/>
      <p:bldP spid="45" grpId="0" animBg="1"/>
      <p:bldP spid="45" grpId="1" animBg="1"/>
      <p:bldP spid="45" grpId="2" animBg="1"/>
      <p:bldP spid="45" grpId="3"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6" grpId="0" animBg="1"/>
      <p:bldP spid="57" grpId="0"/>
      <p:bldP spid="58" grpId="0" animBg="1"/>
      <p:bldP spid="59" grpId="0"/>
      <p:bldP spid="60" grpId="0" animBg="1"/>
      <p:bldP spid="61" grpId="0"/>
      <p:bldP spid="65" grpId="0" animBg="1"/>
      <p:bldP spid="66"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05</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新年计划</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02517" y="763298"/>
            <a:ext cx="1005403"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PLANNING</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6"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SpPr/>
          <p:nvPr/>
        </p:nvSpPr>
        <p:spPr>
          <a:xfrm>
            <a:off x="4614862" y="1413193"/>
            <a:ext cx="2952750" cy="1847215"/>
          </a:xfrm>
          <a:custGeom>
            <a:avLst/>
            <a:gdLst>
              <a:gd name="connsiteX0" fmla="*/ 0 w 2952750"/>
              <a:gd name="connsiteY0" fmla="*/ 0 h 1847215"/>
              <a:gd name="connsiteX1" fmla="*/ 2952750 w 2952750"/>
              <a:gd name="connsiteY1" fmla="*/ 0 h 1847215"/>
              <a:gd name="connsiteX2" fmla="*/ 2952750 w 2952750"/>
              <a:gd name="connsiteY2" fmla="*/ 1847215 h 1847215"/>
              <a:gd name="connsiteX3" fmla="*/ 0 w 2952750"/>
              <a:gd name="connsiteY3" fmla="*/ 1847215 h 1847215"/>
            </a:gdLst>
            <a:ahLst/>
            <a:cxnLst>
              <a:cxn ang="0">
                <a:pos x="connsiteX0" y="connsiteY0"/>
              </a:cxn>
              <a:cxn ang="0">
                <a:pos x="connsiteX1" y="connsiteY1"/>
              </a:cxn>
              <a:cxn ang="0">
                <a:pos x="connsiteX2" y="connsiteY2"/>
              </a:cxn>
              <a:cxn ang="0">
                <a:pos x="connsiteX3" y="connsiteY3"/>
              </a:cxn>
            </a:cxnLst>
            <a:rect l="l" t="t" r="r" b="b"/>
            <a:pathLst>
              <a:path w="2952750" h="1847215">
                <a:moveTo>
                  <a:pt x="0" y="0"/>
                </a:moveTo>
                <a:lnTo>
                  <a:pt x="2952750" y="0"/>
                </a:lnTo>
                <a:lnTo>
                  <a:pt x="2952750" y="1847215"/>
                </a:lnTo>
                <a:lnTo>
                  <a:pt x="0" y="1847215"/>
                </a:lnTo>
                <a:close/>
              </a:path>
            </a:pathLst>
          </a:custGeom>
          <a:blipFill>
            <a:blip r:embed="rId3"/>
            <a:stretch>
              <a:fillRect/>
            </a:stretch>
          </a:blipFill>
          <a:ln w="0" cap="flat">
            <a:miter lim="127000"/>
          </a:ln>
          <a:effectLst>
            <a:reflection blurRad="6350" stA="52000" endA="300" endPos="35000" dir="5400000" sy="-100000" algn="bl" rotWithShape="0"/>
          </a:effectLst>
        </p:spPr>
        <p:style>
          <a:lnRef idx="0">
            <a:srgbClr val="000000">
              <a:alpha val="0"/>
            </a:srgbClr>
          </a:lnRef>
          <a:fillRef idx="1">
            <a:srgbClr val="0D0D0D">
              <a:alpha val="20000"/>
            </a:srgbClr>
          </a:fillRef>
          <a:effectRef idx="0">
            <a:scrgbClr r="0" g="0" b="0"/>
          </a:effectRef>
          <a:fontRef idx="none"/>
        </p:style>
        <p:txBody>
          <a:bodyPr/>
          <a:lstStyle/>
          <a:p>
            <a:endParaRPr lang="zh-CN" altLang="en-US">
              <a:solidFill>
                <a:schemeClr val="tx1"/>
              </a:solidFill>
            </a:endParaRPr>
          </a:p>
        </p:txBody>
      </p:sp>
      <p:sp>
        <p:nvSpPr>
          <p:cNvPr id="10" name="Shape 9962"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SpPr/>
          <p:nvPr/>
        </p:nvSpPr>
        <p:spPr>
          <a:xfrm>
            <a:off x="604837" y="1764982"/>
            <a:ext cx="1828800" cy="1142365"/>
          </a:xfrm>
          <a:custGeom>
            <a:avLst/>
            <a:gdLst/>
            <a:ahLst/>
            <a:cxnLst/>
            <a:rect l="0" t="0" r="0" b="0"/>
            <a:pathLst>
              <a:path w="1828800" h="1143000">
                <a:moveTo>
                  <a:pt x="0" y="0"/>
                </a:moveTo>
                <a:lnTo>
                  <a:pt x="1828800" y="0"/>
                </a:lnTo>
                <a:lnTo>
                  <a:pt x="1828800" y="1143000"/>
                </a:lnTo>
                <a:lnTo>
                  <a:pt x="0" y="1143000"/>
                </a:lnTo>
                <a:lnTo>
                  <a:pt x="0" y="0"/>
                </a:lnTo>
              </a:path>
            </a:pathLst>
          </a:custGeom>
          <a:blipFill>
            <a:blip r:embed="rId4"/>
            <a:stretch>
              <a:fillRect/>
            </a:stretch>
          </a:blipFill>
          <a:ln w="0" cap="flat">
            <a:miter lim="127000"/>
          </a:ln>
          <a:effectLst>
            <a:reflection blurRad="6350" stA="52000" endA="300" endPos="35000" dir="5400000" sy="-100000" algn="bl" rotWithShape="0"/>
          </a:effectLst>
        </p:spPr>
        <p:style>
          <a:lnRef idx="0">
            <a:srgbClr val="000000">
              <a:alpha val="0"/>
            </a:srgbClr>
          </a:lnRef>
          <a:fillRef idx="1">
            <a:srgbClr val="0D0D0D">
              <a:alpha val="20000"/>
            </a:srgbClr>
          </a:fillRef>
          <a:effectRef idx="0">
            <a:scrgbClr r="0" g="0" b="0"/>
          </a:effectRef>
          <a:fontRef idx="none"/>
        </p:style>
        <p:txBody>
          <a:bodyPr/>
          <a:lstStyle/>
          <a:p>
            <a:endParaRPr lang="zh-CN" altLang="en-US"/>
          </a:p>
        </p:txBody>
      </p:sp>
      <p:sp>
        <p:nvSpPr>
          <p:cNvPr id="11" name="Shape 9963"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SpPr/>
          <p:nvPr/>
        </p:nvSpPr>
        <p:spPr>
          <a:xfrm>
            <a:off x="2624137" y="1755457"/>
            <a:ext cx="1819275" cy="1132840"/>
          </a:xfrm>
          <a:custGeom>
            <a:avLst/>
            <a:gdLst/>
            <a:ahLst/>
            <a:cxnLst/>
            <a:rect l="0" t="0" r="0" b="0"/>
            <a:pathLst>
              <a:path w="1819275" h="1133475">
                <a:moveTo>
                  <a:pt x="0" y="0"/>
                </a:moveTo>
                <a:lnTo>
                  <a:pt x="1819275" y="0"/>
                </a:lnTo>
                <a:lnTo>
                  <a:pt x="1819275" y="1133475"/>
                </a:lnTo>
                <a:lnTo>
                  <a:pt x="0" y="1133475"/>
                </a:lnTo>
                <a:lnTo>
                  <a:pt x="0" y="0"/>
                </a:lnTo>
              </a:path>
            </a:pathLst>
          </a:custGeom>
          <a:blipFill>
            <a:blip r:embed="rId5"/>
            <a:stretch>
              <a:fillRect/>
            </a:stretch>
          </a:blipFill>
          <a:ln w="0" cap="flat">
            <a:miter lim="127000"/>
          </a:ln>
          <a:effectLst>
            <a:reflection blurRad="6350" stA="52000" endA="300" endPos="35000" dir="5400000" sy="-100000" algn="bl" rotWithShape="0"/>
          </a:effectLst>
        </p:spPr>
        <p:style>
          <a:lnRef idx="0">
            <a:srgbClr val="000000">
              <a:alpha val="0"/>
            </a:srgbClr>
          </a:lnRef>
          <a:fillRef idx="1">
            <a:srgbClr val="0D0D0D">
              <a:alpha val="20000"/>
            </a:srgbClr>
          </a:fillRef>
          <a:effectRef idx="0">
            <a:scrgbClr r="0" g="0" b="0"/>
          </a:effectRef>
          <a:fontRef idx="none"/>
        </p:style>
        <p:txBody>
          <a:bodyPr/>
          <a:lstStyle/>
          <a:p>
            <a:endParaRPr lang="zh-CN" altLang="en-US"/>
          </a:p>
        </p:txBody>
      </p:sp>
      <p:sp>
        <p:nvSpPr>
          <p:cNvPr id="12" name="Shape 9964"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SpPr/>
          <p:nvPr/>
        </p:nvSpPr>
        <p:spPr>
          <a:xfrm>
            <a:off x="7748587" y="1764982"/>
            <a:ext cx="1819275" cy="1142365"/>
          </a:xfrm>
          <a:custGeom>
            <a:avLst/>
            <a:gdLst/>
            <a:ahLst/>
            <a:cxnLst/>
            <a:rect l="0" t="0" r="0" b="0"/>
            <a:pathLst>
              <a:path w="1819275" h="1143000">
                <a:moveTo>
                  <a:pt x="0" y="0"/>
                </a:moveTo>
                <a:lnTo>
                  <a:pt x="1819275" y="0"/>
                </a:lnTo>
                <a:lnTo>
                  <a:pt x="1819275" y="1143000"/>
                </a:lnTo>
                <a:lnTo>
                  <a:pt x="0" y="1143000"/>
                </a:lnTo>
                <a:lnTo>
                  <a:pt x="0" y="0"/>
                </a:lnTo>
              </a:path>
            </a:pathLst>
          </a:custGeom>
          <a:blipFill>
            <a:blip r:embed="rId6"/>
            <a:stretch>
              <a:fillRect/>
            </a:stretch>
          </a:blipFill>
          <a:ln w="0" cap="flat">
            <a:miter lim="127000"/>
          </a:ln>
          <a:effectLst>
            <a:reflection blurRad="6350" stA="52000" endA="300" endPos="35000" dir="5400000" sy="-100000" algn="bl" rotWithShape="0"/>
          </a:effectLst>
        </p:spPr>
        <p:style>
          <a:lnRef idx="0">
            <a:srgbClr val="000000">
              <a:alpha val="0"/>
            </a:srgbClr>
          </a:lnRef>
          <a:fillRef idx="1">
            <a:srgbClr val="0D0D0D">
              <a:alpha val="20000"/>
            </a:srgbClr>
          </a:fillRef>
          <a:effectRef idx="0">
            <a:scrgbClr r="0" g="0" b="0"/>
          </a:effectRef>
          <a:fontRef idx="none"/>
        </p:style>
        <p:txBody>
          <a:bodyPr/>
          <a:lstStyle/>
          <a:p>
            <a:endParaRPr lang="zh-CN" altLang="en-US"/>
          </a:p>
        </p:txBody>
      </p:sp>
      <p:sp>
        <p:nvSpPr>
          <p:cNvPr id="13" name="Shape 9965"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SpPr/>
          <p:nvPr/>
        </p:nvSpPr>
        <p:spPr>
          <a:xfrm>
            <a:off x="9758362" y="1755457"/>
            <a:ext cx="1828800" cy="1132840"/>
          </a:xfrm>
          <a:custGeom>
            <a:avLst/>
            <a:gdLst/>
            <a:ahLst/>
            <a:cxnLst/>
            <a:rect l="0" t="0" r="0" b="0"/>
            <a:pathLst>
              <a:path w="1828800" h="1133475">
                <a:moveTo>
                  <a:pt x="0" y="0"/>
                </a:moveTo>
                <a:lnTo>
                  <a:pt x="1828800" y="0"/>
                </a:lnTo>
                <a:lnTo>
                  <a:pt x="1828800" y="1133475"/>
                </a:lnTo>
                <a:lnTo>
                  <a:pt x="0" y="1133475"/>
                </a:lnTo>
                <a:lnTo>
                  <a:pt x="0" y="0"/>
                </a:lnTo>
              </a:path>
            </a:pathLst>
          </a:custGeom>
          <a:blipFill>
            <a:blip r:embed="rId7"/>
            <a:stretch>
              <a:fillRect/>
            </a:stretch>
          </a:blipFill>
          <a:ln w="0" cap="flat">
            <a:miter lim="127000"/>
          </a:ln>
          <a:effectLst>
            <a:reflection blurRad="6350" stA="52000" endA="300" endPos="35000" dir="5400000" sy="-100000" algn="bl" rotWithShape="0"/>
          </a:effectLst>
        </p:spPr>
        <p:style>
          <a:lnRef idx="0">
            <a:srgbClr val="000000">
              <a:alpha val="0"/>
            </a:srgbClr>
          </a:lnRef>
          <a:fillRef idx="1">
            <a:srgbClr val="0D0D0D">
              <a:alpha val="20000"/>
            </a:srgbClr>
          </a:fillRef>
          <a:effectRef idx="0">
            <a:scrgbClr r="0" g="0" b="0"/>
          </a:effectRef>
          <a:fontRef idx="none"/>
        </p:style>
        <p:txBody>
          <a:bodyPr/>
          <a:lstStyle/>
          <a:p>
            <a:endParaRPr lang="zh-CN" altLang="en-US"/>
          </a:p>
        </p:txBody>
      </p:sp>
      <p:sp>
        <p:nvSpPr>
          <p:cNvPr id="14" name="Shape 534"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SpPr/>
          <p:nvPr/>
        </p:nvSpPr>
        <p:spPr>
          <a:xfrm>
            <a:off x="643319" y="3741420"/>
            <a:ext cx="10905363" cy="0"/>
          </a:xfrm>
          <a:custGeom>
            <a:avLst/>
            <a:gdLst/>
            <a:ahLst/>
            <a:cxnLst/>
            <a:rect l="0" t="0" r="0" b="0"/>
            <a:pathLst>
              <a:path w="8419592">
                <a:moveTo>
                  <a:pt x="0" y="0"/>
                </a:moveTo>
                <a:lnTo>
                  <a:pt x="8419592" y="0"/>
                </a:lnTo>
              </a:path>
            </a:pathLst>
          </a:custGeom>
          <a:ln w="9535" cap="flat">
            <a:solidFill>
              <a:schemeClr val="bg1">
                <a:lumMod val="85000"/>
              </a:schemeClr>
            </a:solidFill>
            <a:miter lim="127000"/>
          </a:ln>
        </p:spPr>
        <p:style>
          <a:lnRef idx="1">
            <a:srgbClr val="D9D9D9"/>
          </a:lnRef>
          <a:fillRef idx="0">
            <a:srgbClr val="000000">
              <a:alpha val="0"/>
            </a:srgbClr>
          </a:fillRef>
          <a:effectRef idx="0">
            <a:scrgbClr r="0" g="0" b="0"/>
          </a:effectRef>
          <a:fontRef idx="none"/>
        </p:style>
        <p:txBody>
          <a:bodyPr/>
          <a:lstStyle/>
          <a:p>
            <a:endParaRPr lang="zh-CN" altLang="en-US"/>
          </a:p>
        </p:txBody>
      </p:sp>
      <p:grpSp>
        <p:nvGrpSpPr>
          <p:cNvPr id="15" name="组合 14"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GrpSpPr/>
          <p:nvPr/>
        </p:nvGrpSpPr>
        <p:grpSpPr>
          <a:xfrm>
            <a:off x="7372025" y="4113212"/>
            <a:ext cx="2053509" cy="1799261"/>
            <a:chOff x="7657775" y="3967162"/>
            <a:chExt cx="2053509" cy="1799261"/>
          </a:xfrm>
        </p:grpSpPr>
        <p:sp>
          <p:nvSpPr>
            <p:cNvPr id="16" name="文本"/>
            <p:cNvSpPr/>
            <p:nvPr/>
          </p:nvSpPr>
          <p:spPr>
            <a:xfrm>
              <a:off x="7657775" y="5304758"/>
              <a:ext cx="2053509" cy="461665"/>
            </a:xfrm>
            <a:prstGeom prst="rect">
              <a:avLst/>
            </a:prstGeom>
          </p:spPr>
          <p:txBody>
            <a:bodyPr wrap="square">
              <a:spAutoFit/>
            </a:bodyPr>
            <a:lstStyle/>
            <a:p>
              <a:pPr algn="ctr">
                <a:lnSpc>
                  <a:spcPct val="120000"/>
                </a:lnSpc>
              </a:pPr>
              <a:r>
                <a:rPr lang="en-US" altLang="zh-CN" sz="10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a:t>
              </a:r>
            </a:p>
          </p:txBody>
        </p:sp>
        <p:sp>
          <p:nvSpPr>
            <p:cNvPr id="20" name="文本"/>
            <p:cNvSpPr/>
            <p:nvPr/>
          </p:nvSpPr>
          <p:spPr>
            <a:xfrm>
              <a:off x="7976643" y="4905998"/>
              <a:ext cx="1415772" cy="338554"/>
            </a:xfrm>
            <a:prstGeom prst="rect">
              <a:avLst/>
            </a:prstGeom>
            <a:solidFill>
              <a:srgbClr val="96754A"/>
            </a:solidFill>
          </p:spPr>
          <p:txBody>
            <a:bodyPr wrap="none">
              <a:spAutoFit/>
            </a:bodyPr>
            <a:lstStyle/>
            <a:p>
              <a:pPr algn="ctr" defTabSz="1219139"/>
              <a:r>
                <a:rPr lang="zh-CN" altLang="en-US" sz="1600" kern="0" dirty="0">
                  <a:solidFill>
                    <a:schemeClr val="bg1"/>
                  </a:solidFill>
                  <a:latin typeface="Arial"/>
                  <a:ea typeface="冬青黑体简体中文 W3" panose="020B0300000000000000" pitchFamily="34" charset="-122"/>
                </a:rPr>
                <a:t>点击添加标题</a:t>
              </a:r>
            </a:p>
          </p:txBody>
        </p:sp>
        <p:sp>
          <p:nvSpPr>
            <p:cNvPr id="21" name="椭圆 20"/>
            <p:cNvSpPr/>
            <p:nvPr/>
          </p:nvSpPr>
          <p:spPr>
            <a:xfrm>
              <a:off x="8262936" y="3967162"/>
              <a:ext cx="790576" cy="790576"/>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23" name="组合 22"/>
            <p:cNvGrpSpPr/>
            <p:nvPr/>
          </p:nvGrpSpPr>
          <p:grpSpPr>
            <a:xfrm>
              <a:off x="8441248" y="4153737"/>
              <a:ext cx="444720" cy="390153"/>
              <a:chOff x="1011748" y="1086687"/>
              <a:chExt cx="444720" cy="390153"/>
            </a:xfrm>
            <a:solidFill>
              <a:schemeClr val="bg1"/>
            </a:solidFill>
          </p:grpSpPr>
          <p:sp>
            <p:nvSpPr>
              <p:cNvPr id="25" name="Oval 29"/>
              <p:cNvSpPr>
                <a:spLocks noChangeArrowheads="1"/>
              </p:cNvSpPr>
              <p:nvPr/>
            </p:nvSpPr>
            <p:spPr bwMode="auto">
              <a:xfrm>
                <a:off x="1049944" y="1112606"/>
                <a:ext cx="77758" cy="70937"/>
              </a:xfrm>
              <a:prstGeom prst="ellipse">
                <a:avLst/>
              </a:pr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30"/>
              <p:cNvSpPr>
                <a:spLocks/>
              </p:cNvSpPr>
              <p:nvPr/>
            </p:nvSpPr>
            <p:spPr bwMode="auto">
              <a:xfrm>
                <a:off x="1011748" y="1199913"/>
                <a:ext cx="121412" cy="234638"/>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31"/>
              <p:cNvSpPr>
                <a:spLocks/>
              </p:cNvSpPr>
              <p:nvPr/>
            </p:nvSpPr>
            <p:spPr bwMode="auto">
              <a:xfrm>
                <a:off x="1108603" y="1086687"/>
                <a:ext cx="347865" cy="390153"/>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8" name="组合 27"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GrpSpPr/>
          <p:nvPr/>
        </p:nvGrpSpPr>
        <p:grpSpPr>
          <a:xfrm>
            <a:off x="5086025" y="4113212"/>
            <a:ext cx="2053509" cy="1799261"/>
            <a:chOff x="5066975" y="3967162"/>
            <a:chExt cx="2053509" cy="1799261"/>
          </a:xfrm>
        </p:grpSpPr>
        <p:grpSp>
          <p:nvGrpSpPr>
            <p:cNvPr id="29" name="组合 28"/>
            <p:cNvGrpSpPr/>
            <p:nvPr/>
          </p:nvGrpSpPr>
          <p:grpSpPr>
            <a:xfrm>
              <a:off x="5066975" y="4905998"/>
              <a:ext cx="2053509" cy="860425"/>
              <a:chOff x="5066975" y="4905998"/>
              <a:chExt cx="2053509" cy="860425"/>
            </a:xfrm>
          </p:grpSpPr>
          <p:sp>
            <p:nvSpPr>
              <p:cNvPr id="32" name="文本"/>
              <p:cNvSpPr/>
              <p:nvPr/>
            </p:nvSpPr>
            <p:spPr>
              <a:xfrm>
                <a:off x="5066975" y="5304758"/>
                <a:ext cx="2053509" cy="461665"/>
              </a:xfrm>
              <a:prstGeom prst="rect">
                <a:avLst/>
              </a:prstGeom>
            </p:spPr>
            <p:txBody>
              <a:bodyPr wrap="square">
                <a:spAutoFit/>
              </a:bodyPr>
              <a:lstStyle/>
              <a:p>
                <a:pPr algn="ctr">
                  <a:lnSpc>
                    <a:spcPct val="120000"/>
                  </a:lnSpc>
                </a:pPr>
                <a:r>
                  <a:rPr lang="en-US" altLang="zh-CN" sz="10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a:t>
                </a:r>
              </a:p>
            </p:txBody>
          </p:sp>
          <p:sp>
            <p:nvSpPr>
              <p:cNvPr id="33" name="文本"/>
              <p:cNvSpPr/>
              <p:nvPr/>
            </p:nvSpPr>
            <p:spPr>
              <a:xfrm>
                <a:off x="5385843" y="4905998"/>
                <a:ext cx="1415772" cy="338554"/>
              </a:xfrm>
              <a:prstGeom prst="rect">
                <a:avLst/>
              </a:prstGeom>
              <a:solidFill>
                <a:srgbClr val="96754A"/>
              </a:solidFill>
            </p:spPr>
            <p:txBody>
              <a:bodyPr wrap="none">
                <a:spAutoFit/>
              </a:bodyPr>
              <a:lstStyle/>
              <a:p>
                <a:pPr algn="ctr" defTabSz="1219139"/>
                <a:r>
                  <a:rPr lang="zh-CN" altLang="en-US" sz="1600" kern="0" dirty="0">
                    <a:solidFill>
                      <a:schemeClr val="bg1"/>
                    </a:solidFill>
                    <a:latin typeface="Arial"/>
                    <a:ea typeface="冬青黑体简体中文 W3" panose="020B0300000000000000" pitchFamily="34" charset="-122"/>
                  </a:rPr>
                  <a:t>点击添加标题</a:t>
                </a:r>
              </a:p>
            </p:txBody>
          </p:sp>
        </p:grpSp>
        <p:sp>
          <p:nvSpPr>
            <p:cNvPr id="30" name="椭圆 29"/>
            <p:cNvSpPr/>
            <p:nvPr/>
          </p:nvSpPr>
          <p:spPr>
            <a:xfrm>
              <a:off x="5695949" y="3967162"/>
              <a:ext cx="790576" cy="790576"/>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1" name="Freeform 46"/>
            <p:cNvSpPr>
              <a:spLocks noEditPoints="1"/>
            </p:cNvSpPr>
            <p:nvPr/>
          </p:nvSpPr>
          <p:spPr bwMode="auto">
            <a:xfrm>
              <a:off x="5847033" y="4145281"/>
              <a:ext cx="488408" cy="434338"/>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4" name="组合 33"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GrpSpPr/>
          <p:nvPr/>
        </p:nvGrpSpPr>
        <p:grpSpPr>
          <a:xfrm>
            <a:off x="514025" y="4113212"/>
            <a:ext cx="2053509" cy="1782141"/>
            <a:chOff x="514025" y="3967162"/>
            <a:chExt cx="2053509" cy="1782141"/>
          </a:xfrm>
        </p:grpSpPr>
        <p:grpSp>
          <p:nvGrpSpPr>
            <p:cNvPr id="35" name="组合 34"/>
            <p:cNvGrpSpPr/>
            <p:nvPr/>
          </p:nvGrpSpPr>
          <p:grpSpPr>
            <a:xfrm>
              <a:off x="514025" y="4905998"/>
              <a:ext cx="2053509" cy="843305"/>
              <a:chOff x="514025" y="4905998"/>
              <a:chExt cx="2053509" cy="843305"/>
            </a:xfrm>
          </p:grpSpPr>
          <p:sp>
            <p:nvSpPr>
              <p:cNvPr id="40" name="文本"/>
              <p:cNvSpPr/>
              <p:nvPr/>
            </p:nvSpPr>
            <p:spPr>
              <a:xfrm>
                <a:off x="514025" y="5304758"/>
                <a:ext cx="2053509" cy="444545"/>
              </a:xfrm>
              <a:prstGeom prst="rect">
                <a:avLst/>
              </a:prstGeom>
            </p:spPr>
            <p:txBody>
              <a:bodyPr wrap="square">
                <a:spAutoFit/>
              </a:bodyPr>
              <a:lstStyle/>
              <a:p>
                <a:pPr algn="ctr">
                  <a:lnSpc>
                    <a:spcPct val="120000"/>
                  </a:lnSpc>
                </a:pPr>
                <a:r>
                  <a:rPr lang="en-US" altLang="zh-CN" sz="10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a:t>
                </a:r>
              </a:p>
            </p:txBody>
          </p:sp>
          <p:sp>
            <p:nvSpPr>
              <p:cNvPr id="41" name="文本"/>
              <p:cNvSpPr/>
              <p:nvPr/>
            </p:nvSpPr>
            <p:spPr>
              <a:xfrm>
                <a:off x="832893" y="4905998"/>
                <a:ext cx="1415772" cy="338554"/>
              </a:xfrm>
              <a:prstGeom prst="rect">
                <a:avLst/>
              </a:prstGeom>
              <a:solidFill>
                <a:srgbClr val="96754A"/>
              </a:solidFill>
            </p:spPr>
            <p:txBody>
              <a:bodyPr wrap="none">
                <a:spAutoFit/>
              </a:bodyPr>
              <a:lstStyle/>
              <a:p>
                <a:pPr lvl="0" algn="ctr" defTabSz="1219139">
                  <a:defRPr/>
                </a:pPr>
                <a:r>
                  <a:rPr lang="zh-CN" altLang="en-US" sz="1600" kern="0" dirty="0">
                    <a:solidFill>
                      <a:schemeClr val="bg1"/>
                    </a:solidFill>
                    <a:latin typeface="Arial"/>
                    <a:ea typeface="冬青黑体简体中文 W3" panose="020B0300000000000000" pitchFamily="34" charset="-122"/>
                  </a:rPr>
                  <a:t>点击添加标题</a:t>
                </a:r>
              </a:p>
            </p:txBody>
          </p:sp>
        </p:grpSp>
        <p:sp>
          <p:nvSpPr>
            <p:cNvPr id="36" name="椭圆 35"/>
            <p:cNvSpPr/>
            <p:nvPr/>
          </p:nvSpPr>
          <p:spPr>
            <a:xfrm>
              <a:off x="1123949" y="3967162"/>
              <a:ext cx="790576" cy="790576"/>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37" name="组合 36"/>
            <p:cNvGrpSpPr/>
            <p:nvPr/>
          </p:nvGrpSpPr>
          <p:grpSpPr>
            <a:xfrm>
              <a:off x="1267204" y="4157151"/>
              <a:ext cx="504066" cy="410598"/>
              <a:chOff x="4726384" y="1105785"/>
              <a:chExt cx="411981" cy="335588"/>
            </a:xfrm>
            <a:solidFill>
              <a:schemeClr val="bg1"/>
            </a:solidFill>
          </p:grpSpPr>
          <p:sp>
            <p:nvSpPr>
              <p:cNvPr id="38" name="Freeform 23"/>
              <p:cNvSpPr>
                <a:spLocks noEditPoints="1"/>
              </p:cNvSpPr>
              <p:nvPr/>
            </p:nvSpPr>
            <p:spPr bwMode="auto">
              <a:xfrm>
                <a:off x="4726384" y="1105785"/>
                <a:ext cx="293297" cy="267378"/>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24"/>
              <p:cNvSpPr>
                <a:spLocks noEditPoints="1"/>
              </p:cNvSpPr>
              <p:nvPr/>
            </p:nvSpPr>
            <p:spPr bwMode="auto">
              <a:xfrm>
                <a:off x="4890085" y="1216284"/>
                <a:ext cx="248280" cy="225089"/>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42" name="组合 41"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GrpSpPr/>
          <p:nvPr/>
        </p:nvGrpSpPr>
        <p:grpSpPr>
          <a:xfrm>
            <a:off x="9658025" y="4113212"/>
            <a:ext cx="2053509" cy="1799261"/>
            <a:chOff x="9658025" y="3967162"/>
            <a:chExt cx="2053509" cy="1799261"/>
          </a:xfrm>
        </p:grpSpPr>
        <p:grpSp>
          <p:nvGrpSpPr>
            <p:cNvPr id="43" name="组合 42"/>
            <p:cNvGrpSpPr/>
            <p:nvPr/>
          </p:nvGrpSpPr>
          <p:grpSpPr>
            <a:xfrm>
              <a:off x="9658025" y="4905998"/>
              <a:ext cx="2053509" cy="860425"/>
              <a:chOff x="9658025" y="4905998"/>
              <a:chExt cx="2053509" cy="860425"/>
            </a:xfrm>
          </p:grpSpPr>
          <p:sp>
            <p:nvSpPr>
              <p:cNvPr id="46" name="文本"/>
              <p:cNvSpPr/>
              <p:nvPr/>
            </p:nvSpPr>
            <p:spPr>
              <a:xfrm>
                <a:off x="9658025" y="5304758"/>
                <a:ext cx="2053509" cy="461665"/>
              </a:xfrm>
              <a:prstGeom prst="rect">
                <a:avLst/>
              </a:prstGeom>
            </p:spPr>
            <p:txBody>
              <a:bodyPr wrap="square">
                <a:spAutoFit/>
              </a:bodyPr>
              <a:lstStyle/>
              <a:p>
                <a:pPr algn="ctr">
                  <a:lnSpc>
                    <a:spcPct val="120000"/>
                  </a:lnSpc>
                </a:pPr>
                <a:r>
                  <a:rPr lang="en-US" altLang="zh-CN" sz="10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a:t>
                </a:r>
              </a:p>
            </p:txBody>
          </p:sp>
          <p:sp>
            <p:nvSpPr>
              <p:cNvPr id="47" name="文本"/>
              <p:cNvSpPr/>
              <p:nvPr/>
            </p:nvSpPr>
            <p:spPr>
              <a:xfrm>
                <a:off x="9976893" y="4905998"/>
                <a:ext cx="1415772" cy="338554"/>
              </a:xfrm>
              <a:prstGeom prst="rect">
                <a:avLst/>
              </a:prstGeom>
              <a:solidFill>
                <a:srgbClr val="96754A"/>
              </a:solidFill>
            </p:spPr>
            <p:txBody>
              <a:bodyPr wrap="none">
                <a:spAutoFit/>
              </a:bodyPr>
              <a:lstStyle/>
              <a:p>
                <a:pPr algn="ctr" defTabSz="1219139"/>
                <a:r>
                  <a:rPr lang="zh-CN" altLang="en-US" sz="1600" kern="0" dirty="0">
                    <a:solidFill>
                      <a:schemeClr val="bg1"/>
                    </a:solidFill>
                    <a:latin typeface="Arial"/>
                    <a:ea typeface="冬青黑体简体中文 W3" panose="020B0300000000000000" pitchFamily="34" charset="-122"/>
                  </a:rPr>
                  <a:t>点击添加标题</a:t>
                </a:r>
              </a:p>
            </p:txBody>
          </p:sp>
        </p:grpSp>
        <p:sp>
          <p:nvSpPr>
            <p:cNvPr id="44" name="椭圆 43"/>
            <p:cNvSpPr/>
            <p:nvPr/>
          </p:nvSpPr>
          <p:spPr>
            <a:xfrm>
              <a:off x="10277474" y="3967162"/>
              <a:ext cx="790576" cy="790576"/>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45" name="Freeform 17"/>
            <p:cNvSpPr>
              <a:spLocks/>
            </p:cNvSpPr>
            <p:nvPr/>
          </p:nvSpPr>
          <p:spPr bwMode="auto">
            <a:xfrm>
              <a:off x="10475835" y="4160600"/>
              <a:ext cx="393855" cy="403701"/>
            </a:xfrm>
            <a:custGeom>
              <a:avLst/>
              <a:gdLst>
                <a:gd name="T0" fmla="*/ 33 w 240"/>
                <a:gd name="T1" fmla="*/ 104 h 246"/>
                <a:gd name="T2" fmla="*/ 37 w 240"/>
                <a:gd name="T3" fmla="*/ 90 h 246"/>
                <a:gd name="T4" fmla="*/ 42 w 240"/>
                <a:gd name="T5" fmla="*/ 78 h 246"/>
                <a:gd name="T6" fmla="*/ 44 w 240"/>
                <a:gd name="T7" fmla="*/ 64 h 246"/>
                <a:gd name="T8" fmla="*/ 51 w 240"/>
                <a:gd name="T9" fmla="*/ 45 h 246"/>
                <a:gd name="T10" fmla="*/ 61 w 240"/>
                <a:gd name="T11" fmla="*/ 29 h 246"/>
                <a:gd name="T12" fmla="*/ 80 w 240"/>
                <a:gd name="T13" fmla="*/ 14 h 246"/>
                <a:gd name="T14" fmla="*/ 101 w 240"/>
                <a:gd name="T15" fmla="*/ 5 h 246"/>
                <a:gd name="T16" fmla="*/ 125 w 240"/>
                <a:gd name="T17" fmla="*/ 0 h 246"/>
                <a:gd name="T18" fmla="*/ 151 w 240"/>
                <a:gd name="T19" fmla="*/ 5 h 246"/>
                <a:gd name="T20" fmla="*/ 177 w 240"/>
                <a:gd name="T21" fmla="*/ 14 h 246"/>
                <a:gd name="T22" fmla="*/ 191 w 240"/>
                <a:gd name="T23" fmla="*/ 26 h 246"/>
                <a:gd name="T24" fmla="*/ 203 w 240"/>
                <a:gd name="T25" fmla="*/ 43 h 246"/>
                <a:gd name="T26" fmla="*/ 210 w 240"/>
                <a:gd name="T27" fmla="*/ 62 h 246"/>
                <a:gd name="T28" fmla="*/ 212 w 240"/>
                <a:gd name="T29" fmla="*/ 81 h 246"/>
                <a:gd name="T30" fmla="*/ 219 w 240"/>
                <a:gd name="T31" fmla="*/ 95 h 246"/>
                <a:gd name="T32" fmla="*/ 219 w 240"/>
                <a:gd name="T33" fmla="*/ 104 h 246"/>
                <a:gd name="T34" fmla="*/ 222 w 240"/>
                <a:gd name="T35" fmla="*/ 118 h 246"/>
                <a:gd name="T36" fmla="*/ 233 w 240"/>
                <a:gd name="T37" fmla="*/ 140 h 246"/>
                <a:gd name="T38" fmla="*/ 240 w 240"/>
                <a:gd name="T39" fmla="*/ 159 h 246"/>
                <a:gd name="T40" fmla="*/ 240 w 240"/>
                <a:gd name="T41" fmla="*/ 177 h 246"/>
                <a:gd name="T42" fmla="*/ 236 w 240"/>
                <a:gd name="T43" fmla="*/ 189 h 246"/>
                <a:gd name="T44" fmla="*/ 231 w 240"/>
                <a:gd name="T45" fmla="*/ 194 h 246"/>
                <a:gd name="T46" fmla="*/ 226 w 240"/>
                <a:gd name="T47" fmla="*/ 189 h 246"/>
                <a:gd name="T48" fmla="*/ 217 w 240"/>
                <a:gd name="T49" fmla="*/ 175 h 246"/>
                <a:gd name="T50" fmla="*/ 212 w 240"/>
                <a:gd name="T51" fmla="*/ 185 h 246"/>
                <a:gd name="T52" fmla="*/ 200 w 240"/>
                <a:gd name="T53" fmla="*/ 203 h 246"/>
                <a:gd name="T54" fmla="*/ 212 w 240"/>
                <a:gd name="T55" fmla="*/ 215 h 246"/>
                <a:gd name="T56" fmla="*/ 219 w 240"/>
                <a:gd name="T57" fmla="*/ 222 h 246"/>
                <a:gd name="T58" fmla="*/ 219 w 240"/>
                <a:gd name="T59" fmla="*/ 229 h 246"/>
                <a:gd name="T60" fmla="*/ 214 w 240"/>
                <a:gd name="T61" fmla="*/ 237 h 246"/>
                <a:gd name="T62" fmla="*/ 200 w 240"/>
                <a:gd name="T63" fmla="*/ 244 h 246"/>
                <a:gd name="T64" fmla="*/ 177 w 240"/>
                <a:gd name="T65" fmla="*/ 246 h 246"/>
                <a:gd name="T66" fmla="*/ 151 w 240"/>
                <a:gd name="T67" fmla="*/ 241 h 246"/>
                <a:gd name="T68" fmla="*/ 132 w 240"/>
                <a:gd name="T69" fmla="*/ 237 h 246"/>
                <a:gd name="T70" fmla="*/ 118 w 240"/>
                <a:gd name="T71" fmla="*/ 237 h 246"/>
                <a:gd name="T72" fmla="*/ 101 w 240"/>
                <a:gd name="T73" fmla="*/ 246 h 246"/>
                <a:gd name="T74" fmla="*/ 82 w 240"/>
                <a:gd name="T75" fmla="*/ 246 h 246"/>
                <a:gd name="T76" fmla="*/ 51 w 240"/>
                <a:gd name="T77" fmla="*/ 246 h 246"/>
                <a:gd name="T78" fmla="*/ 35 w 240"/>
                <a:gd name="T79" fmla="*/ 239 h 246"/>
                <a:gd name="T80" fmla="*/ 30 w 240"/>
                <a:gd name="T81" fmla="*/ 232 h 246"/>
                <a:gd name="T82" fmla="*/ 30 w 240"/>
                <a:gd name="T83" fmla="*/ 225 h 246"/>
                <a:gd name="T84" fmla="*/ 30 w 240"/>
                <a:gd name="T85" fmla="*/ 218 h 246"/>
                <a:gd name="T86" fmla="*/ 37 w 240"/>
                <a:gd name="T87" fmla="*/ 213 h 246"/>
                <a:gd name="T88" fmla="*/ 49 w 240"/>
                <a:gd name="T89" fmla="*/ 211 h 246"/>
                <a:gd name="T90" fmla="*/ 47 w 240"/>
                <a:gd name="T91" fmla="*/ 206 h 246"/>
                <a:gd name="T92" fmla="*/ 33 w 240"/>
                <a:gd name="T93" fmla="*/ 192 h 246"/>
                <a:gd name="T94" fmla="*/ 26 w 240"/>
                <a:gd name="T95" fmla="*/ 175 h 246"/>
                <a:gd name="T96" fmla="*/ 23 w 240"/>
                <a:gd name="T97" fmla="*/ 173 h 246"/>
                <a:gd name="T98" fmla="*/ 21 w 240"/>
                <a:gd name="T99" fmla="*/ 180 h 246"/>
                <a:gd name="T100" fmla="*/ 9 w 240"/>
                <a:gd name="T101" fmla="*/ 189 h 246"/>
                <a:gd name="T102" fmla="*/ 4 w 240"/>
                <a:gd name="T103" fmla="*/ 189 h 246"/>
                <a:gd name="T104" fmla="*/ 0 w 240"/>
                <a:gd name="T105" fmla="*/ 180 h 246"/>
                <a:gd name="T106" fmla="*/ 2 w 240"/>
                <a:gd name="T107" fmla="*/ 159 h 246"/>
                <a:gd name="T108" fmla="*/ 9 w 240"/>
                <a:gd name="T109" fmla="*/ 140 h 246"/>
                <a:gd name="T110" fmla="*/ 23 w 240"/>
                <a:gd name="T111" fmla="*/ 123 h 246"/>
                <a:gd name="T112" fmla="*/ 35 w 240"/>
                <a:gd name="T113" fmla="*/ 1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0" h="246">
                  <a:moveTo>
                    <a:pt x="35" y="111"/>
                  </a:moveTo>
                  <a:lnTo>
                    <a:pt x="35" y="111"/>
                  </a:lnTo>
                  <a:lnTo>
                    <a:pt x="33" y="109"/>
                  </a:lnTo>
                  <a:lnTo>
                    <a:pt x="33" y="107"/>
                  </a:lnTo>
                  <a:lnTo>
                    <a:pt x="33" y="107"/>
                  </a:lnTo>
                  <a:lnTo>
                    <a:pt x="33" y="104"/>
                  </a:lnTo>
                  <a:lnTo>
                    <a:pt x="33" y="104"/>
                  </a:lnTo>
                  <a:lnTo>
                    <a:pt x="33" y="102"/>
                  </a:lnTo>
                  <a:lnTo>
                    <a:pt x="35" y="100"/>
                  </a:lnTo>
                  <a:lnTo>
                    <a:pt x="35" y="97"/>
                  </a:lnTo>
                  <a:lnTo>
                    <a:pt x="35" y="95"/>
                  </a:lnTo>
                  <a:lnTo>
                    <a:pt x="37" y="95"/>
                  </a:lnTo>
                  <a:lnTo>
                    <a:pt x="37" y="92"/>
                  </a:lnTo>
                  <a:lnTo>
                    <a:pt x="37" y="90"/>
                  </a:lnTo>
                  <a:lnTo>
                    <a:pt x="37" y="88"/>
                  </a:lnTo>
                  <a:lnTo>
                    <a:pt x="40" y="88"/>
                  </a:lnTo>
                  <a:lnTo>
                    <a:pt x="40" y="85"/>
                  </a:lnTo>
                  <a:lnTo>
                    <a:pt x="40" y="83"/>
                  </a:lnTo>
                  <a:lnTo>
                    <a:pt x="40" y="81"/>
                  </a:lnTo>
                  <a:lnTo>
                    <a:pt x="40" y="81"/>
                  </a:lnTo>
                  <a:lnTo>
                    <a:pt x="42" y="78"/>
                  </a:lnTo>
                  <a:lnTo>
                    <a:pt x="42" y="78"/>
                  </a:lnTo>
                  <a:lnTo>
                    <a:pt x="42" y="76"/>
                  </a:lnTo>
                  <a:lnTo>
                    <a:pt x="42" y="76"/>
                  </a:lnTo>
                  <a:lnTo>
                    <a:pt x="42" y="74"/>
                  </a:lnTo>
                  <a:lnTo>
                    <a:pt x="42" y="71"/>
                  </a:lnTo>
                  <a:lnTo>
                    <a:pt x="42" y="66"/>
                  </a:lnTo>
                  <a:lnTo>
                    <a:pt x="44" y="64"/>
                  </a:lnTo>
                  <a:lnTo>
                    <a:pt x="44" y="59"/>
                  </a:lnTo>
                  <a:lnTo>
                    <a:pt x="47" y="57"/>
                  </a:lnTo>
                  <a:lnTo>
                    <a:pt x="47" y="55"/>
                  </a:lnTo>
                  <a:lnTo>
                    <a:pt x="47" y="52"/>
                  </a:lnTo>
                  <a:lnTo>
                    <a:pt x="49" y="50"/>
                  </a:lnTo>
                  <a:lnTo>
                    <a:pt x="49" y="48"/>
                  </a:lnTo>
                  <a:lnTo>
                    <a:pt x="51" y="45"/>
                  </a:lnTo>
                  <a:lnTo>
                    <a:pt x="51" y="43"/>
                  </a:lnTo>
                  <a:lnTo>
                    <a:pt x="54" y="40"/>
                  </a:lnTo>
                  <a:lnTo>
                    <a:pt x="54" y="38"/>
                  </a:lnTo>
                  <a:lnTo>
                    <a:pt x="56" y="38"/>
                  </a:lnTo>
                  <a:lnTo>
                    <a:pt x="59" y="36"/>
                  </a:lnTo>
                  <a:lnTo>
                    <a:pt x="59" y="33"/>
                  </a:lnTo>
                  <a:lnTo>
                    <a:pt x="61" y="29"/>
                  </a:lnTo>
                  <a:lnTo>
                    <a:pt x="63" y="26"/>
                  </a:lnTo>
                  <a:lnTo>
                    <a:pt x="66" y="24"/>
                  </a:lnTo>
                  <a:lnTo>
                    <a:pt x="68" y="22"/>
                  </a:lnTo>
                  <a:lnTo>
                    <a:pt x="73" y="19"/>
                  </a:lnTo>
                  <a:lnTo>
                    <a:pt x="75" y="17"/>
                  </a:lnTo>
                  <a:lnTo>
                    <a:pt x="77" y="14"/>
                  </a:lnTo>
                  <a:lnTo>
                    <a:pt x="80" y="14"/>
                  </a:lnTo>
                  <a:lnTo>
                    <a:pt x="82" y="12"/>
                  </a:lnTo>
                  <a:lnTo>
                    <a:pt x="85" y="10"/>
                  </a:lnTo>
                  <a:lnTo>
                    <a:pt x="87" y="10"/>
                  </a:lnTo>
                  <a:lnTo>
                    <a:pt x="92" y="7"/>
                  </a:lnTo>
                  <a:lnTo>
                    <a:pt x="94" y="7"/>
                  </a:lnTo>
                  <a:lnTo>
                    <a:pt x="96" y="5"/>
                  </a:lnTo>
                  <a:lnTo>
                    <a:pt x="101" y="5"/>
                  </a:lnTo>
                  <a:lnTo>
                    <a:pt x="103" y="3"/>
                  </a:lnTo>
                  <a:lnTo>
                    <a:pt x="108" y="3"/>
                  </a:lnTo>
                  <a:lnTo>
                    <a:pt x="111" y="3"/>
                  </a:lnTo>
                  <a:lnTo>
                    <a:pt x="115" y="3"/>
                  </a:lnTo>
                  <a:lnTo>
                    <a:pt x="118" y="0"/>
                  </a:lnTo>
                  <a:lnTo>
                    <a:pt x="122" y="0"/>
                  </a:lnTo>
                  <a:lnTo>
                    <a:pt x="125" y="0"/>
                  </a:lnTo>
                  <a:lnTo>
                    <a:pt x="129" y="0"/>
                  </a:lnTo>
                  <a:lnTo>
                    <a:pt x="132" y="0"/>
                  </a:lnTo>
                  <a:lnTo>
                    <a:pt x="137" y="3"/>
                  </a:lnTo>
                  <a:lnTo>
                    <a:pt x="141" y="3"/>
                  </a:lnTo>
                  <a:lnTo>
                    <a:pt x="144" y="3"/>
                  </a:lnTo>
                  <a:lnTo>
                    <a:pt x="148" y="3"/>
                  </a:lnTo>
                  <a:lnTo>
                    <a:pt x="151" y="5"/>
                  </a:lnTo>
                  <a:lnTo>
                    <a:pt x="155" y="5"/>
                  </a:lnTo>
                  <a:lnTo>
                    <a:pt x="158" y="5"/>
                  </a:lnTo>
                  <a:lnTo>
                    <a:pt x="163" y="7"/>
                  </a:lnTo>
                  <a:lnTo>
                    <a:pt x="165" y="10"/>
                  </a:lnTo>
                  <a:lnTo>
                    <a:pt x="170" y="10"/>
                  </a:lnTo>
                  <a:lnTo>
                    <a:pt x="172" y="12"/>
                  </a:lnTo>
                  <a:lnTo>
                    <a:pt x="177" y="14"/>
                  </a:lnTo>
                  <a:lnTo>
                    <a:pt x="179" y="17"/>
                  </a:lnTo>
                  <a:lnTo>
                    <a:pt x="181" y="17"/>
                  </a:lnTo>
                  <a:lnTo>
                    <a:pt x="184" y="19"/>
                  </a:lnTo>
                  <a:lnTo>
                    <a:pt x="184" y="19"/>
                  </a:lnTo>
                  <a:lnTo>
                    <a:pt x="186" y="22"/>
                  </a:lnTo>
                  <a:lnTo>
                    <a:pt x="188" y="24"/>
                  </a:lnTo>
                  <a:lnTo>
                    <a:pt x="191" y="26"/>
                  </a:lnTo>
                  <a:lnTo>
                    <a:pt x="193" y="29"/>
                  </a:lnTo>
                  <a:lnTo>
                    <a:pt x="196" y="31"/>
                  </a:lnTo>
                  <a:lnTo>
                    <a:pt x="196" y="33"/>
                  </a:lnTo>
                  <a:lnTo>
                    <a:pt x="198" y="36"/>
                  </a:lnTo>
                  <a:lnTo>
                    <a:pt x="200" y="38"/>
                  </a:lnTo>
                  <a:lnTo>
                    <a:pt x="200" y="40"/>
                  </a:lnTo>
                  <a:lnTo>
                    <a:pt x="203" y="43"/>
                  </a:lnTo>
                  <a:lnTo>
                    <a:pt x="205" y="48"/>
                  </a:lnTo>
                  <a:lnTo>
                    <a:pt x="205" y="50"/>
                  </a:lnTo>
                  <a:lnTo>
                    <a:pt x="205" y="52"/>
                  </a:lnTo>
                  <a:lnTo>
                    <a:pt x="207" y="55"/>
                  </a:lnTo>
                  <a:lnTo>
                    <a:pt x="207" y="57"/>
                  </a:lnTo>
                  <a:lnTo>
                    <a:pt x="207" y="59"/>
                  </a:lnTo>
                  <a:lnTo>
                    <a:pt x="210" y="62"/>
                  </a:lnTo>
                  <a:lnTo>
                    <a:pt x="210" y="64"/>
                  </a:lnTo>
                  <a:lnTo>
                    <a:pt x="210" y="69"/>
                  </a:lnTo>
                  <a:lnTo>
                    <a:pt x="210" y="74"/>
                  </a:lnTo>
                  <a:lnTo>
                    <a:pt x="212" y="76"/>
                  </a:lnTo>
                  <a:lnTo>
                    <a:pt x="212" y="81"/>
                  </a:lnTo>
                  <a:lnTo>
                    <a:pt x="212" y="81"/>
                  </a:lnTo>
                  <a:lnTo>
                    <a:pt x="212" y="81"/>
                  </a:lnTo>
                  <a:lnTo>
                    <a:pt x="214" y="83"/>
                  </a:lnTo>
                  <a:lnTo>
                    <a:pt x="214" y="85"/>
                  </a:lnTo>
                  <a:lnTo>
                    <a:pt x="217" y="88"/>
                  </a:lnTo>
                  <a:lnTo>
                    <a:pt x="217" y="88"/>
                  </a:lnTo>
                  <a:lnTo>
                    <a:pt x="217" y="90"/>
                  </a:lnTo>
                  <a:lnTo>
                    <a:pt x="219" y="92"/>
                  </a:lnTo>
                  <a:lnTo>
                    <a:pt x="219" y="95"/>
                  </a:lnTo>
                  <a:lnTo>
                    <a:pt x="219" y="97"/>
                  </a:lnTo>
                  <a:lnTo>
                    <a:pt x="219" y="97"/>
                  </a:lnTo>
                  <a:lnTo>
                    <a:pt x="219" y="100"/>
                  </a:lnTo>
                  <a:lnTo>
                    <a:pt x="219" y="102"/>
                  </a:lnTo>
                  <a:lnTo>
                    <a:pt x="219" y="102"/>
                  </a:lnTo>
                  <a:lnTo>
                    <a:pt x="219" y="104"/>
                  </a:lnTo>
                  <a:lnTo>
                    <a:pt x="219" y="104"/>
                  </a:lnTo>
                  <a:lnTo>
                    <a:pt x="219" y="109"/>
                  </a:lnTo>
                  <a:lnTo>
                    <a:pt x="217" y="109"/>
                  </a:lnTo>
                  <a:lnTo>
                    <a:pt x="217" y="111"/>
                  </a:lnTo>
                  <a:lnTo>
                    <a:pt x="217" y="111"/>
                  </a:lnTo>
                  <a:lnTo>
                    <a:pt x="217" y="111"/>
                  </a:lnTo>
                  <a:lnTo>
                    <a:pt x="219" y="114"/>
                  </a:lnTo>
                  <a:lnTo>
                    <a:pt x="222" y="118"/>
                  </a:lnTo>
                  <a:lnTo>
                    <a:pt x="224" y="121"/>
                  </a:lnTo>
                  <a:lnTo>
                    <a:pt x="226" y="123"/>
                  </a:lnTo>
                  <a:lnTo>
                    <a:pt x="226" y="128"/>
                  </a:lnTo>
                  <a:lnTo>
                    <a:pt x="229" y="130"/>
                  </a:lnTo>
                  <a:lnTo>
                    <a:pt x="231" y="133"/>
                  </a:lnTo>
                  <a:lnTo>
                    <a:pt x="231" y="137"/>
                  </a:lnTo>
                  <a:lnTo>
                    <a:pt x="233" y="140"/>
                  </a:lnTo>
                  <a:lnTo>
                    <a:pt x="236" y="142"/>
                  </a:lnTo>
                  <a:lnTo>
                    <a:pt x="236" y="144"/>
                  </a:lnTo>
                  <a:lnTo>
                    <a:pt x="236" y="147"/>
                  </a:lnTo>
                  <a:lnTo>
                    <a:pt x="238" y="149"/>
                  </a:lnTo>
                  <a:lnTo>
                    <a:pt x="238" y="151"/>
                  </a:lnTo>
                  <a:lnTo>
                    <a:pt x="238" y="154"/>
                  </a:lnTo>
                  <a:lnTo>
                    <a:pt x="240" y="159"/>
                  </a:lnTo>
                  <a:lnTo>
                    <a:pt x="240" y="163"/>
                  </a:lnTo>
                  <a:lnTo>
                    <a:pt x="240" y="168"/>
                  </a:lnTo>
                  <a:lnTo>
                    <a:pt x="240" y="170"/>
                  </a:lnTo>
                  <a:lnTo>
                    <a:pt x="240" y="170"/>
                  </a:lnTo>
                  <a:lnTo>
                    <a:pt x="240" y="173"/>
                  </a:lnTo>
                  <a:lnTo>
                    <a:pt x="240" y="175"/>
                  </a:lnTo>
                  <a:lnTo>
                    <a:pt x="240" y="177"/>
                  </a:lnTo>
                  <a:lnTo>
                    <a:pt x="238" y="182"/>
                  </a:lnTo>
                  <a:lnTo>
                    <a:pt x="238" y="185"/>
                  </a:lnTo>
                  <a:lnTo>
                    <a:pt x="238" y="185"/>
                  </a:lnTo>
                  <a:lnTo>
                    <a:pt x="238" y="187"/>
                  </a:lnTo>
                  <a:lnTo>
                    <a:pt x="236" y="187"/>
                  </a:lnTo>
                  <a:lnTo>
                    <a:pt x="236" y="189"/>
                  </a:lnTo>
                  <a:lnTo>
                    <a:pt x="236" y="189"/>
                  </a:lnTo>
                  <a:lnTo>
                    <a:pt x="236" y="189"/>
                  </a:lnTo>
                  <a:lnTo>
                    <a:pt x="233" y="192"/>
                  </a:lnTo>
                  <a:lnTo>
                    <a:pt x="233" y="192"/>
                  </a:lnTo>
                  <a:lnTo>
                    <a:pt x="233" y="192"/>
                  </a:lnTo>
                  <a:lnTo>
                    <a:pt x="231" y="192"/>
                  </a:lnTo>
                  <a:lnTo>
                    <a:pt x="231" y="194"/>
                  </a:lnTo>
                  <a:lnTo>
                    <a:pt x="231" y="194"/>
                  </a:lnTo>
                  <a:lnTo>
                    <a:pt x="231" y="194"/>
                  </a:lnTo>
                  <a:lnTo>
                    <a:pt x="229" y="192"/>
                  </a:lnTo>
                  <a:lnTo>
                    <a:pt x="229" y="192"/>
                  </a:lnTo>
                  <a:lnTo>
                    <a:pt x="226" y="192"/>
                  </a:lnTo>
                  <a:lnTo>
                    <a:pt x="226" y="192"/>
                  </a:lnTo>
                  <a:lnTo>
                    <a:pt x="226" y="192"/>
                  </a:lnTo>
                  <a:lnTo>
                    <a:pt x="226" y="189"/>
                  </a:lnTo>
                  <a:lnTo>
                    <a:pt x="224" y="189"/>
                  </a:lnTo>
                  <a:lnTo>
                    <a:pt x="224" y="187"/>
                  </a:lnTo>
                  <a:lnTo>
                    <a:pt x="222" y="185"/>
                  </a:lnTo>
                  <a:lnTo>
                    <a:pt x="222" y="185"/>
                  </a:lnTo>
                  <a:lnTo>
                    <a:pt x="219" y="182"/>
                  </a:lnTo>
                  <a:lnTo>
                    <a:pt x="219" y="180"/>
                  </a:lnTo>
                  <a:lnTo>
                    <a:pt x="217" y="175"/>
                  </a:lnTo>
                  <a:lnTo>
                    <a:pt x="217" y="175"/>
                  </a:lnTo>
                  <a:lnTo>
                    <a:pt x="217" y="175"/>
                  </a:lnTo>
                  <a:lnTo>
                    <a:pt x="217" y="177"/>
                  </a:lnTo>
                  <a:lnTo>
                    <a:pt x="217" y="177"/>
                  </a:lnTo>
                  <a:lnTo>
                    <a:pt x="214" y="177"/>
                  </a:lnTo>
                  <a:lnTo>
                    <a:pt x="214" y="182"/>
                  </a:lnTo>
                  <a:lnTo>
                    <a:pt x="212" y="185"/>
                  </a:lnTo>
                  <a:lnTo>
                    <a:pt x="210" y="192"/>
                  </a:lnTo>
                  <a:lnTo>
                    <a:pt x="210" y="194"/>
                  </a:lnTo>
                  <a:lnTo>
                    <a:pt x="207" y="196"/>
                  </a:lnTo>
                  <a:lnTo>
                    <a:pt x="205" y="199"/>
                  </a:lnTo>
                  <a:lnTo>
                    <a:pt x="203" y="201"/>
                  </a:lnTo>
                  <a:lnTo>
                    <a:pt x="203" y="203"/>
                  </a:lnTo>
                  <a:lnTo>
                    <a:pt x="200" y="203"/>
                  </a:lnTo>
                  <a:lnTo>
                    <a:pt x="198" y="208"/>
                  </a:lnTo>
                  <a:lnTo>
                    <a:pt x="198" y="208"/>
                  </a:lnTo>
                  <a:lnTo>
                    <a:pt x="198" y="208"/>
                  </a:lnTo>
                  <a:lnTo>
                    <a:pt x="200" y="208"/>
                  </a:lnTo>
                  <a:lnTo>
                    <a:pt x="205" y="211"/>
                  </a:lnTo>
                  <a:lnTo>
                    <a:pt x="210" y="213"/>
                  </a:lnTo>
                  <a:lnTo>
                    <a:pt x="212" y="215"/>
                  </a:lnTo>
                  <a:lnTo>
                    <a:pt x="214" y="215"/>
                  </a:lnTo>
                  <a:lnTo>
                    <a:pt x="217" y="218"/>
                  </a:lnTo>
                  <a:lnTo>
                    <a:pt x="217" y="220"/>
                  </a:lnTo>
                  <a:lnTo>
                    <a:pt x="217" y="220"/>
                  </a:lnTo>
                  <a:lnTo>
                    <a:pt x="219" y="222"/>
                  </a:lnTo>
                  <a:lnTo>
                    <a:pt x="219" y="222"/>
                  </a:lnTo>
                  <a:lnTo>
                    <a:pt x="219" y="222"/>
                  </a:lnTo>
                  <a:lnTo>
                    <a:pt x="219" y="225"/>
                  </a:lnTo>
                  <a:lnTo>
                    <a:pt x="222" y="225"/>
                  </a:lnTo>
                  <a:lnTo>
                    <a:pt x="222" y="227"/>
                  </a:lnTo>
                  <a:lnTo>
                    <a:pt x="222" y="227"/>
                  </a:lnTo>
                  <a:lnTo>
                    <a:pt x="222" y="229"/>
                  </a:lnTo>
                  <a:lnTo>
                    <a:pt x="219" y="229"/>
                  </a:lnTo>
                  <a:lnTo>
                    <a:pt x="219" y="229"/>
                  </a:lnTo>
                  <a:lnTo>
                    <a:pt x="219" y="232"/>
                  </a:lnTo>
                  <a:lnTo>
                    <a:pt x="219" y="232"/>
                  </a:lnTo>
                  <a:lnTo>
                    <a:pt x="219" y="234"/>
                  </a:lnTo>
                  <a:lnTo>
                    <a:pt x="217" y="234"/>
                  </a:lnTo>
                  <a:lnTo>
                    <a:pt x="217" y="237"/>
                  </a:lnTo>
                  <a:lnTo>
                    <a:pt x="217" y="237"/>
                  </a:lnTo>
                  <a:lnTo>
                    <a:pt x="214" y="237"/>
                  </a:lnTo>
                  <a:lnTo>
                    <a:pt x="212" y="239"/>
                  </a:lnTo>
                  <a:lnTo>
                    <a:pt x="210" y="239"/>
                  </a:lnTo>
                  <a:lnTo>
                    <a:pt x="207" y="241"/>
                  </a:lnTo>
                  <a:lnTo>
                    <a:pt x="205" y="241"/>
                  </a:lnTo>
                  <a:lnTo>
                    <a:pt x="205" y="241"/>
                  </a:lnTo>
                  <a:lnTo>
                    <a:pt x="203" y="241"/>
                  </a:lnTo>
                  <a:lnTo>
                    <a:pt x="200" y="244"/>
                  </a:lnTo>
                  <a:lnTo>
                    <a:pt x="198" y="244"/>
                  </a:lnTo>
                  <a:lnTo>
                    <a:pt x="196" y="244"/>
                  </a:lnTo>
                  <a:lnTo>
                    <a:pt x="191" y="244"/>
                  </a:lnTo>
                  <a:lnTo>
                    <a:pt x="188" y="244"/>
                  </a:lnTo>
                  <a:lnTo>
                    <a:pt x="184" y="246"/>
                  </a:lnTo>
                  <a:lnTo>
                    <a:pt x="181" y="246"/>
                  </a:lnTo>
                  <a:lnTo>
                    <a:pt x="177" y="246"/>
                  </a:lnTo>
                  <a:lnTo>
                    <a:pt x="174" y="246"/>
                  </a:lnTo>
                  <a:lnTo>
                    <a:pt x="170" y="246"/>
                  </a:lnTo>
                  <a:lnTo>
                    <a:pt x="167" y="244"/>
                  </a:lnTo>
                  <a:lnTo>
                    <a:pt x="163" y="244"/>
                  </a:lnTo>
                  <a:lnTo>
                    <a:pt x="160" y="244"/>
                  </a:lnTo>
                  <a:lnTo>
                    <a:pt x="155" y="244"/>
                  </a:lnTo>
                  <a:lnTo>
                    <a:pt x="151" y="241"/>
                  </a:lnTo>
                  <a:lnTo>
                    <a:pt x="148" y="241"/>
                  </a:lnTo>
                  <a:lnTo>
                    <a:pt x="144" y="241"/>
                  </a:lnTo>
                  <a:lnTo>
                    <a:pt x="141" y="239"/>
                  </a:lnTo>
                  <a:lnTo>
                    <a:pt x="137" y="239"/>
                  </a:lnTo>
                  <a:lnTo>
                    <a:pt x="134" y="237"/>
                  </a:lnTo>
                  <a:lnTo>
                    <a:pt x="132" y="237"/>
                  </a:lnTo>
                  <a:lnTo>
                    <a:pt x="132" y="237"/>
                  </a:lnTo>
                  <a:lnTo>
                    <a:pt x="132" y="237"/>
                  </a:lnTo>
                  <a:lnTo>
                    <a:pt x="129" y="237"/>
                  </a:lnTo>
                  <a:lnTo>
                    <a:pt x="127" y="237"/>
                  </a:lnTo>
                  <a:lnTo>
                    <a:pt x="125" y="237"/>
                  </a:lnTo>
                  <a:lnTo>
                    <a:pt x="122" y="237"/>
                  </a:lnTo>
                  <a:lnTo>
                    <a:pt x="120" y="234"/>
                  </a:lnTo>
                  <a:lnTo>
                    <a:pt x="118" y="237"/>
                  </a:lnTo>
                  <a:lnTo>
                    <a:pt x="115" y="239"/>
                  </a:lnTo>
                  <a:lnTo>
                    <a:pt x="113" y="239"/>
                  </a:lnTo>
                  <a:lnTo>
                    <a:pt x="111" y="241"/>
                  </a:lnTo>
                  <a:lnTo>
                    <a:pt x="108" y="241"/>
                  </a:lnTo>
                  <a:lnTo>
                    <a:pt x="106" y="244"/>
                  </a:lnTo>
                  <a:lnTo>
                    <a:pt x="103" y="244"/>
                  </a:lnTo>
                  <a:lnTo>
                    <a:pt x="101" y="246"/>
                  </a:lnTo>
                  <a:lnTo>
                    <a:pt x="99" y="246"/>
                  </a:lnTo>
                  <a:lnTo>
                    <a:pt x="94" y="246"/>
                  </a:lnTo>
                  <a:lnTo>
                    <a:pt x="92" y="246"/>
                  </a:lnTo>
                  <a:lnTo>
                    <a:pt x="89" y="246"/>
                  </a:lnTo>
                  <a:lnTo>
                    <a:pt x="87" y="246"/>
                  </a:lnTo>
                  <a:lnTo>
                    <a:pt x="85" y="246"/>
                  </a:lnTo>
                  <a:lnTo>
                    <a:pt x="82" y="246"/>
                  </a:lnTo>
                  <a:lnTo>
                    <a:pt x="80" y="246"/>
                  </a:lnTo>
                  <a:lnTo>
                    <a:pt x="73" y="246"/>
                  </a:lnTo>
                  <a:lnTo>
                    <a:pt x="68" y="246"/>
                  </a:lnTo>
                  <a:lnTo>
                    <a:pt x="61" y="246"/>
                  </a:lnTo>
                  <a:lnTo>
                    <a:pt x="59" y="246"/>
                  </a:lnTo>
                  <a:lnTo>
                    <a:pt x="56" y="246"/>
                  </a:lnTo>
                  <a:lnTo>
                    <a:pt x="51" y="246"/>
                  </a:lnTo>
                  <a:lnTo>
                    <a:pt x="49" y="244"/>
                  </a:lnTo>
                  <a:lnTo>
                    <a:pt x="47" y="244"/>
                  </a:lnTo>
                  <a:lnTo>
                    <a:pt x="44" y="244"/>
                  </a:lnTo>
                  <a:lnTo>
                    <a:pt x="42" y="241"/>
                  </a:lnTo>
                  <a:lnTo>
                    <a:pt x="40" y="241"/>
                  </a:lnTo>
                  <a:lnTo>
                    <a:pt x="37" y="239"/>
                  </a:lnTo>
                  <a:lnTo>
                    <a:pt x="35" y="239"/>
                  </a:lnTo>
                  <a:lnTo>
                    <a:pt x="33" y="237"/>
                  </a:lnTo>
                  <a:lnTo>
                    <a:pt x="33" y="237"/>
                  </a:lnTo>
                  <a:lnTo>
                    <a:pt x="33" y="237"/>
                  </a:lnTo>
                  <a:lnTo>
                    <a:pt x="30" y="234"/>
                  </a:lnTo>
                  <a:lnTo>
                    <a:pt x="30" y="234"/>
                  </a:lnTo>
                  <a:lnTo>
                    <a:pt x="30" y="234"/>
                  </a:lnTo>
                  <a:lnTo>
                    <a:pt x="30" y="232"/>
                  </a:lnTo>
                  <a:lnTo>
                    <a:pt x="30" y="232"/>
                  </a:lnTo>
                  <a:lnTo>
                    <a:pt x="28" y="229"/>
                  </a:lnTo>
                  <a:lnTo>
                    <a:pt x="28" y="229"/>
                  </a:lnTo>
                  <a:lnTo>
                    <a:pt x="28" y="229"/>
                  </a:lnTo>
                  <a:lnTo>
                    <a:pt x="28" y="227"/>
                  </a:lnTo>
                  <a:lnTo>
                    <a:pt x="28" y="227"/>
                  </a:lnTo>
                  <a:lnTo>
                    <a:pt x="30" y="225"/>
                  </a:lnTo>
                  <a:lnTo>
                    <a:pt x="30" y="225"/>
                  </a:lnTo>
                  <a:lnTo>
                    <a:pt x="30" y="222"/>
                  </a:lnTo>
                  <a:lnTo>
                    <a:pt x="30" y="222"/>
                  </a:lnTo>
                  <a:lnTo>
                    <a:pt x="30" y="220"/>
                  </a:lnTo>
                  <a:lnTo>
                    <a:pt x="30" y="220"/>
                  </a:lnTo>
                  <a:lnTo>
                    <a:pt x="30" y="218"/>
                  </a:lnTo>
                  <a:lnTo>
                    <a:pt x="30" y="218"/>
                  </a:lnTo>
                  <a:lnTo>
                    <a:pt x="33" y="218"/>
                  </a:lnTo>
                  <a:lnTo>
                    <a:pt x="33" y="215"/>
                  </a:lnTo>
                  <a:lnTo>
                    <a:pt x="35" y="215"/>
                  </a:lnTo>
                  <a:lnTo>
                    <a:pt x="35" y="215"/>
                  </a:lnTo>
                  <a:lnTo>
                    <a:pt x="35" y="213"/>
                  </a:lnTo>
                  <a:lnTo>
                    <a:pt x="37" y="213"/>
                  </a:lnTo>
                  <a:lnTo>
                    <a:pt x="37" y="213"/>
                  </a:lnTo>
                  <a:lnTo>
                    <a:pt x="40" y="213"/>
                  </a:lnTo>
                  <a:lnTo>
                    <a:pt x="40" y="211"/>
                  </a:lnTo>
                  <a:lnTo>
                    <a:pt x="42" y="211"/>
                  </a:lnTo>
                  <a:lnTo>
                    <a:pt x="44" y="211"/>
                  </a:lnTo>
                  <a:lnTo>
                    <a:pt x="44" y="211"/>
                  </a:lnTo>
                  <a:lnTo>
                    <a:pt x="47" y="211"/>
                  </a:lnTo>
                  <a:lnTo>
                    <a:pt x="49" y="211"/>
                  </a:lnTo>
                  <a:lnTo>
                    <a:pt x="49" y="211"/>
                  </a:lnTo>
                  <a:lnTo>
                    <a:pt x="49" y="211"/>
                  </a:lnTo>
                  <a:lnTo>
                    <a:pt x="49" y="211"/>
                  </a:lnTo>
                  <a:lnTo>
                    <a:pt x="49" y="208"/>
                  </a:lnTo>
                  <a:lnTo>
                    <a:pt x="49" y="208"/>
                  </a:lnTo>
                  <a:lnTo>
                    <a:pt x="49" y="208"/>
                  </a:lnTo>
                  <a:lnTo>
                    <a:pt x="47" y="206"/>
                  </a:lnTo>
                  <a:lnTo>
                    <a:pt x="44" y="203"/>
                  </a:lnTo>
                  <a:lnTo>
                    <a:pt x="42" y="203"/>
                  </a:lnTo>
                  <a:lnTo>
                    <a:pt x="40" y="201"/>
                  </a:lnTo>
                  <a:lnTo>
                    <a:pt x="37" y="199"/>
                  </a:lnTo>
                  <a:lnTo>
                    <a:pt x="35" y="194"/>
                  </a:lnTo>
                  <a:lnTo>
                    <a:pt x="35" y="194"/>
                  </a:lnTo>
                  <a:lnTo>
                    <a:pt x="33" y="192"/>
                  </a:lnTo>
                  <a:lnTo>
                    <a:pt x="33" y="189"/>
                  </a:lnTo>
                  <a:lnTo>
                    <a:pt x="30" y="187"/>
                  </a:lnTo>
                  <a:lnTo>
                    <a:pt x="30" y="185"/>
                  </a:lnTo>
                  <a:lnTo>
                    <a:pt x="28" y="182"/>
                  </a:lnTo>
                  <a:lnTo>
                    <a:pt x="28" y="180"/>
                  </a:lnTo>
                  <a:lnTo>
                    <a:pt x="26" y="177"/>
                  </a:lnTo>
                  <a:lnTo>
                    <a:pt x="26" y="175"/>
                  </a:lnTo>
                  <a:lnTo>
                    <a:pt x="26" y="173"/>
                  </a:lnTo>
                  <a:lnTo>
                    <a:pt x="26" y="173"/>
                  </a:lnTo>
                  <a:lnTo>
                    <a:pt x="26" y="173"/>
                  </a:lnTo>
                  <a:lnTo>
                    <a:pt x="26" y="173"/>
                  </a:lnTo>
                  <a:lnTo>
                    <a:pt x="26" y="173"/>
                  </a:lnTo>
                  <a:lnTo>
                    <a:pt x="23" y="173"/>
                  </a:lnTo>
                  <a:lnTo>
                    <a:pt x="23" y="173"/>
                  </a:lnTo>
                  <a:lnTo>
                    <a:pt x="23" y="173"/>
                  </a:lnTo>
                  <a:lnTo>
                    <a:pt x="23" y="175"/>
                  </a:lnTo>
                  <a:lnTo>
                    <a:pt x="23" y="175"/>
                  </a:lnTo>
                  <a:lnTo>
                    <a:pt x="23" y="175"/>
                  </a:lnTo>
                  <a:lnTo>
                    <a:pt x="21" y="177"/>
                  </a:lnTo>
                  <a:lnTo>
                    <a:pt x="21" y="180"/>
                  </a:lnTo>
                  <a:lnTo>
                    <a:pt x="21" y="180"/>
                  </a:lnTo>
                  <a:lnTo>
                    <a:pt x="18" y="182"/>
                  </a:lnTo>
                  <a:lnTo>
                    <a:pt x="18" y="182"/>
                  </a:lnTo>
                  <a:lnTo>
                    <a:pt x="16" y="185"/>
                  </a:lnTo>
                  <a:lnTo>
                    <a:pt x="14" y="187"/>
                  </a:lnTo>
                  <a:lnTo>
                    <a:pt x="14" y="187"/>
                  </a:lnTo>
                  <a:lnTo>
                    <a:pt x="11" y="189"/>
                  </a:lnTo>
                  <a:lnTo>
                    <a:pt x="9" y="189"/>
                  </a:lnTo>
                  <a:lnTo>
                    <a:pt x="9" y="189"/>
                  </a:lnTo>
                  <a:lnTo>
                    <a:pt x="7" y="189"/>
                  </a:lnTo>
                  <a:lnTo>
                    <a:pt x="4" y="192"/>
                  </a:lnTo>
                  <a:lnTo>
                    <a:pt x="4" y="192"/>
                  </a:lnTo>
                  <a:lnTo>
                    <a:pt x="4" y="192"/>
                  </a:lnTo>
                  <a:lnTo>
                    <a:pt x="4" y="189"/>
                  </a:lnTo>
                  <a:lnTo>
                    <a:pt x="4" y="189"/>
                  </a:lnTo>
                  <a:lnTo>
                    <a:pt x="2" y="189"/>
                  </a:lnTo>
                  <a:lnTo>
                    <a:pt x="2" y="187"/>
                  </a:lnTo>
                  <a:lnTo>
                    <a:pt x="2" y="187"/>
                  </a:lnTo>
                  <a:lnTo>
                    <a:pt x="2" y="185"/>
                  </a:lnTo>
                  <a:lnTo>
                    <a:pt x="2" y="185"/>
                  </a:lnTo>
                  <a:lnTo>
                    <a:pt x="2" y="182"/>
                  </a:lnTo>
                  <a:lnTo>
                    <a:pt x="0" y="180"/>
                  </a:lnTo>
                  <a:lnTo>
                    <a:pt x="0" y="177"/>
                  </a:lnTo>
                  <a:lnTo>
                    <a:pt x="0" y="175"/>
                  </a:lnTo>
                  <a:lnTo>
                    <a:pt x="0" y="170"/>
                  </a:lnTo>
                  <a:lnTo>
                    <a:pt x="0" y="166"/>
                  </a:lnTo>
                  <a:lnTo>
                    <a:pt x="0" y="163"/>
                  </a:lnTo>
                  <a:lnTo>
                    <a:pt x="2" y="161"/>
                  </a:lnTo>
                  <a:lnTo>
                    <a:pt x="2" y="159"/>
                  </a:lnTo>
                  <a:lnTo>
                    <a:pt x="2" y="156"/>
                  </a:lnTo>
                  <a:lnTo>
                    <a:pt x="2" y="154"/>
                  </a:lnTo>
                  <a:lnTo>
                    <a:pt x="4" y="151"/>
                  </a:lnTo>
                  <a:lnTo>
                    <a:pt x="4" y="149"/>
                  </a:lnTo>
                  <a:lnTo>
                    <a:pt x="7" y="147"/>
                  </a:lnTo>
                  <a:lnTo>
                    <a:pt x="7" y="144"/>
                  </a:lnTo>
                  <a:lnTo>
                    <a:pt x="9" y="140"/>
                  </a:lnTo>
                  <a:lnTo>
                    <a:pt x="9" y="137"/>
                  </a:lnTo>
                  <a:lnTo>
                    <a:pt x="11" y="135"/>
                  </a:lnTo>
                  <a:lnTo>
                    <a:pt x="14" y="133"/>
                  </a:lnTo>
                  <a:lnTo>
                    <a:pt x="16" y="130"/>
                  </a:lnTo>
                  <a:lnTo>
                    <a:pt x="18" y="128"/>
                  </a:lnTo>
                  <a:lnTo>
                    <a:pt x="21" y="126"/>
                  </a:lnTo>
                  <a:lnTo>
                    <a:pt x="23" y="123"/>
                  </a:lnTo>
                  <a:lnTo>
                    <a:pt x="23" y="121"/>
                  </a:lnTo>
                  <a:lnTo>
                    <a:pt x="26" y="121"/>
                  </a:lnTo>
                  <a:lnTo>
                    <a:pt x="26" y="118"/>
                  </a:lnTo>
                  <a:lnTo>
                    <a:pt x="28" y="116"/>
                  </a:lnTo>
                  <a:lnTo>
                    <a:pt x="30" y="114"/>
                  </a:lnTo>
                  <a:lnTo>
                    <a:pt x="33" y="111"/>
                  </a:lnTo>
                  <a:lnTo>
                    <a:pt x="35" y="111"/>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48" name="组合 47" descr="e7d195523061f1c0dc554706afe4c72a60a25314cbaece805811E654B44695D34D35691164BB3D154CCFD5D798F6FEAD99EAA8F1ADC3D4AFA5BC9ED0BB3A4B45073A038AC38E89AB54D31AA59602B9F1A6C736EC45FC77ACF2EA0DEB65C41BE7057546C74C38DB100CE4577071C0D300F59428EBE8A1688DD320C65D0A081DCEFB38F1FE5CDA7D35"/>
          <p:cNvGrpSpPr/>
          <p:nvPr/>
        </p:nvGrpSpPr>
        <p:grpSpPr>
          <a:xfrm>
            <a:off x="2800025" y="4113212"/>
            <a:ext cx="2053509" cy="1799261"/>
            <a:chOff x="2533325" y="3967162"/>
            <a:chExt cx="2053509" cy="1799261"/>
          </a:xfrm>
        </p:grpSpPr>
        <p:sp>
          <p:nvSpPr>
            <p:cNvPr id="49" name="文本"/>
            <p:cNvSpPr/>
            <p:nvPr/>
          </p:nvSpPr>
          <p:spPr>
            <a:xfrm>
              <a:off x="2533325" y="5304758"/>
              <a:ext cx="2053509" cy="461665"/>
            </a:xfrm>
            <a:prstGeom prst="rect">
              <a:avLst/>
            </a:prstGeom>
          </p:spPr>
          <p:txBody>
            <a:bodyPr wrap="square">
              <a:spAutoFit/>
            </a:bodyPr>
            <a:lstStyle/>
            <a:p>
              <a:pPr algn="ctr">
                <a:lnSpc>
                  <a:spcPct val="120000"/>
                </a:lnSpc>
              </a:pPr>
              <a:r>
                <a:rPr lang="en-US" altLang="zh-CN" sz="10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a:t>
              </a:r>
            </a:p>
          </p:txBody>
        </p:sp>
        <p:sp>
          <p:nvSpPr>
            <p:cNvPr id="50" name="文本"/>
            <p:cNvSpPr/>
            <p:nvPr/>
          </p:nvSpPr>
          <p:spPr>
            <a:xfrm>
              <a:off x="2852193" y="4905998"/>
              <a:ext cx="1415772" cy="338554"/>
            </a:xfrm>
            <a:prstGeom prst="rect">
              <a:avLst/>
            </a:prstGeom>
            <a:solidFill>
              <a:srgbClr val="96754A"/>
            </a:solidFill>
          </p:spPr>
          <p:txBody>
            <a:bodyPr wrap="none">
              <a:spAutoFit/>
            </a:bodyPr>
            <a:lstStyle/>
            <a:p>
              <a:pPr algn="ctr" defTabSz="1219139"/>
              <a:r>
                <a:rPr lang="zh-CN" altLang="en-US" sz="1600" kern="0" dirty="0">
                  <a:solidFill>
                    <a:schemeClr val="bg1"/>
                  </a:solidFill>
                  <a:latin typeface="Arial"/>
                  <a:ea typeface="冬青黑体简体中文 W3" panose="020B0300000000000000" pitchFamily="34" charset="-122"/>
                </a:rPr>
                <a:t>点击添加标题</a:t>
              </a:r>
            </a:p>
          </p:txBody>
        </p:sp>
        <p:sp>
          <p:nvSpPr>
            <p:cNvPr id="51" name="椭圆 50"/>
            <p:cNvSpPr/>
            <p:nvPr/>
          </p:nvSpPr>
          <p:spPr>
            <a:xfrm>
              <a:off x="3138486" y="3967162"/>
              <a:ext cx="790576" cy="790576"/>
            </a:xfrm>
            <a:prstGeom prst="ellipse">
              <a:avLst/>
            </a:pr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52" name="组合 51"/>
            <p:cNvGrpSpPr/>
            <p:nvPr/>
          </p:nvGrpSpPr>
          <p:grpSpPr>
            <a:xfrm>
              <a:off x="3363253" y="4195340"/>
              <a:ext cx="341042" cy="334220"/>
              <a:chOff x="1981672" y="2070255"/>
              <a:chExt cx="341042" cy="334220"/>
            </a:xfrm>
            <a:solidFill>
              <a:schemeClr val="bg1"/>
            </a:solidFill>
          </p:grpSpPr>
          <p:sp>
            <p:nvSpPr>
              <p:cNvPr id="53" name="Rectangle 33"/>
              <p:cNvSpPr>
                <a:spLocks noChangeArrowheads="1"/>
              </p:cNvSpPr>
              <p:nvPr/>
            </p:nvSpPr>
            <p:spPr bwMode="auto">
              <a:xfrm>
                <a:off x="1991222" y="2070255"/>
                <a:ext cx="321944" cy="38196"/>
              </a:xfrm>
              <a:prstGeom prst="rect">
                <a:avLst/>
              </a:prstGeom>
              <a:solidFill>
                <a:srgbClr val="9675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 name="Freeform 34"/>
              <p:cNvSpPr>
                <a:spLocks noEditPoints="1"/>
              </p:cNvSpPr>
              <p:nvPr/>
            </p:nvSpPr>
            <p:spPr bwMode="auto">
              <a:xfrm>
                <a:off x="2019870" y="2143920"/>
                <a:ext cx="267378" cy="144602"/>
              </a:xfrm>
              <a:custGeom>
                <a:avLst/>
                <a:gdLst>
                  <a:gd name="T0" fmla="*/ 196 w 196"/>
                  <a:gd name="T1" fmla="*/ 106 h 106"/>
                  <a:gd name="T2" fmla="*/ 196 w 196"/>
                  <a:gd name="T3" fmla="*/ 0 h 106"/>
                  <a:gd name="T4" fmla="*/ 0 w 196"/>
                  <a:gd name="T5" fmla="*/ 0 h 106"/>
                  <a:gd name="T6" fmla="*/ 0 w 196"/>
                  <a:gd name="T7" fmla="*/ 106 h 106"/>
                  <a:gd name="T8" fmla="*/ 196 w 196"/>
                  <a:gd name="T9" fmla="*/ 106 h 106"/>
                  <a:gd name="T10" fmla="*/ 28 w 196"/>
                  <a:gd name="T11" fmla="*/ 28 h 106"/>
                  <a:gd name="T12" fmla="*/ 168 w 196"/>
                  <a:gd name="T13" fmla="*/ 28 h 106"/>
                  <a:gd name="T14" fmla="*/ 168 w 196"/>
                  <a:gd name="T15" fmla="*/ 78 h 106"/>
                  <a:gd name="T16" fmla="*/ 28 w 196"/>
                  <a:gd name="T17" fmla="*/ 78 h 106"/>
                  <a:gd name="T18" fmla="*/ 28 w 196"/>
                  <a:gd name="T19" fmla="*/ 2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06">
                    <a:moveTo>
                      <a:pt x="196" y="106"/>
                    </a:moveTo>
                    <a:lnTo>
                      <a:pt x="196" y="0"/>
                    </a:lnTo>
                    <a:lnTo>
                      <a:pt x="0" y="0"/>
                    </a:lnTo>
                    <a:lnTo>
                      <a:pt x="0" y="106"/>
                    </a:lnTo>
                    <a:lnTo>
                      <a:pt x="196" y="106"/>
                    </a:lnTo>
                    <a:close/>
                    <a:moveTo>
                      <a:pt x="28" y="28"/>
                    </a:moveTo>
                    <a:lnTo>
                      <a:pt x="168" y="28"/>
                    </a:lnTo>
                    <a:lnTo>
                      <a:pt x="168" y="78"/>
                    </a:lnTo>
                    <a:lnTo>
                      <a:pt x="28" y="78"/>
                    </a:lnTo>
                    <a:lnTo>
                      <a:pt x="28" y="28"/>
                    </a:lnTo>
                    <a:close/>
                  </a:path>
                </a:pathLst>
              </a:cu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 name="Freeform 35"/>
              <p:cNvSpPr>
                <a:spLocks/>
              </p:cNvSpPr>
              <p:nvPr/>
            </p:nvSpPr>
            <p:spPr bwMode="auto">
              <a:xfrm>
                <a:off x="1981672" y="2295342"/>
                <a:ext cx="341042" cy="109133"/>
              </a:xfrm>
              <a:custGeom>
                <a:avLst/>
                <a:gdLst>
                  <a:gd name="T0" fmla="*/ 77 w 106"/>
                  <a:gd name="T1" fmla="*/ 23 h 34"/>
                  <a:gd name="T2" fmla="*/ 87 w 106"/>
                  <a:gd name="T3" fmla="*/ 4 h 34"/>
                  <a:gd name="T4" fmla="*/ 75 w 106"/>
                  <a:gd name="T5" fmla="*/ 0 h 34"/>
                  <a:gd name="T6" fmla="*/ 64 w 106"/>
                  <a:gd name="T7" fmla="*/ 23 h 34"/>
                  <a:gd name="T8" fmla="*/ 43 w 106"/>
                  <a:gd name="T9" fmla="*/ 23 h 34"/>
                  <a:gd name="T10" fmla="*/ 31 w 106"/>
                  <a:gd name="T11" fmla="*/ 0 h 34"/>
                  <a:gd name="T12" fmla="*/ 20 w 106"/>
                  <a:gd name="T13" fmla="*/ 4 h 34"/>
                  <a:gd name="T14" fmla="*/ 31 w 106"/>
                  <a:gd name="T15" fmla="*/ 23 h 34"/>
                  <a:gd name="T16" fmla="*/ 0 w 106"/>
                  <a:gd name="T17" fmla="*/ 23 h 34"/>
                  <a:gd name="T18" fmla="*/ 0 w 106"/>
                  <a:gd name="T19" fmla="*/ 34 h 34"/>
                  <a:gd name="T20" fmla="*/ 106 w 106"/>
                  <a:gd name="T21" fmla="*/ 34 h 34"/>
                  <a:gd name="T22" fmla="*/ 106 w 106"/>
                  <a:gd name="T23" fmla="*/ 23 h 34"/>
                  <a:gd name="T24" fmla="*/ 77 w 106"/>
                  <a:gd name="T2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34">
                    <a:moveTo>
                      <a:pt x="77" y="23"/>
                    </a:moveTo>
                    <a:cubicBezTo>
                      <a:pt x="80" y="18"/>
                      <a:pt x="84" y="11"/>
                      <a:pt x="87" y="4"/>
                    </a:cubicBezTo>
                    <a:cubicBezTo>
                      <a:pt x="75" y="0"/>
                      <a:pt x="75" y="0"/>
                      <a:pt x="75" y="0"/>
                    </a:cubicBezTo>
                    <a:cubicBezTo>
                      <a:pt x="72" y="8"/>
                      <a:pt x="68" y="16"/>
                      <a:pt x="64" y="23"/>
                    </a:cubicBezTo>
                    <a:cubicBezTo>
                      <a:pt x="43" y="23"/>
                      <a:pt x="43" y="23"/>
                      <a:pt x="43" y="23"/>
                    </a:cubicBezTo>
                    <a:cubicBezTo>
                      <a:pt x="39" y="14"/>
                      <a:pt x="35" y="6"/>
                      <a:pt x="31" y="0"/>
                    </a:cubicBezTo>
                    <a:cubicBezTo>
                      <a:pt x="20" y="4"/>
                      <a:pt x="20" y="4"/>
                      <a:pt x="20" y="4"/>
                    </a:cubicBezTo>
                    <a:cubicBezTo>
                      <a:pt x="25" y="11"/>
                      <a:pt x="28" y="17"/>
                      <a:pt x="31" y="23"/>
                    </a:cubicBezTo>
                    <a:cubicBezTo>
                      <a:pt x="0" y="23"/>
                      <a:pt x="0" y="23"/>
                      <a:pt x="0" y="23"/>
                    </a:cubicBezTo>
                    <a:cubicBezTo>
                      <a:pt x="0" y="34"/>
                      <a:pt x="0" y="34"/>
                      <a:pt x="0" y="34"/>
                    </a:cubicBezTo>
                    <a:cubicBezTo>
                      <a:pt x="106" y="34"/>
                      <a:pt x="106" y="34"/>
                      <a:pt x="106" y="34"/>
                    </a:cubicBezTo>
                    <a:cubicBezTo>
                      <a:pt x="106" y="23"/>
                      <a:pt x="106" y="23"/>
                      <a:pt x="106" y="23"/>
                    </a:cubicBezTo>
                    <a:lnTo>
                      <a:pt x="77" y="23"/>
                    </a:lnTo>
                    <a:close/>
                  </a:path>
                </a:pathLst>
              </a:custGeom>
              <a:solidFill>
                <a:srgbClr val="9675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Tree>
    <p:extLst>
      <p:ext uri="{BB962C8B-B14F-4D97-AF65-F5344CB8AC3E}">
        <p14:creationId xmlns:p14="http://schemas.microsoft.com/office/powerpoint/2010/main" val="1912563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0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fltVal val="0.5"/>
                                          </p:val>
                                        </p:tav>
                                        <p:tav tm="100000">
                                          <p:val>
                                            <p:strVal val="#ppt_x"/>
                                          </p:val>
                                        </p:tav>
                                      </p:tavLst>
                                    </p:anim>
                                    <p:anim calcmode="lin" valueType="num">
                                      <p:cBhvr>
                                        <p:cTn id="18" dur="500" fill="hold"/>
                                        <p:tgtEl>
                                          <p:spTgt spid="11"/>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fltVal val="0.5"/>
                                          </p:val>
                                        </p:tav>
                                        <p:tav tm="100000">
                                          <p:val>
                                            <p:strVal val="#ppt_x"/>
                                          </p:val>
                                        </p:tav>
                                      </p:tavLst>
                                    </p:anim>
                                    <p:anim calcmode="lin" valueType="num">
                                      <p:cBhvr>
                                        <p:cTn id="25" dur="500" fill="hold"/>
                                        <p:tgtEl>
                                          <p:spTgt spid="1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3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fltVal val="0.5"/>
                                          </p:val>
                                        </p:tav>
                                        <p:tav tm="100000">
                                          <p:val>
                                            <p:strVal val="#ppt_x"/>
                                          </p:val>
                                        </p:tav>
                                      </p:tavLst>
                                    </p:anim>
                                    <p:anim calcmode="lin" valueType="num">
                                      <p:cBhvr>
                                        <p:cTn id="32" dur="500" fill="hold"/>
                                        <p:tgtEl>
                                          <p:spTgt spid="13"/>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16" presetClass="entr" presetSubtype="37" fill="hold" grpId="0" nodeType="withEffect">
                                  <p:stCondLst>
                                    <p:cond delay="250"/>
                                  </p:stCondLst>
                                  <p:childTnLst>
                                    <p:set>
                                      <p:cBhvr>
                                        <p:cTn id="41" dur="1" fill="hold">
                                          <p:stCondLst>
                                            <p:cond delay="0"/>
                                          </p:stCondLst>
                                        </p:cTn>
                                        <p:tgtEl>
                                          <p:spTgt spid="14"/>
                                        </p:tgtEl>
                                        <p:attrNameLst>
                                          <p:attrName>style.visibility</p:attrName>
                                        </p:attrNameLst>
                                      </p:cBhvr>
                                      <p:to>
                                        <p:strVal val="visible"/>
                                      </p:to>
                                    </p:set>
                                    <p:animEffect transition="in" filter="barn(outVertical)">
                                      <p:cBhvr>
                                        <p:cTn id="42" dur="750"/>
                                        <p:tgtEl>
                                          <p:spTgt spid="14"/>
                                        </p:tgtEl>
                                      </p:cBhvr>
                                    </p:animEffect>
                                  </p:childTnLst>
                                </p:cTn>
                              </p:par>
                              <p:par>
                                <p:cTn id="43" presetID="23" presetClass="entr" presetSubtype="528" decel="100000" fill="hold" nodeType="withEffect">
                                  <p:stCondLst>
                                    <p:cond delay="0"/>
                                  </p:stCondLst>
                                  <p:iterate type="lt">
                                    <p:tmPct val="20000"/>
                                  </p:iterate>
                                  <p:childTnLst>
                                    <p:set>
                                      <p:cBhvr>
                                        <p:cTn id="44" dur="1" fill="hold">
                                          <p:stCondLst>
                                            <p:cond delay="0"/>
                                          </p:stCondLst>
                                        </p:cTn>
                                        <p:tgtEl>
                                          <p:spTgt spid="34"/>
                                        </p:tgtEl>
                                        <p:attrNameLst>
                                          <p:attrName>style.visibility</p:attrName>
                                        </p:attrNameLst>
                                      </p:cBhvr>
                                      <p:to>
                                        <p:strVal val="visible"/>
                                      </p:to>
                                    </p:set>
                                    <p:anim calcmode="lin" valueType="num">
                                      <p:cBhvr>
                                        <p:cTn id="45" dur="750" fill="hold"/>
                                        <p:tgtEl>
                                          <p:spTgt spid="34"/>
                                        </p:tgtEl>
                                        <p:attrNameLst>
                                          <p:attrName>ppt_w</p:attrName>
                                        </p:attrNameLst>
                                      </p:cBhvr>
                                      <p:tavLst>
                                        <p:tav tm="0">
                                          <p:val>
                                            <p:fltVal val="0"/>
                                          </p:val>
                                        </p:tav>
                                        <p:tav tm="100000">
                                          <p:val>
                                            <p:strVal val="#ppt_w"/>
                                          </p:val>
                                        </p:tav>
                                      </p:tavLst>
                                    </p:anim>
                                    <p:anim calcmode="lin" valueType="num">
                                      <p:cBhvr>
                                        <p:cTn id="46" dur="750" fill="hold"/>
                                        <p:tgtEl>
                                          <p:spTgt spid="34"/>
                                        </p:tgtEl>
                                        <p:attrNameLst>
                                          <p:attrName>ppt_h</p:attrName>
                                        </p:attrNameLst>
                                      </p:cBhvr>
                                      <p:tavLst>
                                        <p:tav tm="0">
                                          <p:val>
                                            <p:fltVal val="0"/>
                                          </p:val>
                                        </p:tav>
                                        <p:tav tm="100000">
                                          <p:val>
                                            <p:strVal val="#ppt_h"/>
                                          </p:val>
                                        </p:tav>
                                      </p:tavLst>
                                    </p:anim>
                                    <p:anim calcmode="lin" valueType="num">
                                      <p:cBhvr>
                                        <p:cTn id="47" dur="750" fill="hold"/>
                                        <p:tgtEl>
                                          <p:spTgt spid="34"/>
                                        </p:tgtEl>
                                        <p:attrNameLst>
                                          <p:attrName>ppt_x</p:attrName>
                                        </p:attrNameLst>
                                      </p:cBhvr>
                                      <p:tavLst>
                                        <p:tav tm="0">
                                          <p:val>
                                            <p:fltVal val="0.5"/>
                                          </p:val>
                                        </p:tav>
                                        <p:tav tm="100000">
                                          <p:val>
                                            <p:strVal val="#ppt_x"/>
                                          </p:val>
                                        </p:tav>
                                      </p:tavLst>
                                    </p:anim>
                                    <p:anim calcmode="lin" valueType="num">
                                      <p:cBhvr>
                                        <p:cTn id="48" dur="750" fill="hold"/>
                                        <p:tgtEl>
                                          <p:spTgt spid="34"/>
                                        </p:tgtEl>
                                        <p:attrNameLst>
                                          <p:attrName>ppt_y</p:attrName>
                                        </p:attrNameLst>
                                      </p:cBhvr>
                                      <p:tavLst>
                                        <p:tav tm="0">
                                          <p:val>
                                            <p:fltVal val="0.5"/>
                                          </p:val>
                                        </p:tav>
                                        <p:tav tm="100000">
                                          <p:val>
                                            <p:strVal val="#ppt_y"/>
                                          </p:val>
                                        </p:tav>
                                      </p:tavLst>
                                    </p:anim>
                                  </p:childTnLst>
                                </p:cTn>
                              </p:par>
                              <p:par>
                                <p:cTn id="49" presetID="23" presetClass="entr" presetSubtype="528" decel="100000" fill="hold" nodeType="withEffect">
                                  <p:stCondLst>
                                    <p:cond delay="100"/>
                                  </p:stCondLst>
                                  <p:iterate type="lt">
                                    <p:tmPct val="20000"/>
                                  </p:iterate>
                                  <p:childTnLst>
                                    <p:set>
                                      <p:cBhvr>
                                        <p:cTn id="50" dur="1" fill="hold">
                                          <p:stCondLst>
                                            <p:cond delay="0"/>
                                          </p:stCondLst>
                                        </p:cTn>
                                        <p:tgtEl>
                                          <p:spTgt spid="48"/>
                                        </p:tgtEl>
                                        <p:attrNameLst>
                                          <p:attrName>style.visibility</p:attrName>
                                        </p:attrNameLst>
                                      </p:cBhvr>
                                      <p:to>
                                        <p:strVal val="visible"/>
                                      </p:to>
                                    </p:set>
                                    <p:anim calcmode="lin" valueType="num">
                                      <p:cBhvr>
                                        <p:cTn id="51" dur="750" fill="hold"/>
                                        <p:tgtEl>
                                          <p:spTgt spid="48"/>
                                        </p:tgtEl>
                                        <p:attrNameLst>
                                          <p:attrName>ppt_w</p:attrName>
                                        </p:attrNameLst>
                                      </p:cBhvr>
                                      <p:tavLst>
                                        <p:tav tm="0">
                                          <p:val>
                                            <p:fltVal val="0"/>
                                          </p:val>
                                        </p:tav>
                                        <p:tav tm="100000">
                                          <p:val>
                                            <p:strVal val="#ppt_w"/>
                                          </p:val>
                                        </p:tav>
                                      </p:tavLst>
                                    </p:anim>
                                    <p:anim calcmode="lin" valueType="num">
                                      <p:cBhvr>
                                        <p:cTn id="52" dur="750" fill="hold"/>
                                        <p:tgtEl>
                                          <p:spTgt spid="48"/>
                                        </p:tgtEl>
                                        <p:attrNameLst>
                                          <p:attrName>ppt_h</p:attrName>
                                        </p:attrNameLst>
                                      </p:cBhvr>
                                      <p:tavLst>
                                        <p:tav tm="0">
                                          <p:val>
                                            <p:fltVal val="0"/>
                                          </p:val>
                                        </p:tav>
                                        <p:tav tm="100000">
                                          <p:val>
                                            <p:strVal val="#ppt_h"/>
                                          </p:val>
                                        </p:tav>
                                      </p:tavLst>
                                    </p:anim>
                                    <p:anim calcmode="lin" valueType="num">
                                      <p:cBhvr>
                                        <p:cTn id="53" dur="750" fill="hold"/>
                                        <p:tgtEl>
                                          <p:spTgt spid="48"/>
                                        </p:tgtEl>
                                        <p:attrNameLst>
                                          <p:attrName>ppt_x</p:attrName>
                                        </p:attrNameLst>
                                      </p:cBhvr>
                                      <p:tavLst>
                                        <p:tav tm="0">
                                          <p:val>
                                            <p:fltVal val="0.5"/>
                                          </p:val>
                                        </p:tav>
                                        <p:tav tm="100000">
                                          <p:val>
                                            <p:strVal val="#ppt_x"/>
                                          </p:val>
                                        </p:tav>
                                      </p:tavLst>
                                    </p:anim>
                                    <p:anim calcmode="lin" valueType="num">
                                      <p:cBhvr>
                                        <p:cTn id="54" dur="750" fill="hold"/>
                                        <p:tgtEl>
                                          <p:spTgt spid="48"/>
                                        </p:tgtEl>
                                        <p:attrNameLst>
                                          <p:attrName>ppt_y</p:attrName>
                                        </p:attrNameLst>
                                      </p:cBhvr>
                                      <p:tavLst>
                                        <p:tav tm="0">
                                          <p:val>
                                            <p:fltVal val="0.5"/>
                                          </p:val>
                                        </p:tav>
                                        <p:tav tm="100000">
                                          <p:val>
                                            <p:strVal val="#ppt_y"/>
                                          </p:val>
                                        </p:tav>
                                      </p:tavLst>
                                    </p:anim>
                                  </p:childTnLst>
                                </p:cTn>
                              </p:par>
                              <p:par>
                                <p:cTn id="55" presetID="23" presetClass="entr" presetSubtype="528" decel="100000" fill="hold" nodeType="withEffect">
                                  <p:stCondLst>
                                    <p:cond delay="200"/>
                                  </p:stCondLst>
                                  <p:iterate type="lt">
                                    <p:tmPct val="20000"/>
                                  </p:iterate>
                                  <p:childTnLst>
                                    <p:set>
                                      <p:cBhvr>
                                        <p:cTn id="56" dur="1" fill="hold">
                                          <p:stCondLst>
                                            <p:cond delay="0"/>
                                          </p:stCondLst>
                                        </p:cTn>
                                        <p:tgtEl>
                                          <p:spTgt spid="28"/>
                                        </p:tgtEl>
                                        <p:attrNameLst>
                                          <p:attrName>style.visibility</p:attrName>
                                        </p:attrNameLst>
                                      </p:cBhvr>
                                      <p:to>
                                        <p:strVal val="visible"/>
                                      </p:to>
                                    </p:set>
                                    <p:anim calcmode="lin" valueType="num">
                                      <p:cBhvr>
                                        <p:cTn id="57" dur="750" fill="hold"/>
                                        <p:tgtEl>
                                          <p:spTgt spid="28"/>
                                        </p:tgtEl>
                                        <p:attrNameLst>
                                          <p:attrName>ppt_w</p:attrName>
                                        </p:attrNameLst>
                                      </p:cBhvr>
                                      <p:tavLst>
                                        <p:tav tm="0">
                                          <p:val>
                                            <p:fltVal val="0"/>
                                          </p:val>
                                        </p:tav>
                                        <p:tav tm="100000">
                                          <p:val>
                                            <p:strVal val="#ppt_w"/>
                                          </p:val>
                                        </p:tav>
                                      </p:tavLst>
                                    </p:anim>
                                    <p:anim calcmode="lin" valueType="num">
                                      <p:cBhvr>
                                        <p:cTn id="58" dur="750" fill="hold"/>
                                        <p:tgtEl>
                                          <p:spTgt spid="28"/>
                                        </p:tgtEl>
                                        <p:attrNameLst>
                                          <p:attrName>ppt_h</p:attrName>
                                        </p:attrNameLst>
                                      </p:cBhvr>
                                      <p:tavLst>
                                        <p:tav tm="0">
                                          <p:val>
                                            <p:fltVal val="0"/>
                                          </p:val>
                                        </p:tav>
                                        <p:tav tm="100000">
                                          <p:val>
                                            <p:strVal val="#ppt_h"/>
                                          </p:val>
                                        </p:tav>
                                      </p:tavLst>
                                    </p:anim>
                                    <p:anim calcmode="lin" valueType="num">
                                      <p:cBhvr>
                                        <p:cTn id="59" dur="750" fill="hold"/>
                                        <p:tgtEl>
                                          <p:spTgt spid="28"/>
                                        </p:tgtEl>
                                        <p:attrNameLst>
                                          <p:attrName>ppt_x</p:attrName>
                                        </p:attrNameLst>
                                      </p:cBhvr>
                                      <p:tavLst>
                                        <p:tav tm="0">
                                          <p:val>
                                            <p:fltVal val="0.5"/>
                                          </p:val>
                                        </p:tav>
                                        <p:tav tm="100000">
                                          <p:val>
                                            <p:strVal val="#ppt_x"/>
                                          </p:val>
                                        </p:tav>
                                      </p:tavLst>
                                    </p:anim>
                                    <p:anim calcmode="lin" valueType="num">
                                      <p:cBhvr>
                                        <p:cTn id="60" dur="750" fill="hold"/>
                                        <p:tgtEl>
                                          <p:spTgt spid="28"/>
                                        </p:tgtEl>
                                        <p:attrNameLst>
                                          <p:attrName>ppt_y</p:attrName>
                                        </p:attrNameLst>
                                      </p:cBhvr>
                                      <p:tavLst>
                                        <p:tav tm="0">
                                          <p:val>
                                            <p:fltVal val="0.5"/>
                                          </p:val>
                                        </p:tav>
                                        <p:tav tm="100000">
                                          <p:val>
                                            <p:strVal val="#ppt_y"/>
                                          </p:val>
                                        </p:tav>
                                      </p:tavLst>
                                    </p:anim>
                                  </p:childTnLst>
                                </p:cTn>
                              </p:par>
                              <p:par>
                                <p:cTn id="61" presetID="23" presetClass="entr" presetSubtype="528" decel="100000" fill="hold" nodeType="withEffect">
                                  <p:stCondLst>
                                    <p:cond delay="300"/>
                                  </p:stCondLst>
                                  <p:iterate type="lt">
                                    <p:tmPct val="20000"/>
                                  </p:iterate>
                                  <p:childTnLst>
                                    <p:set>
                                      <p:cBhvr>
                                        <p:cTn id="62" dur="1" fill="hold">
                                          <p:stCondLst>
                                            <p:cond delay="0"/>
                                          </p:stCondLst>
                                        </p:cTn>
                                        <p:tgtEl>
                                          <p:spTgt spid="15"/>
                                        </p:tgtEl>
                                        <p:attrNameLst>
                                          <p:attrName>style.visibility</p:attrName>
                                        </p:attrNameLst>
                                      </p:cBhvr>
                                      <p:to>
                                        <p:strVal val="visible"/>
                                      </p:to>
                                    </p:set>
                                    <p:anim calcmode="lin" valueType="num">
                                      <p:cBhvr>
                                        <p:cTn id="63" dur="750" fill="hold"/>
                                        <p:tgtEl>
                                          <p:spTgt spid="15"/>
                                        </p:tgtEl>
                                        <p:attrNameLst>
                                          <p:attrName>ppt_w</p:attrName>
                                        </p:attrNameLst>
                                      </p:cBhvr>
                                      <p:tavLst>
                                        <p:tav tm="0">
                                          <p:val>
                                            <p:fltVal val="0"/>
                                          </p:val>
                                        </p:tav>
                                        <p:tav tm="100000">
                                          <p:val>
                                            <p:strVal val="#ppt_w"/>
                                          </p:val>
                                        </p:tav>
                                      </p:tavLst>
                                    </p:anim>
                                    <p:anim calcmode="lin" valueType="num">
                                      <p:cBhvr>
                                        <p:cTn id="64" dur="750" fill="hold"/>
                                        <p:tgtEl>
                                          <p:spTgt spid="15"/>
                                        </p:tgtEl>
                                        <p:attrNameLst>
                                          <p:attrName>ppt_h</p:attrName>
                                        </p:attrNameLst>
                                      </p:cBhvr>
                                      <p:tavLst>
                                        <p:tav tm="0">
                                          <p:val>
                                            <p:fltVal val="0"/>
                                          </p:val>
                                        </p:tav>
                                        <p:tav tm="100000">
                                          <p:val>
                                            <p:strVal val="#ppt_h"/>
                                          </p:val>
                                        </p:tav>
                                      </p:tavLst>
                                    </p:anim>
                                    <p:anim calcmode="lin" valueType="num">
                                      <p:cBhvr>
                                        <p:cTn id="65" dur="750" fill="hold"/>
                                        <p:tgtEl>
                                          <p:spTgt spid="15"/>
                                        </p:tgtEl>
                                        <p:attrNameLst>
                                          <p:attrName>ppt_x</p:attrName>
                                        </p:attrNameLst>
                                      </p:cBhvr>
                                      <p:tavLst>
                                        <p:tav tm="0">
                                          <p:val>
                                            <p:fltVal val="0.5"/>
                                          </p:val>
                                        </p:tav>
                                        <p:tav tm="100000">
                                          <p:val>
                                            <p:strVal val="#ppt_x"/>
                                          </p:val>
                                        </p:tav>
                                      </p:tavLst>
                                    </p:anim>
                                    <p:anim calcmode="lin" valueType="num">
                                      <p:cBhvr>
                                        <p:cTn id="66" dur="750" fill="hold"/>
                                        <p:tgtEl>
                                          <p:spTgt spid="15"/>
                                        </p:tgtEl>
                                        <p:attrNameLst>
                                          <p:attrName>ppt_y</p:attrName>
                                        </p:attrNameLst>
                                      </p:cBhvr>
                                      <p:tavLst>
                                        <p:tav tm="0">
                                          <p:val>
                                            <p:fltVal val="0.5"/>
                                          </p:val>
                                        </p:tav>
                                        <p:tav tm="100000">
                                          <p:val>
                                            <p:strVal val="#ppt_y"/>
                                          </p:val>
                                        </p:tav>
                                      </p:tavLst>
                                    </p:anim>
                                  </p:childTnLst>
                                </p:cTn>
                              </p:par>
                              <p:par>
                                <p:cTn id="67" presetID="23" presetClass="entr" presetSubtype="528" decel="100000" fill="hold" nodeType="withEffect">
                                  <p:stCondLst>
                                    <p:cond delay="400"/>
                                  </p:stCondLst>
                                  <p:iterate type="lt">
                                    <p:tmPct val="20000"/>
                                  </p:iterate>
                                  <p:childTnLst>
                                    <p:set>
                                      <p:cBhvr>
                                        <p:cTn id="68" dur="1" fill="hold">
                                          <p:stCondLst>
                                            <p:cond delay="0"/>
                                          </p:stCondLst>
                                        </p:cTn>
                                        <p:tgtEl>
                                          <p:spTgt spid="42"/>
                                        </p:tgtEl>
                                        <p:attrNameLst>
                                          <p:attrName>style.visibility</p:attrName>
                                        </p:attrNameLst>
                                      </p:cBhvr>
                                      <p:to>
                                        <p:strVal val="visible"/>
                                      </p:to>
                                    </p:set>
                                    <p:anim calcmode="lin" valueType="num">
                                      <p:cBhvr>
                                        <p:cTn id="69" dur="750" fill="hold"/>
                                        <p:tgtEl>
                                          <p:spTgt spid="42"/>
                                        </p:tgtEl>
                                        <p:attrNameLst>
                                          <p:attrName>ppt_w</p:attrName>
                                        </p:attrNameLst>
                                      </p:cBhvr>
                                      <p:tavLst>
                                        <p:tav tm="0">
                                          <p:val>
                                            <p:fltVal val="0"/>
                                          </p:val>
                                        </p:tav>
                                        <p:tav tm="100000">
                                          <p:val>
                                            <p:strVal val="#ppt_w"/>
                                          </p:val>
                                        </p:tav>
                                      </p:tavLst>
                                    </p:anim>
                                    <p:anim calcmode="lin" valueType="num">
                                      <p:cBhvr>
                                        <p:cTn id="70" dur="750" fill="hold"/>
                                        <p:tgtEl>
                                          <p:spTgt spid="42"/>
                                        </p:tgtEl>
                                        <p:attrNameLst>
                                          <p:attrName>ppt_h</p:attrName>
                                        </p:attrNameLst>
                                      </p:cBhvr>
                                      <p:tavLst>
                                        <p:tav tm="0">
                                          <p:val>
                                            <p:fltVal val="0"/>
                                          </p:val>
                                        </p:tav>
                                        <p:tav tm="100000">
                                          <p:val>
                                            <p:strVal val="#ppt_h"/>
                                          </p:val>
                                        </p:tav>
                                      </p:tavLst>
                                    </p:anim>
                                    <p:anim calcmode="lin" valueType="num">
                                      <p:cBhvr>
                                        <p:cTn id="71" dur="750" fill="hold"/>
                                        <p:tgtEl>
                                          <p:spTgt spid="42"/>
                                        </p:tgtEl>
                                        <p:attrNameLst>
                                          <p:attrName>ppt_x</p:attrName>
                                        </p:attrNameLst>
                                      </p:cBhvr>
                                      <p:tavLst>
                                        <p:tav tm="0">
                                          <p:val>
                                            <p:fltVal val="0.5"/>
                                          </p:val>
                                        </p:tav>
                                        <p:tav tm="100000">
                                          <p:val>
                                            <p:strVal val="#ppt_x"/>
                                          </p:val>
                                        </p:tav>
                                      </p:tavLst>
                                    </p:anim>
                                    <p:anim calcmode="lin" valueType="num">
                                      <p:cBhvr>
                                        <p:cTn id="72" dur="750" fill="hold"/>
                                        <p:tgtEl>
                                          <p:spTgt spid="4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05</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新年计划</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02517" y="763298"/>
            <a:ext cx="1005403"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PLANNING</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217"/>
          <p:cNvSpPr>
            <a:spLocks/>
          </p:cNvSpPr>
          <p:nvPr/>
        </p:nvSpPr>
        <p:spPr bwMode="auto">
          <a:xfrm>
            <a:off x="4144963" y="2363788"/>
            <a:ext cx="1274763" cy="1179513"/>
          </a:xfrm>
          <a:custGeom>
            <a:avLst/>
            <a:gdLst>
              <a:gd name="T0" fmla="*/ 330 w 404"/>
              <a:gd name="T1" fmla="*/ 374 h 374"/>
              <a:gd name="T2" fmla="*/ 331 w 404"/>
              <a:gd name="T3" fmla="*/ 366 h 374"/>
              <a:gd name="T4" fmla="*/ 340 w 404"/>
              <a:gd name="T5" fmla="*/ 320 h 374"/>
              <a:gd name="T6" fmla="*/ 347 w 404"/>
              <a:gd name="T7" fmla="*/ 328 h 374"/>
              <a:gd name="T8" fmla="*/ 355 w 404"/>
              <a:gd name="T9" fmla="*/ 335 h 374"/>
              <a:gd name="T10" fmla="*/ 359 w 404"/>
              <a:gd name="T11" fmla="*/ 337 h 374"/>
              <a:gd name="T12" fmla="*/ 382 w 404"/>
              <a:gd name="T13" fmla="*/ 337 h 374"/>
              <a:gd name="T14" fmla="*/ 387 w 404"/>
              <a:gd name="T15" fmla="*/ 334 h 374"/>
              <a:gd name="T16" fmla="*/ 399 w 404"/>
              <a:gd name="T17" fmla="*/ 320 h 374"/>
              <a:gd name="T18" fmla="*/ 399 w 404"/>
              <a:gd name="T19" fmla="*/ 320 h 374"/>
              <a:gd name="T20" fmla="*/ 390 w 404"/>
              <a:gd name="T21" fmla="*/ 285 h 374"/>
              <a:gd name="T22" fmla="*/ 387 w 404"/>
              <a:gd name="T23" fmla="*/ 283 h 374"/>
              <a:gd name="T24" fmla="*/ 382 w 404"/>
              <a:gd name="T25" fmla="*/ 280 h 374"/>
              <a:gd name="T26" fmla="*/ 377 w 404"/>
              <a:gd name="T27" fmla="*/ 279 h 374"/>
              <a:gd name="T28" fmla="*/ 372 w 404"/>
              <a:gd name="T29" fmla="*/ 278 h 374"/>
              <a:gd name="T30" fmla="*/ 368 w 404"/>
              <a:gd name="T31" fmla="*/ 278 h 374"/>
              <a:gd name="T32" fmla="*/ 357 w 404"/>
              <a:gd name="T33" fmla="*/ 279 h 374"/>
              <a:gd name="T34" fmla="*/ 383 w 404"/>
              <a:gd name="T35" fmla="*/ 240 h 374"/>
              <a:gd name="T36" fmla="*/ 388 w 404"/>
              <a:gd name="T37" fmla="*/ 234 h 374"/>
              <a:gd name="T38" fmla="*/ 155 w 404"/>
              <a:gd name="T39" fmla="*/ 0 h 374"/>
              <a:gd name="T40" fmla="*/ 149 w 404"/>
              <a:gd name="T41" fmla="*/ 6 h 374"/>
              <a:gd name="T42" fmla="*/ 0 w 404"/>
              <a:gd name="T43" fmla="*/ 366 h 374"/>
              <a:gd name="T44" fmla="*/ 0 w 404"/>
              <a:gd name="T45" fmla="*/ 374 h 374"/>
              <a:gd name="T46" fmla="*/ 330 w 404"/>
              <a:gd name="T47"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4" h="374">
                <a:moveTo>
                  <a:pt x="330" y="374"/>
                </a:moveTo>
                <a:cubicBezTo>
                  <a:pt x="331" y="371"/>
                  <a:pt x="331" y="369"/>
                  <a:pt x="331" y="366"/>
                </a:cubicBezTo>
                <a:cubicBezTo>
                  <a:pt x="332" y="351"/>
                  <a:pt x="335" y="335"/>
                  <a:pt x="340" y="320"/>
                </a:cubicBezTo>
                <a:cubicBezTo>
                  <a:pt x="347" y="328"/>
                  <a:pt x="347" y="328"/>
                  <a:pt x="347" y="328"/>
                </a:cubicBezTo>
                <a:cubicBezTo>
                  <a:pt x="349" y="331"/>
                  <a:pt x="352" y="333"/>
                  <a:pt x="355" y="335"/>
                </a:cubicBezTo>
                <a:cubicBezTo>
                  <a:pt x="356" y="336"/>
                  <a:pt x="358" y="336"/>
                  <a:pt x="359" y="337"/>
                </a:cubicBezTo>
                <a:cubicBezTo>
                  <a:pt x="366" y="340"/>
                  <a:pt x="375" y="340"/>
                  <a:pt x="382" y="337"/>
                </a:cubicBezTo>
                <a:cubicBezTo>
                  <a:pt x="384" y="336"/>
                  <a:pt x="386" y="335"/>
                  <a:pt x="387" y="334"/>
                </a:cubicBezTo>
                <a:cubicBezTo>
                  <a:pt x="392" y="330"/>
                  <a:pt x="396" y="326"/>
                  <a:pt x="399" y="320"/>
                </a:cubicBezTo>
                <a:cubicBezTo>
                  <a:pt x="399" y="320"/>
                  <a:pt x="399" y="320"/>
                  <a:pt x="399" y="320"/>
                </a:cubicBezTo>
                <a:cubicBezTo>
                  <a:pt x="404" y="308"/>
                  <a:pt x="400" y="294"/>
                  <a:pt x="390" y="285"/>
                </a:cubicBezTo>
                <a:cubicBezTo>
                  <a:pt x="389" y="284"/>
                  <a:pt x="388" y="284"/>
                  <a:pt x="387" y="283"/>
                </a:cubicBezTo>
                <a:cubicBezTo>
                  <a:pt x="386" y="282"/>
                  <a:pt x="384" y="281"/>
                  <a:pt x="382" y="280"/>
                </a:cubicBezTo>
                <a:cubicBezTo>
                  <a:pt x="380" y="280"/>
                  <a:pt x="379" y="279"/>
                  <a:pt x="377" y="279"/>
                </a:cubicBezTo>
                <a:cubicBezTo>
                  <a:pt x="376" y="278"/>
                  <a:pt x="374" y="278"/>
                  <a:pt x="372" y="278"/>
                </a:cubicBezTo>
                <a:cubicBezTo>
                  <a:pt x="371" y="278"/>
                  <a:pt x="369" y="278"/>
                  <a:pt x="368" y="278"/>
                </a:cubicBezTo>
                <a:cubicBezTo>
                  <a:pt x="357" y="279"/>
                  <a:pt x="357" y="279"/>
                  <a:pt x="357" y="279"/>
                </a:cubicBezTo>
                <a:cubicBezTo>
                  <a:pt x="364" y="265"/>
                  <a:pt x="373" y="252"/>
                  <a:pt x="383" y="240"/>
                </a:cubicBezTo>
                <a:cubicBezTo>
                  <a:pt x="385" y="238"/>
                  <a:pt x="387" y="236"/>
                  <a:pt x="388" y="234"/>
                </a:cubicBezTo>
                <a:cubicBezTo>
                  <a:pt x="155" y="0"/>
                  <a:pt x="155" y="0"/>
                  <a:pt x="155" y="0"/>
                </a:cubicBezTo>
                <a:cubicBezTo>
                  <a:pt x="153" y="2"/>
                  <a:pt x="151" y="4"/>
                  <a:pt x="149" y="6"/>
                </a:cubicBezTo>
                <a:cubicBezTo>
                  <a:pt x="61" y="101"/>
                  <a:pt x="5" y="227"/>
                  <a:pt x="0" y="366"/>
                </a:cubicBezTo>
                <a:cubicBezTo>
                  <a:pt x="0" y="369"/>
                  <a:pt x="0" y="371"/>
                  <a:pt x="0" y="374"/>
                </a:cubicBezTo>
                <a:lnTo>
                  <a:pt x="330" y="374"/>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5" name="Freeform 218"/>
          <p:cNvSpPr>
            <a:spLocks/>
          </p:cNvSpPr>
          <p:nvPr/>
        </p:nvSpPr>
        <p:spPr bwMode="auto">
          <a:xfrm>
            <a:off x="4141788" y="3800476"/>
            <a:ext cx="1268413" cy="1179513"/>
          </a:xfrm>
          <a:custGeom>
            <a:avLst/>
            <a:gdLst>
              <a:gd name="T0" fmla="*/ 389 w 402"/>
              <a:gd name="T1" fmla="*/ 140 h 374"/>
              <a:gd name="T2" fmla="*/ 384 w 402"/>
              <a:gd name="T3" fmla="*/ 134 h 374"/>
              <a:gd name="T4" fmla="*/ 357 w 402"/>
              <a:gd name="T5" fmla="*/ 95 h 374"/>
              <a:gd name="T6" fmla="*/ 368 w 402"/>
              <a:gd name="T7" fmla="*/ 96 h 374"/>
              <a:gd name="T8" fmla="*/ 379 w 402"/>
              <a:gd name="T9" fmla="*/ 95 h 374"/>
              <a:gd name="T10" fmla="*/ 382 w 402"/>
              <a:gd name="T11" fmla="*/ 94 h 374"/>
              <a:gd name="T12" fmla="*/ 399 w 402"/>
              <a:gd name="T13" fmla="*/ 77 h 374"/>
              <a:gd name="T14" fmla="*/ 401 w 402"/>
              <a:gd name="T15" fmla="*/ 72 h 374"/>
              <a:gd name="T16" fmla="*/ 399 w 402"/>
              <a:gd name="T17" fmla="*/ 54 h 374"/>
              <a:gd name="T18" fmla="*/ 399 w 402"/>
              <a:gd name="T19" fmla="*/ 54 h 374"/>
              <a:gd name="T20" fmla="*/ 368 w 402"/>
              <a:gd name="T21" fmla="*/ 35 h 374"/>
              <a:gd name="T22" fmla="*/ 365 w 402"/>
              <a:gd name="T23" fmla="*/ 36 h 374"/>
              <a:gd name="T24" fmla="*/ 359 w 402"/>
              <a:gd name="T25" fmla="*/ 38 h 374"/>
              <a:gd name="T26" fmla="*/ 355 w 402"/>
              <a:gd name="T27" fmla="*/ 40 h 374"/>
              <a:gd name="T28" fmla="*/ 350 w 402"/>
              <a:gd name="T29" fmla="*/ 43 h 374"/>
              <a:gd name="T30" fmla="*/ 347 w 402"/>
              <a:gd name="T31" fmla="*/ 46 h 374"/>
              <a:gd name="T32" fmla="*/ 340 w 402"/>
              <a:gd name="T33" fmla="*/ 54 h 374"/>
              <a:gd name="T34" fmla="*/ 331 w 402"/>
              <a:gd name="T35" fmla="*/ 8 h 374"/>
              <a:gd name="T36" fmla="*/ 331 w 402"/>
              <a:gd name="T37" fmla="*/ 0 h 374"/>
              <a:gd name="T38" fmla="*/ 0 w 402"/>
              <a:gd name="T39" fmla="*/ 0 h 374"/>
              <a:gd name="T40" fmla="*/ 0 w 402"/>
              <a:gd name="T41" fmla="*/ 8 h 374"/>
              <a:gd name="T42" fmla="*/ 150 w 402"/>
              <a:gd name="T43" fmla="*/ 368 h 374"/>
              <a:gd name="T44" fmla="*/ 155 w 402"/>
              <a:gd name="T45" fmla="*/ 374 h 374"/>
              <a:gd name="T46" fmla="*/ 389 w 402"/>
              <a:gd name="T47" fmla="*/ 14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374">
                <a:moveTo>
                  <a:pt x="389" y="140"/>
                </a:moveTo>
                <a:cubicBezTo>
                  <a:pt x="387" y="138"/>
                  <a:pt x="385" y="136"/>
                  <a:pt x="384" y="134"/>
                </a:cubicBezTo>
                <a:cubicBezTo>
                  <a:pt x="374" y="122"/>
                  <a:pt x="365" y="109"/>
                  <a:pt x="357" y="95"/>
                </a:cubicBezTo>
                <a:cubicBezTo>
                  <a:pt x="368" y="96"/>
                  <a:pt x="368" y="96"/>
                  <a:pt x="368" y="96"/>
                </a:cubicBezTo>
                <a:cubicBezTo>
                  <a:pt x="372" y="96"/>
                  <a:pt x="375" y="96"/>
                  <a:pt x="379" y="95"/>
                </a:cubicBezTo>
                <a:cubicBezTo>
                  <a:pt x="380" y="95"/>
                  <a:pt x="381" y="94"/>
                  <a:pt x="382" y="94"/>
                </a:cubicBezTo>
                <a:cubicBezTo>
                  <a:pt x="390" y="91"/>
                  <a:pt x="396" y="85"/>
                  <a:pt x="399" y="77"/>
                </a:cubicBezTo>
                <a:cubicBezTo>
                  <a:pt x="400" y="76"/>
                  <a:pt x="400" y="74"/>
                  <a:pt x="401" y="72"/>
                </a:cubicBezTo>
                <a:cubicBezTo>
                  <a:pt x="402" y="66"/>
                  <a:pt x="401" y="60"/>
                  <a:pt x="399" y="54"/>
                </a:cubicBezTo>
                <a:cubicBezTo>
                  <a:pt x="399" y="54"/>
                  <a:pt x="399" y="54"/>
                  <a:pt x="399" y="54"/>
                </a:cubicBezTo>
                <a:cubicBezTo>
                  <a:pt x="394" y="42"/>
                  <a:pt x="381" y="34"/>
                  <a:pt x="368" y="35"/>
                </a:cubicBezTo>
                <a:cubicBezTo>
                  <a:pt x="367" y="35"/>
                  <a:pt x="366" y="36"/>
                  <a:pt x="365" y="36"/>
                </a:cubicBezTo>
                <a:cubicBezTo>
                  <a:pt x="363" y="36"/>
                  <a:pt x="361" y="37"/>
                  <a:pt x="359" y="38"/>
                </a:cubicBezTo>
                <a:cubicBezTo>
                  <a:pt x="357" y="38"/>
                  <a:pt x="356" y="39"/>
                  <a:pt x="355" y="40"/>
                </a:cubicBezTo>
                <a:cubicBezTo>
                  <a:pt x="353" y="41"/>
                  <a:pt x="352" y="42"/>
                  <a:pt x="350" y="43"/>
                </a:cubicBezTo>
                <a:cubicBezTo>
                  <a:pt x="349" y="44"/>
                  <a:pt x="348" y="45"/>
                  <a:pt x="347" y="46"/>
                </a:cubicBezTo>
                <a:cubicBezTo>
                  <a:pt x="340" y="54"/>
                  <a:pt x="340" y="54"/>
                  <a:pt x="340" y="54"/>
                </a:cubicBezTo>
                <a:cubicBezTo>
                  <a:pt x="336" y="39"/>
                  <a:pt x="333" y="24"/>
                  <a:pt x="331" y="8"/>
                </a:cubicBezTo>
                <a:cubicBezTo>
                  <a:pt x="331" y="5"/>
                  <a:pt x="331" y="3"/>
                  <a:pt x="331" y="0"/>
                </a:cubicBezTo>
                <a:cubicBezTo>
                  <a:pt x="0" y="0"/>
                  <a:pt x="0" y="0"/>
                  <a:pt x="0" y="0"/>
                </a:cubicBezTo>
                <a:cubicBezTo>
                  <a:pt x="0" y="3"/>
                  <a:pt x="0" y="5"/>
                  <a:pt x="0" y="8"/>
                </a:cubicBezTo>
                <a:cubicBezTo>
                  <a:pt x="5" y="138"/>
                  <a:pt x="55" y="267"/>
                  <a:pt x="150" y="368"/>
                </a:cubicBezTo>
                <a:cubicBezTo>
                  <a:pt x="151" y="370"/>
                  <a:pt x="153" y="372"/>
                  <a:pt x="155" y="374"/>
                </a:cubicBezTo>
                <a:lnTo>
                  <a:pt x="389" y="140"/>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6" name="Freeform 219"/>
          <p:cNvSpPr>
            <a:spLocks/>
          </p:cNvSpPr>
          <p:nvPr/>
        </p:nvSpPr>
        <p:spPr bwMode="auto">
          <a:xfrm>
            <a:off x="4792663" y="4370388"/>
            <a:ext cx="1179513" cy="1273175"/>
          </a:xfrm>
          <a:custGeom>
            <a:avLst/>
            <a:gdLst>
              <a:gd name="T0" fmla="*/ 373 w 374"/>
              <a:gd name="T1" fmla="*/ 73 h 403"/>
              <a:gd name="T2" fmla="*/ 366 w 374"/>
              <a:gd name="T3" fmla="*/ 72 h 403"/>
              <a:gd name="T4" fmla="*/ 319 w 374"/>
              <a:gd name="T5" fmla="*/ 63 h 403"/>
              <a:gd name="T6" fmla="*/ 327 w 374"/>
              <a:gd name="T7" fmla="*/ 56 h 403"/>
              <a:gd name="T8" fmla="*/ 335 w 374"/>
              <a:gd name="T9" fmla="*/ 48 h 403"/>
              <a:gd name="T10" fmla="*/ 336 w 374"/>
              <a:gd name="T11" fmla="*/ 44 h 403"/>
              <a:gd name="T12" fmla="*/ 336 w 374"/>
              <a:gd name="T13" fmla="*/ 21 h 403"/>
              <a:gd name="T14" fmla="*/ 333 w 374"/>
              <a:gd name="T15" fmla="*/ 16 h 403"/>
              <a:gd name="T16" fmla="*/ 320 w 374"/>
              <a:gd name="T17" fmla="*/ 5 h 403"/>
              <a:gd name="T18" fmla="*/ 320 w 374"/>
              <a:gd name="T19" fmla="*/ 5 h 403"/>
              <a:gd name="T20" fmla="*/ 285 w 374"/>
              <a:gd name="T21" fmla="*/ 13 h 403"/>
              <a:gd name="T22" fmla="*/ 283 w 374"/>
              <a:gd name="T23" fmla="*/ 16 h 403"/>
              <a:gd name="T24" fmla="*/ 280 w 374"/>
              <a:gd name="T25" fmla="*/ 21 h 403"/>
              <a:gd name="T26" fmla="*/ 278 w 374"/>
              <a:gd name="T27" fmla="*/ 26 h 403"/>
              <a:gd name="T28" fmla="*/ 278 w 374"/>
              <a:gd name="T29" fmla="*/ 31 h 403"/>
              <a:gd name="T30" fmla="*/ 278 w 374"/>
              <a:gd name="T31" fmla="*/ 36 h 403"/>
              <a:gd name="T32" fmla="*/ 279 w 374"/>
              <a:gd name="T33" fmla="*/ 46 h 403"/>
              <a:gd name="T34" fmla="*/ 239 w 374"/>
              <a:gd name="T35" fmla="*/ 20 h 403"/>
              <a:gd name="T36" fmla="*/ 233 w 374"/>
              <a:gd name="T37" fmla="*/ 15 h 403"/>
              <a:gd name="T38" fmla="*/ 0 w 374"/>
              <a:gd name="T39" fmla="*/ 249 h 403"/>
              <a:gd name="T40" fmla="*/ 5 w 374"/>
              <a:gd name="T41" fmla="*/ 254 h 403"/>
              <a:gd name="T42" fmla="*/ 366 w 374"/>
              <a:gd name="T43" fmla="*/ 403 h 403"/>
              <a:gd name="T44" fmla="*/ 374 w 374"/>
              <a:gd name="T45" fmla="*/ 403 h 403"/>
              <a:gd name="T46" fmla="*/ 373 w 374"/>
              <a:gd name="T47" fmla="*/ 7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4" h="403">
                <a:moveTo>
                  <a:pt x="373" y="73"/>
                </a:moveTo>
                <a:cubicBezTo>
                  <a:pt x="371" y="72"/>
                  <a:pt x="368" y="72"/>
                  <a:pt x="366" y="72"/>
                </a:cubicBezTo>
                <a:cubicBezTo>
                  <a:pt x="350" y="71"/>
                  <a:pt x="335" y="68"/>
                  <a:pt x="319" y="63"/>
                </a:cubicBezTo>
                <a:cubicBezTo>
                  <a:pt x="327" y="56"/>
                  <a:pt x="327" y="56"/>
                  <a:pt x="327" y="56"/>
                </a:cubicBezTo>
                <a:cubicBezTo>
                  <a:pt x="330" y="54"/>
                  <a:pt x="333" y="51"/>
                  <a:pt x="335" y="48"/>
                </a:cubicBezTo>
                <a:cubicBezTo>
                  <a:pt x="335" y="47"/>
                  <a:pt x="336" y="46"/>
                  <a:pt x="336" y="44"/>
                </a:cubicBezTo>
                <a:cubicBezTo>
                  <a:pt x="339" y="37"/>
                  <a:pt x="339" y="29"/>
                  <a:pt x="336" y="21"/>
                </a:cubicBezTo>
                <a:cubicBezTo>
                  <a:pt x="335" y="19"/>
                  <a:pt x="334" y="17"/>
                  <a:pt x="333" y="16"/>
                </a:cubicBezTo>
                <a:cubicBezTo>
                  <a:pt x="330" y="11"/>
                  <a:pt x="325" y="7"/>
                  <a:pt x="320" y="5"/>
                </a:cubicBezTo>
                <a:cubicBezTo>
                  <a:pt x="320" y="5"/>
                  <a:pt x="320" y="5"/>
                  <a:pt x="320" y="5"/>
                </a:cubicBezTo>
                <a:cubicBezTo>
                  <a:pt x="307" y="0"/>
                  <a:pt x="293" y="3"/>
                  <a:pt x="285" y="13"/>
                </a:cubicBezTo>
                <a:cubicBezTo>
                  <a:pt x="284" y="14"/>
                  <a:pt x="283" y="15"/>
                  <a:pt x="283" y="16"/>
                </a:cubicBezTo>
                <a:cubicBezTo>
                  <a:pt x="282" y="17"/>
                  <a:pt x="281" y="19"/>
                  <a:pt x="280" y="21"/>
                </a:cubicBezTo>
                <a:cubicBezTo>
                  <a:pt x="279" y="23"/>
                  <a:pt x="279" y="24"/>
                  <a:pt x="278" y="26"/>
                </a:cubicBezTo>
                <a:cubicBezTo>
                  <a:pt x="278" y="28"/>
                  <a:pt x="278" y="29"/>
                  <a:pt x="278" y="31"/>
                </a:cubicBezTo>
                <a:cubicBezTo>
                  <a:pt x="277" y="32"/>
                  <a:pt x="277" y="34"/>
                  <a:pt x="278" y="36"/>
                </a:cubicBezTo>
                <a:cubicBezTo>
                  <a:pt x="279" y="46"/>
                  <a:pt x="279" y="46"/>
                  <a:pt x="279" y="46"/>
                </a:cubicBezTo>
                <a:cubicBezTo>
                  <a:pt x="264" y="39"/>
                  <a:pt x="251" y="30"/>
                  <a:pt x="239" y="20"/>
                </a:cubicBezTo>
                <a:cubicBezTo>
                  <a:pt x="237" y="18"/>
                  <a:pt x="235" y="17"/>
                  <a:pt x="233" y="15"/>
                </a:cubicBezTo>
                <a:cubicBezTo>
                  <a:pt x="0" y="249"/>
                  <a:pt x="0" y="249"/>
                  <a:pt x="0" y="249"/>
                </a:cubicBezTo>
                <a:cubicBezTo>
                  <a:pt x="2" y="251"/>
                  <a:pt x="4" y="252"/>
                  <a:pt x="5" y="254"/>
                </a:cubicBezTo>
                <a:cubicBezTo>
                  <a:pt x="101" y="343"/>
                  <a:pt x="227" y="398"/>
                  <a:pt x="366" y="403"/>
                </a:cubicBezTo>
                <a:cubicBezTo>
                  <a:pt x="369" y="403"/>
                  <a:pt x="371" y="403"/>
                  <a:pt x="374" y="403"/>
                </a:cubicBezTo>
                <a:lnTo>
                  <a:pt x="373" y="73"/>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7" name="Freeform 220"/>
          <p:cNvSpPr>
            <a:spLocks/>
          </p:cNvSpPr>
          <p:nvPr/>
        </p:nvSpPr>
        <p:spPr bwMode="auto">
          <a:xfrm>
            <a:off x="6216651" y="4370388"/>
            <a:ext cx="1185863" cy="1270000"/>
          </a:xfrm>
          <a:custGeom>
            <a:avLst/>
            <a:gdLst>
              <a:gd name="T0" fmla="*/ 139 w 376"/>
              <a:gd name="T1" fmla="*/ 12 h 402"/>
              <a:gd name="T2" fmla="*/ 133 w 376"/>
              <a:gd name="T3" fmla="*/ 17 h 402"/>
              <a:gd name="T4" fmla="*/ 94 w 376"/>
              <a:gd name="T5" fmla="*/ 44 h 402"/>
              <a:gd name="T6" fmla="*/ 95 w 376"/>
              <a:gd name="T7" fmla="*/ 33 h 402"/>
              <a:gd name="T8" fmla="*/ 94 w 376"/>
              <a:gd name="T9" fmla="*/ 22 h 402"/>
              <a:gd name="T10" fmla="*/ 92 w 376"/>
              <a:gd name="T11" fmla="*/ 19 h 402"/>
              <a:gd name="T12" fmla="*/ 76 w 376"/>
              <a:gd name="T13" fmla="*/ 2 h 402"/>
              <a:gd name="T14" fmla="*/ 70 w 376"/>
              <a:gd name="T15" fmla="*/ 1 h 402"/>
              <a:gd name="T16" fmla="*/ 52 w 376"/>
              <a:gd name="T17" fmla="*/ 3 h 402"/>
              <a:gd name="T18" fmla="*/ 52 w 376"/>
              <a:gd name="T19" fmla="*/ 3 h 402"/>
              <a:gd name="T20" fmla="*/ 34 w 376"/>
              <a:gd name="T21" fmla="*/ 34 h 402"/>
              <a:gd name="T22" fmla="*/ 35 w 376"/>
              <a:gd name="T23" fmla="*/ 37 h 402"/>
              <a:gd name="T24" fmla="*/ 36 w 376"/>
              <a:gd name="T25" fmla="*/ 43 h 402"/>
              <a:gd name="T26" fmla="*/ 39 w 376"/>
              <a:gd name="T27" fmla="*/ 47 h 402"/>
              <a:gd name="T28" fmla="*/ 42 w 376"/>
              <a:gd name="T29" fmla="*/ 51 h 402"/>
              <a:gd name="T30" fmla="*/ 45 w 376"/>
              <a:gd name="T31" fmla="*/ 55 h 402"/>
              <a:gd name="T32" fmla="*/ 54 w 376"/>
              <a:gd name="T33" fmla="*/ 61 h 402"/>
              <a:gd name="T34" fmla="*/ 7 w 376"/>
              <a:gd name="T35" fmla="*/ 71 h 402"/>
              <a:gd name="T36" fmla="*/ 0 w 376"/>
              <a:gd name="T37" fmla="*/ 72 h 402"/>
              <a:gd name="T38" fmla="*/ 4 w 376"/>
              <a:gd name="T39" fmla="*/ 402 h 402"/>
              <a:gd name="T40" fmla="*/ 12 w 376"/>
              <a:gd name="T41" fmla="*/ 402 h 402"/>
              <a:gd name="T42" fmla="*/ 370 w 376"/>
              <a:gd name="T43" fmla="*/ 248 h 402"/>
              <a:gd name="T44" fmla="*/ 376 w 376"/>
              <a:gd name="T45" fmla="*/ 242 h 402"/>
              <a:gd name="T46" fmla="*/ 139 w 376"/>
              <a:gd name="T47" fmla="*/ 1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402">
                <a:moveTo>
                  <a:pt x="139" y="12"/>
                </a:moveTo>
                <a:cubicBezTo>
                  <a:pt x="137" y="13"/>
                  <a:pt x="135" y="15"/>
                  <a:pt x="133" y="17"/>
                </a:cubicBezTo>
                <a:cubicBezTo>
                  <a:pt x="121" y="27"/>
                  <a:pt x="108" y="36"/>
                  <a:pt x="94" y="44"/>
                </a:cubicBezTo>
                <a:cubicBezTo>
                  <a:pt x="95" y="33"/>
                  <a:pt x="95" y="33"/>
                  <a:pt x="95" y="33"/>
                </a:cubicBezTo>
                <a:cubicBezTo>
                  <a:pt x="95" y="29"/>
                  <a:pt x="95" y="26"/>
                  <a:pt x="94" y="22"/>
                </a:cubicBezTo>
                <a:cubicBezTo>
                  <a:pt x="93" y="21"/>
                  <a:pt x="93" y="20"/>
                  <a:pt x="92" y="19"/>
                </a:cubicBezTo>
                <a:cubicBezTo>
                  <a:pt x="89" y="11"/>
                  <a:pt x="83" y="5"/>
                  <a:pt x="76" y="2"/>
                </a:cubicBezTo>
                <a:cubicBezTo>
                  <a:pt x="74" y="2"/>
                  <a:pt x="72" y="1"/>
                  <a:pt x="70" y="1"/>
                </a:cubicBezTo>
                <a:cubicBezTo>
                  <a:pt x="64" y="0"/>
                  <a:pt x="58" y="0"/>
                  <a:pt x="52" y="3"/>
                </a:cubicBezTo>
                <a:cubicBezTo>
                  <a:pt x="52" y="3"/>
                  <a:pt x="52" y="3"/>
                  <a:pt x="52" y="3"/>
                </a:cubicBezTo>
                <a:cubicBezTo>
                  <a:pt x="40" y="8"/>
                  <a:pt x="33" y="20"/>
                  <a:pt x="34" y="34"/>
                </a:cubicBezTo>
                <a:cubicBezTo>
                  <a:pt x="34" y="35"/>
                  <a:pt x="34" y="36"/>
                  <a:pt x="35" y="37"/>
                </a:cubicBezTo>
                <a:cubicBezTo>
                  <a:pt x="35" y="39"/>
                  <a:pt x="36" y="41"/>
                  <a:pt x="36" y="43"/>
                </a:cubicBezTo>
                <a:cubicBezTo>
                  <a:pt x="37" y="44"/>
                  <a:pt x="38" y="46"/>
                  <a:pt x="39" y="47"/>
                </a:cubicBezTo>
                <a:cubicBezTo>
                  <a:pt x="40" y="49"/>
                  <a:pt x="41" y="50"/>
                  <a:pt x="42" y="51"/>
                </a:cubicBezTo>
                <a:cubicBezTo>
                  <a:pt x="43" y="52"/>
                  <a:pt x="44" y="54"/>
                  <a:pt x="45" y="55"/>
                </a:cubicBezTo>
                <a:cubicBezTo>
                  <a:pt x="54" y="61"/>
                  <a:pt x="54" y="61"/>
                  <a:pt x="54" y="61"/>
                </a:cubicBezTo>
                <a:cubicBezTo>
                  <a:pt x="38" y="66"/>
                  <a:pt x="23" y="69"/>
                  <a:pt x="7" y="71"/>
                </a:cubicBezTo>
                <a:cubicBezTo>
                  <a:pt x="5" y="71"/>
                  <a:pt x="2" y="71"/>
                  <a:pt x="0" y="72"/>
                </a:cubicBezTo>
                <a:cubicBezTo>
                  <a:pt x="4" y="402"/>
                  <a:pt x="4" y="402"/>
                  <a:pt x="4" y="402"/>
                </a:cubicBezTo>
                <a:cubicBezTo>
                  <a:pt x="7" y="402"/>
                  <a:pt x="9" y="402"/>
                  <a:pt x="12" y="402"/>
                </a:cubicBezTo>
                <a:cubicBezTo>
                  <a:pt x="142" y="395"/>
                  <a:pt x="270" y="344"/>
                  <a:pt x="370" y="248"/>
                </a:cubicBezTo>
                <a:cubicBezTo>
                  <a:pt x="372" y="246"/>
                  <a:pt x="374" y="244"/>
                  <a:pt x="376" y="242"/>
                </a:cubicBezTo>
                <a:lnTo>
                  <a:pt x="139" y="12"/>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8" name="Freeform 221"/>
          <p:cNvSpPr>
            <a:spLocks/>
          </p:cNvSpPr>
          <p:nvPr/>
        </p:nvSpPr>
        <p:spPr bwMode="auto">
          <a:xfrm>
            <a:off x="6775451" y="3813176"/>
            <a:ext cx="1274763" cy="1176338"/>
          </a:xfrm>
          <a:custGeom>
            <a:avLst/>
            <a:gdLst>
              <a:gd name="T0" fmla="*/ 73 w 404"/>
              <a:gd name="T1" fmla="*/ 0 h 373"/>
              <a:gd name="T2" fmla="*/ 73 w 404"/>
              <a:gd name="T3" fmla="*/ 7 h 373"/>
              <a:gd name="T4" fmla="*/ 64 w 404"/>
              <a:gd name="T5" fmla="*/ 54 h 373"/>
              <a:gd name="T6" fmla="*/ 57 w 404"/>
              <a:gd name="T7" fmla="*/ 46 h 373"/>
              <a:gd name="T8" fmla="*/ 48 w 404"/>
              <a:gd name="T9" fmla="*/ 39 h 373"/>
              <a:gd name="T10" fmla="*/ 45 w 404"/>
              <a:gd name="T11" fmla="*/ 37 h 373"/>
              <a:gd name="T12" fmla="*/ 22 w 404"/>
              <a:gd name="T13" fmla="*/ 37 h 373"/>
              <a:gd name="T14" fmla="*/ 16 w 404"/>
              <a:gd name="T15" fmla="*/ 40 h 373"/>
              <a:gd name="T16" fmla="*/ 5 w 404"/>
              <a:gd name="T17" fmla="*/ 53 h 373"/>
              <a:gd name="T18" fmla="*/ 5 w 404"/>
              <a:gd name="T19" fmla="*/ 53 h 373"/>
              <a:gd name="T20" fmla="*/ 14 w 404"/>
              <a:gd name="T21" fmla="*/ 88 h 373"/>
              <a:gd name="T22" fmla="*/ 16 w 404"/>
              <a:gd name="T23" fmla="*/ 90 h 373"/>
              <a:gd name="T24" fmla="*/ 22 w 404"/>
              <a:gd name="T25" fmla="*/ 93 h 373"/>
              <a:gd name="T26" fmla="*/ 27 w 404"/>
              <a:gd name="T27" fmla="*/ 95 h 373"/>
              <a:gd name="T28" fmla="*/ 32 w 404"/>
              <a:gd name="T29" fmla="*/ 96 h 373"/>
              <a:gd name="T30" fmla="*/ 36 w 404"/>
              <a:gd name="T31" fmla="*/ 95 h 373"/>
              <a:gd name="T32" fmla="*/ 47 w 404"/>
              <a:gd name="T33" fmla="*/ 95 h 373"/>
              <a:gd name="T34" fmla="*/ 20 w 404"/>
              <a:gd name="T35" fmla="*/ 134 h 373"/>
              <a:gd name="T36" fmla="*/ 15 w 404"/>
              <a:gd name="T37" fmla="*/ 140 h 373"/>
              <a:gd name="T38" fmla="*/ 249 w 404"/>
              <a:gd name="T39" fmla="*/ 373 h 373"/>
              <a:gd name="T40" fmla="*/ 254 w 404"/>
              <a:gd name="T41" fmla="*/ 368 h 373"/>
              <a:gd name="T42" fmla="*/ 404 w 404"/>
              <a:gd name="T43" fmla="*/ 7 h 373"/>
              <a:gd name="T44" fmla="*/ 404 w 404"/>
              <a:gd name="T45" fmla="*/ 0 h 373"/>
              <a:gd name="T46" fmla="*/ 73 w 404"/>
              <a:gd name="T4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4" h="373">
                <a:moveTo>
                  <a:pt x="73" y="0"/>
                </a:moveTo>
                <a:cubicBezTo>
                  <a:pt x="73" y="2"/>
                  <a:pt x="73" y="5"/>
                  <a:pt x="73" y="7"/>
                </a:cubicBezTo>
                <a:cubicBezTo>
                  <a:pt x="71" y="23"/>
                  <a:pt x="68" y="38"/>
                  <a:pt x="64" y="54"/>
                </a:cubicBezTo>
                <a:cubicBezTo>
                  <a:pt x="57" y="46"/>
                  <a:pt x="57" y="46"/>
                  <a:pt x="57" y="46"/>
                </a:cubicBezTo>
                <a:cubicBezTo>
                  <a:pt x="54" y="43"/>
                  <a:pt x="52" y="40"/>
                  <a:pt x="48" y="39"/>
                </a:cubicBezTo>
                <a:cubicBezTo>
                  <a:pt x="47" y="38"/>
                  <a:pt x="46" y="37"/>
                  <a:pt x="45" y="37"/>
                </a:cubicBezTo>
                <a:cubicBezTo>
                  <a:pt x="38" y="34"/>
                  <a:pt x="29" y="34"/>
                  <a:pt x="22" y="37"/>
                </a:cubicBezTo>
                <a:cubicBezTo>
                  <a:pt x="20" y="38"/>
                  <a:pt x="18" y="39"/>
                  <a:pt x="16" y="40"/>
                </a:cubicBezTo>
                <a:cubicBezTo>
                  <a:pt x="11" y="43"/>
                  <a:pt x="8" y="48"/>
                  <a:pt x="5" y="53"/>
                </a:cubicBezTo>
                <a:cubicBezTo>
                  <a:pt x="5" y="53"/>
                  <a:pt x="5" y="53"/>
                  <a:pt x="5" y="53"/>
                </a:cubicBezTo>
                <a:cubicBezTo>
                  <a:pt x="0" y="66"/>
                  <a:pt x="4" y="80"/>
                  <a:pt x="14" y="88"/>
                </a:cubicBezTo>
                <a:cubicBezTo>
                  <a:pt x="14" y="89"/>
                  <a:pt x="15" y="90"/>
                  <a:pt x="16" y="90"/>
                </a:cubicBezTo>
                <a:cubicBezTo>
                  <a:pt x="18" y="91"/>
                  <a:pt x="20" y="92"/>
                  <a:pt x="22" y="93"/>
                </a:cubicBezTo>
                <a:cubicBezTo>
                  <a:pt x="23" y="94"/>
                  <a:pt x="25" y="94"/>
                  <a:pt x="27" y="95"/>
                </a:cubicBezTo>
                <a:cubicBezTo>
                  <a:pt x="28" y="95"/>
                  <a:pt x="30" y="95"/>
                  <a:pt x="32" y="96"/>
                </a:cubicBezTo>
                <a:cubicBezTo>
                  <a:pt x="33" y="96"/>
                  <a:pt x="35" y="96"/>
                  <a:pt x="36" y="95"/>
                </a:cubicBezTo>
                <a:cubicBezTo>
                  <a:pt x="47" y="95"/>
                  <a:pt x="47" y="95"/>
                  <a:pt x="47" y="95"/>
                </a:cubicBezTo>
                <a:cubicBezTo>
                  <a:pt x="39" y="109"/>
                  <a:pt x="30" y="122"/>
                  <a:pt x="20" y="134"/>
                </a:cubicBezTo>
                <a:cubicBezTo>
                  <a:pt x="19" y="136"/>
                  <a:pt x="17" y="138"/>
                  <a:pt x="15" y="140"/>
                </a:cubicBezTo>
                <a:cubicBezTo>
                  <a:pt x="249" y="373"/>
                  <a:pt x="249" y="373"/>
                  <a:pt x="249" y="373"/>
                </a:cubicBezTo>
                <a:cubicBezTo>
                  <a:pt x="251" y="371"/>
                  <a:pt x="253" y="370"/>
                  <a:pt x="254" y="368"/>
                </a:cubicBezTo>
                <a:cubicBezTo>
                  <a:pt x="343" y="273"/>
                  <a:pt x="399" y="146"/>
                  <a:pt x="404" y="7"/>
                </a:cubicBezTo>
                <a:cubicBezTo>
                  <a:pt x="404" y="5"/>
                  <a:pt x="404" y="2"/>
                  <a:pt x="404" y="0"/>
                </a:cubicBezTo>
                <a:lnTo>
                  <a:pt x="73" y="0"/>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9" name="Freeform 222"/>
          <p:cNvSpPr>
            <a:spLocks/>
          </p:cNvSpPr>
          <p:nvPr/>
        </p:nvSpPr>
        <p:spPr bwMode="auto">
          <a:xfrm>
            <a:off x="6777038" y="2386013"/>
            <a:ext cx="1266825" cy="1179513"/>
          </a:xfrm>
          <a:custGeom>
            <a:avLst/>
            <a:gdLst>
              <a:gd name="T0" fmla="*/ 13 w 401"/>
              <a:gd name="T1" fmla="*/ 234 h 374"/>
              <a:gd name="T2" fmla="*/ 18 w 401"/>
              <a:gd name="T3" fmla="*/ 240 h 374"/>
              <a:gd name="T4" fmla="*/ 44 w 401"/>
              <a:gd name="T5" fmla="*/ 279 h 374"/>
              <a:gd name="T6" fmla="*/ 34 w 401"/>
              <a:gd name="T7" fmla="*/ 278 h 374"/>
              <a:gd name="T8" fmla="*/ 22 w 401"/>
              <a:gd name="T9" fmla="*/ 279 h 374"/>
              <a:gd name="T10" fmla="*/ 19 w 401"/>
              <a:gd name="T11" fmla="*/ 280 h 374"/>
              <a:gd name="T12" fmla="*/ 3 w 401"/>
              <a:gd name="T13" fmla="*/ 297 h 374"/>
              <a:gd name="T14" fmla="*/ 1 w 401"/>
              <a:gd name="T15" fmla="*/ 302 h 374"/>
              <a:gd name="T16" fmla="*/ 3 w 401"/>
              <a:gd name="T17" fmla="*/ 320 h 374"/>
              <a:gd name="T18" fmla="*/ 3 w 401"/>
              <a:gd name="T19" fmla="*/ 320 h 374"/>
              <a:gd name="T20" fmla="*/ 33 w 401"/>
              <a:gd name="T21" fmla="*/ 339 h 374"/>
              <a:gd name="T22" fmla="*/ 36 w 401"/>
              <a:gd name="T23" fmla="*/ 338 h 374"/>
              <a:gd name="T24" fmla="*/ 42 w 401"/>
              <a:gd name="T25" fmla="*/ 336 h 374"/>
              <a:gd name="T26" fmla="*/ 47 w 401"/>
              <a:gd name="T27" fmla="*/ 334 h 374"/>
              <a:gd name="T28" fmla="*/ 51 w 401"/>
              <a:gd name="T29" fmla="*/ 331 h 374"/>
              <a:gd name="T30" fmla="*/ 54 w 401"/>
              <a:gd name="T31" fmla="*/ 328 h 374"/>
              <a:gd name="T32" fmla="*/ 61 w 401"/>
              <a:gd name="T33" fmla="*/ 320 h 374"/>
              <a:gd name="T34" fmla="*/ 70 w 401"/>
              <a:gd name="T35" fmla="*/ 366 h 374"/>
              <a:gd name="T36" fmla="*/ 71 w 401"/>
              <a:gd name="T37" fmla="*/ 374 h 374"/>
              <a:gd name="T38" fmla="*/ 401 w 401"/>
              <a:gd name="T39" fmla="*/ 374 h 374"/>
              <a:gd name="T40" fmla="*/ 401 w 401"/>
              <a:gd name="T41" fmla="*/ 366 h 374"/>
              <a:gd name="T42" fmla="*/ 252 w 401"/>
              <a:gd name="T43" fmla="*/ 6 h 374"/>
              <a:gd name="T44" fmla="*/ 246 w 401"/>
              <a:gd name="T45" fmla="*/ 0 h 374"/>
              <a:gd name="T46" fmla="*/ 13 w 401"/>
              <a:gd name="T47" fmla="*/ 23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1" h="374">
                <a:moveTo>
                  <a:pt x="13" y="234"/>
                </a:moveTo>
                <a:cubicBezTo>
                  <a:pt x="14" y="236"/>
                  <a:pt x="16" y="238"/>
                  <a:pt x="18" y="240"/>
                </a:cubicBezTo>
                <a:cubicBezTo>
                  <a:pt x="28" y="252"/>
                  <a:pt x="37" y="265"/>
                  <a:pt x="44" y="279"/>
                </a:cubicBezTo>
                <a:cubicBezTo>
                  <a:pt x="34" y="278"/>
                  <a:pt x="34" y="278"/>
                  <a:pt x="34" y="278"/>
                </a:cubicBezTo>
                <a:cubicBezTo>
                  <a:pt x="30" y="278"/>
                  <a:pt x="26" y="278"/>
                  <a:pt x="22" y="279"/>
                </a:cubicBezTo>
                <a:cubicBezTo>
                  <a:pt x="21" y="279"/>
                  <a:pt x="20" y="280"/>
                  <a:pt x="19" y="280"/>
                </a:cubicBezTo>
                <a:cubicBezTo>
                  <a:pt x="12" y="283"/>
                  <a:pt x="6" y="289"/>
                  <a:pt x="3" y="297"/>
                </a:cubicBezTo>
                <a:cubicBezTo>
                  <a:pt x="2" y="298"/>
                  <a:pt x="1" y="300"/>
                  <a:pt x="1" y="302"/>
                </a:cubicBezTo>
                <a:cubicBezTo>
                  <a:pt x="0" y="308"/>
                  <a:pt x="0" y="314"/>
                  <a:pt x="3" y="320"/>
                </a:cubicBezTo>
                <a:cubicBezTo>
                  <a:pt x="3" y="320"/>
                  <a:pt x="3" y="320"/>
                  <a:pt x="3" y="320"/>
                </a:cubicBezTo>
                <a:cubicBezTo>
                  <a:pt x="8" y="332"/>
                  <a:pt x="20" y="340"/>
                  <a:pt x="33" y="339"/>
                </a:cubicBezTo>
                <a:cubicBezTo>
                  <a:pt x="34" y="339"/>
                  <a:pt x="35" y="338"/>
                  <a:pt x="36" y="338"/>
                </a:cubicBezTo>
                <a:cubicBezTo>
                  <a:pt x="38" y="338"/>
                  <a:pt x="40" y="337"/>
                  <a:pt x="42" y="336"/>
                </a:cubicBezTo>
                <a:cubicBezTo>
                  <a:pt x="44" y="336"/>
                  <a:pt x="45" y="335"/>
                  <a:pt x="47" y="334"/>
                </a:cubicBezTo>
                <a:cubicBezTo>
                  <a:pt x="48" y="333"/>
                  <a:pt x="50" y="332"/>
                  <a:pt x="51" y="331"/>
                </a:cubicBezTo>
                <a:cubicBezTo>
                  <a:pt x="52" y="330"/>
                  <a:pt x="53" y="329"/>
                  <a:pt x="54" y="328"/>
                </a:cubicBezTo>
                <a:cubicBezTo>
                  <a:pt x="61" y="320"/>
                  <a:pt x="61" y="320"/>
                  <a:pt x="61" y="320"/>
                </a:cubicBezTo>
                <a:cubicBezTo>
                  <a:pt x="66" y="335"/>
                  <a:pt x="69" y="350"/>
                  <a:pt x="70" y="366"/>
                </a:cubicBezTo>
                <a:cubicBezTo>
                  <a:pt x="70" y="369"/>
                  <a:pt x="70" y="371"/>
                  <a:pt x="71" y="374"/>
                </a:cubicBezTo>
                <a:cubicBezTo>
                  <a:pt x="401" y="374"/>
                  <a:pt x="401" y="374"/>
                  <a:pt x="401" y="374"/>
                </a:cubicBezTo>
                <a:cubicBezTo>
                  <a:pt x="401" y="371"/>
                  <a:pt x="401" y="369"/>
                  <a:pt x="401" y="366"/>
                </a:cubicBezTo>
                <a:cubicBezTo>
                  <a:pt x="396" y="236"/>
                  <a:pt x="347" y="107"/>
                  <a:pt x="252" y="6"/>
                </a:cubicBezTo>
                <a:cubicBezTo>
                  <a:pt x="250" y="4"/>
                  <a:pt x="248" y="2"/>
                  <a:pt x="246" y="0"/>
                </a:cubicBezTo>
                <a:lnTo>
                  <a:pt x="13" y="234"/>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70" name="Freeform 223"/>
          <p:cNvSpPr>
            <a:spLocks/>
          </p:cNvSpPr>
          <p:nvPr/>
        </p:nvSpPr>
        <p:spPr bwMode="auto">
          <a:xfrm>
            <a:off x="6216651" y="1738313"/>
            <a:ext cx="1179513" cy="1274763"/>
          </a:xfrm>
          <a:custGeom>
            <a:avLst/>
            <a:gdLst>
              <a:gd name="T0" fmla="*/ 0 w 374"/>
              <a:gd name="T1" fmla="*/ 331 h 404"/>
              <a:gd name="T2" fmla="*/ 8 w 374"/>
              <a:gd name="T3" fmla="*/ 331 h 404"/>
              <a:gd name="T4" fmla="*/ 54 w 374"/>
              <a:gd name="T5" fmla="*/ 340 h 404"/>
              <a:gd name="T6" fmla="*/ 46 w 374"/>
              <a:gd name="T7" fmla="*/ 347 h 404"/>
              <a:gd name="T8" fmla="*/ 39 w 374"/>
              <a:gd name="T9" fmla="*/ 356 h 404"/>
              <a:gd name="T10" fmla="*/ 37 w 374"/>
              <a:gd name="T11" fmla="*/ 359 h 404"/>
              <a:gd name="T12" fmla="*/ 37 w 374"/>
              <a:gd name="T13" fmla="*/ 382 h 404"/>
              <a:gd name="T14" fmla="*/ 40 w 374"/>
              <a:gd name="T15" fmla="*/ 388 h 404"/>
              <a:gd name="T16" fmla="*/ 54 w 374"/>
              <a:gd name="T17" fmla="*/ 399 h 404"/>
              <a:gd name="T18" fmla="*/ 54 w 374"/>
              <a:gd name="T19" fmla="*/ 399 h 404"/>
              <a:gd name="T20" fmla="*/ 89 w 374"/>
              <a:gd name="T21" fmla="*/ 390 h 404"/>
              <a:gd name="T22" fmla="*/ 91 w 374"/>
              <a:gd name="T23" fmla="*/ 388 h 404"/>
              <a:gd name="T24" fmla="*/ 94 w 374"/>
              <a:gd name="T25" fmla="*/ 382 h 404"/>
              <a:gd name="T26" fmla="*/ 95 w 374"/>
              <a:gd name="T27" fmla="*/ 377 h 404"/>
              <a:gd name="T28" fmla="*/ 96 w 374"/>
              <a:gd name="T29" fmla="*/ 372 h 404"/>
              <a:gd name="T30" fmla="*/ 96 w 374"/>
              <a:gd name="T31" fmla="*/ 368 h 404"/>
              <a:gd name="T32" fmla="*/ 95 w 374"/>
              <a:gd name="T33" fmla="*/ 357 h 404"/>
              <a:gd name="T34" fmla="*/ 134 w 374"/>
              <a:gd name="T35" fmla="*/ 384 h 404"/>
              <a:gd name="T36" fmla="*/ 140 w 374"/>
              <a:gd name="T37" fmla="*/ 389 h 404"/>
              <a:gd name="T38" fmla="*/ 374 w 374"/>
              <a:gd name="T39" fmla="*/ 155 h 404"/>
              <a:gd name="T40" fmla="*/ 368 w 374"/>
              <a:gd name="T41" fmla="*/ 150 h 404"/>
              <a:gd name="T42" fmla="*/ 8 w 374"/>
              <a:gd name="T43" fmla="*/ 0 h 404"/>
              <a:gd name="T44" fmla="*/ 0 w 374"/>
              <a:gd name="T45" fmla="*/ 0 h 404"/>
              <a:gd name="T46" fmla="*/ 0 w 374"/>
              <a:gd name="T47" fmla="*/ 33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4" h="404">
                <a:moveTo>
                  <a:pt x="0" y="331"/>
                </a:moveTo>
                <a:cubicBezTo>
                  <a:pt x="3" y="331"/>
                  <a:pt x="5" y="331"/>
                  <a:pt x="8" y="331"/>
                </a:cubicBezTo>
                <a:cubicBezTo>
                  <a:pt x="23" y="333"/>
                  <a:pt x="39" y="336"/>
                  <a:pt x="54" y="340"/>
                </a:cubicBezTo>
                <a:cubicBezTo>
                  <a:pt x="46" y="347"/>
                  <a:pt x="46" y="347"/>
                  <a:pt x="46" y="347"/>
                </a:cubicBezTo>
                <a:cubicBezTo>
                  <a:pt x="43" y="350"/>
                  <a:pt x="41" y="352"/>
                  <a:pt x="39" y="356"/>
                </a:cubicBezTo>
                <a:cubicBezTo>
                  <a:pt x="38" y="357"/>
                  <a:pt x="38" y="358"/>
                  <a:pt x="37" y="359"/>
                </a:cubicBezTo>
                <a:cubicBezTo>
                  <a:pt x="34" y="366"/>
                  <a:pt x="34" y="375"/>
                  <a:pt x="37" y="382"/>
                </a:cubicBezTo>
                <a:cubicBezTo>
                  <a:pt x="38" y="384"/>
                  <a:pt x="39" y="386"/>
                  <a:pt x="40" y="388"/>
                </a:cubicBezTo>
                <a:cubicBezTo>
                  <a:pt x="44" y="393"/>
                  <a:pt x="48" y="396"/>
                  <a:pt x="54" y="399"/>
                </a:cubicBezTo>
                <a:cubicBezTo>
                  <a:pt x="54" y="399"/>
                  <a:pt x="54" y="399"/>
                  <a:pt x="54" y="399"/>
                </a:cubicBezTo>
                <a:cubicBezTo>
                  <a:pt x="66" y="404"/>
                  <a:pt x="80" y="400"/>
                  <a:pt x="89" y="390"/>
                </a:cubicBezTo>
                <a:cubicBezTo>
                  <a:pt x="90" y="390"/>
                  <a:pt x="90" y="389"/>
                  <a:pt x="91" y="388"/>
                </a:cubicBezTo>
                <a:cubicBezTo>
                  <a:pt x="92" y="386"/>
                  <a:pt x="93" y="384"/>
                  <a:pt x="94" y="382"/>
                </a:cubicBezTo>
                <a:cubicBezTo>
                  <a:pt x="94" y="381"/>
                  <a:pt x="95" y="379"/>
                  <a:pt x="95" y="377"/>
                </a:cubicBezTo>
                <a:cubicBezTo>
                  <a:pt x="96" y="376"/>
                  <a:pt x="96" y="374"/>
                  <a:pt x="96" y="372"/>
                </a:cubicBezTo>
                <a:cubicBezTo>
                  <a:pt x="96" y="371"/>
                  <a:pt x="96" y="369"/>
                  <a:pt x="96" y="368"/>
                </a:cubicBezTo>
                <a:cubicBezTo>
                  <a:pt x="95" y="357"/>
                  <a:pt x="95" y="357"/>
                  <a:pt x="95" y="357"/>
                </a:cubicBezTo>
                <a:cubicBezTo>
                  <a:pt x="109" y="365"/>
                  <a:pt x="122" y="374"/>
                  <a:pt x="134" y="384"/>
                </a:cubicBezTo>
                <a:cubicBezTo>
                  <a:pt x="136" y="385"/>
                  <a:pt x="138" y="387"/>
                  <a:pt x="140" y="389"/>
                </a:cubicBezTo>
                <a:cubicBezTo>
                  <a:pt x="374" y="155"/>
                  <a:pt x="374" y="155"/>
                  <a:pt x="374" y="155"/>
                </a:cubicBezTo>
                <a:cubicBezTo>
                  <a:pt x="372" y="153"/>
                  <a:pt x="370" y="151"/>
                  <a:pt x="368" y="150"/>
                </a:cubicBezTo>
                <a:cubicBezTo>
                  <a:pt x="273" y="61"/>
                  <a:pt x="147" y="5"/>
                  <a:pt x="8" y="0"/>
                </a:cubicBezTo>
                <a:cubicBezTo>
                  <a:pt x="5" y="0"/>
                  <a:pt x="3" y="0"/>
                  <a:pt x="0" y="0"/>
                </a:cubicBezTo>
                <a:lnTo>
                  <a:pt x="0" y="331"/>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71" name="Freeform 224"/>
          <p:cNvSpPr>
            <a:spLocks/>
          </p:cNvSpPr>
          <p:nvPr/>
        </p:nvSpPr>
        <p:spPr bwMode="auto">
          <a:xfrm>
            <a:off x="4770438" y="1735138"/>
            <a:ext cx="1189038" cy="1271588"/>
          </a:xfrm>
          <a:custGeom>
            <a:avLst/>
            <a:gdLst>
              <a:gd name="T0" fmla="*/ 238 w 377"/>
              <a:gd name="T1" fmla="*/ 391 h 403"/>
              <a:gd name="T2" fmla="*/ 243 w 377"/>
              <a:gd name="T3" fmla="*/ 386 h 403"/>
              <a:gd name="T4" fmla="*/ 282 w 377"/>
              <a:gd name="T5" fmla="*/ 359 h 403"/>
              <a:gd name="T6" fmla="*/ 281 w 377"/>
              <a:gd name="T7" fmla="*/ 370 h 403"/>
              <a:gd name="T8" fmla="*/ 283 w 377"/>
              <a:gd name="T9" fmla="*/ 381 h 403"/>
              <a:gd name="T10" fmla="*/ 284 w 377"/>
              <a:gd name="T11" fmla="*/ 384 h 403"/>
              <a:gd name="T12" fmla="*/ 301 w 377"/>
              <a:gd name="T13" fmla="*/ 400 h 403"/>
              <a:gd name="T14" fmla="*/ 307 w 377"/>
              <a:gd name="T15" fmla="*/ 402 h 403"/>
              <a:gd name="T16" fmla="*/ 324 w 377"/>
              <a:gd name="T17" fmla="*/ 400 h 403"/>
              <a:gd name="T18" fmla="*/ 324 w 377"/>
              <a:gd name="T19" fmla="*/ 400 h 403"/>
              <a:gd name="T20" fmla="*/ 342 w 377"/>
              <a:gd name="T21" fmla="*/ 369 h 403"/>
              <a:gd name="T22" fmla="*/ 342 w 377"/>
              <a:gd name="T23" fmla="*/ 366 h 403"/>
              <a:gd name="T24" fmla="*/ 340 w 377"/>
              <a:gd name="T25" fmla="*/ 360 h 403"/>
              <a:gd name="T26" fmla="*/ 337 w 377"/>
              <a:gd name="T27" fmla="*/ 355 h 403"/>
              <a:gd name="T28" fmla="*/ 334 w 377"/>
              <a:gd name="T29" fmla="*/ 351 h 403"/>
              <a:gd name="T30" fmla="*/ 331 w 377"/>
              <a:gd name="T31" fmla="*/ 348 h 403"/>
              <a:gd name="T32" fmla="*/ 323 w 377"/>
              <a:gd name="T33" fmla="*/ 342 h 403"/>
              <a:gd name="T34" fmla="*/ 369 w 377"/>
              <a:gd name="T35" fmla="*/ 332 h 403"/>
              <a:gd name="T36" fmla="*/ 377 w 377"/>
              <a:gd name="T37" fmla="*/ 331 h 403"/>
              <a:gd name="T38" fmla="*/ 371 w 377"/>
              <a:gd name="T39" fmla="*/ 0 h 403"/>
              <a:gd name="T40" fmla="*/ 363 w 377"/>
              <a:gd name="T41" fmla="*/ 1 h 403"/>
              <a:gd name="T42" fmla="*/ 5 w 377"/>
              <a:gd name="T43" fmla="*/ 156 h 403"/>
              <a:gd name="T44" fmla="*/ 0 w 377"/>
              <a:gd name="T45" fmla="*/ 162 h 403"/>
              <a:gd name="T46" fmla="*/ 238 w 377"/>
              <a:gd name="T47" fmla="*/ 39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7" h="403">
                <a:moveTo>
                  <a:pt x="238" y="391"/>
                </a:moveTo>
                <a:cubicBezTo>
                  <a:pt x="240" y="390"/>
                  <a:pt x="242" y="388"/>
                  <a:pt x="243" y="386"/>
                </a:cubicBezTo>
                <a:cubicBezTo>
                  <a:pt x="255" y="376"/>
                  <a:pt x="268" y="367"/>
                  <a:pt x="282" y="359"/>
                </a:cubicBezTo>
                <a:cubicBezTo>
                  <a:pt x="281" y="370"/>
                  <a:pt x="281" y="370"/>
                  <a:pt x="281" y="370"/>
                </a:cubicBezTo>
                <a:cubicBezTo>
                  <a:pt x="281" y="373"/>
                  <a:pt x="282" y="377"/>
                  <a:pt x="283" y="381"/>
                </a:cubicBezTo>
                <a:cubicBezTo>
                  <a:pt x="283" y="382"/>
                  <a:pt x="283" y="383"/>
                  <a:pt x="284" y="384"/>
                </a:cubicBezTo>
                <a:cubicBezTo>
                  <a:pt x="287" y="392"/>
                  <a:pt x="293" y="397"/>
                  <a:pt x="301" y="400"/>
                </a:cubicBezTo>
                <a:cubicBezTo>
                  <a:pt x="303" y="401"/>
                  <a:pt x="305" y="402"/>
                  <a:pt x="307" y="402"/>
                </a:cubicBezTo>
                <a:cubicBezTo>
                  <a:pt x="312" y="403"/>
                  <a:pt x="318" y="402"/>
                  <a:pt x="324" y="400"/>
                </a:cubicBezTo>
                <a:cubicBezTo>
                  <a:pt x="324" y="400"/>
                  <a:pt x="324" y="400"/>
                  <a:pt x="324" y="400"/>
                </a:cubicBezTo>
                <a:cubicBezTo>
                  <a:pt x="336" y="395"/>
                  <a:pt x="344" y="382"/>
                  <a:pt x="342" y="369"/>
                </a:cubicBezTo>
                <a:cubicBezTo>
                  <a:pt x="342" y="368"/>
                  <a:pt x="342" y="367"/>
                  <a:pt x="342" y="366"/>
                </a:cubicBezTo>
                <a:cubicBezTo>
                  <a:pt x="341" y="364"/>
                  <a:pt x="341" y="362"/>
                  <a:pt x="340" y="360"/>
                </a:cubicBezTo>
                <a:cubicBezTo>
                  <a:pt x="339" y="358"/>
                  <a:pt x="338" y="357"/>
                  <a:pt x="337" y="355"/>
                </a:cubicBezTo>
                <a:cubicBezTo>
                  <a:pt x="337" y="354"/>
                  <a:pt x="336" y="353"/>
                  <a:pt x="334" y="351"/>
                </a:cubicBezTo>
                <a:cubicBezTo>
                  <a:pt x="333" y="350"/>
                  <a:pt x="332" y="349"/>
                  <a:pt x="331" y="348"/>
                </a:cubicBezTo>
                <a:cubicBezTo>
                  <a:pt x="323" y="342"/>
                  <a:pt x="323" y="342"/>
                  <a:pt x="323" y="342"/>
                </a:cubicBezTo>
                <a:cubicBezTo>
                  <a:pt x="338" y="337"/>
                  <a:pt x="353" y="333"/>
                  <a:pt x="369" y="332"/>
                </a:cubicBezTo>
                <a:cubicBezTo>
                  <a:pt x="372" y="331"/>
                  <a:pt x="374" y="331"/>
                  <a:pt x="377" y="331"/>
                </a:cubicBezTo>
                <a:cubicBezTo>
                  <a:pt x="371" y="0"/>
                  <a:pt x="371" y="0"/>
                  <a:pt x="371" y="0"/>
                </a:cubicBezTo>
                <a:cubicBezTo>
                  <a:pt x="368" y="1"/>
                  <a:pt x="366" y="1"/>
                  <a:pt x="363" y="1"/>
                </a:cubicBezTo>
                <a:cubicBezTo>
                  <a:pt x="233" y="8"/>
                  <a:pt x="106" y="60"/>
                  <a:pt x="5" y="156"/>
                </a:cubicBezTo>
                <a:cubicBezTo>
                  <a:pt x="4" y="158"/>
                  <a:pt x="2" y="160"/>
                  <a:pt x="0" y="162"/>
                </a:cubicBezTo>
                <a:lnTo>
                  <a:pt x="238" y="391"/>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72" name="Freeform 225"/>
          <p:cNvSpPr>
            <a:spLocks/>
          </p:cNvSpPr>
          <p:nvPr/>
        </p:nvSpPr>
        <p:spPr bwMode="auto">
          <a:xfrm>
            <a:off x="5281613" y="2881313"/>
            <a:ext cx="1622425" cy="1622425"/>
          </a:xfrm>
          <a:custGeom>
            <a:avLst/>
            <a:gdLst>
              <a:gd name="T0" fmla="*/ 378 w 514"/>
              <a:gd name="T1" fmla="*/ 432 h 514"/>
              <a:gd name="T2" fmla="*/ 330 w 514"/>
              <a:gd name="T3" fmla="*/ 432 h 514"/>
              <a:gd name="T4" fmla="*/ 291 w 514"/>
              <a:gd name="T5" fmla="*/ 494 h 514"/>
              <a:gd name="T6" fmla="*/ 295 w 514"/>
              <a:gd name="T7" fmla="*/ 511 h 514"/>
              <a:gd name="T8" fmla="*/ 257 w 514"/>
              <a:gd name="T9" fmla="*/ 514 h 514"/>
              <a:gd name="T10" fmla="*/ 257 w 514"/>
              <a:gd name="T11" fmla="*/ 514 h 514"/>
              <a:gd name="T12" fmla="*/ 220 w 514"/>
              <a:gd name="T13" fmla="*/ 511 h 514"/>
              <a:gd name="T14" fmla="*/ 219 w 514"/>
              <a:gd name="T15" fmla="*/ 465 h 514"/>
              <a:gd name="T16" fmla="*/ 185 w 514"/>
              <a:gd name="T17" fmla="*/ 432 h 514"/>
              <a:gd name="T18" fmla="*/ 137 w 514"/>
              <a:gd name="T19" fmla="*/ 432 h 514"/>
              <a:gd name="T20" fmla="*/ 113 w 514"/>
              <a:gd name="T21" fmla="*/ 449 h 514"/>
              <a:gd name="T22" fmla="*/ 104 w 514"/>
              <a:gd name="T23" fmla="*/ 463 h 514"/>
              <a:gd name="T24" fmla="*/ 75 w 514"/>
              <a:gd name="T25" fmla="*/ 439 h 514"/>
              <a:gd name="T26" fmla="*/ 75 w 514"/>
              <a:gd name="T27" fmla="*/ 439 h 514"/>
              <a:gd name="T28" fmla="*/ 51 w 514"/>
              <a:gd name="T29" fmla="*/ 410 h 514"/>
              <a:gd name="T30" fmla="*/ 83 w 514"/>
              <a:gd name="T31" fmla="*/ 377 h 514"/>
              <a:gd name="T32" fmla="*/ 83 w 514"/>
              <a:gd name="T33" fmla="*/ 329 h 514"/>
              <a:gd name="T34" fmla="*/ 20 w 514"/>
              <a:gd name="T35" fmla="*/ 291 h 514"/>
              <a:gd name="T36" fmla="*/ 3 w 514"/>
              <a:gd name="T37" fmla="*/ 294 h 514"/>
              <a:gd name="T38" fmla="*/ 0 w 514"/>
              <a:gd name="T39" fmla="*/ 257 h 514"/>
              <a:gd name="T40" fmla="*/ 0 w 514"/>
              <a:gd name="T41" fmla="*/ 257 h 514"/>
              <a:gd name="T42" fmla="*/ 3 w 514"/>
              <a:gd name="T43" fmla="*/ 219 h 514"/>
              <a:gd name="T44" fmla="*/ 49 w 514"/>
              <a:gd name="T45" fmla="*/ 219 h 514"/>
              <a:gd name="T46" fmla="*/ 83 w 514"/>
              <a:gd name="T47" fmla="*/ 185 h 514"/>
              <a:gd name="T48" fmla="*/ 65 w 514"/>
              <a:gd name="T49" fmla="*/ 113 h 514"/>
              <a:gd name="T50" fmla="*/ 51 w 514"/>
              <a:gd name="T51" fmla="*/ 104 h 514"/>
              <a:gd name="T52" fmla="*/ 75 w 514"/>
              <a:gd name="T53" fmla="*/ 75 h 514"/>
              <a:gd name="T54" fmla="*/ 75 w 514"/>
              <a:gd name="T55" fmla="*/ 75 h 514"/>
              <a:gd name="T56" fmla="*/ 104 w 514"/>
              <a:gd name="T57" fmla="*/ 50 h 514"/>
              <a:gd name="T58" fmla="*/ 137 w 514"/>
              <a:gd name="T59" fmla="*/ 82 h 514"/>
              <a:gd name="T60" fmla="*/ 149 w 514"/>
              <a:gd name="T61" fmla="*/ 86 h 514"/>
              <a:gd name="T62" fmla="*/ 185 w 514"/>
              <a:gd name="T63" fmla="*/ 82 h 514"/>
              <a:gd name="T64" fmla="*/ 185 w 514"/>
              <a:gd name="T65" fmla="*/ 82 h 514"/>
              <a:gd name="T66" fmla="*/ 223 w 514"/>
              <a:gd name="T67" fmla="*/ 19 h 514"/>
              <a:gd name="T68" fmla="*/ 222 w 514"/>
              <a:gd name="T69" fmla="*/ 13 h 514"/>
              <a:gd name="T70" fmla="*/ 220 w 514"/>
              <a:gd name="T71" fmla="*/ 2 h 514"/>
              <a:gd name="T72" fmla="*/ 257 w 514"/>
              <a:gd name="T73" fmla="*/ 0 h 514"/>
              <a:gd name="T74" fmla="*/ 257 w 514"/>
              <a:gd name="T75" fmla="*/ 0 h 514"/>
              <a:gd name="T76" fmla="*/ 295 w 514"/>
              <a:gd name="T77" fmla="*/ 2 h 514"/>
              <a:gd name="T78" fmla="*/ 296 w 514"/>
              <a:gd name="T79" fmla="*/ 48 h 514"/>
              <a:gd name="T80" fmla="*/ 330 w 514"/>
              <a:gd name="T81" fmla="*/ 82 h 514"/>
              <a:gd name="T82" fmla="*/ 378 w 514"/>
              <a:gd name="T83" fmla="*/ 82 h 514"/>
              <a:gd name="T84" fmla="*/ 378 w 514"/>
              <a:gd name="T85" fmla="*/ 82 h 514"/>
              <a:gd name="T86" fmla="*/ 401 w 514"/>
              <a:gd name="T87" fmla="*/ 65 h 514"/>
              <a:gd name="T88" fmla="*/ 411 w 514"/>
              <a:gd name="T89" fmla="*/ 50 h 514"/>
              <a:gd name="T90" fmla="*/ 439 w 514"/>
              <a:gd name="T91" fmla="*/ 75 h 514"/>
              <a:gd name="T92" fmla="*/ 439 w 514"/>
              <a:gd name="T93" fmla="*/ 75 h 514"/>
              <a:gd name="T94" fmla="*/ 464 w 514"/>
              <a:gd name="T95" fmla="*/ 104 h 514"/>
              <a:gd name="T96" fmla="*/ 432 w 514"/>
              <a:gd name="T97" fmla="*/ 137 h 514"/>
              <a:gd name="T98" fmla="*/ 432 w 514"/>
              <a:gd name="T99" fmla="*/ 185 h 514"/>
              <a:gd name="T100" fmla="*/ 495 w 514"/>
              <a:gd name="T101" fmla="*/ 223 h 514"/>
              <a:gd name="T102" fmla="*/ 512 w 514"/>
              <a:gd name="T103" fmla="*/ 219 h 514"/>
              <a:gd name="T104" fmla="*/ 514 w 514"/>
              <a:gd name="T105" fmla="*/ 257 h 514"/>
              <a:gd name="T106" fmla="*/ 514 w 514"/>
              <a:gd name="T107" fmla="*/ 257 h 514"/>
              <a:gd name="T108" fmla="*/ 512 w 514"/>
              <a:gd name="T109" fmla="*/ 294 h 514"/>
              <a:gd name="T110" fmla="*/ 466 w 514"/>
              <a:gd name="T111" fmla="*/ 295 h 514"/>
              <a:gd name="T112" fmla="*/ 432 w 514"/>
              <a:gd name="T113" fmla="*/ 329 h 514"/>
              <a:gd name="T114" fmla="*/ 449 w 514"/>
              <a:gd name="T115" fmla="*/ 401 h 514"/>
              <a:gd name="T116" fmla="*/ 464 w 514"/>
              <a:gd name="T117" fmla="*/ 410 h 514"/>
              <a:gd name="T118" fmla="*/ 439 w 514"/>
              <a:gd name="T119" fmla="*/ 439 h 514"/>
              <a:gd name="T120" fmla="*/ 439 w 514"/>
              <a:gd name="T121" fmla="*/ 439 h 514"/>
              <a:gd name="T122" fmla="*/ 411 w 514"/>
              <a:gd name="T123" fmla="*/ 463 h 514"/>
              <a:gd name="T124" fmla="*/ 378 w 514"/>
              <a:gd name="T125" fmla="*/ 43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4" h="514">
                <a:moveTo>
                  <a:pt x="378" y="432"/>
                </a:moveTo>
                <a:cubicBezTo>
                  <a:pt x="362" y="425"/>
                  <a:pt x="345" y="425"/>
                  <a:pt x="330" y="432"/>
                </a:cubicBezTo>
                <a:cubicBezTo>
                  <a:pt x="304" y="442"/>
                  <a:pt x="289" y="467"/>
                  <a:pt x="291" y="494"/>
                </a:cubicBezTo>
                <a:cubicBezTo>
                  <a:pt x="292" y="500"/>
                  <a:pt x="293" y="506"/>
                  <a:pt x="295" y="511"/>
                </a:cubicBezTo>
                <a:cubicBezTo>
                  <a:pt x="282" y="513"/>
                  <a:pt x="270" y="514"/>
                  <a:pt x="257" y="514"/>
                </a:cubicBezTo>
                <a:cubicBezTo>
                  <a:pt x="257" y="514"/>
                  <a:pt x="257" y="514"/>
                  <a:pt x="257" y="514"/>
                </a:cubicBezTo>
                <a:cubicBezTo>
                  <a:pt x="245" y="514"/>
                  <a:pt x="232" y="513"/>
                  <a:pt x="220" y="511"/>
                </a:cubicBezTo>
                <a:cubicBezTo>
                  <a:pt x="225" y="496"/>
                  <a:pt x="225" y="480"/>
                  <a:pt x="219" y="465"/>
                </a:cubicBezTo>
                <a:cubicBezTo>
                  <a:pt x="212" y="450"/>
                  <a:pt x="200" y="438"/>
                  <a:pt x="185" y="432"/>
                </a:cubicBezTo>
                <a:cubicBezTo>
                  <a:pt x="169" y="425"/>
                  <a:pt x="152" y="425"/>
                  <a:pt x="137" y="432"/>
                </a:cubicBezTo>
                <a:cubicBezTo>
                  <a:pt x="128" y="435"/>
                  <a:pt x="120" y="441"/>
                  <a:pt x="113" y="449"/>
                </a:cubicBezTo>
                <a:cubicBezTo>
                  <a:pt x="109" y="453"/>
                  <a:pt x="106" y="458"/>
                  <a:pt x="104" y="463"/>
                </a:cubicBezTo>
                <a:cubicBezTo>
                  <a:pt x="94" y="456"/>
                  <a:pt x="84" y="448"/>
                  <a:pt x="75" y="439"/>
                </a:cubicBezTo>
                <a:cubicBezTo>
                  <a:pt x="75" y="439"/>
                  <a:pt x="75" y="439"/>
                  <a:pt x="75" y="439"/>
                </a:cubicBezTo>
                <a:cubicBezTo>
                  <a:pt x="66" y="430"/>
                  <a:pt x="58" y="420"/>
                  <a:pt x="51" y="410"/>
                </a:cubicBezTo>
                <a:cubicBezTo>
                  <a:pt x="65" y="404"/>
                  <a:pt x="76" y="392"/>
                  <a:pt x="83" y="377"/>
                </a:cubicBezTo>
                <a:cubicBezTo>
                  <a:pt x="89" y="362"/>
                  <a:pt x="89" y="345"/>
                  <a:pt x="83" y="329"/>
                </a:cubicBezTo>
                <a:cubicBezTo>
                  <a:pt x="72" y="304"/>
                  <a:pt x="47" y="289"/>
                  <a:pt x="20" y="291"/>
                </a:cubicBezTo>
                <a:cubicBezTo>
                  <a:pt x="14" y="291"/>
                  <a:pt x="8" y="292"/>
                  <a:pt x="3" y="294"/>
                </a:cubicBezTo>
                <a:cubicBezTo>
                  <a:pt x="1" y="282"/>
                  <a:pt x="0" y="270"/>
                  <a:pt x="0" y="257"/>
                </a:cubicBezTo>
                <a:cubicBezTo>
                  <a:pt x="0" y="257"/>
                  <a:pt x="0" y="257"/>
                  <a:pt x="0" y="257"/>
                </a:cubicBezTo>
                <a:cubicBezTo>
                  <a:pt x="0" y="244"/>
                  <a:pt x="1" y="232"/>
                  <a:pt x="3" y="219"/>
                </a:cubicBezTo>
                <a:cubicBezTo>
                  <a:pt x="18" y="225"/>
                  <a:pt x="34" y="225"/>
                  <a:pt x="49" y="219"/>
                </a:cubicBezTo>
                <a:cubicBezTo>
                  <a:pt x="64" y="212"/>
                  <a:pt x="76" y="200"/>
                  <a:pt x="83" y="185"/>
                </a:cubicBezTo>
                <a:cubicBezTo>
                  <a:pt x="93" y="159"/>
                  <a:pt x="86" y="131"/>
                  <a:pt x="65" y="113"/>
                </a:cubicBezTo>
                <a:cubicBezTo>
                  <a:pt x="61" y="109"/>
                  <a:pt x="56" y="106"/>
                  <a:pt x="51" y="104"/>
                </a:cubicBezTo>
                <a:cubicBezTo>
                  <a:pt x="58" y="93"/>
                  <a:pt x="66" y="84"/>
                  <a:pt x="75" y="75"/>
                </a:cubicBezTo>
                <a:cubicBezTo>
                  <a:pt x="75" y="75"/>
                  <a:pt x="75" y="75"/>
                  <a:pt x="75" y="75"/>
                </a:cubicBezTo>
                <a:cubicBezTo>
                  <a:pt x="84" y="66"/>
                  <a:pt x="94" y="58"/>
                  <a:pt x="104" y="50"/>
                </a:cubicBezTo>
                <a:cubicBezTo>
                  <a:pt x="110" y="65"/>
                  <a:pt x="122" y="76"/>
                  <a:pt x="137" y="82"/>
                </a:cubicBezTo>
                <a:cubicBezTo>
                  <a:pt x="141" y="84"/>
                  <a:pt x="145" y="85"/>
                  <a:pt x="149" y="86"/>
                </a:cubicBezTo>
                <a:cubicBezTo>
                  <a:pt x="161" y="88"/>
                  <a:pt x="173" y="87"/>
                  <a:pt x="185" y="82"/>
                </a:cubicBezTo>
                <a:cubicBezTo>
                  <a:pt x="185" y="82"/>
                  <a:pt x="185" y="82"/>
                  <a:pt x="185" y="82"/>
                </a:cubicBezTo>
                <a:cubicBezTo>
                  <a:pt x="210" y="72"/>
                  <a:pt x="226" y="47"/>
                  <a:pt x="223" y="19"/>
                </a:cubicBezTo>
                <a:cubicBezTo>
                  <a:pt x="223" y="17"/>
                  <a:pt x="223" y="15"/>
                  <a:pt x="222" y="13"/>
                </a:cubicBezTo>
                <a:cubicBezTo>
                  <a:pt x="222" y="9"/>
                  <a:pt x="221" y="6"/>
                  <a:pt x="220" y="2"/>
                </a:cubicBezTo>
                <a:cubicBezTo>
                  <a:pt x="232" y="1"/>
                  <a:pt x="245" y="0"/>
                  <a:pt x="257" y="0"/>
                </a:cubicBezTo>
                <a:cubicBezTo>
                  <a:pt x="257" y="0"/>
                  <a:pt x="257" y="0"/>
                  <a:pt x="257" y="0"/>
                </a:cubicBezTo>
                <a:cubicBezTo>
                  <a:pt x="270" y="0"/>
                  <a:pt x="282" y="1"/>
                  <a:pt x="295" y="2"/>
                </a:cubicBezTo>
                <a:cubicBezTo>
                  <a:pt x="289" y="17"/>
                  <a:pt x="289" y="34"/>
                  <a:pt x="296" y="48"/>
                </a:cubicBezTo>
                <a:cubicBezTo>
                  <a:pt x="302" y="64"/>
                  <a:pt x="314" y="76"/>
                  <a:pt x="330" y="82"/>
                </a:cubicBezTo>
                <a:cubicBezTo>
                  <a:pt x="345" y="89"/>
                  <a:pt x="362" y="89"/>
                  <a:pt x="378" y="82"/>
                </a:cubicBezTo>
                <a:cubicBezTo>
                  <a:pt x="378" y="82"/>
                  <a:pt x="378" y="82"/>
                  <a:pt x="378" y="82"/>
                </a:cubicBezTo>
                <a:cubicBezTo>
                  <a:pt x="387" y="79"/>
                  <a:pt x="395" y="73"/>
                  <a:pt x="401" y="65"/>
                </a:cubicBezTo>
                <a:cubicBezTo>
                  <a:pt x="405" y="61"/>
                  <a:pt x="408" y="56"/>
                  <a:pt x="411" y="50"/>
                </a:cubicBezTo>
                <a:cubicBezTo>
                  <a:pt x="421" y="58"/>
                  <a:pt x="430" y="66"/>
                  <a:pt x="439" y="75"/>
                </a:cubicBezTo>
                <a:cubicBezTo>
                  <a:pt x="439" y="75"/>
                  <a:pt x="439" y="75"/>
                  <a:pt x="439" y="75"/>
                </a:cubicBezTo>
                <a:cubicBezTo>
                  <a:pt x="448" y="84"/>
                  <a:pt x="456" y="93"/>
                  <a:pt x="464" y="104"/>
                </a:cubicBezTo>
                <a:cubicBezTo>
                  <a:pt x="449" y="110"/>
                  <a:pt x="438" y="122"/>
                  <a:pt x="432" y="137"/>
                </a:cubicBezTo>
                <a:cubicBezTo>
                  <a:pt x="425" y="152"/>
                  <a:pt x="425" y="169"/>
                  <a:pt x="432" y="185"/>
                </a:cubicBezTo>
                <a:cubicBezTo>
                  <a:pt x="442" y="210"/>
                  <a:pt x="468" y="225"/>
                  <a:pt x="495" y="223"/>
                </a:cubicBezTo>
                <a:cubicBezTo>
                  <a:pt x="501" y="223"/>
                  <a:pt x="506" y="221"/>
                  <a:pt x="512" y="219"/>
                </a:cubicBezTo>
                <a:cubicBezTo>
                  <a:pt x="514" y="232"/>
                  <a:pt x="514" y="244"/>
                  <a:pt x="514" y="257"/>
                </a:cubicBezTo>
                <a:cubicBezTo>
                  <a:pt x="514" y="257"/>
                  <a:pt x="514" y="257"/>
                  <a:pt x="514" y="257"/>
                </a:cubicBezTo>
                <a:cubicBezTo>
                  <a:pt x="514" y="270"/>
                  <a:pt x="514" y="282"/>
                  <a:pt x="512" y="294"/>
                </a:cubicBezTo>
                <a:cubicBezTo>
                  <a:pt x="497" y="289"/>
                  <a:pt x="481" y="289"/>
                  <a:pt x="466" y="295"/>
                </a:cubicBezTo>
                <a:cubicBezTo>
                  <a:pt x="450" y="302"/>
                  <a:pt x="438" y="314"/>
                  <a:pt x="432" y="329"/>
                </a:cubicBezTo>
                <a:cubicBezTo>
                  <a:pt x="421" y="354"/>
                  <a:pt x="428" y="383"/>
                  <a:pt x="449" y="401"/>
                </a:cubicBezTo>
                <a:cubicBezTo>
                  <a:pt x="454" y="405"/>
                  <a:pt x="458" y="408"/>
                  <a:pt x="464" y="410"/>
                </a:cubicBezTo>
                <a:cubicBezTo>
                  <a:pt x="456" y="420"/>
                  <a:pt x="448" y="430"/>
                  <a:pt x="439" y="439"/>
                </a:cubicBezTo>
                <a:cubicBezTo>
                  <a:pt x="439" y="439"/>
                  <a:pt x="439" y="439"/>
                  <a:pt x="439" y="439"/>
                </a:cubicBezTo>
                <a:cubicBezTo>
                  <a:pt x="430" y="448"/>
                  <a:pt x="421" y="456"/>
                  <a:pt x="411" y="463"/>
                </a:cubicBezTo>
                <a:cubicBezTo>
                  <a:pt x="404" y="449"/>
                  <a:pt x="392" y="438"/>
                  <a:pt x="378" y="432"/>
                </a:cubicBez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a:solidFill>
                <a:prstClr val="white"/>
              </a:solidFill>
              <a:latin typeface="ITC Avant Garde Std Bk"/>
            </a:endParaRPr>
          </a:p>
        </p:txBody>
      </p:sp>
      <p:sp>
        <p:nvSpPr>
          <p:cNvPr id="73" name="AutoShape 10"/>
          <p:cNvSpPr>
            <a:spLocks noChangeAspect="1"/>
          </p:cNvSpPr>
          <p:nvPr/>
        </p:nvSpPr>
        <p:spPr bwMode="auto">
          <a:xfrm>
            <a:off x="6462367" y="4856721"/>
            <a:ext cx="401506" cy="4400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rgbClr val="96754A"/>
          </a:solidFill>
          <a:ln>
            <a:noFill/>
          </a:ln>
          <a:effectLst/>
        </p:spPr>
        <p:txBody>
          <a:bodyPr lIns="50789" tIns="50789" rIns="50789" bIns="50789" anchor="ctr"/>
          <a:lstStyle/>
          <a:p>
            <a:pPr defTabSz="457098">
              <a:defRPr/>
            </a:pPr>
            <a:endParaRPr lang="es-ES" sz="3600" dirty="0">
              <a:solidFill>
                <a:prstClr val="white"/>
              </a:solidFill>
              <a:effectLst>
                <a:outerShdw blurRad="38100" dist="38100" dir="2700000" algn="tl">
                  <a:srgbClr val="000000"/>
                </a:outerShdw>
              </a:effectLst>
              <a:latin typeface="Lato Regular"/>
              <a:cs typeface="Lato Regular"/>
              <a:sym typeface="Gill Sans" charset="0"/>
            </a:endParaRPr>
          </a:p>
        </p:txBody>
      </p:sp>
      <p:sp>
        <p:nvSpPr>
          <p:cNvPr id="74" name="AutoShape 82"/>
          <p:cNvSpPr>
            <a:spLocks noChangeAspect="1"/>
          </p:cNvSpPr>
          <p:nvPr/>
        </p:nvSpPr>
        <p:spPr bwMode="auto">
          <a:xfrm>
            <a:off x="7258892" y="2941990"/>
            <a:ext cx="394447" cy="3945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rgbClr val="96754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sym typeface="Gill Sans" charset="0"/>
            </a:endParaRPr>
          </a:p>
        </p:txBody>
      </p:sp>
      <p:sp>
        <p:nvSpPr>
          <p:cNvPr id="75" name="AutoShape 84"/>
          <p:cNvSpPr>
            <a:spLocks noChangeAspect="1"/>
          </p:cNvSpPr>
          <p:nvPr/>
        </p:nvSpPr>
        <p:spPr bwMode="auto">
          <a:xfrm>
            <a:off x="4519648" y="4033406"/>
            <a:ext cx="444429" cy="4463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96754A"/>
          </a:solidFill>
          <a:ln>
            <a:noFill/>
          </a:ln>
          <a:effectLst/>
        </p:spPr>
        <p:txBody>
          <a:bodyPr lIns="101578" tIns="101578" rIns="101578" bIns="101578" anchor="ctr"/>
          <a:lstStyle/>
          <a:p>
            <a:pPr defTabSz="914013">
              <a:defRPr/>
            </a:pPr>
            <a:endParaRPr lang="es-ES" sz="6600" dirty="0">
              <a:solidFill>
                <a:prstClr val="white"/>
              </a:solidFill>
              <a:effectLst>
                <a:outerShdw blurRad="38100" dist="38100" dir="2700000" algn="tl">
                  <a:srgbClr val="000000"/>
                </a:outerShdw>
              </a:effectLst>
              <a:latin typeface="Gill Sans" charset="0"/>
              <a:cs typeface="Gill Sans" charset="0"/>
              <a:sym typeface="Gill Sans" charset="0"/>
            </a:endParaRPr>
          </a:p>
        </p:txBody>
      </p:sp>
      <p:sp>
        <p:nvSpPr>
          <p:cNvPr id="76" name="Freeform 16"/>
          <p:cNvSpPr>
            <a:spLocks noChangeAspect="1" noChangeArrowheads="1"/>
          </p:cNvSpPr>
          <p:nvPr/>
        </p:nvSpPr>
        <p:spPr bwMode="auto">
          <a:xfrm>
            <a:off x="6462367" y="2093736"/>
            <a:ext cx="343534" cy="539651"/>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rgbClr val="96754A"/>
          </a:solidFill>
          <a:ln>
            <a:noFill/>
          </a:ln>
          <a:effectLst/>
        </p:spPr>
        <p:txBody>
          <a:bodyPr wrap="none" lIns="182843" tIns="91422" rIns="182843" bIns="91422" anchor="ctr"/>
          <a:lstStyle/>
          <a:p>
            <a:pPr defTabSz="914400">
              <a:defRPr/>
            </a:pPr>
            <a:endParaRPr lang="en-US" sz="2400" dirty="0">
              <a:solidFill>
                <a:prstClr val="white"/>
              </a:solidFill>
              <a:latin typeface="ITC Avant Garde Std Bk"/>
              <a:ea typeface="SimSun" charset="0"/>
            </a:endParaRPr>
          </a:p>
        </p:txBody>
      </p:sp>
      <p:sp>
        <p:nvSpPr>
          <p:cNvPr id="77" name="Freeform 22"/>
          <p:cNvSpPr>
            <a:spLocks noChangeAspect="1" noChangeArrowheads="1"/>
          </p:cNvSpPr>
          <p:nvPr/>
        </p:nvSpPr>
        <p:spPr bwMode="auto">
          <a:xfrm>
            <a:off x="4519648" y="2914018"/>
            <a:ext cx="429759" cy="421233"/>
          </a:xfrm>
          <a:custGeom>
            <a:avLst/>
            <a:gdLst>
              <a:gd name="connsiteX0" fmla="*/ 153791 w 480786"/>
              <a:gd name="connsiteY0" fmla="*/ 222310 h 471247"/>
              <a:gd name="connsiteX1" fmla="*/ 172194 w 480786"/>
              <a:gd name="connsiteY1" fmla="*/ 240279 h 471247"/>
              <a:gd name="connsiteX2" fmla="*/ 32861 w 480786"/>
              <a:gd name="connsiteY2" fmla="*/ 376142 h 471247"/>
              <a:gd name="connsiteX3" fmla="*/ 95079 w 480786"/>
              <a:gd name="connsiteY3" fmla="*/ 438377 h 471247"/>
              <a:gd name="connsiteX4" fmla="*/ 109538 w 480786"/>
              <a:gd name="connsiteY4" fmla="*/ 423475 h 471247"/>
              <a:gd name="connsiteX5" fmla="*/ 87630 w 480786"/>
              <a:gd name="connsiteY5" fmla="*/ 401562 h 471247"/>
              <a:gd name="connsiteX6" fmla="*/ 102528 w 480786"/>
              <a:gd name="connsiteY6" fmla="*/ 387099 h 471247"/>
              <a:gd name="connsiteX7" fmla="*/ 124435 w 480786"/>
              <a:gd name="connsiteY7" fmla="*/ 412519 h 471247"/>
              <a:gd name="connsiteX8" fmla="*/ 135389 w 480786"/>
              <a:gd name="connsiteY8" fmla="*/ 398056 h 471247"/>
              <a:gd name="connsiteX9" fmla="*/ 102528 w 480786"/>
              <a:gd name="connsiteY9" fmla="*/ 365186 h 471247"/>
              <a:gd name="connsiteX10" fmla="*/ 116987 w 480786"/>
              <a:gd name="connsiteY10" fmla="*/ 354229 h 471247"/>
              <a:gd name="connsiteX11" fmla="*/ 149848 w 480786"/>
              <a:gd name="connsiteY11" fmla="*/ 387099 h 471247"/>
              <a:gd name="connsiteX12" fmla="*/ 168250 w 480786"/>
              <a:gd name="connsiteY12" fmla="*/ 368692 h 471247"/>
              <a:gd name="connsiteX13" fmla="*/ 146343 w 480786"/>
              <a:gd name="connsiteY13" fmla="*/ 346778 h 471247"/>
              <a:gd name="connsiteX14" fmla="*/ 157297 w 480786"/>
              <a:gd name="connsiteY14" fmla="*/ 332316 h 471247"/>
              <a:gd name="connsiteX15" fmla="*/ 179204 w 480786"/>
              <a:gd name="connsiteY15" fmla="*/ 357735 h 471247"/>
              <a:gd name="connsiteX16" fmla="*/ 194101 w 480786"/>
              <a:gd name="connsiteY16" fmla="*/ 342834 h 471247"/>
              <a:gd name="connsiteX17" fmla="*/ 161240 w 480786"/>
              <a:gd name="connsiteY17" fmla="*/ 309964 h 471247"/>
              <a:gd name="connsiteX18" fmla="*/ 172194 w 480786"/>
              <a:gd name="connsiteY18" fmla="*/ 299007 h 471247"/>
              <a:gd name="connsiteX19" fmla="*/ 205055 w 480786"/>
              <a:gd name="connsiteY19" fmla="*/ 332316 h 471247"/>
              <a:gd name="connsiteX20" fmla="*/ 219514 w 480786"/>
              <a:gd name="connsiteY20" fmla="*/ 313908 h 471247"/>
              <a:gd name="connsiteX21" fmla="*/ 197607 w 480786"/>
              <a:gd name="connsiteY21" fmla="*/ 291557 h 471247"/>
              <a:gd name="connsiteX22" fmla="*/ 212066 w 480786"/>
              <a:gd name="connsiteY22" fmla="*/ 280600 h 471247"/>
              <a:gd name="connsiteX23" fmla="*/ 248871 w 480786"/>
              <a:gd name="connsiteY23" fmla="*/ 320921 h 471247"/>
              <a:gd name="connsiteX24" fmla="*/ 95079 w 480786"/>
              <a:gd name="connsiteY24" fmla="*/ 471247 h 471247"/>
              <a:gd name="connsiteX25" fmla="*/ 0 w 480786"/>
              <a:gd name="connsiteY25" fmla="*/ 376142 h 471247"/>
              <a:gd name="connsiteX26" fmla="*/ 129128 w 480786"/>
              <a:gd name="connsiteY26" fmla="*/ 28996 h 471247"/>
              <a:gd name="connsiteX27" fmla="*/ 195209 w 480786"/>
              <a:gd name="connsiteY27" fmla="*/ 91201 h 471247"/>
              <a:gd name="connsiteX28" fmla="*/ 392576 w 480786"/>
              <a:gd name="connsiteY28" fmla="*/ 292271 h 471247"/>
              <a:gd name="connsiteX29" fmla="*/ 436338 w 480786"/>
              <a:gd name="connsiteY29" fmla="*/ 417119 h 471247"/>
              <a:gd name="connsiteX30" fmla="*/ 315992 w 480786"/>
              <a:gd name="connsiteY30" fmla="*/ 361923 h 471247"/>
              <a:gd name="connsiteX31" fmla="*/ 118188 w 480786"/>
              <a:gd name="connsiteY31" fmla="*/ 167862 h 471247"/>
              <a:gd name="connsiteX32" fmla="*/ 56046 w 480786"/>
              <a:gd name="connsiteY32" fmla="*/ 102152 h 471247"/>
              <a:gd name="connsiteX33" fmla="*/ 385180 w 480786"/>
              <a:gd name="connsiteY33" fmla="*/ 0 h 471247"/>
              <a:gd name="connsiteX34" fmla="*/ 480786 w 480786"/>
              <a:gd name="connsiteY34" fmla="*/ 95227 h 471247"/>
              <a:gd name="connsiteX35" fmla="*/ 348780 w 480786"/>
              <a:gd name="connsiteY35" fmla="*/ 223805 h 471247"/>
              <a:gd name="connsiteX36" fmla="*/ 311941 w 480786"/>
              <a:gd name="connsiteY36" fmla="*/ 186943 h 471247"/>
              <a:gd name="connsiteX37" fmla="*/ 326852 w 480786"/>
              <a:gd name="connsiteY37" fmla="*/ 175972 h 471247"/>
              <a:gd name="connsiteX38" fmla="*/ 344833 w 480786"/>
              <a:gd name="connsiteY38" fmla="*/ 194403 h 471247"/>
              <a:gd name="connsiteX39" fmla="*/ 359744 w 480786"/>
              <a:gd name="connsiteY39" fmla="*/ 183433 h 471247"/>
              <a:gd name="connsiteX40" fmla="*/ 326852 w 480786"/>
              <a:gd name="connsiteY40" fmla="*/ 154031 h 471247"/>
              <a:gd name="connsiteX41" fmla="*/ 341324 w 480786"/>
              <a:gd name="connsiteY41" fmla="*/ 143060 h 471247"/>
              <a:gd name="connsiteX42" fmla="*/ 370708 w 480786"/>
              <a:gd name="connsiteY42" fmla="*/ 172462 h 471247"/>
              <a:gd name="connsiteX43" fmla="*/ 389127 w 480786"/>
              <a:gd name="connsiteY43" fmla="*/ 154031 h 471247"/>
              <a:gd name="connsiteX44" fmla="*/ 370708 w 480786"/>
              <a:gd name="connsiteY44" fmla="*/ 135600 h 471247"/>
              <a:gd name="connsiteX45" fmla="*/ 381672 w 480786"/>
              <a:gd name="connsiteY45" fmla="*/ 120679 h 471247"/>
              <a:gd name="connsiteX46" fmla="*/ 400091 w 480786"/>
              <a:gd name="connsiteY46" fmla="*/ 143060 h 471247"/>
              <a:gd name="connsiteX47" fmla="*/ 414563 w 480786"/>
              <a:gd name="connsiteY47" fmla="*/ 128139 h 471247"/>
              <a:gd name="connsiteX48" fmla="*/ 385180 w 480786"/>
              <a:gd name="connsiteY48" fmla="*/ 98738 h 471247"/>
              <a:gd name="connsiteX49" fmla="*/ 396583 w 480786"/>
              <a:gd name="connsiteY49" fmla="*/ 87767 h 471247"/>
              <a:gd name="connsiteX50" fmla="*/ 425966 w 480786"/>
              <a:gd name="connsiteY50" fmla="*/ 117169 h 471247"/>
              <a:gd name="connsiteX51" fmla="*/ 447894 w 480786"/>
              <a:gd name="connsiteY51" fmla="*/ 95227 h 471247"/>
              <a:gd name="connsiteX52" fmla="*/ 385180 w 480786"/>
              <a:gd name="connsiteY52" fmla="*/ 32913 h 471247"/>
              <a:gd name="connsiteX53" fmla="*/ 268085 w 480786"/>
              <a:gd name="connsiteY53" fmla="*/ 146570 h 471247"/>
              <a:gd name="connsiteX54" fmla="*/ 253174 w 480786"/>
              <a:gd name="connsiteY54" fmla="*/ 128139 h 47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0786" h="471247">
                <a:moveTo>
                  <a:pt x="153791" y="222310"/>
                </a:moveTo>
                <a:lnTo>
                  <a:pt x="172194" y="240279"/>
                </a:lnTo>
                <a:lnTo>
                  <a:pt x="32861" y="376142"/>
                </a:lnTo>
                <a:lnTo>
                  <a:pt x="95079" y="438377"/>
                </a:lnTo>
                <a:lnTo>
                  <a:pt x="109538" y="423475"/>
                </a:lnTo>
                <a:lnTo>
                  <a:pt x="87630" y="401562"/>
                </a:lnTo>
                <a:lnTo>
                  <a:pt x="102528" y="387099"/>
                </a:lnTo>
                <a:lnTo>
                  <a:pt x="124435" y="412519"/>
                </a:lnTo>
                <a:lnTo>
                  <a:pt x="135389" y="398056"/>
                </a:lnTo>
                <a:lnTo>
                  <a:pt x="102528" y="365186"/>
                </a:lnTo>
                <a:lnTo>
                  <a:pt x="116987" y="354229"/>
                </a:lnTo>
                <a:lnTo>
                  <a:pt x="149848" y="387099"/>
                </a:lnTo>
                <a:lnTo>
                  <a:pt x="168250" y="368692"/>
                </a:lnTo>
                <a:lnTo>
                  <a:pt x="146343" y="346778"/>
                </a:lnTo>
                <a:lnTo>
                  <a:pt x="157297" y="332316"/>
                </a:lnTo>
                <a:lnTo>
                  <a:pt x="179204" y="357735"/>
                </a:lnTo>
                <a:lnTo>
                  <a:pt x="194101" y="342834"/>
                </a:lnTo>
                <a:lnTo>
                  <a:pt x="161240" y="309964"/>
                </a:lnTo>
                <a:lnTo>
                  <a:pt x="172194" y="299007"/>
                </a:lnTo>
                <a:lnTo>
                  <a:pt x="205055" y="332316"/>
                </a:lnTo>
                <a:lnTo>
                  <a:pt x="219514" y="313908"/>
                </a:lnTo>
                <a:lnTo>
                  <a:pt x="197607" y="291557"/>
                </a:lnTo>
                <a:lnTo>
                  <a:pt x="212066" y="280600"/>
                </a:lnTo>
                <a:lnTo>
                  <a:pt x="248871" y="320921"/>
                </a:lnTo>
                <a:lnTo>
                  <a:pt x="95079" y="471247"/>
                </a:lnTo>
                <a:lnTo>
                  <a:pt x="0" y="376142"/>
                </a:lnTo>
                <a:close/>
                <a:moveTo>
                  <a:pt x="129128" y="28996"/>
                </a:moveTo>
                <a:lnTo>
                  <a:pt x="195209" y="91201"/>
                </a:lnTo>
                <a:lnTo>
                  <a:pt x="392576" y="292271"/>
                </a:lnTo>
                <a:lnTo>
                  <a:pt x="436338" y="417119"/>
                </a:lnTo>
                <a:lnTo>
                  <a:pt x="315992" y="361923"/>
                </a:lnTo>
                <a:lnTo>
                  <a:pt x="118188" y="167862"/>
                </a:lnTo>
                <a:lnTo>
                  <a:pt x="56046" y="102152"/>
                </a:lnTo>
                <a:close/>
                <a:moveTo>
                  <a:pt x="385180" y="0"/>
                </a:moveTo>
                <a:lnTo>
                  <a:pt x="480786" y="95227"/>
                </a:lnTo>
                <a:lnTo>
                  <a:pt x="348780" y="223805"/>
                </a:lnTo>
                <a:lnTo>
                  <a:pt x="311941" y="186943"/>
                </a:lnTo>
                <a:lnTo>
                  <a:pt x="326852" y="175972"/>
                </a:lnTo>
                <a:lnTo>
                  <a:pt x="344833" y="194403"/>
                </a:lnTo>
                <a:lnTo>
                  <a:pt x="359744" y="183433"/>
                </a:lnTo>
                <a:lnTo>
                  <a:pt x="326852" y="154031"/>
                </a:lnTo>
                <a:lnTo>
                  <a:pt x="341324" y="143060"/>
                </a:lnTo>
                <a:lnTo>
                  <a:pt x="370708" y="172462"/>
                </a:lnTo>
                <a:lnTo>
                  <a:pt x="389127" y="154031"/>
                </a:lnTo>
                <a:lnTo>
                  <a:pt x="370708" y="135600"/>
                </a:lnTo>
                <a:lnTo>
                  <a:pt x="381672" y="120679"/>
                </a:lnTo>
                <a:lnTo>
                  <a:pt x="400091" y="143060"/>
                </a:lnTo>
                <a:lnTo>
                  <a:pt x="414563" y="128139"/>
                </a:lnTo>
                <a:lnTo>
                  <a:pt x="385180" y="98738"/>
                </a:lnTo>
                <a:lnTo>
                  <a:pt x="396583" y="87767"/>
                </a:lnTo>
                <a:lnTo>
                  <a:pt x="425966" y="117169"/>
                </a:lnTo>
                <a:lnTo>
                  <a:pt x="447894" y="95227"/>
                </a:lnTo>
                <a:lnTo>
                  <a:pt x="385180" y="32913"/>
                </a:lnTo>
                <a:lnTo>
                  <a:pt x="268085" y="146570"/>
                </a:lnTo>
                <a:lnTo>
                  <a:pt x="253174" y="128139"/>
                </a:lnTo>
                <a:close/>
              </a:path>
            </a:pathLst>
          </a:custGeom>
          <a:solidFill>
            <a:srgbClr val="96754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400">
              <a:defRPr/>
            </a:pPr>
            <a:endParaRPr lang="en-US" sz="2400" dirty="0">
              <a:solidFill>
                <a:prstClr val="white"/>
              </a:solidFill>
              <a:latin typeface="ITC Avant Garde Std Bk"/>
            </a:endParaRPr>
          </a:p>
        </p:txBody>
      </p:sp>
      <p:sp>
        <p:nvSpPr>
          <p:cNvPr id="78" name="Freeform 23"/>
          <p:cNvSpPr>
            <a:spLocks noChangeAspect="1" noChangeArrowheads="1"/>
          </p:cNvSpPr>
          <p:nvPr/>
        </p:nvSpPr>
        <p:spPr bwMode="auto">
          <a:xfrm>
            <a:off x="5299619" y="4866980"/>
            <a:ext cx="497547" cy="440006"/>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rgbClr val="96754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400">
              <a:defRPr/>
            </a:pPr>
            <a:endParaRPr lang="en-US" sz="2400" dirty="0">
              <a:solidFill>
                <a:prstClr val="white"/>
              </a:solidFill>
              <a:latin typeface="ITC Avant Garde Std Bk"/>
              <a:ea typeface="SimSun" charset="0"/>
            </a:endParaRPr>
          </a:p>
        </p:txBody>
      </p:sp>
      <p:grpSp>
        <p:nvGrpSpPr>
          <p:cNvPr id="79" name="Group 581"/>
          <p:cNvGrpSpPr>
            <a:grpSpLocks noChangeAspect="1"/>
          </p:cNvGrpSpPr>
          <p:nvPr/>
        </p:nvGrpSpPr>
        <p:grpSpPr bwMode="auto">
          <a:xfrm>
            <a:off x="7207099" y="4044951"/>
            <a:ext cx="511477" cy="337593"/>
            <a:chOff x="3763963" y="5216524"/>
            <a:chExt cx="466725" cy="307975"/>
          </a:xfrm>
          <a:solidFill>
            <a:srgbClr val="96754A"/>
          </a:solidFill>
        </p:grpSpPr>
        <p:sp>
          <p:nvSpPr>
            <p:cNvPr id="80" name="Freeform 496"/>
            <p:cNvSpPr>
              <a:spLocks noChangeArrowheads="1"/>
            </p:cNvSpPr>
            <p:nvPr/>
          </p:nvSpPr>
          <p:spPr bwMode="auto">
            <a:xfrm>
              <a:off x="4130675" y="5421312"/>
              <a:ext cx="100013" cy="103187"/>
            </a:xfrm>
            <a:custGeom>
              <a:avLst/>
              <a:gdLst>
                <a:gd name="T0" fmla="*/ 276 w 277"/>
                <a:gd name="T1" fmla="*/ 218 h 286"/>
                <a:gd name="T2" fmla="*/ 276 w 277"/>
                <a:gd name="T3" fmla="*/ 209 h 286"/>
                <a:gd name="T4" fmla="*/ 276 w 277"/>
                <a:gd name="T5" fmla="*/ 201 h 286"/>
                <a:gd name="T6" fmla="*/ 276 w 277"/>
                <a:gd name="T7" fmla="*/ 193 h 286"/>
                <a:gd name="T8" fmla="*/ 268 w 277"/>
                <a:gd name="T9" fmla="*/ 176 h 286"/>
                <a:gd name="T10" fmla="*/ 268 w 277"/>
                <a:gd name="T11" fmla="*/ 168 h 286"/>
                <a:gd name="T12" fmla="*/ 268 w 277"/>
                <a:gd name="T13" fmla="*/ 159 h 286"/>
                <a:gd name="T14" fmla="*/ 268 w 277"/>
                <a:gd name="T15" fmla="*/ 151 h 286"/>
                <a:gd name="T16" fmla="*/ 268 w 277"/>
                <a:gd name="T17" fmla="*/ 143 h 286"/>
                <a:gd name="T18" fmla="*/ 259 w 277"/>
                <a:gd name="T19" fmla="*/ 109 h 286"/>
                <a:gd name="T20" fmla="*/ 259 w 277"/>
                <a:gd name="T21" fmla="*/ 92 h 286"/>
                <a:gd name="T22" fmla="*/ 259 w 277"/>
                <a:gd name="T23" fmla="*/ 84 h 286"/>
                <a:gd name="T24" fmla="*/ 251 w 277"/>
                <a:gd name="T25" fmla="*/ 51 h 286"/>
                <a:gd name="T26" fmla="*/ 251 w 277"/>
                <a:gd name="T27" fmla="*/ 42 h 286"/>
                <a:gd name="T28" fmla="*/ 242 w 277"/>
                <a:gd name="T29" fmla="*/ 34 h 286"/>
                <a:gd name="T30" fmla="*/ 242 w 277"/>
                <a:gd name="T31" fmla="*/ 17 h 286"/>
                <a:gd name="T32" fmla="*/ 234 w 277"/>
                <a:gd name="T33" fmla="*/ 0 h 286"/>
                <a:gd name="T34" fmla="*/ 226 w 277"/>
                <a:gd name="T35" fmla="*/ 0 h 286"/>
                <a:gd name="T36" fmla="*/ 8 w 277"/>
                <a:gd name="T37" fmla="*/ 59 h 286"/>
                <a:gd name="T38" fmla="*/ 8 w 277"/>
                <a:gd name="T39" fmla="*/ 67 h 286"/>
                <a:gd name="T40" fmla="*/ 8 w 277"/>
                <a:gd name="T41" fmla="*/ 76 h 286"/>
                <a:gd name="T42" fmla="*/ 8 w 277"/>
                <a:gd name="T43" fmla="*/ 84 h 286"/>
                <a:gd name="T44" fmla="*/ 8 w 277"/>
                <a:gd name="T45" fmla="*/ 92 h 286"/>
                <a:gd name="T46" fmla="*/ 8 w 277"/>
                <a:gd name="T47" fmla="*/ 101 h 286"/>
                <a:gd name="T48" fmla="*/ 8 w 277"/>
                <a:gd name="T49" fmla="*/ 118 h 286"/>
                <a:gd name="T50" fmla="*/ 8 w 277"/>
                <a:gd name="T51" fmla="*/ 134 h 286"/>
                <a:gd name="T52" fmla="*/ 17 w 277"/>
                <a:gd name="T53" fmla="*/ 143 h 286"/>
                <a:gd name="T54" fmla="*/ 17 w 277"/>
                <a:gd name="T55" fmla="*/ 159 h 286"/>
                <a:gd name="T56" fmla="*/ 17 w 277"/>
                <a:gd name="T57" fmla="*/ 168 h 286"/>
                <a:gd name="T58" fmla="*/ 17 w 277"/>
                <a:gd name="T59" fmla="*/ 176 h 286"/>
                <a:gd name="T60" fmla="*/ 17 w 277"/>
                <a:gd name="T61" fmla="*/ 185 h 286"/>
                <a:gd name="T62" fmla="*/ 8 w 277"/>
                <a:gd name="T63" fmla="*/ 201 h 286"/>
                <a:gd name="T64" fmla="*/ 8 w 277"/>
                <a:gd name="T65" fmla="*/ 209 h 286"/>
                <a:gd name="T66" fmla="*/ 8 w 277"/>
                <a:gd name="T67" fmla="*/ 218 h 286"/>
                <a:gd name="T68" fmla="*/ 8 w 277"/>
                <a:gd name="T69" fmla="*/ 226 h 286"/>
                <a:gd name="T70" fmla="*/ 8 w 277"/>
                <a:gd name="T71" fmla="*/ 243 h 286"/>
                <a:gd name="T72" fmla="*/ 8 w 277"/>
                <a:gd name="T73" fmla="*/ 251 h 286"/>
                <a:gd name="T74" fmla="*/ 0 w 277"/>
                <a:gd name="T75" fmla="*/ 260 h 286"/>
                <a:gd name="T76" fmla="*/ 0 w 277"/>
                <a:gd name="T77" fmla="*/ 268 h 286"/>
                <a:gd name="T78" fmla="*/ 0 w 277"/>
                <a:gd name="T79" fmla="*/ 276 h 286"/>
                <a:gd name="T80" fmla="*/ 0 w 277"/>
                <a:gd name="T81" fmla="*/ 285 h 286"/>
                <a:gd name="T82" fmla="*/ 268 w 277"/>
                <a:gd name="T83" fmla="*/ 285 h 286"/>
                <a:gd name="T84" fmla="*/ 276 w 277"/>
                <a:gd name="T85" fmla="*/ 276 h 286"/>
                <a:gd name="T86" fmla="*/ 276 w 277"/>
                <a:gd name="T87" fmla="*/ 260 h 286"/>
                <a:gd name="T88" fmla="*/ 276 w 277"/>
                <a:gd name="T89" fmla="*/ 243 h 286"/>
                <a:gd name="T90" fmla="*/ 276 w 277"/>
                <a:gd name="T91" fmla="*/ 226 h 286"/>
                <a:gd name="T92" fmla="*/ 276 w 277"/>
                <a:gd name="T93" fmla="*/ 218 h 286"/>
                <a:gd name="T94" fmla="*/ 276 w 277"/>
                <a:gd name="T95" fmla="*/ 218 h 286"/>
                <a:gd name="T96" fmla="*/ 276 w 277"/>
                <a:gd name="T97" fmla="*/ 21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286">
                  <a:moveTo>
                    <a:pt x="276" y="218"/>
                  </a:moveTo>
                  <a:lnTo>
                    <a:pt x="276" y="209"/>
                  </a:lnTo>
                  <a:lnTo>
                    <a:pt x="276" y="201"/>
                  </a:lnTo>
                  <a:cubicBezTo>
                    <a:pt x="276" y="193"/>
                    <a:pt x="276" y="193"/>
                    <a:pt x="276" y="193"/>
                  </a:cubicBezTo>
                  <a:cubicBezTo>
                    <a:pt x="276" y="193"/>
                    <a:pt x="276" y="185"/>
                    <a:pt x="268" y="176"/>
                  </a:cubicBezTo>
                  <a:cubicBezTo>
                    <a:pt x="268" y="168"/>
                    <a:pt x="268" y="168"/>
                    <a:pt x="268" y="168"/>
                  </a:cubicBezTo>
                  <a:lnTo>
                    <a:pt x="268" y="159"/>
                  </a:lnTo>
                  <a:lnTo>
                    <a:pt x="268" y="151"/>
                  </a:lnTo>
                  <a:cubicBezTo>
                    <a:pt x="268" y="143"/>
                    <a:pt x="268" y="143"/>
                    <a:pt x="268" y="143"/>
                  </a:cubicBezTo>
                  <a:cubicBezTo>
                    <a:pt x="268" y="134"/>
                    <a:pt x="268" y="118"/>
                    <a:pt x="259" y="109"/>
                  </a:cubicBezTo>
                  <a:cubicBezTo>
                    <a:pt x="259" y="109"/>
                    <a:pt x="259" y="101"/>
                    <a:pt x="259" y="92"/>
                  </a:cubicBezTo>
                  <a:lnTo>
                    <a:pt x="259" y="84"/>
                  </a:lnTo>
                  <a:cubicBezTo>
                    <a:pt x="259" y="67"/>
                    <a:pt x="251" y="59"/>
                    <a:pt x="251" y="51"/>
                  </a:cubicBezTo>
                  <a:cubicBezTo>
                    <a:pt x="251" y="42"/>
                    <a:pt x="251" y="42"/>
                    <a:pt x="251" y="42"/>
                  </a:cubicBezTo>
                  <a:cubicBezTo>
                    <a:pt x="242" y="34"/>
                    <a:pt x="242" y="34"/>
                    <a:pt x="242" y="34"/>
                  </a:cubicBezTo>
                  <a:cubicBezTo>
                    <a:pt x="242" y="26"/>
                    <a:pt x="242" y="26"/>
                    <a:pt x="242" y="17"/>
                  </a:cubicBezTo>
                  <a:cubicBezTo>
                    <a:pt x="242" y="9"/>
                    <a:pt x="234" y="9"/>
                    <a:pt x="234" y="0"/>
                  </a:cubicBezTo>
                  <a:lnTo>
                    <a:pt x="226" y="0"/>
                  </a:lnTo>
                  <a:cubicBezTo>
                    <a:pt x="8" y="59"/>
                    <a:pt x="8" y="59"/>
                    <a:pt x="8" y="59"/>
                  </a:cubicBezTo>
                  <a:cubicBezTo>
                    <a:pt x="8" y="67"/>
                    <a:pt x="0" y="67"/>
                    <a:pt x="8" y="67"/>
                  </a:cubicBezTo>
                  <a:cubicBezTo>
                    <a:pt x="8" y="76"/>
                    <a:pt x="8" y="76"/>
                    <a:pt x="8" y="76"/>
                  </a:cubicBezTo>
                  <a:lnTo>
                    <a:pt x="8" y="84"/>
                  </a:lnTo>
                  <a:cubicBezTo>
                    <a:pt x="8" y="92"/>
                    <a:pt x="8" y="92"/>
                    <a:pt x="8" y="92"/>
                  </a:cubicBezTo>
                  <a:lnTo>
                    <a:pt x="8" y="101"/>
                  </a:lnTo>
                  <a:cubicBezTo>
                    <a:pt x="8" y="109"/>
                    <a:pt x="8" y="118"/>
                    <a:pt x="8" y="118"/>
                  </a:cubicBezTo>
                  <a:cubicBezTo>
                    <a:pt x="8" y="126"/>
                    <a:pt x="8" y="126"/>
                    <a:pt x="8" y="134"/>
                  </a:cubicBezTo>
                  <a:cubicBezTo>
                    <a:pt x="17" y="134"/>
                    <a:pt x="17" y="134"/>
                    <a:pt x="17" y="143"/>
                  </a:cubicBezTo>
                  <a:cubicBezTo>
                    <a:pt x="17" y="151"/>
                    <a:pt x="17" y="159"/>
                    <a:pt x="17" y="159"/>
                  </a:cubicBezTo>
                  <a:cubicBezTo>
                    <a:pt x="17" y="168"/>
                    <a:pt x="17" y="168"/>
                    <a:pt x="17" y="168"/>
                  </a:cubicBezTo>
                  <a:lnTo>
                    <a:pt x="17" y="176"/>
                  </a:lnTo>
                  <a:cubicBezTo>
                    <a:pt x="17" y="185"/>
                    <a:pt x="17" y="185"/>
                    <a:pt x="17" y="185"/>
                  </a:cubicBezTo>
                  <a:cubicBezTo>
                    <a:pt x="17" y="193"/>
                    <a:pt x="8" y="193"/>
                    <a:pt x="8" y="201"/>
                  </a:cubicBezTo>
                  <a:lnTo>
                    <a:pt x="8" y="209"/>
                  </a:lnTo>
                  <a:lnTo>
                    <a:pt x="8" y="218"/>
                  </a:lnTo>
                  <a:cubicBezTo>
                    <a:pt x="8" y="226"/>
                    <a:pt x="8" y="226"/>
                    <a:pt x="8" y="226"/>
                  </a:cubicBezTo>
                  <a:cubicBezTo>
                    <a:pt x="8" y="235"/>
                    <a:pt x="8" y="235"/>
                    <a:pt x="8" y="243"/>
                  </a:cubicBezTo>
                  <a:lnTo>
                    <a:pt x="8" y="251"/>
                  </a:lnTo>
                  <a:cubicBezTo>
                    <a:pt x="8" y="251"/>
                    <a:pt x="8" y="260"/>
                    <a:pt x="0" y="260"/>
                  </a:cubicBezTo>
                  <a:lnTo>
                    <a:pt x="0" y="268"/>
                  </a:lnTo>
                  <a:lnTo>
                    <a:pt x="0" y="276"/>
                  </a:lnTo>
                  <a:lnTo>
                    <a:pt x="0" y="285"/>
                  </a:lnTo>
                  <a:cubicBezTo>
                    <a:pt x="268" y="285"/>
                    <a:pt x="268" y="285"/>
                    <a:pt x="268" y="285"/>
                  </a:cubicBezTo>
                  <a:cubicBezTo>
                    <a:pt x="268" y="285"/>
                    <a:pt x="276" y="285"/>
                    <a:pt x="276" y="276"/>
                  </a:cubicBezTo>
                  <a:cubicBezTo>
                    <a:pt x="276" y="268"/>
                    <a:pt x="276" y="268"/>
                    <a:pt x="276" y="260"/>
                  </a:cubicBezTo>
                  <a:cubicBezTo>
                    <a:pt x="276" y="260"/>
                    <a:pt x="276" y="251"/>
                    <a:pt x="276" y="243"/>
                  </a:cubicBezTo>
                  <a:cubicBezTo>
                    <a:pt x="276" y="243"/>
                    <a:pt x="276" y="235"/>
                    <a:pt x="276" y="226"/>
                  </a:cubicBezTo>
                  <a:lnTo>
                    <a:pt x="276" y="218"/>
                  </a:lnTo>
                  <a:close/>
                  <a:moveTo>
                    <a:pt x="276" y="218"/>
                  </a:moveTo>
                  <a:lnTo>
                    <a:pt x="276" y="21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1" name="Freeform 497"/>
            <p:cNvSpPr>
              <a:spLocks noChangeArrowheads="1"/>
            </p:cNvSpPr>
            <p:nvPr/>
          </p:nvSpPr>
          <p:spPr bwMode="auto">
            <a:xfrm>
              <a:off x="4083050" y="5297487"/>
              <a:ext cx="123825" cy="133350"/>
            </a:xfrm>
            <a:custGeom>
              <a:avLst/>
              <a:gdLst>
                <a:gd name="T0" fmla="*/ 343 w 344"/>
                <a:gd name="T1" fmla="*/ 276 h 369"/>
                <a:gd name="T2" fmla="*/ 335 w 344"/>
                <a:gd name="T3" fmla="*/ 259 h 369"/>
                <a:gd name="T4" fmla="*/ 326 w 344"/>
                <a:gd name="T5" fmla="*/ 242 h 369"/>
                <a:gd name="T6" fmla="*/ 318 w 344"/>
                <a:gd name="T7" fmla="*/ 234 h 369"/>
                <a:gd name="T8" fmla="*/ 310 w 344"/>
                <a:gd name="T9" fmla="*/ 209 h 369"/>
                <a:gd name="T10" fmla="*/ 301 w 344"/>
                <a:gd name="T11" fmla="*/ 192 h 369"/>
                <a:gd name="T12" fmla="*/ 276 w 344"/>
                <a:gd name="T13" fmla="*/ 150 h 369"/>
                <a:gd name="T14" fmla="*/ 268 w 344"/>
                <a:gd name="T15" fmla="*/ 142 h 369"/>
                <a:gd name="T16" fmla="*/ 251 w 344"/>
                <a:gd name="T17" fmla="*/ 125 h 369"/>
                <a:gd name="T18" fmla="*/ 234 w 344"/>
                <a:gd name="T19" fmla="*/ 108 h 369"/>
                <a:gd name="T20" fmla="*/ 226 w 344"/>
                <a:gd name="T21" fmla="*/ 92 h 369"/>
                <a:gd name="T22" fmla="*/ 209 w 344"/>
                <a:gd name="T23" fmla="*/ 75 h 369"/>
                <a:gd name="T24" fmla="*/ 184 w 344"/>
                <a:gd name="T25" fmla="*/ 58 h 369"/>
                <a:gd name="T26" fmla="*/ 167 w 344"/>
                <a:gd name="T27" fmla="*/ 33 h 369"/>
                <a:gd name="T28" fmla="*/ 151 w 344"/>
                <a:gd name="T29" fmla="*/ 25 h 369"/>
                <a:gd name="T30" fmla="*/ 134 w 344"/>
                <a:gd name="T31" fmla="*/ 8 h 369"/>
                <a:gd name="T32" fmla="*/ 117 w 344"/>
                <a:gd name="T33" fmla="*/ 8 h 369"/>
                <a:gd name="T34" fmla="*/ 0 w 344"/>
                <a:gd name="T35" fmla="*/ 159 h 369"/>
                <a:gd name="T36" fmla="*/ 9 w 344"/>
                <a:gd name="T37" fmla="*/ 167 h 369"/>
                <a:gd name="T38" fmla="*/ 17 w 344"/>
                <a:gd name="T39" fmla="*/ 175 h 369"/>
                <a:gd name="T40" fmla="*/ 34 w 344"/>
                <a:gd name="T41" fmla="*/ 192 h 369"/>
                <a:gd name="T42" fmla="*/ 42 w 344"/>
                <a:gd name="T43" fmla="*/ 209 h 369"/>
                <a:gd name="T44" fmla="*/ 59 w 344"/>
                <a:gd name="T45" fmla="*/ 226 h 369"/>
                <a:gd name="T46" fmla="*/ 67 w 344"/>
                <a:gd name="T47" fmla="*/ 242 h 369"/>
                <a:gd name="T48" fmla="*/ 84 w 344"/>
                <a:gd name="T49" fmla="*/ 259 h 369"/>
                <a:gd name="T50" fmla="*/ 92 w 344"/>
                <a:gd name="T51" fmla="*/ 276 h 369"/>
                <a:gd name="T52" fmla="*/ 101 w 344"/>
                <a:gd name="T53" fmla="*/ 301 h 369"/>
                <a:gd name="T54" fmla="*/ 109 w 344"/>
                <a:gd name="T55" fmla="*/ 317 h 369"/>
                <a:gd name="T56" fmla="*/ 117 w 344"/>
                <a:gd name="T57" fmla="*/ 334 h 369"/>
                <a:gd name="T58" fmla="*/ 117 w 344"/>
                <a:gd name="T59" fmla="*/ 351 h 369"/>
                <a:gd name="T60" fmla="*/ 126 w 344"/>
                <a:gd name="T61" fmla="*/ 359 h 369"/>
                <a:gd name="T62" fmla="*/ 335 w 344"/>
                <a:gd name="T63" fmla="*/ 284 h 369"/>
                <a:gd name="T64" fmla="*/ 335 w 344"/>
                <a:gd name="T65" fmla="*/ 28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4" h="369">
                  <a:moveTo>
                    <a:pt x="335" y="284"/>
                  </a:moveTo>
                  <a:cubicBezTo>
                    <a:pt x="343" y="284"/>
                    <a:pt x="343" y="276"/>
                    <a:pt x="343" y="276"/>
                  </a:cubicBezTo>
                  <a:cubicBezTo>
                    <a:pt x="343" y="267"/>
                    <a:pt x="343" y="267"/>
                    <a:pt x="343" y="267"/>
                  </a:cubicBezTo>
                  <a:cubicBezTo>
                    <a:pt x="335" y="267"/>
                    <a:pt x="335" y="267"/>
                    <a:pt x="335" y="259"/>
                  </a:cubicBezTo>
                  <a:lnTo>
                    <a:pt x="335" y="250"/>
                  </a:lnTo>
                  <a:cubicBezTo>
                    <a:pt x="326" y="250"/>
                    <a:pt x="326" y="242"/>
                    <a:pt x="326" y="242"/>
                  </a:cubicBezTo>
                  <a:lnTo>
                    <a:pt x="326" y="234"/>
                  </a:lnTo>
                  <a:lnTo>
                    <a:pt x="318" y="234"/>
                  </a:lnTo>
                  <a:cubicBezTo>
                    <a:pt x="318" y="226"/>
                    <a:pt x="318" y="226"/>
                    <a:pt x="318" y="217"/>
                  </a:cubicBezTo>
                  <a:cubicBezTo>
                    <a:pt x="310" y="217"/>
                    <a:pt x="310" y="209"/>
                    <a:pt x="310" y="209"/>
                  </a:cubicBezTo>
                  <a:cubicBezTo>
                    <a:pt x="310" y="200"/>
                    <a:pt x="301" y="200"/>
                    <a:pt x="301" y="200"/>
                  </a:cubicBezTo>
                  <a:lnTo>
                    <a:pt x="301" y="192"/>
                  </a:lnTo>
                  <a:cubicBezTo>
                    <a:pt x="293" y="192"/>
                    <a:pt x="293" y="184"/>
                    <a:pt x="293" y="184"/>
                  </a:cubicBezTo>
                  <a:cubicBezTo>
                    <a:pt x="284" y="175"/>
                    <a:pt x="276" y="159"/>
                    <a:pt x="276" y="150"/>
                  </a:cubicBezTo>
                  <a:cubicBezTo>
                    <a:pt x="268" y="150"/>
                    <a:pt x="268" y="150"/>
                    <a:pt x="268" y="150"/>
                  </a:cubicBezTo>
                  <a:cubicBezTo>
                    <a:pt x="268" y="142"/>
                    <a:pt x="268" y="142"/>
                    <a:pt x="268" y="142"/>
                  </a:cubicBezTo>
                  <a:cubicBezTo>
                    <a:pt x="260" y="142"/>
                    <a:pt x="260" y="142"/>
                    <a:pt x="260" y="142"/>
                  </a:cubicBezTo>
                  <a:cubicBezTo>
                    <a:pt x="260" y="133"/>
                    <a:pt x="260" y="133"/>
                    <a:pt x="251" y="125"/>
                  </a:cubicBezTo>
                  <a:lnTo>
                    <a:pt x="243" y="117"/>
                  </a:lnTo>
                  <a:cubicBezTo>
                    <a:pt x="243" y="108"/>
                    <a:pt x="234" y="108"/>
                    <a:pt x="234" y="108"/>
                  </a:cubicBezTo>
                  <a:lnTo>
                    <a:pt x="234" y="100"/>
                  </a:lnTo>
                  <a:cubicBezTo>
                    <a:pt x="226" y="100"/>
                    <a:pt x="226" y="100"/>
                    <a:pt x="226" y="92"/>
                  </a:cubicBezTo>
                  <a:lnTo>
                    <a:pt x="218" y="92"/>
                  </a:lnTo>
                  <a:cubicBezTo>
                    <a:pt x="218" y="83"/>
                    <a:pt x="209" y="83"/>
                    <a:pt x="209" y="75"/>
                  </a:cubicBezTo>
                  <a:cubicBezTo>
                    <a:pt x="201" y="75"/>
                    <a:pt x="201" y="67"/>
                    <a:pt x="201" y="67"/>
                  </a:cubicBezTo>
                  <a:cubicBezTo>
                    <a:pt x="193" y="58"/>
                    <a:pt x="193" y="58"/>
                    <a:pt x="184" y="58"/>
                  </a:cubicBezTo>
                  <a:cubicBezTo>
                    <a:pt x="184" y="50"/>
                    <a:pt x="176" y="50"/>
                    <a:pt x="176" y="41"/>
                  </a:cubicBezTo>
                  <a:cubicBezTo>
                    <a:pt x="176" y="41"/>
                    <a:pt x="167" y="41"/>
                    <a:pt x="167" y="33"/>
                  </a:cubicBezTo>
                  <a:cubicBezTo>
                    <a:pt x="167" y="33"/>
                    <a:pt x="159" y="33"/>
                    <a:pt x="159" y="25"/>
                  </a:cubicBezTo>
                  <a:cubicBezTo>
                    <a:pt x="151" y="25"/>
                    <a:pt x="151" y="25"/>
                    <a:pt x="151" y="25"/>
                  </a:cubicBezTo>
                  <a:cubicBezTo>
                    <a:pt x="151" y="16"/>
                    <a:pt x="142" y="16"/>
                    <a:pt x="142" y="16"/>
                  </a:cubicBezTo>
                  <a:lnTo>
                    <a:pt x="134" y="8"/>
                  </a:lnTo>
                  <a:lnTo>
                    <a:pt x="126" y="8"/>
                  </a:lnTo>
                  <a:cubicBezTo>
                    <a:pt x="126" y="0"/>
                    <a:pt x="117" y="0"/>
                    <a:pt x="117" y="8"/>
                  </a:cubicBezTo>
                  <a:cubicBezTo>
                    <a:pt x="0" y="150"/>
                    <a:pt x="0" y="150"/>
                    <a:pt x="0" y="150"/>
                  </a:cubicBezTo>
                  <a:lnTo>
                    <a:pt x="0" y="159"/>
                  </a:lnTo>
                  <a:lnTo>
                    <a:pt x="9" y="159"/>
                  </a:lnTo>
                  <a:lnTo>
                    <a:pt x="9" y="167"/>
                  </a:lnTo>
                  <a:lnTo>
                    <a:pt x="17" y="167"/>
                  </a:lnTo>
                  <a:cubicBezTo>
                    <a:pt x="17" y="175"/>
                    <a:pt x="17" y="175"/>
                    <a:pt x="17" y="175"/>
                  </a:cubicBezTo>
                  <a:cubicBezTo>
                    <a:pt x="25" y="175"/>
                    <a:pt x="25" y="184"/>
                    <a:pt x="25" y="184"/>
                  </a:cubicBezTo>
                  <a:lnTo>
                    <a:pt x="34" y="192"/>
                  </a:lnTo>
                  <a:lnTo>
                    <a:pt x="34" y="200"/>
                  </a:lnTo>
                  <a:cubicBezTo>
                    <a:pt x="42" y="200"/>
                    <a:pt x="42" y="200"/>
                    <a:pt x="42" y="209"/>
                  </a:cubicBezTo>
                  <a:cubicBezTo>
                    <a:pt x="42" y="209"/>
                    <a:pt x="51" y="209"/>
                    <a:pt x="51" y="217"/>
                  </a:cubicBezTo>
                  <a:cubicBezTo>
                    <a:pt x="51" y="217"/>
                    <a:pt x="59" y="217"/>
                    <a:pt x="59" y="226"/>
                  </a:cubicBezTo>
                  <a:cubicBezTo>
                    <a:pt x="59" y="226"/>
                    <a:pt x="59" y="234"/>
                    <a:pt x="67" y="234"/>
                  </a:cubicBezTo>
                  <a:cubicBezTo>
                    <a:pt x="67" y="242"/>
                    <a:pt x="67" y="242"/>
                    <a:pt x="67" y="242"/>
                  </a:cubicBezTo>
                  <a:cubicBezTo>
                    <a:pt x="75" y="242"/>
                    <a:pt x="75" y="250"/>
                    <a:pt x="75" y="250"/>
                  </a:cubicBezTo>
                  <a:cubicBezTo>
                    <a:pt x="75" y="259"/>
                    <a:pt x="84" y="259"/>
                    <a:pt x="84" y="259"/>
                  </a:cubicBezTo>
                  <a:cubicBezTo>
                    <a:pt x="84" y="267"/>
                    <a:pt x="84" y="267"/>
                    <a:pt x="84" y="267"/>
                  </a:cubicBezTo>
                  <a:lnTo>
                    <a:pt x="92" y="276"/>
                  </a:lnTo>
                  <a:cubicBezTo>
                    <a:pt x="92" y="276"/>
                    <a:pt x="92" y="284"/>
                    <a:pt x="101" y="292"/>
                  </a:cubicBezTo>
                  <a:lnTo>
                    <a:pt x="101" y="301"/>
                  </a:lnTo>
                  <a:lnTo>
                    <a:pt x="109" y="309"/>
                  </a:lnTo>
                  <a:cubicBezTo>
                    <a:pt x="109" y="317"/>
                    <a:pt x="109" y="317"/>
                    <a:pt x="109" y="317"/>
                  </a:cubicBezTo>
                  <a:cubicBezTo>
                    <a:pt x="109" y="326"/>
                    <a:pt x="117" y="326"/>
                    <a:pt x="117" y="326"/>
                  </a:cubicBezTo>
                  <a:lnTo>
                    <a:pt x="117" y="334"/>
                  </a:lnTo>
                  <a:lnTo>
                    <a:pt x="117" y="342"/>
                  </a:lnTo>
                  <a:lnTo>
                    <a:pt x="117" y="351"/>
                  </a:lnTo>
                  <a:cubicBezTo>
                    <a:pt x="126" y="351"/>
                    <a:pt x="126" y="351"/>
                    <a:pt x="126" y="351"/>
                  </a:cubicBezTo>
                  <a:cubicBezTo>
                    <a:pt x="126" y="359"/>
                    <a:pt x="126" y="359"/>
                    <a:pt x="126" y="359"/>
                  </a:cubicBezTo>
                  <a:lnTo>
                    <a:pt x="134" y="368"/>
                  </a:lnTo>
                  <a:lnTo>
                    <a:pt x="335" y="284"/>
                  </a:lnTo>
                  <a:close/>
                  <a:moveTo>
                    <a:pt x="335" y="284"/>
                  </a:moveTo>
                  <a:lnTo>
                    <a:pt x="335" y="284"/>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2" name="Freeform 498"/>
            <p:cNvSpPr>
              <a:spLocks noChangeArrowheads="1"/>
            </p:cNvSpPr>
            <p:nvPr/>
          </p:nvSpPr>
          <p:spPr bwMode="auto">
            <a:xfrm>
              <a:off x="3986213" y="5253037"/>
              <a:ext cx="39687" cy="57150"/>
            </a:xfrm>
            <a:custGeom>
              <a:avLst/>
              <a:gdLst>
                <a:gd name="T0" fmla="*/ 8 w 109"/>
                <a:gd name="T1" fmla="*/ 151 h 160"/>
                <a:gd name="T2" fmla="*/ 17 w 109"/>
                <a:gd name="T3" fmla="*/ 151 h 160"/>
                <a:gd name="T4" fmla="*/ 17 w 109"/>
                <a:gd name="T5" fmla="*/ 159 h 160"/>
                <a:gd name="T6" fmla="*/ 25 w 109"/>
                <a:gd name="T7" fmla="*/ 159 h 160"/>
                <a:gd name="T8" fmla="*/ 33 w 109"/>
                <a:gd name="T9" fmla="*/ 159 h 160"/>
                <a:gd name="T10" fmla="*/ 108 w 109"/>
                <a:gd name="T11" fmla="*/ 9 h 160"/>
                <a:gd name="T12" fmla="*/ 100 w 109"/>
                <a:gd name="T13" fmla="*/ 9 h 160"/>
                <a:gd name="T14" fmla="*/ 92 w 109"/>
                <a:gd name="T15" fmla="*/ 0 h 160"/>
                <a:gd name="T16" fmla="*/ 83 w 109"/>
                <a:gd name="T17" fmla="*/ 0 h 160"/>
                <a:gd name="T18" fmla="*/ 67 w 109"/>
                <a:gd name="T19" fmla="*/ 0 h 160"/>
                <a:gd name="T20" fmla="*/ 58 w 109"/>
                <a:gd name="T21" fmla="*/ 0 h 160"/>
                <a:gd name="T22" fmla="*/ 41 w 109"/>
                <a:gd name="T23" fmla="*/ 0 h 160"/>
                <a:gd name="T24" fmla="*/ 33 w 109"/>
                <a:gd name="T25" fmla="*/ 0 h 160"/>
                <a:gd name="T26" fmla="*/ 25 w 109"/>
                <a:gd name="T27" fmla="*/ 0 h 160"/>
                <a:gd name="T28" fmla="*/ 17 w 109"/>
                <a:gd name="T29" fmla="*/ 0 h 160"/>
                <a:gd name="T30" fmla="*/ 8 w 109"/>
                <a:gd name="T31" fmla="*/ 0 h 160"/>
                <a:gd name="T32" fmla="*/ 0 w 109"/>
                <a:gd name="T33" fmla="*/ 9 h 160"/>
                <a:gd name="T34" fmla="*/ 0 w 109"/>
                <a:gd name="T35" fmla="*/ 142 h 160"/>
                <a:gd name="T36" fmla="*/ 0 w 109"/>
                <a:gd name="T37" fmla="*/ 151 h 160"/>
                <a:gd name="T38" fmla="*/ 8 w 109"/>
                <a:gd name="T39" fmla="*/ 151 h 160"/>
                <a:gd name="T40" fmla="*/ 8 w 109"/>
                <a:gd name="T41" fmla="*/ 151 h 160"/>
                <a:gd name="T42" fmla="*/ 8 w 109"/>
                <a:gd name="T43" fmla="*/ 1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60">
                  <a:moveTo>
                    <a:pt x="8" y="151"/>
                  </a:moveTo>
                  <a:lnTo>
                    <a:pt x="17" y="151"/>
                  </a:lnTo>
                  <a:lnTo>
                    <a:pt x="17" y="159"/>
                  </a:lnTo>
                  <a:cubicBezTo>
                    <a:pt x="25" y="159"/>
                    <a:pt x="25" y="159"/>
                    <a:pt x="25" y="159"/>
                  </a:cubicBezTo>
                  <a:cubicBezTo>
                    <a:pt x="33" y="159"/>
                    <a:pt x="33" y="159"/>
                    <a:pt x="33" y="159"/>
                  </a:cubicBezTo>
                  <a:cubicBezTo>
                    <a:pt x="108" y="9"/>
                    <a:pt x="108" y="9"/>
                    <a:pt x="108" y="9"/>
                  </a:cubicBezTo>
                  <a:lnTo>
                    <a:pt x="100" y="9"/>
                  </a:lnTo>
                  <a:cubicBezTo>
                    <a:pt x="92" y="9"/>
                    <a:pt x="92" y="0"/>
                    <a:pt x="92" y="0"/>
                  </a:cubicBezTo>
                  <a:lnTo>
                    <a:pt x="83" y="0"/>
                  </a:lnTo>
                  <a:cubicBezTo>
                    <a:pt x="75" y="0"/>
                    <a:pt x="75" y="0"/>
                    <a:pt x="67" y="0"/>
                  </a:cubicBezTo>
                  <a:lnTo>
                    <a:pt x="58" y="0"/>
                  </a:lnTo>
                  <a:cubicBezTo>
                    <a:pt x="50" y="0"/>
                    <a:pt x="50" y="0"/>
                    <a:pt x="41" y="0"/>
                  </a:cubicBezTo>
                  <a:lnTo>
                    <a:pt x="33" y="0"/>
                  </a:lnTo>
                  <a:lnTo>
                    <a:pt x="25" y="0"/>
                  </a:lnTo>
                  <a:lnTo>
                    <a:pt x="17" y="0"/>
                  </a:lnTo>
                  <a:lnTo>
                    <a:pt x="8" y="0"/>
                  </a:lnTo>
                  <a:cubicBezTo>
                    <a:pt x="8" y="0"/>
                    <a:pt x="0" y="0"/>
                    <a:pt x="0" y="9"/>
                  </a:cubicBezTo>
                  <a:cubicBezTo>
                    <a:pt x="0" y="142"/>
                    <a:pt x="0" y="142"/>
                    <a:pt x="0" y="142"/>
                  </a:cubicBezTo>
                  <a:cubicBezTo>
                    <a:pt x="0" y="151"/>
                    <a:pt x="0" y="151"/>
                    <a:pt x="0" y="151"/>
                  </a:cubicBezTo>
                  <a:lnTo>
                    <a:pt x="8" y="151"/>
                  </a:lnTo>
                  <a:close/>
                  <a:moveTo>
                    <a:pt x="8" y="151"/>
                  </a:moveTo>
                  <a:lnTo>
                    <a:pt x="8" y="151"/>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3" name="Freeform 499"/>
            <p:cNvSpPr>
              <a:spLocks noChangeArrowheads="1"/>
            </p:cNvSpPr>
            <p:nvPr/>
          </p:nvSpPr>
          <p:spPr bwMode="auto">
            <a:xfrm>
              <a:off x="4056063" y="5267324"/>
              <a:ext cx="50800" cy="76200"/>
            </a:xfrm>
            <a:custGeom>
              <a:avLst/>
              <a:gdLst>
                <a:gd name="T0" fmla="*/ 17 w 143"/>
                <a:gd name="T1" fmla="*/ 192 h 210"/>
                <a:gd name="T2" fmla="*/ 25 w 143"/>
                <a:gd name="T3" fmla="*/ 201 h 210"/>
                <a:gd name="T4" fmla="*/ 34 w 143"/>
                <a:gd name="T5" fmla="*/ 201 h 210"/>
                <a:gd name="T6" fmla="*/ 42 w 143"/>
                <a:gd name="T7" fmla="*/ 201 h 210"/>
                <a:gd name="T8" fmla="*/ 142 w 143"/>
                <a:gd name="T9" fmla="*/ 59 h 210"/>
                <a:gd name="T10" fmla="*/ 142 w 143"/>
                <a:gd name="T11" fmla="*/ 42 h 210"/>
                <a:gd name="T12" fmla="*/ 134 w 143"/>
                <a:gd name="T13" fmla="*/ 42 h 210"/>
                <a:gd name="T14" fmla="*/ 126 w 143"/>
                <a:gd name="T15" fmla="*/ 42 h 210"/>
                <a:gd name="T16" fmla="*/ 117 w 143"/>
                <a:gd name="T17" fmla="*/ 33 h 210"/>
                <a:gd name="T18" fmla="*/ 109 w 143"/>
                <a:gd name="T19" fmla="*/ 25 h 210"/>
                <a:gd name="T20" fmla="*/ 100 w 143"/>
                <a:gd name="T21" fmla="*/ 25 h 210"/>
                <a:gd name="T22" fmla="*/ 84 w 143"/>
                <a:gd name="T23" fmla="*/ 17 h 210"/>
                <a:gd name="T24" fmla="*/ 75 w 143"/>
                <a:gd name="T25" fmla="*/ 9 h 210"/>
                <a:gd name="T26" fmla="*/ 59 w 143"/>
                <a:gd name="T27" fmla="*/ 9 h 210"/>
                <a:gd name="T28" fmla="*/ 42 w 143"/>
                <a:gd name="T29" fmla="*/ 0 h 210"/>
                <a:gd name="T30" fmla="*/ 0 w 143"/>
                <a:gd name="T31" fmla="*/ 184 h 210"/>
                <a:gd name="T32" fmla="*/ 8 w 143"/>
                <a:gd name="T33" fmla="*/ 184 h 210"/>
                <a:gd name="T34" fmla="*/ 17 w 143"/>
                <a:gd name="T35" fmla="*/ 192 h 210"/>
                <a:gd name="T36" fmla="*/ 17 w 143"/>
                <a:gd name="T37" fmla="*/ 192 h 210"/>
                <a:gd name="T38" fmla="*/ 17 w 143"/>
                <a:gd name="T3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10">
                  <a:moveTo>
                    <a:pt x="17" y="192"/>
                  </a:moveTo>
                  <a:cubicBezTo>
                    <a:pt x="25" y="192"/>
                    <a:pt x="25" y="192"/>
                    <a:pt x="25" y="201"/>
                  </a:cubicBezTo>
                  <a:lnTo>
                    <a:pt x="34" y="201"/>
                  </a:lnTo>
                  <a:cubicBezTo>
                    <a:pt x="42" y="209"/>
                    <a:pt x="42" y="209"/>
                    <a:pt x="42" y="201"/>
                  </a:cubicBezTo>
                  <a:cubicBezTo>
                    <a:pt x="142" y="59"/>
                    <a:pt x="142" y="59"/>
                    <a:pt x="142" y="59"/>
                  </a:cubicBezTo>
                  <a:cubicBezTo>
                    <a:pt x="142" y="50"/>
                    <a:pt x="142" y="50"/>
                    <a:pt x="142" y="42"/>
                  </a:cubicBezTo>
                  <a:cubicBezTo>
                    <a:pt x="134" y="42"/>
                    <a:pt x="134" y="42"/>
                    <a:pt x="134" y="42"/>
                  </a:cubicBezTo>
                  <a:lnTo>
                    <a:pt x="126" y="42"/>
                  </a:lnTo>
                  <a:cubicBezTo>
                    <a:pt x="126" y="42"/>
                    <a:pt x="126" y="33"/>
                    <a:pt x="117" y="33"/>
                  </a:cubicBezTo>
                  <a:cubicBezTo>
                    <a:pt x="117" y="33"/>
                    <a:pt x="109" y="33"/>
                    <a:pt x="109" y="25"/>
                  </a:cubicBezTo>
                  <a:lnTo>
                    <a:pt x="100" y="25"/>
                  </a:lnTo>
                  <a:cubicBezTo>
                    <a:pt x="92" y="25"/>
                    <a:pt x="92" y="17"/>
                    <a:pt x="84" y="17"/>
                  </a:cubicBezTo>
                  <a:cubicBezTo>
                    <a:pt x="84" y="17"/>
                    <a:pt x="75" y="17"/>
                    <a:pt x="75" y="9"/>
                  </a:cubicBezTo>
                  <a:cubicBezTo>
                    <a:pt x="67" y="9"/>
                    <a:pt x="67" y="9"/>
                    <a:pt x="59" y="9"/>
                  </a:cubicBezTo>
                  <a:cubicBezTo>
                    <a:pt x="59" y="9"/>
                    <a:pt x="50" y="0"/>
                    <a:pt x="42" y="0"/>
                  </a:cubicBezTo>
                  <a:cubicBezTo>
                    <a:pt x="0" y="184"/>
                    <a:pt x="0" y="184"/>
                    <a:pt x="0" y="184"/>
                  </a:cubicBezTo>
                  <a:lnTo>
                    <a:pt x="8" y="184"/>
                  </a:lnTo>
                  <a:lnTo>
                    <a:pt x="17" y="192"/>
                  </a:lnTo>
                  <a:close/>
                  <a:moveTo>
                    <a:pt x="17" y="192"/>
                  </a:moveTo>
                  <a:lnTo>
                    <a:pt x="17" y="192"/>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4" name="Freeform 500"/>
            <p:cNvSpPr>
              <a:spLocks noChangeArrowheads="1"/>
            </p:cNvSpPr>
            <p:nvPr/>
          </p:nvSpPr>
          <p:spPr bwMode="auto">
            <a:xfrm>
              <a:off x="3854450" y="5253037"/>
              <a:ext cx="114300" cy="79375"/>
            </a:xfrm>
            <a:custGeom>
              <a:avLst/>
              <a:gdLst>
                <a:gd name="T0" fmla="*/ 251 w 319"/>
                <a:gd name="T1" fmla="*/ 151 h 219"/>
                <a:gd name="T2" fmla="*/ 267 w 319"/>
                <a:gd name="T3" fmla="*/ 151 h 219"/>
                <a:gd name="T4" fmla="*/ 284 w 319"/>
                <a:gd name="T5" fmla="*/ 151 h 219"/>
                <a:gd name="T6" fmla="*/ 301 w 319"/>
                <a:gd name="T7" fmla="*/ 151 h 219"/>
                <a:gd name="T8" fmla="*/ 318 w 319"/>
                <a:gd name="T9" fmla="*/ 142 h 219"/>
                <a:gd name="T10" fmla="*/ 301 w 319"/>
                <a:gd name="T11" fmla="*/ 0 h 219"/>
                <a:gd name="T12" fmla="*/ 276 w 319"/>
                <a:gd name="T13" fmla="*/ 9 h 219"/>
                <a:gd name="T14" fmla="*/ 259 w 319"/>
                <a:gd name="T15" fmla="*/ 9 h 219"/>
                <a:gd name="T16" fmla="*/ 234 w 319"/>
                <a:gd name="T17" fmla="*/ 17 h 219"/>
                <a:gd name="T18" fmla="*/ 217 w 319"/>
                <a:gd name="T19" fmla="*/ 17 h 219"/>
                <a:gd name="T20" fmla="*/ 192 w 319"/>
                <a:gd name="T21" fmla="*/ 25 h 219"/>
                <a:gd name="T22" fmla="*/ 175 w 319"/>
                <a:gd name="T23" fmla="*/ 34 h 219"/>
                <a:gd name="T24" fmla="*/ 159 w 319"/>
                <a:gd name="T25" fmla="*/ 34 h 219"/>
                <a:gd name="T26" fmla="*/ 125 w 319"/>
                <a:gd name="T27" fmla="*/ 51 h 219"/>
                <a:gd name="T28" fmla="*/ 108 w 319"/>
                <a:gd name="T29" fmla="*/ 59 h 219"/>
                <a:gd name="T30" fmla="*/ 84 w 319"/>
                <a:gd name="T31" fmla="*/ 67 h 219"/>
                <a:gd name="T32" fmla="*/ 58 w 319"/>
                <a:gd name="T33" fmla="*/ 84 h 219"/>
                <a:gd name="T34" fmla="*/ 42 w 319"/>
                <a:gd name="T35" fmla="*/ 92 h 219"/>
                <a:gd name="T36" fmla="*/ 25 w 319"/>
                <a:gd name="T37" fmla="*/ 109 h 219"/>
                <a:gd name="T38" fmla="*/ 8 w 319"/>
                <a:gd name="T39" fmla="*/ 117 h 219"/>
                <a:gd name="T40" fmla="*/ 0 w 319"/>
                <a:gd name="T41" fmla="*/ 134 h 219"/>
                <a:gd name="T42" fmla="*/ 67 w 319"/>
                <a:gd name="T43" fmla="*/ 218 h 219"/>
                <a:gd name="T44" fmla="*/ 75 w 319"/>
                <a:gd name="T45" fmla="*/ 209 h 219"/>
                <a:gd name="T46" fmla="*/ 92 w 319"/>
                <a:gd name="T47" fmla="*/ 201 h 219"/>
                <a:gd name="T48" fmla="*/ 108 w 319"/>
                <a:gd name="T49" fmla="*/ 193 h 219"/>
                <a:gd name="T50" fmla="*/ 125 w 319"/>
                <a:gd name="T51" fmla="*/ 184 h 219"/>
                <a:gd name="T52" fmla="*/ 150 w 319"/>
                <a:gd name="T53" fmla="*/ 176 h 219"/>
                <a:gd name="T54" fmla="*/ 167 w 319"/>
                <a:gd name="T55" fmla="*/ 167 h 219"/>
                <a:gd name="T56" fmla="*/ 184 w 319"/>
                <a:gd name="T57" fmla="*/ 167 h 219"/>
                <a:gd name="T58" fmla="*/ 209 w 319"/>
                <a:gd name="T59" fmla="*/ 159 h 219"/>
                <a:gd name="T60" fmla="*/ 226 w 319"/>
                <a:gd name="T61" fmla="*/ 159 h 219"/>
                <a:gd name="T62" fmla="*/ 242 w 319"/>
                <a:gd name="T63" fmla="*/ 151 h 219"/>
                <a:gd name="T64" fmla="*/ 242 w 319"/>
                <a:gd name="T65" fmla="*/ 1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219">
                  <a:moveTo>
                    <a:pt x="242" y="151"/>
                  </a:moveTo>
                  <a:cubicBezTo>
                    <a:pt x="251" y="151"/>
                    <a:pt x="251" y="151"/>
                    <a:pt x="251" y="151"/>
                  </a:cubicBezTo>
                  <a:lnTo>
                    <a:pt x="259" y="151"/>
                  </a:lnTo>
                  <a:lnTo>
                    <a:pt x="267" y="151"/>
                  </a:lnTo>
                  <a:lnTo>
                    <a:pt x="276" y="151"/>
                  </a:lnTo>
                  <a:lnTo>
                    <a:pt x="284" y="151"/>
                  </a:lnTo>
                  <a:lnTo>
                    <a:pt x="293" y="151"/>
                  </a:lnTo>
                  <a:lnTo>
                    <a:pt x="301" y="151"/>
                  </a:lnTo>
                  <a:lnTo>
                    <a:pt x="309" y="151"/>
                  </a:lnTo>
                  <a:cubicBezTo>
                    <a:pt x="318" y="151"/>
                    <a:pt x="318" y="142"/>
                    <a:pt x="318" y="142"/>
                  </a:cubicBezTo>
                  <a:cubicBezTo>
                    <a:pt x="309" y="9"/>
                    <a:pt x="309" y="9"/>
                    <a:pt x="309" y="9"/>
                  </a:cubicBezTo>
                  <a:cubicBezTo>
                    <a:pt x="309" y="9"/>
                    <a:pt x="309" y="0"/>
                    <a:pt x="301" y="0"/>
                  </a:cubicBezTo>
                  <a:lnTo>
                    <a:pt x="293" y="0"/>
                  </a:lnTo>
                  <a:cubicBezTo>
                    <a:pt x="284" y="9"/>
                    <a:pt x="284" y="9"/>
                    <a:pt x="276" y="9"/>
                  </a:cubicBezTo>
                  <a:lnTo>
                    <a:pt x="267" y="9"/>
                  </a:lnTo>
                  <a:lnTo>
                    <a:pt x="259" y="9"/>
                  </a:lnTo>
                  <a:cubicBezTo>
                    <a:pt x="251" y="9"/>
                    <a:pt x="251" y="9"/>
                    <a:pt x="242" y="9"/>
                  </a:cubicBezTo>
                  <a:lnTo>
                    <a:pt x="234" y="17"/>
                  </a:lnTo>
                  <a:cubicBezTo>
                    <a:pt x="226" y="17"/>
                    <a:pt x="226" y="17"/>
                    <a:pt x="226" y="17"/>
                  </a:cubicBezTo>
                  <a:lnTo>
                    <a:pt x="217" y="17"/>
                  </a:lnTo>
                  <a:cubicBezTo>
                    <a:pt x="209" y="17"/>
                    <a:pt x="209" y="17"/>
                    <a:pt x="200" y="25"/>
                  </a:cubicBezTo>
                  <a:lnTo>
                    <a:pt x="192" y="25"/>
                  </a:lnTo>
                  <a:cubicBezTo>
                    <a:pt x="184" y="25"/>
                    <a:pt x="184" y="25"/>
                    <a:pt x="184" y="25"/>
                  </a:cubicBezTo>
                  <a:cubicBezTo>
                    <a:pt x="175" y="34"/>
                    <a:pt x="175" y="34"/>
                    <a:pt x="175" y="34"/>
                  </a:cubicBezTo>
                  <a:cubicBezTo>
                    <a:pt x="167" y="34"/>
                    <a:pt x="167" y="34"/>
                    <a:pt x="167" y="34"/>
                  </a:cubicBezTo>
                  <a:lnTo>
                    <a:pt x="159" y="34"/>
                  </a:lnTo>
                  <a:cubicBezTo>
                    <a:pt x="150" y="42"/>
                    <a:pt x="150" y="42"/>
                    <a:pt x="142" y="42"/>
                  </a:cubicBezTo>
                  <a:cubicBezTo>
                    <a:pt x="142" y="42"/>
                    <a:pt x="134" y="51"/>
                    <a:pt x="125" y="51"/>
                  </a:cubicBezTo>
                  <a:cubicBezTo>
                    <a:pt x="117" y="51"/>
                    <a:pt x="117" y="51"/>
                    <a:pt x="117" y="59"/>
                  </a:cubicBezTo>
                  <a:cubicBezTo>
                    <a:pt x="108" y="59"/>
                    <a:pt x="108" y="59"/>
                    <a:pt x="108" y="59"/>
                  </a:cubicBezTo>
                  <a:lnTo>
                    <a:pt x="100" y="59"/>
                  </a:lnTo>
                  <a:cubicBezTo>
                    <a:pt x="92" y="67"/>
                    <a:pt x="92" y="67"/>
                    <a:pt x="84" y="67"/>
                  </a:cubicBezTo>
                  <a:lnTo>
                    <a:pt x="75" y="75"/>
                  </a:lnTo>
                  <a:cubicBezTo>
                    <a:pt x="67" y="75"/>
                    <a:pt x="67" y="75"/>
                    <a:pt x="58" y="84"/>
                  </a:cubicBezTo>
                  <a:lnTo>
                    <a:pt x="50" y="92"/>
                  </a:lnTo>
                  <a:lnTo>
                    <a:pt x="42" y="92"/>
                  </a:lnTo>
                  <a:cubicBezTo>
                    <a:pt x="33" y="101"/>
                    <a:pt x="33" y="101"/>
                    <a:pt x="33" y="101"/>
                  </a:cubicBezTo>
                  <a:cubicBezTo>
                    <a:pt x="25" y="101"/>
                    <a:pt x="25" y="109"/>
                    <a:pt x="25" y="109"/>
                  </a:cubicBezTo>
                  <a:cubicBezTo>
                    <a:pt x="17" y="109"/>
                    <a:pt x="17" y="109"/>
                    <a:pt x="17" y="109"/>
                  </a:cubicBezTo>
                  <a:cubicBezTo>
                    <a:pt x="17" y="117"/>
                    <a:pt x="8" y="117"/>
                    <a:pt x="8" y="117"/>
                  </a:cubicBezTo>
                  <a:cubicBezTo>
                    <a:pt x="8" y="117"/>
                    <a:pt x="0" y="117"/>
                    <a:pt x="0" y="126"/>
                  </a:cubicBezTo>
                  <a:lnTo>
                    <a:pt x="0" y="134"/>
                  </a:lnTo>
                  <a:cubicBezTo>
                    <a:pt x="58" y="209"/>
                    <a:pt x="58" y="209"/>
                    <a:pt x="58" y="209"/>
                  </a:cubicBezTo>
                  <a:cubicBezTo>
                    <a:pt x="58" y="218"/>
                    <a:pt x="58" y="218"/>
                    <a:pt x="67" y="218"/>
                  </a:cubicBezTo>
                  <a:cubicBezTo>
                    <a:pt x="67" y="209"/>
                    <a:pt x="67" y="209"/>
                    <a:pt x="67" y="209"/>
                  </a:cubicBezTo>
                  <a:cubicBezTo>
                    <a:pt x="75" y="209"/>
                    <a:pt x="75" y="209"/>
                    <a:pt x="75" y="209"/>
                  </a:cubicBezTo>
                  <a:lnTo>
                    <a:pt x="84" y="201"/>
                  </a:lnTo>
                  <a:lnTo>
                    <a:pt x="92" y="201"/>
                  </a:lnTo>
                  <a:lnTo>
                    <a:pt x="100" y="201"/>
                  </a:lnTo>
                  <a:cubicBezTo>
                    <a:pt x="100" y="193"/>
                    <a:pt x="100" y="193"/>
                    <a:pt x="108" y="193"/>
                  </a:cubicBezTo>
                  <a:cubicBezTo>
                    <a:pt x="108" y="193"/>
                    <a:pt x="117" y="193"/>
                    <a:pt x="117" y="184"/>
                  </a:cubicBezTo>
                  <a:lnTo>
                    <a:pt x="125" y="184"/>
                  </a:lnTo>
                  <a:cubicBezTo>
                    <a:pt x="134" y="184"/>
                    <a:pt x="134" y="184"/>
                    <a:pt x="134" y="176"/>
                  </a:cubicBezTo>
                  <a:cubicBezTo>
                    <a:pt x="142" y="176"/>
                    <a:pt x="142" y="176"/>
                    <a:pt x="150" y="176"/>
                  </a:cubicBezTo>
                  <a:lnTo>
                    <a:pt x="159" y="176"/>
                  </a:lnTo>
                  <a:cubicBezTo>
                    <a:pt x="159" y="167"/>
                    <a:pt x="167" y="167"/>
                    <a:pt x="167" y="167"/>
                  </a:cubicBezTo>
                  <a:lnTo>
                    <a:pt x="175" y="167"/>
                  </a:lnTo>
                  <a:lnTo>
                    <a:pt x="184" y="167"/>
                  </a:lnTo>
                  <a:cubicBezTo>
                    <a:pt x="192" y="167"/>
                    <a:pt x="192" y="159"/>
                    <a:pt x="200" y="159"/>
                  </a:cubicBezTo>
                  <a:cubicBezTo>
                    <a:pt x="209" y="159"/>
                    <a:pt x="209" y="159"/>
                    <a:pt x="209" y="159"/>
                  </a:cubicBezTo>
                  <a:lnTo>
                    <a:pt x="217" y="159"/>
                  </a:lnTo>
                  <a:lnTo>
                    <a:pt x="226" y="159"/>
                  </a:lnTo>
                  <a:lnTo>
                    <a:pt x="234" y="151"/>
                  </a:lnTo>
                  <a:lnTo>
                    <a:pt x="242" y="151"/>
                  </a:lnTo>
                  <a:close/>
                  <a:moveTo>
                    <a:pt x="242" y="151"/>
                  </a:moveTo>
                  <a:lnTo>
                    <a:pt x="242" y="151"/>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5" name="Freeform 501"/>
            <p:cNvSpPr>
              <a:spLocks noChangeArrowheads="1"/>
            </p:cNvSpPr>
            <p:nvPr/>
          </p:nvSpPr>
          <p:spPr bwMode="auto">
            <a:xfrm>
              <a:off x="3776663" y="5313362"/>
              <a:ext cx="84137" cy="106362"/>
            </a:xfrm>
            <a:custGeom>
              <a:avLst/>
              <a:gdLst>
                <a:gd name="T0" fmla="*/ 83 w 235"/>
                <a:gd name="T1" fmla="*/ 101 h 294"/>
                <a:gd name="T2" fmla="*/ 75 w 235"/>
                <a:gd name="T3" fmla="*/ 109 h 294"/>
                <a:gd name="T4" fmla="*/ 58 w 235"/>
                <a:gd name="T5" fmla="*/ 134 h 294"/>
                <a:gd name="T6" fmla="*/ 50 w 235"/>
                <a:gd name="T7" fmla="*/ 151 h 294"/>
                <a:gd name="T8" fmla="*/ 24 w 235"/>
                <a:gd name="T9" fmla="*/ 185 h 294"/>
                <a:gd name="T10" fmla="*/ 24 w 235"/>
                <a:gd name="T11" fmla="*/ 201 h 294"/>
                <a:gd name="T12" fmla="*/ 16 w 235"/>
                <a:gd name="T13" fmla="*/ 226 h 294"/>
                <a:gd name="T14" fmla="*/ 8 w 235"/>
                <a:gd name="T15" fmla="*/ 243 h 294"/>
                <a:gd name="T16" fmla="*/ 0 w 235"/>
                <a:gd name="T17" fmla="*/ 260 h 294"/>
                <a:gd name="T18" fmla="*/ 50 w 235"/>
                <a:gd name="T19" fmla="*/ 293 h 294"/>
                <a:gd name="T20" fmla="*/ 66 w 235"/>
                <a:gd name="T21" fmla="*/ 285 h 294"/>
                <a:gd name="T22" fmla="*/ 66 w 235"/>
                <a:gd name="T23" fmla="*/ 268 h 294"/>
                <a:gd name="T24" fmla="*/ 75 w 235"/>
                <a:gd name="T25" fmla="*/ 251 h 294"/>
                <a:gd name="T26" fmla="*/ 91 w 235"/>
                <a:gd name="T27" fmla="*/ 235 h 294"/>
                <a:gd name="T28" fmla="*/ 100 w 235"/>
                <a:gd name="T29" fmla="*/ 226 h 294"/>
                <a:gd name="T30" fmla="*/ 116 w 235"/>
                <a:gd name="T31" fmla="*/ 193 h 294"/>
                <a:gd name="T32" fmla="*/ 133 w 235"/>
                <a:gd name="T33" fmla="*/ 176 h 294"/>
                <a:gd name="T34" fmla="*/ 150 w 235"/>
                <a:gd name="T35" fmla="*/ 159 h 294"/>
                <a:gd name="T36" fmla="*/ 158 w 235"/>
                <a:gd name="T37" fmla="*/ 151 h 294"/>
                <a:gd name="T38" fmla="*/ 167 w 235"/>
                <a:gd name="T39" fmla="*/ 134 h 294"/>
                <a:gd name="T40" fmla="*/ 183 w 235"/>
                <a:gd name="T41" fmla="*/ 118 h 294"/>
                <a:gd name="T42" fmla="*/ 200 w 235"/>
                <a:gd name="T43" fmla="*/ 101 h 294"/>
                <a:gd name="T44" fmla="*/ 217 w 235"/>
                <a:gd name="T45" fmla="*/ 92 h 294"/>
                <a:gd name="T46" fmla="*/ 225 w 235"/>
                <a:gd name="T47" fmla="*/ 84 h 294"/>
                <a:gd name="T48" fmla="*/ 234 w 235"/>
                <a:gd name="T49" fmla="*/ 67 h 294"/>
                <a:gd name="T50" fmla="*/ 167 w 235"/>
                <a:gd name="T51" fmla="*/ 0 h 294"/>
                <a:gd name="T52" fmla="*/ 150 w 235"/>
                <a:gd name="T53" fmla="*/ 9 h 294"/>
                <a:gd name="T54" fmla="*/ 142 w 235"/>
                <a:gd name="T55" fmla="*/ 26 h 294"/>
                <a:gd name="T56" fmla="*/ 125 w 235"/>
                <a:gd name="T57" fmla="*/ 42 h 294"/>
                <a:gd name="T58" fmla="*/ 108 w 235"/>
                <a:gd name="T59" fmla="*/ 59 h 294"/>
                <a:gd name="T60" fmla="*/ 91 w 235"/>
                <a:gd name="T61" fmla="*/ 84 h 294"/>
                <a:gd name="T62" fmla="*/ 83 w 235"/>
                <a:gd name="T63" fmla="*/ 9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94">
                  <a:moveTo>
                    <a:pt x="83" y="92"/>
                  </a:moveTo>
                  <a:lnTo>
                    <a:pt x="83" y="101"/>
                  </a:lnTo>
                  <a:lnTo>
                    <a:pt x="75" y="101"/>
                  </a:lnTo>
                  <a:cubicBezTo>
                    <a:pt x="75" y="109"/>
                    <a:pt x="75" y="109"/>
                    <a:pt x="75" y="109"/>
                  </a:cubicBezTo>
                  <a:cubicBezTo>
                    <a:pt x="66" y="118"/>
                    <a:pt x="66" y="118"/>
                    <a:pt x="66" y="126"/>
                  </a:cubicBezTo>
                  <a:cubicBezTo>
                    <a:pt x="58" y="126"/>
                    <a:pt x="58" y="134"/>
                    <a:pt x="58" y="134"/>
                  </a:cubicBezTo>
                  <a:cubicBezTo>
                    <a:pt x="50" y="143"/>
                    <a:pt x="50" y="143"/>
                    <a:pt x="50" y="143"/>
                  </a:cubicBezTo>
                  <a:lnTo>
                    <a:pt x="50" y="151"/>
                  </a:lnTo>
                  <a:cubicBezTo>
                    <a:pt x="41" y="159"/>
                    <a:pt x="41" y="168"/>
                    <a:pt x="33" y="176"/>
                  </a:cubicBezTo>
                  <a:cubicBezTo>
                    <a:pt x="33" y="176"/>
                    <a:pt x="33" y="185"/>
                    <a:pt x="24" y="185"/>
                  </a:cubicBezTo>
                  <a:cubicBezTo>
                    <a:pt x="24" y="193"/>
                    <a:pt x="24" y="193"/>
                    <a:pt x="24" y="193"/>
                  </a:cubicBezTo>
                  <a:lnTo>
                    <a:pt x="24" y="201"/>
                  </a:lnTo>
                  <a:lnTo>
                    <a:pt x="16" y="209"/>
                  </a:lnTo>
                  <a:cubicBezTo>
                    <a:pt x="16" y="218"/>
                    <a:pt x="16" y="218"/>
                    <a:pt x="16" y="226"/>
                  </a:cubicBezTo>
                  <a:cubicBezTo>
                    <a:pt x="8" y="226"/>
                    <a:pt x="8" y="226"/>
                    <a:pt x="8" y="235"/>
                  </a:cubicBezTo>
                  <a:lnTo>
                    <a:pt x="8" y="243"/>
                  </a:lnTo>
                  <a:cubicBezTo>
                    <a:pt x="8" y="243"/>
                    <a:pt x="0" y="243"/>
                    <a:pt x="0" y="251"/>
                  </a:cubicBezTo>
                  <a:lnTo>
                    <a:pt x="0" y="260"/>
                  </a:lnTo>
                  <a:cubicBezTo>
                    <a:pt x="0" y="268"/>
                    <a:pt x="0" y="268"/>
                    <a:pt x="0" y="268"/>
                  </a:cubicBezTo>
                  <a:cubicBezTo>
                    <a:pt x="50" y="293"/>
                    <a:pt x="50" y="293"/>
                    <a:pt x="50" y="293"/>
                  </a:cubicBezTo>
                  <a:cubicBezTo>
                    <a:pt x="58" y="293"/>
                    <a:pt x="58" y="293"/>
                    <a:pt x="58" y="285"/>
                  </a:cubicBezTo>
                  <a:lnTo>
                    <a:pt x="66" y="285"/>
                  </a:lnTo>
                  <a:lnTo>
                    <a:pt x="66" y="276"/>
                  </a:lnTo>
                  <a:lnTo>
                    <a:pt x="66" y="268"/>
                  </a:lnTo>
                  <a:cubicBezTo>
                    <a:pt x="75" y="268"/>
                    <a:pt x="75" y="268"/>
                    <a:pt x="75" y="260"/>
                  </a:cubicBezTo>
                  <a:lnTo>
                    <a:pt x="75" y="251"/>
                  </a:lnTo>
                  <a:cubicBezTo>
                    <a:pt x="83" y="251"/>
                    <a:pt x="83" y="251"/>
                    <a:pt x="83" y="243"/>
                  </a:cubicBezTo>
                  <a:lnTo>
                    <a:pt x="91" y="235"/>
                  </a:lnTo>
                  <a:lnTo>
                    <a:pt x="91" y="226"/>
                  </a:lnTo>
                  <a:lnTo>
                    <a:pt x="100" y="226"/>
                  </a:lnTo>
                  <a:cubicBezTo>
                    <a:pt x="100" y="218"/>
                    <a:pt x="100" y="218"/>
                    <a:pt x="100" y="218"/>
                  </a:cubicBezTo>
                  <a:cubicBezTo>
                    <a:pt x="108" y="209"/>
                    <a:pt x="108" y="201"/>
                    <a:pt x="116" y="193"/>
                  </a:cubicBezTo>
                  <a:lnTo>
                    <a:pt x="125" y="185"/>
                  </a:lnTo>
                  <a:cubicBezTo>
                    <a:pt x="125" y="176"/>
                    <a:pt x="133" y="176"/>
                    <a:pt x="133" y="176"/>
                  </a:cubicBezTo>
                  <a:cubicBezTo>
                    <a:pt x="133" y="168"/>
                    <a:pt x="142" y="168"/>
                    <a:pt x="142" y="159"/>
                  </a:cubicBezTo>
                  <a:lnTo>
                    <a:pt x="150" y="159"/>
                  </a:lnTo>
                  <a:lnTo>
                    <a:pt x="150" y="151"/>
                  </a:lnTo>
                  <a:lnTo>
                    <a:pt x="158" y="151"/>
                  </a:lnTo>
                  <a:cubicBezTo>
                    <a:pt x="158" y="143"/>
                    <a:pt x="158" y="143"/>
                    <a:pt x="158" y="143"/>
                  </a:cubicBezTo>
                  <a:cubicBezTo>
                    <a:pt x="167" y="143"/>
                    <a:pt x="167" y="134"/>
                    <a:pt x="167" y="134"/>
                  </a:cubicBezTo>
                  <a:cubicBezTo>
                    <a:pt x="175" y="134"/>
                    <a:pt x="175" y="126"/>
                    <a:pt x="175" y="126"/>
                  </a:cubicBezTo>
                  <a:cubicBezTo>
                    <a:pt x="183" y="126"/>
                    <a:pt x="183" y="118"/>
                    <a:pt x="183" y="118"/>
                  </a:cubicBezTo>
                  <a:cubicBezTo>
                    <a:pt x="192" y="118"/>
                    <a:pt x="192" y="109"/>
                    <a:pt x="192" y="109"/>
                  </a:cubicBezTo>
                  <a:cubicBezTo>
                    <a:pt x="200" y="109"/>
                    <a:pt x="200" y="109"/>
                    <a:pt x="200" y="101"/>
                  </a:cubicBezTo>
                  <a:lnTo>
                    <a:pt x="209" y="101"/>
                  </a:lnTo>
                  <a:cubicBezTo>
                    <a:pt x="209" y="92"/>
                    <a:pt x="217" y="92"/>
                    <a:pt x="217" y="92"/>
                  </a:cubicBezTo>
                  <a:lnTo>
                    <a:pt x="217" y="84"/>
                  </a:lnTo>
                  <a:cubicBezTo>
                    <a:pt x="225" y="84"/>
                    <a:pt x="225" y="84"/>
                    <a:pt x="225" y="84"/>
                  </a:cubicBezTo>
                  <a:lnTo>
                    <a:pt x="234" y="84"/>
                  </a:lnTo>
                  <a:cubicBezTo>
                    <a:pt x="234" y="76"/>
                    <a:pt x="234" y="76"/>
                    <a:pt x="234" y="67"/>
                  </a:cubicBezTo>
                  <a:cubicBezTo>
                    <a:pt x="175" y="0"/>
                    <a:pt x="175" y="0"/>
                    <a:pt x="175" y="0"/>
                  </a:cubicBezTo>
                  <a:cubicBezTo>
                    <a:pt x="167" y="0"/>
                    <a:pt x="167" y="0"/>
                    <a:pt x="167" y="0"/>
                  </a:cubicBezTo>
                  <a:cubicBezTo>
                    <a:pt x="158" y="0"/>
                    <a:pt x="158" y="0"/>
                    <a:pt x="158" y="9"/>
                  </a:cubicBezTo>
                  <a:lnTo>
                    <a:pt x="150" y="9"/>
                  </a:lnTo>
                  <a:lnTo>
                    <a:pt x="150" y="17"/>
                  </a:lnTo>
                  <a:cubicBezTo>
                    <a:pt x="142" y="17"/>
                    <a:pt x="142" y="26"/>
                    <a:pt x="142" y="26"/>
                  </a:cubicBezTo>
                  <a:lnTo>
                    <a:pt x="133" y="34"/>
                  </a:lnTo>
                  <a:lnTo>
                    <a:pt x="125" y="42"/>
                  </a:lnTo>
                  <a:lnTo>
                    <a:pt x="116" y="51"/>
                  </a:lnTo>
                  <a:cubicBezTo>
                    <a:pt x="116" y="59"/>
                    <a:pt x="108" y="59"/>
                    <a:pt x="108" y="59"/>
                  </a:cubicBezTo>
                  <a:cubicBezTo>
                    <a:pt x="108" y="67"/>
                    <a:pt x="100" y="67"/>
                    <a:pt x="100" y="76"/>
                  </a:cubicBezTo>
                  <a:cubicBezTo>
                    <a:pt x="91" y="76"/>
                    <a:pt x="91" y="84"/>
                    <a:pt x="91" y="84"/>
                  </a:cubicBezTo>
                  <a:lnTo>
                    <a:pt x="83" y="92"/>
                  </a:lnTo>
                  <a:close/>
                  <a:moveTo>
                    <a:pt x="83" y="92"/>
                  </a:moveTo>
                  <a:lnTo>
                    <a:pt x="83" y="92"/>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6" name="Freeform 502"/>
            <p:cNvSpPr>
              <a:spLocks noChangeArrowheads="1"/>
            </p:cNvSpPr>
            <p:nvPr/>
          </p:nvSpPr>
          <p:spPr bwMode="auto">
            <a:xfrm>
              <a:off x="3763963" y="5430837"/>
              <a:ext cx="26987" cy="93662"/>
            </a:xfrm>
            <a:custGeom>
              <a:avLst/>
              <a:gdLst>
                <a:gd name="T0" fmla="*/ 17 w 76"/>
                <a:gd name="T1" fmla="*/ 8 h 260"/>
                <a:gd name="T2" fmla="*/ 8 w 76"/>
                <a:gd name="T3" fmla="*/ 8 h 260"/>
                <a:gd name="T4" fmla="*/ 8 w 76"/>
                <a:gd name="T5" fmla="*/ 16 h 260"/>
                <a:gd name="T6" fmla="*/ 8 w 76"/>
                <a:gd name="T7" fmla="*/ 25 h 260"/>
                <a:gd name="T8" fmla="*/ 8 w 76"/>
                <a:gd name="T9" fmla="*/ 33 h 260"/>
                <a:gd name="T10" fmla="*/ 8 w 76"/>
                <a:gd name="T11" fmla="*/ 41 h 260"/>
                <a:gd name="T12" fmla="*/ 8 w 76"/>
                <a:gd name="T13" fmla="*/ 50 h 260"/>
                <a:gd name="T14" fmla="*/ 0 w 76"/>
                <a:gd name="T15" fmla="*/ 66 h 260"/>
                <a:gd name="T16" fmla="*/ 0 w 76"/>
                <a:gd name="T17" fmla="*/ 83 h 260"/>
                <a:gd name="T18" fmla="*/ 0 w 76"/>
                <a:gd name="T19" fmla="*/ 100 h 260"/>
                <a:gd name="T20" fmla="*/ 0 w 76"/>
                <a:gd name="T21" fmla="*/ 125 h 260"/>
                <a:gd name="T22" fmla="*/ 0 w 76"/>
                <a:gd name="T23" fmla="*/ 133 h 260"/>
                <a:gd name="T24" fmla="*/ 0 w 76"/>
                <a:gd name="T25" fmla="*/ 142 h 260"/>
                <a:gd name="T26" fmla="*/ 0 w 76"/>
                <a:gd name="T27" fmla="*/ 150 h 260"/>
                <a:gd name="T28" fmla="*/ 0 w 76"/>
                <a:gd name="T29" fmla="*/ 159 h 260"/>
                <a:gd name="T30" fmla="*/ 0 w 76"/>
                <a:gd name="T31" fmla="*/ 167 h 260"/>
                <a:gd name="T32" fmla="*/ 0 w 76"/>
                <a:gd name="T33" fmla="*/ 175 h 260"/>
                <a:gd name="T34" fmla="*/ 0 w 76"/>
                <a:gd name="T35" fmla="*/ 183 h 260"/>
                <a:gd name="T36" fmla="*/ 0 w 76"/>
                <a:gd name="T37" fmla="*/ 192 h 260"/>
                <a:gd name="T38" fmla="*/ 0 w 76"/>
                <a:gd name="T39" fmla="*/ 200 h 260"/>
                <a:gd name="T40" fmla="*/ 0 w 76"/>
                <a:gd name="T41" fmla="*/ 209 h 260"/>
                <a:gd name="T42" fmla="*/ 0 w 76"/>
                <a:gd name="T43" fmla="*/ 217 h 260"/>
                <a:gd name="T44" fmla="*/ 8 w 76"/>
                <a:gd name="T45" fmla="*/ 225 h 260"/>
                <a:gd name="T46" fmla="*/ 8 w 76"/>
                <a:gd name="T47" fmla="*/ 242 h 260"/>
                <a:gd name="T48" fmla="*/ 8 w 76"/>
                <a:gd name="T49" fmla="*/ 250 h 260"/>
                <a:gd name="T50" fmla="*/ 17 w 76"/>
                <a:gd name="T51" fmla="*/ 259 h 260"/>
                <a:gd name="T52" fmla="*/ 34 w 76"/>
                <a:gd name="T53" fmla="*/ 259 h 260"/>
                <a:gd name="T54" fmla="*/ 42 w 76"/>
                <a:gd name="T55" fmla="*/ 250 h 260"/>
                <a:gd name="T56" fmla="*/ 42 w 76"/>
                <a:gd name="T57" fmla="*/ 234 h 260"/>
                <a:gd name="T58" fmla="*/ 42 w 76"/>
                <a:gd name="T59" fmla="*/ 225 h 260"/>
                <a:gd name="T60" fmla="*/ 42 w 76"/>
                <a:gd name="T61" fmla="*/ 209 h 260"/>
                <a:gd name="T62" fmla="*/ 42 w 76"/>
                <a:gd name="T63" fmla="*/ 200 h 260"/>
                <a:gd name="T64" fmla="*/ 42 w 76"/>
                <a:gd name="T65" fmla="*/ 192 h 260"/>
                <a:gd name="T66" fmla="*/ 42 w 76"/>
                <a:gd name="T67" fmla="*/ 183 h 260"/>
                <a:gd name="T68" fmla="*/ 42 w 76"/>
                <a:gd name="T69" fmla="*/ 175 h 260"/>
                <a:gd name="T70" fmla="*/ 42 w 76"/>
                <a:gd name="T71" fmla="*/ 167 h 260"/>
                <a:gd name="T72" fmla="*/ 42 w 76"/>
                <a:gd name="T73" fmla="*/ 159 h 260"/>
                <a:gd name="T74" fmla="*/ 42 w 76"/>
                <a:gd name="T75" fmla="*/ 150 h 260"/>
                <a:gd name="T76" fmla="*/ 42 w 76"/>
                <a:gd name="T77" fmla="*/ 142 h 260"/>
                <a:gd name="T78" fmla="*/ 42 w 76"/>
                <a:gd name="T79" fmla="*/ 133 h 260"/>
                <a:gd name="T80" fmla="*/ 42 w 76"/>
                <a:gd name="T81" fmla="*/ 125 h 260"/>
                <a:gd name="T82" fmla="*/ 50 w 76"/>
                <a:gd name="T83" fmla="*/ 100 h 260"/>
                <a:gd name="T84" fmla="*/ 50 w 76"/>
                <a:gd name="T85" fmla="*/ 92 h 260"/>
                <a:gd name="T86" fmla="*/ 58 w 76"/>
                <a:gd name="T87" fmla="*/ 75 h 260"/>
                <a:gd name="T88" fmla="*/ 58 w 76"/>
                <a:gd name="T89" fmla="*/ 58 h 260"/>
                <a:gd name="T90" fmla="*/ 58 w 76"/>
                <a:gd name="T91" fmla="*/ 50 h 260"/>
                <a:gd name="T92" fmla="*/ 67 w 76"/>
                <a:gd name="T93" fmla="*/ 41 h 260"/>
                <a:gd name="T94" fmla="*/ 67 w 76"/>
                <a:gd name="T95" fmla="*/ 33 h 260"/>
                <a:gd name="T96" fmla="*/ 67 w 76"/>
                <a:gd name="T97" fmla="*/ 25 h 260"/>
                <a:gd name="T98" fmla="*/ 75 w 76"/>
                <a:gd name="T99" fmla="*/ 16 h 260"/>
                <a:gd name="T100" fmla="*/ 67 w 76"/>
                <a:gd name="T101" fmla="*/ 8 h 260"/>
                <a:gd name="T102" fmla="*/ 25 w 76"/>
                <a:gd name="T103" fmla="*/ 0 h 260"/>
                <a:gd name="T104" fmla="*/ 17 w 76"/>
                <a:gd name="T105" fmla="*/ 8 h 260"/>
                <a:gd name="T106" fmla="*/ 17 w 76"/>
                <a:gd name="T107" fmla="*/ 8 h 260"/>
                <a:gd name="T108" fmla="*/ 17 w 76"/>
                <a:gd name="T109" fmla="*/ 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 h="260">
                  <a:moveTo>
                    <a:pt x="17" y="8"/>
                  </a:moveTo>
                  <a:cubicBezTo>
                    <a:pt x="8" y="8"/>
                    <a:pt x="8" y="8"/>
                    <a:pt x="8" y="8"/>
                  </a:cubicBezTo>
                  <a:cubicBezTo>
                    <a:pt x="8" y="16"/>
                    <a:pt x="8" y="16"/>
                    <a:pt x="8" y="16"/>
                  </a:cubicBezTo>
                  <a:lnTo>
                    <a:pt x="8" y="25"/>
                  </a:lnTo>
                  <a:lnTo>
                    <a:pt x="8" y="33"/>
                  </a:lnTo>
                  <a:lnTo>
                    <a:pt x="8" y="41"/>
                  </a:lnTo>
                  <a:lnTo>
                    <a:pt x="8" y="50"/>
                  </a:lnTo>
                  <a:cubicBezTo>
                    <a:pt x="8" y="50"/>
                    <a:pt x="0" y="58"/>
                    <a:pt x="0" y="66"/>
                  </a:cubicBezTo>
                  <a:cubicBezTo>
                    <a:pt x="0" y="75"/>
                    <a:pt x="0" y="75"/>
                    <a:pt x="0" y="83"/>
                  </a:cubicBezTo>
                  <a:cubicBezTo>
                    <a:pt x="0" y="92"/>
                    <a:pt x="0" y="92"/>
                    <a:pt x="0" y="100"/>
                  </a:cubicBezTo>
                  <a:cubicBezTo>
                    <a:pt x="0" y="108"/>
                    <a:pt x="0" y="117"/>
                    <a:pt x="0" y="125"/>
                  </a:cubicBezTo>
                  <a:cubicBezTo>
                    <a:pt x="0" y="133"/>
                    <a:pt x="0" y="133"/>
                    <a:pt x="0" y="133"/>
                  </a:cubicBezTo>
                  <a:lnTo>
                    <a:pt x="0" y="142"/>
                  </a:lnTo>
                  <a:lnTo>
                    <a:pt x="0" y="150"/>
                  </a:lnTo>
                  <a:cubicBezTo>
                    <a:pt x="0" y="159"/>
                    <a:pt x="0" y="159"/>
                    <a:pt x="0" y="159"/>
                  </a:cubicBezTo>
                  <a:lnTo>
                    <a:pt x="0" y="167"/>
                  </a:lnTo>
                  <a:cubicBezTo>
                    <a:pt x="0" y="175"/>
                    <a:pt x="0" y="175"/>
                    <a:pt x="0" y="175"/>
                  </a:cubicBezTo>
                  <a:cubicBezTo>
                    <a:pt x="0" y="183"/>
                    <a:pt x="0" y="183"/>
                    <a:pt x="0" y="183"/>
                  </a:cubicBezTo>
                  <a:lnTo>
                    <a:pt x="0" y="192"/>
                  </a:lnTo>
                  <a:lnTo>
                    <a:pt x="0" y="200"/>
                  </a:lnTo>
                  <a:lnTo>
                    <a:pt x="0" y="209"/>
                  </a:lnTo>
                  <a:lnTo>
                    <a:pt x="0" y="217"/>
                  </a:lnTo>
                  <a:lnTo>
                    <a:pt x="8" y="225"/>
                  </a:lnTo>
                  <a:cubicBezTo>
                    <a:pt x="8" y="234"/>
                    <a:pt x="8" y="234"/>
                    <a:pt x="8" y="242"/>
                  </a:cubicBezTo>
                  <a:lnTo>
                    <a:pt x="8" y="250"/>
                  </a:lnTo>
                  <a:cubicBezTo>
                    <a:pt x="8" y="259"/>
                    <a:pt x="17" y="259"/>
                    <a:pt x="17" y="259"/>
                  </a:cubicBezTo>
                  <a:cubicBezTo>
                    <a:pt x="34" y="259"/>
                    <a:pt x="34" y="259"/>
                    <a:pt x="34" y="259"/>
                  </a:cubicBezTo>
                  <a:cubicBezTo>
                    <a:pt x="42" y="259"/>
                    <a:pt x="42" y="250"/>
                    <a:pt x="42" y="250"/>
                  </a:cubicBezTo>
                  <a:cubicBezTo>
                    <a:pt x="42" y="242"/>
                    <a:pt x="42" y="242"/>
                    <a:pt x="42" y="234"/>
                  </a:cubicBezTo>
                  <a:lnTo>
                    <a:pt x="42" y="225"/>
                  </a:lnTo>
                  <a:cubicBezTo>
                    <a:pt x="42" y="217"/>
                    <a:pt x="42" y="217"/>
                    <a:pt x="42" y="209"/>
                  </a:cubicBezTo>
                  <a:lnTo>
                    <a:pt x="42" y="200"/>
                  </a:lnTo>
                  <a:cubicBezTo>
                    <a:pt x="42" y="192"/>
                    <a:pt x="42" y="192"/>
                    <a:pt x="42" y="192"/>
                  </a:cubicBezTo>
                  <a:lnTo>
                    <a:pt x="42" y="183"/>
                  </a:lnTo>
                  <a:lnTo>
                    <a:pt x="42" y="175"/>
                  </a:lnTo>
                  <a:cubicBezTo>
                    <a:pt x="42" y="167"/>
                    <a:pt x="42" y="167"/>
                    <a:pt x="42" y="167"/>
                  </a:cubicBezTo>
                  <a:lnTo>
                    <a:pt x="42" y="159"/>
                  </a:lnTo>
                  <a:cubicBezTo>
                    <a:pt x="42" y="150"/>
                    <a:pt x="42" y="150"/>
                    <a:pt x="42" y="150"/>
                  </a:cubicBezTo>
                  <a:lnTo>
                    <a:pt x="42" y="142"/>
                  </a:lnTo>
                  <a:lnTo>
                    <a:pt x="42" y="133"/>
                  </a:lnTo>
                  <a:cubicBezTo>
                    <a:pt x="42" y="125"/>
                    <a:pt x="42" y="125"/>
                    <a:pt x="42" y="125"/>
                  </a:cubicBezTo>
                  <a:cubicBezTo>
                    <a:pt x="50" y="117"/>
                    <a:pt x="50" y="108"/>
                    <a:pt x="50" y="100"/>
                  </a:cubicBezTo>
                  <a:lnTo>
                    <a:pt x="50" y="92"/>
                  </a:lnTo>
                  <a:cubicBezTo>
                    <a:pt x="50" y="83"/>
                    <a:pt x="50" y="83"/>
                    <a:pt x="58" y="75"/>
                  </a:cubicBezTo>
                  <a:cubicBezTo>
                    <a:pt x="58" y="75"/>
                    <a:pt x="58" y="66"/>
                    <a:pt x="58" y="58"/>
                  </a:cubicBezTo>
                  <a:lnTo>
                    <a:pt x="58" y="50"/>
                  </a:lnTo>
                  <a:cubicBezTo>
                    <a:pt x="67" y="41"/>
                    <a:pt x="67" y="41"/>
                    <a:pt x="67" y="41"/>
                  </a:cubicBezTo>
                  <a:cubicBezTo>
                    <a:pt x="67" y="33"/>
                    <a:pt x="67" y="33"/>
                    <a:pt x="67" y="33"/>
                  </a:cubicBezTo>
                  <a:lnTo>
                    <a:pt x="67" y="25"/>
                  </a:lnTo>
                  <a:lnTo>
                    <a:pt x="75" y="16"/>
                  </a:lnTo>
                  <a:cubicBezTo>
                    <a:pt x="75" y="16"/>
                    <a:pt x="67" y="16"/>
                    <a:pt x="67" y="8"/>
                  </a:cubicBezTo>
                  <a:cubicBezTo>
                    <a:pt x="25" y="0"/>
                    <a:pt x="25" y="0"/>
                    <a:pt x="25" y="0"/>
                  </a:cubicBezTo>
                  <a:cubicBezTo>
                    <a:pt x="17" y="0"/>
                    <a:pt x="17" y="0"/>
                    <a:pt x="17" y="8"/>
                  </a:cubicBezTo>
                  <a:close/>
                  <a:moveTo>
                    <a:pt x="17" y="8"/>
                  </a:moveTo>
                  <a:lnTo>
                    <a:pt x="17" y="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sp>
          <p:nvSpPr>
            <p:cNvPr id="87" name="Freeform 503"/>
            <p:cNvSpPr>
              <a:spLocks noChangeArrowheads="1"/>
            </p:cNvSpPr>
            <p:nvPr/>
          </p:nvSpPr>
          <p:spPr bwMode="auto">
            <a:xfrm>
              <a:off x="3925888" y="5216524"/>
              <a:ext cx="142875" cy="304800"/>
            </a:xfrm>
            <a:custGeom>
              <a:avLst/>
              <a:gdLst>
                <a:gd name="T0" fmla="*/ 76 w 395"/>
                <a:gd name="T1" fmla="*/ 836 h 845"/>
                <a:gd name="T2" fmla="*/ 126 w 395"/>
                <a:gd name="T3" fmla="*/ 844 h 845"/>
                <a:gd name="T4" fmla="*/ 218 w 395"/>
                <a:gd name="T5" fmla="*/ 786 h 845"/>
                <a:gd name="T6" fmla="*/ 226 w 395"/>
                <a:gd name="T7" fmla="*/ 761 h 845"/>
                <a:gd name="T8" fmla="*/ 327 w 395"/>
                <a:gd name="T9" fmla="*/ 301 h 845"/>
                <a:gd name="T10" fmla="*/ 368 w 395"/>
                <a:gd name="T11" fmla="*/ 134 h 845"/>
                <a:gd name="T12" fmla="*/ 394 w 395"/>
                <a:gd name="T13" fmla="*/ 25 h 845"/>
                <a:gd name="T14" fmla="*/ 377 w 395"/>
                <a:gd name="T15" fmla="*/ 0 h 845"/>
                <a:gd name="T16" fmla="*/ 360 w 395"/>
                <a:gd name="T17" fmla="*/ 8 h 845"/>
                <a:gd name="T18" fmla="*/ 310 w 395"/>
                <a:gd name="T19" fmla="*/ 117 h 845"/>
                <a:gd name="T20" fmla="*/ 235 w 395"/>
                <a:gd name="T21" fmla="*/ 267 h 845"/>
                <a:gd name="T22" fmla="*/ 26 w 395"/>
                <a:gd name="T23" fmla="*/ 694 h 845"/>
                <a:gd name="T24" fmla="*/ 76 w 395"/>
                <a:gd name="T25" fmla="*/ 836 h 845"/>
                <a:gd name="T26" fmla="*/ 126 w 395"/>
                <a:gd name="T27" fmla="*/ 686 h 845"/>
                <a:gd name="T28" fmla="*/ 176 w 395"/>
                <a:gd name="T29" fmla="*/ 736 h 845"/>
                <a:gd name="T30" fmla="*/ 126 w 395"/>
                <a:gd name="T31" fmla="*/ 786 h 845"/>
                <a:gd name="T32" fmla="*/ 76 w 395"/>
                <a:gd name="T33" fmla="*/ 736 h 845"/>
                <a:gd name="T34" fmla="*/ 126 w 395"/>
                <a:gd name="T35" fmla="*/ 686 h 845"/>
                <a:gd name="T36" fmla="*/ 126 w 395"/>
                <a:gd name="T37" fmla="*/ 686 h 845"/>
                <a:gd name="T38" fmla="*/ 126 w 395"/>
                <a:gd name="T39" fmla="*/ 68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5" h="845">
                  <a:moveTo>
                    <a:pt x="76" y="836"/>
                  </a:moveTo>
                  <a:cubicBezTo>
                    <a:pt x="93" y="844"/>
                    <a:pt x="109" y="844"/>
                    <a:pt x="126" y="844"/>
                  </a:cubicBezTo>
                  <a:cubicBezTo>
                    <a:pt x="159" y="844"/>
                    <a:pt x="201" y="819"/>
                    <a:pt x="218" y="786"/>
                  </a:cubicBezTo>
                  <a:cubicBezTo>
                    <a:pt x="218" y="777"/>
                    <a:pt x="218" y="769"/>
                    <a:pt x="226" y="761"/>
                  </a:cubicBezTo>
                  <a:cubicBezTo>
                    <a:pt x="327" y="301"/>
                    <a:pt x="327" y="301"/>
                    <a:pt x="327" y="301"/>
                  </a:cubicBezTo>
                  <a:cubicBezTo>
                    <a:pt x="368" y="134"/>
                    <a:pt x="368" y="134"/>
                    <a:pt x="368" y="134"/>
                  </a:cubicBezTo>
                  <a:cubicBezTo>
                    <a:pt x="394" y="25"/>
                    <a:pt x="394" y="25"/>
                    <a:pt x="394" y="25"/>
                  </a:cubicBezTo>
                  <a:cubicBezTo>
                    <a:pt x="394" y="8"/>
                    <a:pt x="385" y="0"/>
                    <a:pt x="377" y="0"/>
                  </a:cubicBezTo>
                  <a:cubicBezTo>
                    <a:pt x="368" y="0"/>
                    <a:pt x="368" y="0"/>
                    <a:pt x="360" y="8"/>
                  </a:cubicBezTo>
                  <a:cubicBezTo>
                    <a:pt x="310" y="117"/>
                    <a:pt x="310" y="117"/>
                    <a:pt x="310" y="117"/>
                  </a:cubicBezTo>
                  <a:cubicBezTo>
                    <a:pt x="235" y="267"/>
                    <a:pt x="235" y="267"/>
                    <a:pt x="235" y="267"/>
                  </a:cubicBezTo>
                  <a:cubicBezTo>
                    <a:pt x="26" y="694"/>
                    <a:pt x="26" y="694"/>
                    <a:pt x="26" y="694"/>
                  </a:cubicBezTo>
                  <a:cubicBezTo>
                    <a:pt x="0" y="744"/>
                    <a:pt x="26" y="811"/>
                    <a:pt x="76" y="836"/>
                  </a:cubicBezTo>
                  <a:close/>
                  <a:moveTo>
                    <a:pt x="126" y="686"/>
                  </a:moveTo>
                  <a:cubicBezTo>
                    <a:pt x="151" y="686"/>
                    <a:pt x="176" y="711"/>
                    <a:pt x="176" y="736"/>
                  </a:cubicBezTo>
                  <a:cubicBezTo>
                    <a:pt x="176" y="769"/>
                    <a:pt x="151" y="786"/>
                    <a:pt x="126" y="786"/>
                  </a:cubicBezTo>
                  <a:cubicBezTo>
                    <a:pt x="101" y="786"/>
                    <a:pt x="76" y="769"/>
                    <a:pt x="76" y="736"/>
                  </a:cubicBezTo>
                  <a:cubicBezTo>
                    <a:pt x="76" y="711"/>
                    <a:pt x="101" y="686"/>
                    <a:pt x="126" y="686"/>
                  </a:cubicBezTo>
                  <a:close/>
                  <a:moveTo>
                    <a:pt x="126" y="686"/>
                  </a:moveTo>
                  <a:lnTo>
                    <a:pt x="126" y="686"/>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2400" dirty="0">
                <a:solidFill>
                  <a:prstClr val="white"/>
                </a:solidFill>
                <a:latin typeface="ITC Avant Garde Std Bk"/>
                <a:ea typeface="SimSun" charset="0"/>
              </a:endParaRPr>
            </a:p>
          </p:txBody>
        </p:sp>
      </p:grpSp>
      <p:sp>
        <p:nvSpPr>
          <p:cNvPr id="88" name="AutoShape 87"/>
          <p:cNvSpPr>
            <a:spLocks noChangeAspect="1"/>
          </p:cNvSpPr>
          <p:nvPr/>
        </p:nvSpPr>
        <p:spPr bwMode="auto">
          <a:xfrm>
            <a:off x="5308120" y="2096109"/>
            <a:ext cx="456064" cy="456183"/>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96754A"/>
          </a:solidFill>
          <a:ln>
            <a:noFill/>
          </a:ln>
          <a:effectLst/>
        </p:spPr>
        <p:txBody>
          <a:bodyPr lIns="101578" tIns="101578" rIns="101578" bIns="101578" anchor="ctr"/>
          <a:lstStyle/>
          <a:p>
            <a:pPr defTabSz="914195">
              <a:defRPr/>
            </a:pPr>
            <a:endParaRPr lang="es-ES" sz="6600" dirty="0">
              <a:solidFill>
                <a:prstClr val="white"/>
              </a:solidFill>
              <a:effectLst>
                <a:outerShdw blurRad="38100" dist="38100" dir="2700000" algn="tl">
                  <a:srgbClr val="000000"/>
                </a:outerShdw>
              </a:effectLst>
              <a:latin typeface="Gill Sans" charset="0"/>
              <a:cs typeface="Gill Sans" charset="0"/>
              <a:sym typeface="Gill Sans" charset="0"/>
            </a:endParaRPr>
          </a:p>
        </p:txBody>
      </p:sp>
      <p:grpSp>
        <p:nvGrpSpPr>
          <p:cNvPr id="89" name="组合 88"/>
          <p:cNvGrpSpPr/>
          <p:nvPr/>
        </p:nvGrpSpPr>
        <p:grpSpPr>
          <a:xfrm>
            <a:off x="8096326" y="1719406"/>
            <a:ext cx="4000424" cy="733265"/>
            <a:chOff x="8096326" y="1948006"/>
            <a:chExt cx="4000424" cy="733265"/>
          </a:xfrm>
        </p:grpSpPr>
        <p:sp>
          <p:nvSpPr>
            <p:cNvPr id="90" name="文本框 89"/>
            <p:cNvSpPr txBox="1"/>
            <p:nvPr/>
          </p:nvSpPr>
          <p:spPr>
            <a:xfrm>
              <a:off x="8096326" y="1948006"/>
              <a:ext cx="2285849" cy="400110"/>
            </a:xfrm>
            <a:prstGeom prst="rect">
              <a:avLst/>
            </a:prstGeom>
            <a:noFill/>
          </p:spPr>
          <p:txBody>
            <a:bodyPr wrap="square" rtlCol="0">
              <a:spAutoFit/>
            </a:bodyPr>
            <a:lstStyle/>
            <a:p>
              <a:pPr defTabSz="914400"/>
              <a:r>
                <a:rPr lang="zh-CN" altLang="en-US" sz="2000" dirty="0">
                  <a:solidFill>
                    <a:prstClr val="white"/>
                  </a:solidFill>
                  <a:latin typeface="微软雅黑"/>
                  <a:ea typeface="微软雅黑"/>
                </a:rPr>
                <a:t>添加标题</a:t>
              </a:r>
            </a:p>
          </p:txBody>
        </p:sp>
        <p:sp>
          <p:nvSpPr>
            <p:cNvPr id="91" name="矩形 90"/>
            <p:cNvSpPr/>
            <p:nvPr/>
          </p:nvSpPr>
          <p:spPr>
            <a:xfrm>
              <a:off x="8096326" y="2281161"/>
              <a:ext cx="4000424" cy="400110"/>
            </a:xfrm>
            <a:prstGeom prst="rect">
              <a:avLst/>
            </a:prstGeom>
          </p:spPr>
          <p:txBody>
            <a:bodyPr wrap="square">
              <a:spAutoFit/>
            </a:bodyPr>
            <a:lstStyle/>
            <a:p>
              <a:pP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92" name="组合 91"/>
          <p:cNvGrpSpPr/>
          <p:nvPr/>
        </p:nvGrpSpPr>
        <p:grpSpPr>
          <a:xfrm>
            <a:off x="8096326" y="2786206"/>
            <a:ext cx="4000424" cy="733265"/>
            <a:chOff x="8096326" y="3033856"/>
            <a:chExt cx="4000424" cy="733265"/>
          </a:xfrm>
        </p:grpSpPr>
        <p:sp>
          <p:nvSpPr>
            <p:cNvPr id="93" name="文本框 92"/>
            <p:cNvSpPr txBox="1"/>
            <p:nvPr/>
          </p:nvSpPr>
          <p:spPr>
            <a:xfrm>
              <a:off x="8096326" y="3033856"/>
              <a:ext cx="2285849" cy="400110"/>
            </a:xfrm>
            <a:prstGeom prst="rect">
              <a:avLst/>
            </a:prstGeom>
            <a:noFill/>
          </p:spPr>
          <p:txBody>
            <a:bodyPr wrap="square" rtlCol="0">
              <a:spAutoFit/>
            </a:bodyPr>
            <a:lstStyle/>
            <a:p>
              <a:pPr defTabSz="914400"/>
              <a:r>
                <a:rPr lang="zh-CN" altLang="en-US" sz="2000" dirty="0">
                  <a:solidFill>
                    <a:prstClr val="white"/>
                  </a:solidFill>
                  <a:latin typeface="微软雅黑"/>
                  <a:ea typeface="微软雅黑"/>
                </a:rPr>
                <a:t>添加标题</a:t>
              </a:r>
            </a:p>
          </p:txBody>
        </p:sp>
        <p:sp>
          <p:nvSpPr>
            <p:cNvPr id="94" name="矩形 93"/>
            <p:cNvSpPr/>
            <p:nvPr/>
          </p:nvSpPr>
          <p:spPr>
            <a:xfrm>
              <a:off x="8096326" y="3367011"/>
              <a:ext cx="4000424" cy="400110"/>
            </a:xfrm>
            <a:prstGeom prst="rect">
              <a:avLst/>
            </a:prstGeom>
          </p:spPr>
          <p:txBody>
            <a:bodyPr wrap="square">
              <a:spAutoFit/>
            </a:bodyPr>
            <a:lstStyle/>
            <a:p>
              <a:pP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95" name="组合 94"/>
          <p:cNvGrpSpPr/>
          <p:nvPr/>
        </p:nvGrpSpPr>
        <p:grpSpPr>
          <a:xfrm>
            <a:off x="8096326" y="3853006"/>
            <a:ext cx="4000424" cy="733265"/>
            <a:chOff x="8096326" y="4024456"/>
            <a:chExt cx="4000424" cy="733265"/>
          </a:xfrm>
        </p:grpSpPr>
        <p:sp>
          <p:nvSpPr>
            <p:cNvPr id="96" name="文本框 95"/>
            <p:cNvSpPr txBox="1"/>
            <p:nvPr/>
          </p:nvSpPr>
          <p:spPr>
            <a:xfrm>
              <a:off x="8096326" y="4024456"/>
              <a:ext cx="2285849" cy="400110"/>
            </a:xfrm>
            <a:prstGeom prst="rect">
              <a:avLst/>
            </a:prstGeom>
            <a:noFill/>
          </p:spPr>
          <p:txBody>
            <a:bodyPr wrap="square" rtlCol="0">
              <a:spAutoFit/>
            </a:bodyPr>
            <a:lstStyle/>
            <a:p>
              <a:pPr defTabSz="914400"/>
              <a:r>
                <a:rPr lang="zh-CN" altLang="en-US" sz="2000" dirty="0">
                  <a:solidFill>
                    <a:prstClr val="white"/>
                  </a:solidFill>
                  <a:latin typeface="微软雅黑"/>
                  <a:ea typeface="微软雅黑"/>
                </a:rPr>
                <a:t>添加标题</a:t>
              </a:r>
            </a:p>
          </p:txBody>
        </p:sp>
        <p:sp>
          <p:nvSpPr>
            <p:cNvPr id="97" name="矩形 96"/>
            <p:cNvSpPr/>
            <p:nvPr/>
          </p:nvSpPr>
          <p:spPr>
            <a:xfrm>
              <a:off x="8096326" y="4357611"/>
              <a:ext cx="4000424" cy="400110"/>
            </a:xfrm>
            <a:prstGeom prst="rect">
              <a:avLst/>
            </a:prstGeom>
          </p:spPr>
          <p:txBody>
            <a:bodyPr wrap="square">
              <a:spAutoFit/>
            </a:bodyPr>
            <a:lstStyle/>
            <a:p>
              <a:pP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98" name="组合 97"/>
          <p:cNvGrpSpPr/>
          <p:nvPr/>
        </p:nvGrpSpPr>
        <p:grpSpPr>
          <a:xfrm>
            <a:off x="8096326" y="4919806"/>
            <a:ext cx="4000424" cy="733265"/>
            <a:chOff x="8096326" y="5148406"/>
            <a:chExt cx="4000424" cy="733265"/>
          </a:xfrm>
        </p:grpSpPr>
        <p:sp>
          <p:nvSpPr>
            <p:cNvPr id="99" name="文本框 98"/>
            <p:cNvSpPr txBox="1"/>
            <p:nvPr/>
          </p:nvSpPr>
          <p:spPr>
            <a:xfrm>
              <a:off x="8096326" y="5148406"/>
              <a:ext cx="2285849" cy="400110"/>
            </a:xfrm>
            <a:prstGeom prst="rect">
              <a:avLst/>
            </a:prstGeom>
            <a:noFill/>
          </p:spPr>
          <p:txBody>
            <a:bodyPr wrap="square" rtlCol="0">
              <a:spAutoFit/>
            </a:bodyPr>
            <a:lstStyle/>
            <a:p>
              <a:pPr defTabSz="914400"/>
              <a:r>
                <a:rPr lang="zh-CN" altLang="en-US" sz="2000" dirty="0">
                  <a:solidFill>
                    <a:prstClr val="white"/>
                  </a:solidFill>
                  <a:latin typeface="微软雅黑"/>
                  <a:ea typeface="微软雅黑"/>
                </a:rPr>
                <a:t>添加标题</a:t>
              </a:r>
            </a:p>
          </p:txBody>
        </p:sp>
        <p:sp>
          <p:nvSpPr>
            <p:cNvPr id="100" name="矩形 99"/>
            <p:cNvSpPr/>
            <p:nvPr/>
          </p:nvSpPr>
          <p:spPr>
            <a:xfrm>
              <a:off x="8096326" y="5481561"/>
              <a:ext cx="4000424" cy="400110"/>
            </a:xfrm>
            <a:prstGeom prst="rect">
              <a:avLst/>
            </a:prstGeom>
          </p:spPr>
          <p:txBody>
            <a:bodyPr wrap="square">
              <a:spAutoFit/>
            </a:bodyPr>
            <a:lstStyle/>
            <a:p>
              <a:pP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01" name="组合 100"/>
          <p:cNvGrpSpPr/>
          <p:nvPr/>
        </p:nvGrpSpPr>
        <p:grpSpPr>
          <a:xfrm>
            <a:off x="95326" y="1719406"/>
            <a:ext cx="4000424" cy="733265"/>
            <a:chOff x="95326" y="1719406"/>
            <a:chExt cx="4000424" cy="733265"/>
          </a:xfrm>
        </p:grpSpPr>
        <p:sp>
          <p:nvSpPr>
            <p:cNvPr id="102" name="文本框 101"/>
            <p:cNvSpPr txBox="1"/>
            <p:nvPr/>
          </p:nvSpPr>
          <p:spPr>
            <a:xfrm>
              <a:off x="1809901" y="1719406"/>
              <a:ext cx="2285849" cy="400110"/>
            </a:xfrm>
            <a:prstGeom prst="rect">
              <a:avLst/>
            </a:prstGeom>
            <a:noFill/>
          </p:spPr>
          <p:txBody>
            <a:bodyPr wrap="square" rtlCol="0">
              <a:spAutoFit/>
            </a:bodyPr>
            <a:lstStyle/>
            <a:p>
              <a:pPr algn="r" defTabSz="914400"/>
              <a:r>
                <a:rPr lang="zh-CN" altLang="en-US" sz="2000" dirty="0">
                  <a:solidFill>
                    <a:prstClr val="white"/>
                  </a:solidFill>
                  <a:latin typeface="微软雅黑"/>
                  <a:ea typeface="微软雅黑"/>
                </a:rPr>
                <a:t>添加标题</a:t>
              </a:r>
            </a:p>
          </p:txBody>
        </p:sp>
        <p:sp>
          <p:nvSpPr>
            <p:cNvPr id="103" name="矩形 102"/>
            <p:cNvSpPr/>
            <p:nvPr/>
          </p:nvSpPr>
          <p:spPr>
            <a:xfrm>
              <a:off x="95326" y="2052561"/>
              <a:ext cx="4000424" cy="400110"/>
            </a:xfrm>
            <a:prstGeom prst="rect">
              <a:avLst/>
            </a:prstGeom>
          </p:spPr>
          <p:txBody>
            <a:bodyPr wrap="square">
              <a:spAutoFit/>
            </a:bodyPr>
            <a:lstStyle/>
            <a:p>
              <a:pPr algn="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04" name="组合 103"/>
          <p:cNvGrpSpPr/>
          <p:nvPr/>
        </p:nvGrpSpPr>
        <p:grpSpPr>
          <a:xfrm>
            <a:off x="95326" y="2786206"/>
            <a:ext cx="4000424" cy="733265"/>
            <a:chOff x="95326" y="2786206"/>
            <a:chExt cx="4000424" cy="733265"/>
          </a:xfrm>
        </p:grpSpPr>
        <p:sp>
          <p:nvSpPr>
            <p:cNvPr id="105" name="文本框 104"/>
            <p:cNvSpPr txBox="1"/>
            <p:nvPr/>
          </p:nvSpPr>
          <p:spPr>
            <a:xfrm>
              <a:off x="1809901" y="2786206"/>
              <a:ext cx="2285849" cy="400110"/>
            </a:xfrm>
            <a:prstGeom prst="rect">
              <a:avLst/>
            </a:prstGeom>
            <a:noFill/>
          </p:spPr>
          <p:txBody>
            <a:bodyPr wrap="square" rtlCol="0">
              <a:spAutoFit/>
            </a:bodyPr>
            <a:lstStyle/>
            <a:p>
              <a:pPr algn="r" defTabSz="914400"/>
              <a:r>
                <a:rPr lang="zh-CN" altLang="en-US" sz="2000" dirty="0">
                  <a:solidFill>
                    <a:prstClr val="white"/>
                  </a:solidFill>
                  <a:latin typeface="微软雅黑"/>
                  <a:ea typeface="微软雅黑"/>
                </a:rPr>
                <a:t>添加标题</a:t>
              </a:r>
            </a:p>
          </p:txBody>
        </p:sp>
        <p:sp>
          <p:nvSpPr>
            <p:cNvPr id="106" name="矩形 105"/>
            <p:cNvSpPr/>
            <p:nvPr/>
          </p:nvSpPr>
          <p:spPr>
            <a:xfrm>
              <a:off x="95326" y="3119361"/>
              <a:ext cx="4000424" cy="400110"/>
            </a:xfrm>
            <a:prstGeom prst="rect">
              <a:avLst/>
            </a:prstGeom>
          </p:spPr>
          <p:txBody>
            <a:bodyPr wrap="square">
              <a:spAutoFit/>
            </a:bodyPr>
            <a:lstStyle/>
            <a:p>
              <a:pPr algn="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07" name="组合 106"/>
          <p:cNvGrpSpPr/>
          <p:nvPr/>
        </p:nvGrpSpPr>
        <p:grpSpPr>
          <a:xfrm>
            <a:off x="95326" y="3853006"/>
            <a:ext cx="4000424" cy="733265"/>
            <a:chOff x="95326" y="3853006"/>
            <a:chExt cx="4000424" cy="733265"/>
          </a:xfrm>
        </p:grpSpPr>
        <p:sp>
          <p:nvSpPr>
            <p:cNvPr id="108" name="文本框 107"/>
            <p:cNvSpPr txBox="1"/>
            <p:nvPr/>
          </p:nvSpPr>
          <p:spPr>
            <a:xfrm>
              <a:off x="1809901" y="3853006"/>
              <a:ext cx="2285849" cy="400110"/>
            </a:xfrm>
            <a:prstGeom prst="rect">
              <a:avLst/>
            </a:prstGeom>
            <a:noFill/>
          </p:spPr>
          <p:txBody>
            <a:bodyPr wrap="square" rtlCol="0">
              <a:spAutoFit/>
            </a:bodyPr>
            <a:lstStyle/>
            <a:p>
              <a:pPr algn="r" defTabSz="914400"/>
              <a:r>
                <a:rPr lang="zh-CN" altLang="en-US" sz="2000" dirty="0">
                  <a:solidFill>
                    <a:prstClr val="white"/>
                  </a:solidFill>
                  <a:latin typeface="微软雅黑"/>
                  <a:ea typeface="微软雅黑"/>
                </a:rPr>
                <a:t>添加标题</a:t>
              </a:r>
            </a:p>
          </p:txBody>
        </p:sp>
        <p:sp>
          <p:nvSpPr>
            <p:cNvPr id="109" name="矩形 108"/>
            <p:cNvSpPr/>
            <p:nvPr/>
          </p:nvSpPr>
          <p:spPr>
            <a:xfrm>
              <a:off x="95326" y="4186161"/>
              <a:ext cx="4000424" cy="400110"/>
            </a:xfrm>
            <a:prstGeom prst="rect">
              <a:avLst/>
            </a:prstGeom>
          </p:spPr>
          <p:txBody>
            <a:bodyPr wrap="square">
              <a:spAutoFit/>
            </a:bodyPr>
            <a:lstStyle/>
            <a:p>
              <a:pPr algn="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10" name="组合 109"/>
          <p:cNvGrpSpPr/>
          <p:nvPr/>
        </p:nvGrpSpPr>
        <p:grpSpPr>
          <a:xfrm>
            <a:off x="95326" y="4919806"/>
            <a:ext cx="4000424" cy="733265"/>
            <a:chOff x="95326" y="4919806"/>
            <a:chExt cx="4000424" cy="733265"/>
          </a:xfrm>
        </p:grpSpPr>
        <p:sp>
          <p:nvSpPr>
            <p:cNvPr id="111" name="文本框 110"/>
            <p:cNvSpPr txBox="1"/>
            <p:nvPr/>
          </p:nvSpPr>
          <p:spPr>
            <a:xfrm>
              <a:off x="1809901" y="4919806"/>
              <a:ext cx="2285849" cy="400110"/>
            </a:xfrm>
            <a:prstGeom prst="rect">
              <a:avLst/>
            </a:prstGeom>
            <a:noFill/>
          </p:spPr>
          <p:txBody>
            <a:bodyPr wrap="square" rtlCol="0">
              <a:spAutoFit/>
            </a:bodyPr>
            <a:lstStyle/>
            <a:p>
              <a:pPr algn="r" defTabSz="914400"/>
              <a:r>
                <a:rPr lang="zh-CN" altLang="en-US" sz="2000" dirty="0">
                  <a:solidFill>
                    <a:prstClr val="white"/>
                  </a:solidFill>
                  <a:latin typeface="微软雅黑"/>
                  <a:ea typeface="微软雅黑"/>
                </a:rPr>
                <a:t>添加标题</a:t>
              </a:r>
            </a:p>
          </p:txBody>
        </p:sp>
        <p:sp>
          <p:nvSpPr>
            <p:cNvPr id="112" name="矩形 111"/>
            <p:cNvSpPr/>
            <p:nvPr/>
          </p:nvSpPr>
          <p:spPr>
            <a:xfrm>
              <a:off x="95326" y="5252961"/>
              <a:ext cx="4000424" cy="400110"/>
            </a:xfrm>
            <a:prstGeom prst="rect">
              <a:avLst/>
            </a:prstGeom>
          </p:spPr>
          <p:txBody>
            <a:bodyPr wrap="square">
              <a:spAutoFit/>
            </a:bodyPr>
            <a:lstStyle/>
            <a:p>
              <a:pPr algn="r" defTabSz="914400" fontAlgn="base">
                <a:spcBef>
                  <a:spcPct val="0"/>
                </a:spcBef>
                <a:spcAft>
                  <a:spcPct val="0"/>
                </a:spcAft>
              </a:pPr>
              <a:r>
                <a:rPr lang="en-US" altLang="zh-CN" sz="1000" dirty="0">
                  <a:solidFill>
                    <a:prstClr val="white"/>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sp>
        <p:nvSpPr>
          <p:cNvPr id="113" name="KSO_Shape"/>
          <p:cNvSpPr>
            <a:spLocks/>
          </p:cNvSpPr>
          <p:nvPr/>
        </p:nvSpPr>
        <p:spPr bwMode="auto">
          <a:xfrm>
            <a:off x="5676807" y="3333751"/>
            <a:ext cx="838386" cy="571500"/>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909399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500" fill="hold"/>
                                        <p:tgtEl>
                                          <p:spTgt spid="113"/>
                                        </p:tgtEl>
                                        <p:attrNameLst>
                                          <p:attrName>ppt_w</p:attrName>
                                        </p:attrNameLst>
                                      </p:cBhvr>
                                      <p:tavLst>
                                        <p:tav tm="0">
                                          <p:val>
                                            <p:fltVal val="0"/>
                                          </p:val>
                                        </p:tav>
                                        <p:tav tm="100000">
                                          <p:val>
                                            <p:strVal val="#ppt_w"/>
                                          </p:val>
                                        </p:tav>
                                      </p:tavLst>
                                    </p:anim>
                                    <p:anim calcmode="lin" valueType="num">
                                      <p:cBhvr>
                                        <p:cTn id="8" dur="500" fill="hold"/>
                                        <p:tgtEl>
                                          <p:spTgt spid="113"/>
                                        </p:tgtEl>
                                        <p:attrNameLst>
                                          <p:attrName>ppt_h</p:attrName>
                                        </p:attrNameLst>
                                      </p:cBhvr>
                                      <p:tavLst>
                                        <p:tav tm="0">
                                          <p:val>
                                            <p:fltVal val="0"/>
                                          </p:val>
                                        </p:tav>
                                        <p:tav tm="100000">
                                          <p:val>
                                            <p:strVal val="#ppt_h"/>
                                          </p:val>
                                        </p:tav>
                                      </p:tavLst>
                                    </p:anim>
                                    <p:animEffect transition="in" filter="fade">
                                      <p:cBhvr>
                                        <p:cTn id="9" dur="500"/>
                                        <p:tgtEl>
                                          <p:spTgt spid="1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500"/>
                                        <p:tgtEl>
                                          <p:spTgt spid="71"/>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childTnLst>
                                </p:cTn>
                              </p:par>
                              <p:par>
                                <p:cTn id="31" presetID="10" presetClass="entr" presetSubtype="0" fill="hold" nodeType="withEffect">
                                  <p:stCondLst>
                                    <p:cond delay="70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110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500"/>
                                        <p:tgtEl>
                                          <p:spTgt spid="65"/>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childTnLst>
                                </p:cTn>
                              </p:par>
                              <p:par>
                                <p:cTn id="52" presetID="10" presetClass="entr" presetSubtype="0" fill="hold" grpId="0" nodeType="withEffect">
                                  <p:stCondLst>
                                    <p:cond delay="140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par>
                                <p:cTn id="58" presetID="10" presetClass="entr" presetSubtype="0" fill="hold"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fade">
                                      <p:cBhvr>
                                        <p:cTn id="60" dur="500"/>
                                        <p:tgtEl>
                                          <p:spTgt spid="101"/>
                                        </p:tgtEl>
                                      </p:cBhvr>
                                    </p:animEffect>
                                  </p:childTnLst>
                                </p:cTn>
                              </p:par>
                              <p:par>
                                <p:cTn id="61" presetID="10" presetClass="entr" presetSubtype="0" fill="hold" nodeType="withEffect">
                                  <p:stCondLst>
                                    <p:cond delay="10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par>
                                <p:cTn id="64" presetID="10" presetClass="entr" presetSubtype="0" fill="hold" nodeType="withEffect">
                                  <p:stCondLst>
                                    <p:cond delay="200"/>
                                  </p:stCondLst>
                                  <p:childTnLst>
                                    <p:set>
                                      <p:cBhvr>
                                        <p:cTn id="65" dur="1" fill="hold">
                                          <p:stCondLst>
                                            <p:cond delay="0"/>
                                          </p:stCondLst>
                                        </p:cTn>
                                        <p:tgtEl>
                                          <p:spTgt spid="104"/>
                                        </p:tgtEl>
                                        <p:attrNameLst>
                                          <p:attrName>style.visibility</p:attrName>
                                        </p:attrNameLst>
                                      </p:cBhvr>
                                      <p:to>
                                        <p:strVal val="visible"/>
                                      </p:to>
                                    </p:set>
                                    <p:animEffect transition="in" filter="fade">
                                      <p:cBhvr>
                                        <p:cTn id="66" dur="500"/>
                                        <p:tgtEl>
                                          <p:spTgt spid="104"/>
                                        </p:tgtEl>
                                      </p:cBhvr>
                                    </p:animEffect>
                                  </p:childTnLst>
                                </p:cTn>
                              </p:par>
                              <p:par>
                                <p:cTn id="67" presetID="10" presetClass="entr" presetSubtype="0" fill="hold" nodeType="withEffect">
                                  <p:stCondLst>
                                    <p:cond delay="300"/>
                                  </p:stCondLst>
                                  <p:childTnLst>
                                    <p:set>
                                      <p:cBhvr>
                                        <p:cTn id="68" dur="1" fill="hold">
                                          <p:stCondLst>
                                            <p:cond delay="0"/>
                                          </p:stCondLst>
                                        </p:cTn>
                                        <p:tgtEl>
                                          <p:spTgt spid="92"/>
                                        </p:tgtEl>
                                        <p:attrNameLst>
                                          <p:attrName>style.visibility</p:attrName>
                                        </p:attrNameLst>
                                      </p:cBhvr>
                                      <p:to>
                                        <p:strVal val="visible"/>
                                      </p:to>
                                    </p:set>
                                    <p:animEffect transition="in" filter="fade">
                                      <p:cBhvr>
                                        <p:cTn id="69" dur="500"/>
                                        <p:tgtEl>
                                          <p:spTgt spid="92"/>
                                        </p:tgtEl>
                                      </p:cBhvr>
                                    </p:animEffect>
                                  </p:childTnLst>
                                </p:cTn>
                              </p:par>
                              <p:par>
                                <p:cTn id="70" presetID="10" presetClass="entr" presetSubtype="0" fill="hold" nodeType="withEffect">
                                  <p:stCondLst>
                                    <p:cond delay="400"/>
                                  </p:stCondLst>
                                  <p:childTnLst>
                                    <p:set>
                                      <p:cBhvr>
                                        <p:cTn id="71" dur="1" fill="hold">
                                          <p:stCondLst>
                                            <p:cond delay="0"/>
                                          </p:stCondLst>
                                        </p:cTn>
                                        <p:tgtEl>
                                          <p:spTgt spid="107"/>
                                        </p:tgtEl>
                                        <p:attrNameLst>
                                          <p:attrName>style.visibility</p:attrName>
                                        </p:attrNameLst>
                                      </p:cBhvr>
                                      <p:to>
                                        <p:strVal val="visible"/>
                                      </p:to>
                                    </p:set>
                                    <p:animEffect transition="in" filter="fade">
                                      <p:cBhvr>
                                        <p:cTn id="72" dur="500"/>
                                        <p:tgtEl>
                                          <p:spTgt spid="107"/>
                                        </p:tgtEl>
                                      </p:cBhvr>
                                    </p:animEffect>
                                  </p:childTnLst>
                                </p:cTn>
                              </p:par>
                              <p:par>
                                <p:cTn id="73" presetID="10" presetClass="entr" presetSubtype="0" fill="hold" nodeType="withEffect">
                                  <p:stCondLst>
                                    <p:cond delay="50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500"/>
                                        <p:tgtEl>
                                          <p:spTgt spid="95"/>
                                        </p:tgtEl>
                                      </p:cBhvr>
                                    </p:animEffect>
                                  </p:childTnLst>
                                </p:cTn>
                              </p:par>
                              <p:par>
                                <p:cTn id="76" presetID="10" presetClass="entr" presetSubtype="0" fill="hold" nodeType="withEffect">
                                  <p:stCondLst>
                                    <p:cond delay="600"/>
                                  </p:stCondLst>
                                  <p:childTnLst>
                                    <p:set>
                                      <p:cBhvr>
                                        <p:cTn id="77" dur="1" fill="hold">
                                          <p:stCondLst>
                                            <p:cond delay="0"/>
                                          </p:stCondLst>
                                        </p:cTn>
                                        <p:tgtEl>
                                          <p:spTgt spid="110"/>
                                        </p:tgtEl>
                                        <p:attrNameLst>
                                          <p:attrName>style.visibility</p:attrName>
                                        </p:attrNameLst>
                                      </p:cBhvr>
                                      <p:to>
                                        <p:strVal val="visible"/>
                                      </p:to>
                                    </p:set>
                                    <p:animEffect transition="in" filter="fade">
                                      <p:cBhvr>
                                        <p:cTn id="78" dur="500"/>
                                        <p:tgtEl>
                                          <p:spTgt spid="110"/>
                                        </p:tgtEl>
                                      </p:cBhvr>
                                    </p:animEffect>
                                  </p:childTnLst>
                                </p:cTn>
                              </p:par>
                              <p:par>
                                <p:cTn id="79" presetID="10" presetClass="entr" presetSubtype="0" fill="hold" nodeType="withEffect">
                                  <p:stCondLst>
                                    <p:cond delay="700"/>
                                  </p:stCondLst>
                                  <p:childTnLst>
                                    <p:set>
                                      <p:cBhvr>
                                        <p:cTn id="80" dur="1" fill="hold">
                                          <p:stCondLst>
                                            <p:cond delay="0"/>
                                          </p:stCondLst>
                                        </p:cTn>
                                        <p:tgtEl>
                                          <p:spTgt spid="98"/>
                                        </p:tgtEl>
                                        <p:attrNameLst>
                                          <p:attrName>style.visibility</p:attrName>
                                        </p:attrNameLst>
                                      </p:cBhvr>
                                      <p:to>
                                        <p:strVal val="visible"/>
                                      </p:to>
                                    </p:set>
                                    <p:animEffect transition="in" filter="fade">
                                      <p:cBhvr>
                                        <p:cTn id="81"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3" grpId="0" animBg="1"/>
      <p:bldP spid="74" grpId="0" animBg="1"/>
      <p:bldP spid="75" grpId="0" animBg="1"/>
      <p:bldP spid="76" grpId="0" animBg="1"/>
      <p:bldP spid="77" grpId="0" animBg="1"/>
      <p:bldP spid="78" grpId="0" animBg="1"/>
      <p:bldP spid="88" grpId="0" animBg="1"/>
      <p:bldP spid="1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05</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新年计划</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02517" y="763298"/>
            <a:ext cx="1005403"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PLANNING</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6"/>
          <p:cNvSpPr>
            <a:spLocks/>
          </p:cNvSpPr>
          <p:nvPr/>
        </p:nvSpPr>
        <p:spPr bwMode="auto">
          <a:xfrm>
            <a:off x="4272933" y="2598991"/>
            <a:ext cx="2353700" cy="3609006"/>
          </a:xfrm>
          <a:custGeom>
            <a:avLst/>
            <a:gdLst>
              <a:gd name="T0" fmla="*/ 734 w 1187"/>
              <a:gd name="T1" fmla="*/ 98 h 1822"/>
              <a:gd name="T2" fmla="*/ 660 w 1187"/>
              <a:gd name="T3" fmla="*/ 276 h 1822"/>
              <a:gd name="T4" fmla="*/ 660 w 1187"/>
              <a:gd name="T5" fmla="*/ 276 h 1822"/>
              <a:gd name="T6" fmla="*/ 276 w 1187"/>
              <a:gd name="T7" fmla="*/ 660 h 1822"/>
              <a:gd name="T8" fmla="*/ 276 w 1187"/>
              <a:gd name="T9" fmla="*/ 660 h 1822"/>
              <a:gd name="T10" fmla="*/ 98 w 1187"/>
              <a:gd name="T11" fmla="*/ 734 h 1822"/>
              <a:gd name="T12" fmla="*/ 98 w 1187"/>
              <a:gd name="T13" fmla="*/ 1089 h 1822"/>
              <a:gd name="T14" fmla="*/ 276 w 1187"/>
              <a:gd name="T15" fmla="*/ 1162 h 1822"/>
              <a:gd name="T16" fmla="*/ 276 w 1187"/>
              <a:gd name="T17" fmla="*/ 1162 h 1822"/>
              <a:gd name="T18" fmla="*/ 660 w 1187"/>
              <a:gd name="T19" fmla="*/ 1547 h 1822"/>
              <a:gd name="T20" fmla="*/ 660 w 1187"/>
              <a:gd name="T21" fmla="*/ 1547 h 1822"/>
              <a:gd name="T22" fmla="*/ 734 w 1187"/>
              <a:gd name="T23" fmla="*/ 1724 h 1822"/>
              <a:gd name="T24" fmla="*/ 1089 w 1187"/>
              <a:gd name="T25" fmla="*/ 1724 h 1822"/>
              <a:gd name="T26" fmla="*/ 1089 w 1187"/>
              <a:gd name="T27" fmla="*/ 1370 h 1822"/>
              <a:gd name="T28" fmla="*/ 911 w 1187"/>
              <a:gd name="T29" fmla="*/ 1296 h 1822"/>
              <a:gd name="T30" fmla="*/ 911 w 1187"/>
              <a:gd name="T31" fmla="*/ 1296 h 1822"/>
              <a:gd name="T32" fmla="*/ 526 w 1187"/>
              <a:gd name="T33" fmla="*/ 911 h 1822"/>
              <a:gd name="T34" fmla="*/ 526 w 1187"/>
              <a:gd name="T35" fmla="*/ 911 h 1822"/>
              <a:gd name="T36" fmla="*/ 526 w 1187"/>
              <a:gd name="T37" fmla="*/ 911 h 1822"/>
              <a:gd name="T38" fmla="*/ 526 w 1187"/>
              <a:gd name="T39" fmla="*/ 911 h 1822"/>
              <a:gd name="T40" fmla="*/ 911 w 1187"/>
              <a:gd name="T41" fmla="*/ 526 h 1822"/>
              <a:gd name="T42" fmla="*/ 911 w 1187"/>
              <a:gd name="T43" fmla="*/ 526 h 1822"/>
              <a:gd name="T44" fmla="*/ 1089 w 1187"/>
              <a:gd name="T45" fmla="*/ 453 h 1822"/>
              <a:gd name="T46" fmla="*/ 1089 w 1187"/>
              <a:gd name="T47" fmla="*/ 98 h 1822"/>
              <a:gd name="T48" fmla="*/ 734 w 1187"/>
              <a:gd name="T49" fmla="*/ 98 h 1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7" h="1822">
                <a:moveTo>
                  <a:pt x="734" y="98"/>
                </a:moveTo>
                <a:cubicBezTo>
                  <a:pt x="685" y="147"/>
                  <a:pt x="660" y="211"/>
                  <a:pt x="660" y="276"/>
                </a:cubicBezTo>
                <a:cubicBezTo>
                  <a:pt x="660" y="276"/>
                  <a:pt x="660" y="276"/>
                  <a:pt x="660" y="276"/>
                </a:cubicBezTo>
                <a:cubicBezTo>
                  <a:pt x="660" y="526"/>
                  <a:pt x="526" y="660"/>
                  <a:pt x="276" y="660"/>
                </a:cubicBezTo>
                <a:cubicBezTo>
                  <a:pt x="276" y="660"/>
                  <a:pt x="276" y="660"/>
                  <a:pt x="276" y="660"/>
                </a:cubicBezTo>
                <a:cubicBezTo>
                  <a:pt x="211" y="660"/>
                  <a:pt x="147" y="685"/>
                  <a:pt x="98" y="734"/>
                </a:cubicBezTo>
                <a:cubicBezTo>
                  <a:pt x="0" y="832"/>
                  <a:pt x="0" y="991"/>
                  <a:pt x="98" y="1089"/>
                </a:cubicBezTo>
                <a:cubicBezTo>
                  <a:pt x="147" y="1138"/>
                  <a:pt x="211" y="1162"/>
                  <a:pt x="276" y="1162"/>
                </a:cubicBezTo>
                <a:cubicBezTo>
                  <a:pt x="276" y="1162"/>
                  <a:pt x="276" y="1162"/>
                  <a:pt x="276" y="1162"/>
                </a:cubicBezTo>
                <a:cubicBezTo>
                  <a:pt x="526" y="1162"/>
                  <a:pt x="660" y="1296"/>
                  <a:pt x="660" y="1547"/>
                </a:cubicBezTo>
                <a:cubicBezTo>
                  <a:pt x="660" y="1547"/>
                  <a:pt x="660" y="1547"/>
                  <a:pt x="660" y="1547"/>
                </a:cubicBezTo>
                <a:cubicBezTo>
                  <a:pt x="660" y="1611"/>
                  <a:pt x="685" y="1675"/>
                  <a:pt x="734" y="1724"/>
                </a:cubicBezTo>
                <a:cubicBezTo>
                  <a:pt x="832" y="1822"/>
                  <a:pt x="991" y="1822"/>
                  <a:pt x="1089" y="1724"/>
                </a:cubicBezTo>
                <a:cubicBezTo>
                  <a:pt x="1187" y="1626"/>
                  <a:pt x="1187" y="1467"/>
                  <a:pt x="1089" y="1370"/>
                </a:cubicBezTo>
                <a:cubicBezTo>
                  <a:pt x="1040" y="1321"/>
                  <a:pt x="975" y="1296"/>
                  <a:pt x="911" y="1296"/>
                </a:cubicBezTo>
                <a:cubicBezTo>
                  <a:pt x="911" y="1296"/>
                  <a:pt x="911" y="1296"/>
                  <a:pt x="911" y="1296"/>
                </a:cubicBezTo>
                <a:cubicBezTo>
                  <a:pt x="660" y="1296"/>
                  <a:pt x="526" y="1162"/>
                  <a:pt x="526" y="911"/>
                </a:cubicBezTo>
                <a:cubicBezTo>
                  <a:pt x="526" y="911"/>
                  <a:pt x="526" y="911"/>
                  <a:pt x="526" y="911"/>
                </a:cubicBezTo>
                <a:cubicBezTo>
                  <a:pt x="526" y="911"/>
                  <a:pt x="526" y="911"/>
                  <a:pt x="526" y="911"/>
                </a:cubicBezTo>
                <a:cubicBezTo>
                  <a:pt x="526" y="911"/>
                  <a:pt x="526" y="911"/>
                  <a:pt x="526" y="911"/>
                </a:cubicBezTo>
                <a:cubicBezTo>
                  <a:pt x="526" y="660"/>
                  <a:pt x="660" y="526"/>
                  <a:pt x="911" y="526"/>
                </a:cubicBezTo>
                <a:cubicBezTo>
                  <a:pt x="911" y="526"/>
                  <a:pt x="911" y="526"/>
                  <a:pt x="911" y="526"/>
                </a:cubicBezTo>
                <a:cubicBezTo>
                  <a:pt x="975" y="526"/>
                  <a:pt x="1040" y="502"/>
                  <a:pt x="1089" y="453"/>
                </a:cubicBezTo>
                <a:cubicBezTo>
                  <a:pt x="1187" y="355"/>
                  <a:pt x="1187" y="196"/>
                  <a:pt x="1089" y="98"/>
                </a:cubicBezTo>
                <a:cubicBezTo>
                  <a:pt x="991" y="0"/>
                  <a:pt x="832" y="0"/>
                  <a:pt x="734" y="98"/>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Freeform 17"/>
          <p:cNvSpPr>
            <a:spLocks/>
          </p:cNvSpPr>
          <p:nvPr/>
        </p:nvSpPr>
        <p:spPr bwMode="auto">
          <a:xfrm>
            <a:off x="5553916" y="1380773"/>
            <a:ext cx="2352274" cy="3609006"/>
          </a:xfrm>
          <a:custGeom>
            <a:avLst/>
            <a:gdLst>
              <a:gd name="T0" fmla="*/ 453 w 1187"/>
              <a:gd name="T1" fmla="*/ 98 h 1822"/>
              <a:gd name="T2" fmla="*/ 526 w 1187"/>
              <a:gd name="T3" fmla="*/ 276 h 1822"/>
              <a:gd name="T4" fmla="*/ 526 w 1187"/>
              <a:gd name="T5" fmla="*/ 276 h 1822"/>
              <a:gd name="T6" fmla="*/ 911 w 1187"/>
              <a:gd name="T7" fmla="*/ 661 h 1822"/>
              <a:gd name="T8" fmla="*/ 911 w 1187"/>
              <a:gd name="T9" fmla="*/ 661 h 1822"/>
              <a:gd name="T10" fmla="*/ 1089 w 1187"/>
              <a:gd name="T11" fmla="*/ 734 h 1822"/>
              <a:gd name="T12" fmla="*/ 1089 w 1187"/>
              <a:gd name="T13" fmla="*/ 1089 h 1822"/>
              <a:gd name="T14" fmla="*/ 911 w 1187"/>
              <a:gd name="T15" fmla="*/ 1162 h 1822"/>
              <a:gd name="T16" fmla="*/ 911 w 1187"/>
              <a:gd name="T17" fmla="*/ 1162 h 1822"/>
              <a:gd name="T18" fmla="*/ 526 w 1187"/>
              <a:gd name="T19" fmla="*/ 1547 h 1822"/>
              <a:gd name="T20" fmla="*/ 526 w 1187"/>
              <a:gd name="T21" fmla="*/ 1547 h 1822"/>
              <a:gd name="T22" fmla="*/ 453 w 1187"/>
              <a:gd name="T23" fmla="*/ 1724 h 1822"/>
              <a:gd name="T24" fmla="*/ 98 w 1187"/>
              <a:gd name="T25" fmla="*/ 1724 h 1822"/>
              <a:gd name="T26" fmla="*/ 98 w 1187"/>
              <a:gd name="T27" fmla="*/ 1370 h 1822"/>
              <a:gd name="T28" fmla="*/ 276 w 1187"/>
              <a:gd name="T29" fmla="*/ 1296 h 1822"/>
              <a:gd name="T30" fmla="*/ 276 w 1187"/>
              <a:gd name="T31" fmla="*/ 1296 h 1822"/>
              <a:gd name="T32" fmla="*/ 660 w 1187"/>
              <a:gd name="T33" fmla="*/ 911 h 1822"/>
              <a:gd name="T34" fmla="*/ 660 w 1187"/>
              <a:gd name="T35" fmla="*/ 911 h 1822"/>
              <a:gd name="T36" fmla="*/ 660 w 1187"/>
              <a:gd name="T37" fmla="*/ 911 h 1822"/>
              <a:gd name="T38" fmla="*/ 660 w 1187"/>
              <a:gd name="T39" fmla="*/ 911 h 1822"/>
              <a:gd name="T40" fmla="*/ 276 w 1187"/>
              <a:gd name="T41" fmla="*/ 526 h 1822"/>
              <a:gd name="T42" fmla="*/ 276 w 1187"/>
              <a:gd name="T43" fmla="*/ 526 h 1822"/>
              <a:gd name="T44" fmla="*/ 98 w 1187"/>
              <a:gd name="T45" fmla="*/ 453 h 1822"/>
              <a:gd name="T46" fmla="*/ 98 w 1187"/>
              <a:gd name="T47" fmla="*/ 98 h 1822"/>
              <a:gd name="T48" fmla="*/ 453 w 1187"/>
              <a:gd name="T49" fmla="*/ 98 h 1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7" h="1822">
                <a:moveTo>
                  <a:pt x="453" y="98"/>
                </a:moveTo>
                <a:cubicBezTo>
                  <a:pt x="502" y="147"/>
                  <a:pt x="526" y="211"/>
                  <a:pt x="526" y="276"/>
                </a:cubicBezTo>
                <a:cubicBezTo>
                  <a:pt x="526" y="276"/>
                  <a:pt x="526" y="276"/>
                  <a:pt x="526" y="276"/>
                </a:cubicBezTo>
                <a:cubicBezTo>
                  <a:pt x="526" y="526"/>
                  <a:pt x="660" y="661"/>
                  <a:pt x="911" y="661"/>
                </a:cubicBezTo>
                <a:cubicBezTo>
                  <a:pt x="911" y="661"/>
                  <a:pt x="911" y="661"/>
                  <a:pt x="911" y="661"/>
                </a:cubicBezTo>
                <a:cubicBezTo>
                  <a:pt x="975" y="661"/>
                  <a:pt x="1040" y="685"/>
                  <a:pt x="1089" y="734"/>
                </a:cubicBezTo>
                <a:cubicBezTo>
                  <a:pt x="1187" y="832"/>
                  <a:pt x="1187" y="991"/>
                  <a:pt x="1089" y="1089"/>
                </a:cubicBezTo>
                <a:cubicBezTo>
                  <a:pt x="1040" y="1138"/>
                  <a:pt x="975" y="1162"/>
                  <a:pt x="911" y="1162"/>
                </a:cubicBezTo>
                <a:cubicBezTo>
                  <a:pt x="911" y="1162"/>
                  <a:pt x="911" y="1162"/>
                  <a:pt x="911" y="1162"/>
                </a:cubicBezTo>
                <a:cubicBezTo>
                  <a:pt x="660" y="1162"/>
                  <a:pt x="526" y="1296"/>
                  <a:pt x="526" y="1547"/>
                </a:cubicBezTo>
                <a:cubicBezTo>
                  <a:pt x="526" y="1547"/>
                  <a:pt x="526" y="1547"/>
                  <a:pt x="526" y="1547"/>
                </a:cubicBezTo>
                <a:cubicBezTo>
                  <a:pt x="526" y="1611"/>
                  <a:pt x="502" y="1675"/>
                  <a:pt x="453" y="1724"/>
                </a:cubicBezTo>
                <a:cubicBezTo>
                  <a:pt x="355" y="1822"/>
                  <a:pt x="196" y="1822"/>
                  <a:pt x="98" y="1724"/>
                </a:cubicBezTo>
                <a:cubicBezTo>
                  <a:pt x="0" y="1626"/>
                  <a:pt x="0" y="1468"/>
                  <a:pt x="98" y="1370"/>
                </a:cubicBezTo>
                <a:cubicBezTo>
                  <a:pt x="147" y="1321"/>
                  <a:pt x="211" y="1296"/>
                  <a:pt x="276" y="1296"/>
                </a:cubicBezTo>
                <a:cubicBezTo>
                  <a:pt x="276" y="1296"/>
                  <a:pt x="276" y="1296"/>
                  <a:pt x="276" y="1296"/>
                </a:cubicBezTo>
                <a:cubicBezTo>
                  <a:pt x="526" y="1296"/>
                  <a:pt x="660" y="1162"/>
                  <a:pt x="660" y="911"/>
                </a:cubicBezTo>
                <a:cubicBezTo>
                  <a:pt x="660" y="911"/>
                  <a:pt x="660" y="911"/>
                  <a:pt x="660" y="911"/>
                </a:cubicBezTo>
                <a:cubicBezTo>
                  <a:pt x="660" y="911"/>
                  <a:pt x="660" y="911"/>
                  <a:pt x="660" y="911"/>
                </a:cubicBezTo>
                <a:cubicBezTo>
                  <a:pt x="660" y="911"/>
                  <a:pt x="660" y="911"/>
                  <a:pt x="660" y="911"/>
                </a:cubicBezTo>
                <a:cubicBezTo>
                  <a:pt x="660" y="661"/>
                  <a:pt x="526" y="526"/>
                  <a:pt x="276" y="526"/>
                </a:cubicBezTo>
                <a:cubicBezTo>
                  <a:pt x="276" y="526"/>
                  <a:pt x="276" y="526"/>
                  <a:pt x="276" y="526"/>
                </a:cubicBezTo>
                <a:cubicBezTo>
                  <a:pt x="211" y="526"/>
                  <a:pt x="147" y="502"/>
                  <a:pt x="98" y="453"/>
                </a:cubicBezTo>
                <a:cubicBezTo>
                  <a:pt x="0" y="355"/>
                  <a:pt x="0" y="196"/>
                  <a:pt x="98" y="98"/>
                </a:cubicBezTo>
                <a:cubicBezTo>
                  <a:pt x="196" y="0"/>
                  <a:pt x="355" y="0"/>
                  <a:pt x="453" y="98"/>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18"/>
          <p:cNvSpPr>
            <a:spLocks/>
          </p:cNvSpPr>
          <p:nvPr/>
        </p:nvSpPr>
        <p:spPr bwMode="auto">
          <a:xfrm>
            <a:off x="5676837" y="5251301"/>
            <a:ext cx="795492" cy="816427"/>
          </a:xfrm>
          <a:custGeom>
            <a:avLst/>
            <a:gdLst>
              <a:gd name="T0" fmla="*/ 55 w 465"/>
              <a:gd name="T1" fmla="*/ 97 h 478"/>
              <a:gd name="T2" fmla="*/ 207 w 465"/>
              <a:gd name="T3" fmla="*/ 13 h 478"/>
              <a:gd name="T4" fmla="*/ 458 w 465"/>
              <a:gd name="T5" fmla="*/ 214 h 478"/>
              <a:gd name="T6" fmla="*/ 409 w 465"/>
              <a:gd name="T7" fmla="*/ 381 h 478"/>
              <a:gd name="T8" fmla="*/ 257 w 465"/>
              <a:gd name="T9" fmla="*/ 465 h 478"/>
              <a:gd name="T10" fmla="*/ 7 w 465"/>
              <a:gd name="T11" fmla="*/ 264 h 478"/>
              <a:gd name="T12" fmla="*/ 55 w 465"/>
              <a:gd name="T13" fmla="*/ 97 h 478"/>
            </a:gdLst>
            <a:ahLst/>
            <a:cxnLst>
              <a:cxn ang="0">
                <a:pos x="T0" y="T1"/>
              </a:cxn>
              <a:cxn ang="0">
                <a:pos x="T2" y="T3"/>
              </a:cxn>
              <a:cxn ang="0">
                <a:pos x="T4" y="T5"/>
              </a:cxn>
              <a:cxn ang="0">
                <a:pos x="T6" y="T7"/>
              </a:cxn>
              <a:cxn ang="0">
                <a:pos x="T8" y="T9"/>
              </a:cxn>
              <a:cxn ang="0">
                <a:pos x="T10" y="T11"/>
              </a:cxn>
              <a:cxn ang="0">
                <a:pos x="T12" y="T13"/>
              </a:cxn>
            </a:cxnLst>
            <a:rect l="0" t="0" r="r" b="b"/>
            <a:pathLst>
              <a:path w="465" h="478">
                <a:moveTo>
                  <a:pt x="55" y="97"/>
                </a:moveTo>
                <a:cubicBezTo>
                  <a:pt x="92" y="52"/>
                  <a:pt x="145" y="20"/>
                  <a:pt x="207" y="13"/>
                </a:cubicBezTo>
                <a:cubicBezTo>
                  <a:pt x="332" y="0"/>
                  <a:pt x="444" y="90"/>
                  <a:pt x="458" y="214"/>
                </a:cubicBezTo>
                <a:cubicBezTo>
                  <a:pt x="465" y="277"/>
                  <a:pt x="446" y="336"/>
                  <a:pt x="409" y="381"/>
                </a:cubicBezTo>
                <a:cubicBezTo>
                  <a:pt x="373" y="426"/>
                  <a:pt x="319" y="458"/>
                  <a:pt x="257" y="465"/>
                </a:cubicBezTo>
                <a:cubicBezTo>
                  <a:pt x="132" y="478"/>
                  <a:pt x="20" y="388"/>
                  <a:pt x="7" y="264"/>
                </a:cubicBezTo>
                <a:cubicBezTo>
                  <a:pt x="0" y="201"/>
                  <a:pt x="19" y="142"/>
                  <a:pt x="55" y="97"/>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3940"/>
              </a:solidFill>
            </a:endParaRPr>
          </a:p>
        </p:txBody>
      </p:sp>
      <p:sp>
        <p:nvSpPr>
          <p:cNvPr id="12" name="Freeform 19"/>
          <p:cNvSpPr>
            <a:spLocks/>
          </p:cNvSpPr>
          <p:nvPr/>
        </p:nvSpPr>
        <p:spPr bwMode="auto">
          <a:xfrm>
            <a:off x="4419908" y="3998943"/>
            <a:ext cx="793032" cy="817660"/>
          </a:xfrm>
          <a:custGeom>
            <a:avLst/>
            <a:gdLst>
              <a:gd name="T0" fmla="*/ 55 w 464"/>
              <a:gd name="T1" fmla="*/ 97 h 478"/>
              <a:gd name="T2" fmla="*/ 207 w 464"/>
              <a:gd name="T3" fmla="*/ 13 h 478"/>
              <a:gd name="T4" fmla="*/ 457 w 464"/>
              <a:gd name="T5" fmla="*/ 214 h 478"/>
              <a:gd name="T6" fmla="*/ 409 w 464"/>
              <a:gd name="T7" fmla="*/ 381 h 478"/>
              <a:gd name="T8" fmla="*/ 257 w 464"/>
              <a:gd name="T9" fmla="*/ 464 h 478"/>
              <a:gd name="T10" fmla="*/ 6 w 464"/>
              <a:gd name="T11" fmla="*/ 263 h 478"/>
              <a:gd name="T12" fmla="*/ 55 w 464"/>
              <a:gd name="T13" fmla="*/ 97 h 478"/>
            </a:gdLst>
            <a:ahLst/>
            <a:cxnLst>
              <a:cxn ang="0">
                <a:pos x="T0" y="T1"/>
              </a:cxn>
              <a:cxn ang="0">
                <a:pos x="T2" y="T3"/>
              </a:cxn>
              <a:cxn ang="0">
                <a:pos x="T4" y="T5"/>
              </a:cxn>
              <a:cxn ang="0">
                <a:pos x="T6" y="T7"/>
              </a:cxn>
              <a:cxn ang="0">
                <a:pos x="T8" y="T9"/>
              </a:cxn>
              <a:cxn ang="0">
                <a:pos x="T10" y="T11"/>
              </a:cxn>
              <a:cxn ang="0">
                <a:pos x="T12" y="T13"/>
              </a:cxn>
            </a:cxnLst>
            <a:rect l="0" t="0" r="r" b="b"/>
            <a:pathLst>
              <a:path w="464" h="478">
                <a:moveTo>
                  <a:pt x="55" y="97"/>
                </a:moveTo>
                <a:cubicBezTo>
                  <a:pt x="91" y="51"/>
                  <a:pt x="145" y="20"/>
                  <a:pt x="207" y="13"/>
                </a:cubicBezTo>
                <a:cubicBezTo>
                  <a:pt x="332" y="0"/>
                  <a:pt x="444" y="89"/>
                  <a:pt x="457" y="214"/>
                </a:cubicBezTo>
                <a:cubicBezTo>
                  <a:pt x="464" y="276"/>
                  <a:pt x="445" y="335"/>
                  <a:pt x="409" y="381"/>
                </a:cubicBezTo>
                <a:cubicBezTo>
                  <a:pt x="373" y="426"/>
                  <a:pt x="319" y="457"/>
                  <a:pt x="257" y="464"/>
                </a:cubicBezTo>
                <a:cubicBezTo>
                  <a:pt x="132" y="478"/>
                  <a:pt x="20" y="388"/>
                  <a:pt x="6" y="263"/>
                </a:cubicBezTo>
                <a:cubicBezTo>
                  <a:pt x="0" y="201"/>
                  <a:pt x="19" y="142"/>
                  <a:pt x="55" y="97"/>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3940"/>
              </a:solidFill>
            </a:endParaRPr>
          </a:p>
        </p:txBody>
      </p:sp>
      <p:sp>
        <p:nvSpPr>
          <p:cNvPr id="13" name="Freeform 20"/>
          <p:cNvSpPr>
            <a:spLocks/>
          </p:cNvSpPr>
          <p:nvPr/>
        </p:nvSpPr>
        <p:spPr bwMode="auto">
          <a:xfrm>
            <a:off x="5695382" y="4037557"/>
            <a:ext cx="795492" cy="818891"/>
          </a:xfrm>
          <a:custGeom>
            <a:avLst/>
            <a:gdLst>
              <a:gd name="T0" fmla="*/ 56 w 465"/>
              <a:gd name="T1" fmla="*/ 97 h 479"/>
              <a:gd name="T2" fmla="*/ 208 w 465"/>
              <a:gd name="T3" fmla="*/ 14 h 479"/>
              <a:gd name="T4" fmla="*/ 458 w 465"/>
              <a:gd name="T5" fmla="*/ 215 h 479"/>
              <a:gd name="T6" fmla="*/ 410 w 465"/>
              <a:gd name="T7" fmla="*/ 381 h 479"/>
              <a:gd name="T8" fmla="*/ 257 w 465"/>
              <a:gd name="T9" fmla="*/ 465 h 479"/>
              <a:gd name="T10" fmla="*/ 7 w 465"/>
              <a:gd name="T11" fmla="*/ 264 h 479"/>
              <a:gd name="T12" fmla="*/ 56 w 465"/>
              <a:gd name="T13" fmla="*/ 97 h 479"/>
            </a:gdLst>
            <a:ahLst/>
            <a:cxnLst>
              <a:cxn ang="0">
                <a:pos x="T0" y="T1"/>
              </a:cxn>
              <a:cxn ang="0">
                <a:pos x="T2" y="T3"/>
              </a:cxn>
              <a:cxn ang="0">
                <a:pos x="T4" y="T5"/>
              </a:cxn>
              <a:cxn ang="0">
                <a:pos x="T6" y="T7"/>
              </a:cxn>
              <a:cxn ang="0">
                <a:pos x="T8" y="T9"/>
              </a:cxn>
              <a:cxn ang="0">
                <a:pos x="T10" y="T11"/>
              </a:cxn>
              <a:cxn ang="0">
                <a:pos x="T12" y="T13"/>
              </a:cxn>
            </a:cxnLst>
            <a:rect l="0" t="0" r="r" b="b"/>
            <a:pathLst>
              <a:path w="465" h="479">
                <a:moveTo>
                  <a:pt x="56" y="97"/>
                </a:moveTo>
                <a:cubicBezTo>
                  <a:pt x="92" y="52"/>
                  <a:pt x="146" y="21"/>
                  <a:pt x="208" y="14"/>
                </a:cubicBezTo>
                <a:cubicBezTo>
                  <a:pt x="332" y="0"/>
                  <a:pt x="444" y="90"/>
                  <a:pt x="458" y="215"/>
                </a:cubicBezTo>
                <a:cubicBezTo>
                  <a:pt x="465" y="277"/>
                  <a:pt x="446" y="336"/>
                  <a:pt x="410" y="381"/>
                </a:cubicBezTo>
                <a:cubicBezTo>
                  <a:pt x="373" y="427"/>
                  <a:pt x="320" y="458"/>
                  <a:pt x="257" y="465"/>
                </a:cubicBezTo>
                <a:cubicBezTo>
                  <a:pt x="133" y="479"/>
                  <a:pt x="21" y="389"/>
                  <a:pt x="7" y="264"/>
                </a:cubicBezTo>
                <a:cubicBezTo>
                  <a:pt x="0" y="202"/>
                  <a:pt x="19" y="143"/>
                  <a:pt x="56" y="97"/>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3940"/>
              </a:solidFill>
            </a:endParaRPr>
          </a:p>
        </p:txBody>
      </p:sp>
      <p:sp>
        <p:nvSpPr>
          <p:cNvPr id="14" name="Freeform 21"/>
          <p:cNvSpPr>
            <a:spLocks/>
          </p:cNvSpPr>
          <p:nvPr/>
        </p:nvSpPr>
        <p:spPr bwMode="auto">
          <a:xfrm>
            <a:off x="5678264" y="2729372"/>
            <a:ext cx="795494" cy="817660"/>
          </a:xfrm>
          <a:custGeom>
            <a:avLst/>
            <a:gdLst>
              <a:gd name="T0" fmla="*/ 55 w 465"/>
              <a:gd name="T1" fmla="*/ 97 h 478"/>
              <a:gd name="T2" fmla="*/ 208 w 465"/>
              <a:gd name="T3" fmla="*/ 14 h 478"/>
              <a:gd name="T4" fmla="*/ 458 w 465"/>
              <a:gd name="T5" fmla="*/ 215 h 478"/>
              <a:gd name="T6" fmla="*/ 409 w 465"/>
              <a:gd name="T7" fmla="*/ 381 h 478"/>
              <a:gd name="T8" fmla="*/ 257 w 465"/>
              <a:gd name="T9" fmla="*/ 465 h 478"/>
              <a:gd name="T10" fmla="*/ 7 w 465"/>
              <a:gd name="T11" fmla="*/ 264 h 478"/>
              <a:gd name="T12" fmla="*/ 55 w 465"/>
              <a:gd name="T13" fmla="*/ 97 h 478"/>
            </a:gdLst>
            <a:ahLst/>
            <a:cxnLst>
              <a:cxn ang="0">
                <a:pos x="T0" y="T1"/>
              </a:cxn>
              <a:cxn ang="0">
                <a:pos x="T2" y="T3"/>
              </a:cxn>
              <a:cxn ang="0">
                <a:pos x="T4" y="T5"/>
              </a:cxn>
              <a:cxn ang="0">
                <a:pos x="T6" y="T7"/>
              </a:cxn>
              <a:cxn ang="0">
                <a:pos x="T8" y="T9"/>
              </a:cxn>
              <a:cxn ang="0">
                <a:pos x="T10" y="T11"/>
              </a:cxn>
              <a:cxn ang="0">
                <a:pos x="T12" y="T13"/>
              </a:cxn>
            </a:cxnLst>
            <a:rect l="0" t="0" r="r" b="b"/>
            <a:pathLst>
              <a:path w="465" h="478">
                <a:moveTo>
                  <a:pt x="55" y="97"/>
                </a:moveTo>
                <a:cubicBezTo>
                  <a:pt x="92" y="52"/>
                  <a:pt x="145" y="21"/>
                  <a:pt x="208" y="14"/>
                </a:cubicBezTo>
                <a:cubicBezTo>
                  <a:pt x="332" y="0"/>
                  <a:pt x="444" y="90"/>
                  <a:pt x="458" y="215"/>
                </a:cubicBezTo>
                <a:cubicBezTo>
                  <a:pt x="465" y="277"/>
                  <a:pt x="446" y="336"/>
                  <a:pt x="409" y="381"/>
                </a:cubicBezTo>
                <a:cubicBezTo>
                  <a:pt x="373" y="427"/>
                  <a:pt x="319" y="458"/>
                  <a:pt x="257" y="465"/>
                </a:cubicBezTo>
                <a:cubicBezTo>
                  <a:pt x="133" y="478"/>
                  <a:pt x="20" y="389"/>
                  <a:pt x="7" y="264"/>
                </a:cubicBezTo>
                <a:cubicBezTo>
                  <a:pt x="0" y="202"/>
                  <a:pt x="19" y="143"/>
                  <a:pt x="55" y="97"/>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D63940"/>
              </a:solidFill>
            </a:endParaRPr>
          </a:p>
        </p:txBody>
      </p:sp>
      <p:sp>
        <p:nvSpPr>
          <p:cNvPr id="15" name="Freeform 22"/>
          <p:cNvSpPr>
            <a:spLocks/>
          </p:cNvSpPr>
          <p:nvPr/>
        </p:nvSpPr>
        <p:spPr bwMode="auto">
          <a:xfrm>
            <a:off x="6960674" y="2773691"/>
            <a:ext cx="795492" cy="818891"/>
          </a:xfrm>
          <a:custGeom>
            <a:avLst/>
            <a:gdLst>
              <a:gd name="T0" fmla="*/ 55 w 465"/>
              <a:gd name="T1" fmla="*/ 97 h 479"/>
              <a:gd name="T2" fmla="*/ 207 w 465"/>
              <a:gd name="T3" fmla="*/ 14 h 479"/>
              <a:gd name="T4" fmla="*/ 458 w 465"/>
              <a:gd name="T5" fmla="*/ 215 h 479"/>
              <a:gd name="T6" fmla="*/ 409 w 465"/>
              <a:gd name="T7" fmla="*/ 381 h 479"/>
              <a:gd name="T8" fmla="*/ 257 w 465"/>
              <a:gd name="T9" fmla="*/ 465 h 479"/>
              <a:gd name="T10" fmla="*/ 7 w 465"/>
              <a:gd name="T11" fmla="*/ 264 h 479"/>
              <a:gd name="T12" fmla="*/ 55 w 465"/>
              <a:gd name="T13" fmla="*/ 97 h 479"/>
            </a:gdLst>
            <a:ahLst/>
            <a:cxnLst>
              <a:cxn ang="0">
                <a:pos x="T0" y="T1"/>
              </a:cxn>
              <a:cxn ang="0">
                <a:pos x="T2" y="T3"/>
              </a:cxn>
              <a:cxn ang="0">
                <a:pos x="T4" y="T5"/>
              </a:cxn>
              <a:cxn ang="0">
                <a:pos x="T6" y="T7"/>
              </a:cxn>
              <a:cxn ang="0">
                <a:pos x="T8" y="T9"/>
              </a:cxn>
              <a:cxn ang="0">
                <a:pos x="T10" y="T11"/>
              </a:cxn>
              <a:cxn ang="0">
                <a:pos x="T12" y="T13"/>
              </a:cxn>
            </a:cxnLst>
            <a:rect l="0" t="0" r="r" b="b"/>
            <a:pathLst>
              <a:path w="465" h="479">
                <a:moveTo>
                  <a:pt x="55" y="97"/>
                </a:moveTo>
                <a:cubicBezTo>
                  <a:pt x="92" y="52"/>
                  <a:pt x="145" y="21"/>
                  <a:pt x="207" y="14"/>
                </a:cubicBezTo>
                <a:cubicBezTo>
                  <a:pt x="332" y="0"/>
                  <a:pt x="444" y="90"/>
                  <a:pt x="458" y="215"/>
                </a:cubicBezTo>
                <a:cubicBezTo>
                  <a:pt x="465" y="277"/>
                  <a:pt x="446" y="336"/>
                  <a:pt x="409" y="381"/>
                </a:cubicBezTo>
                <a:cubicBezTo>
                  <a:pt x="373" y="427"/>
                  <a:pt x="319" y="458"/>
                  <a:pt x="257" y="465"/>
                </a:cubicBezTo>
                <a:cubicBezTo>
                  <a:pt x="132" y="479"/>
                  <a:pt x="20" y="389"/>
                  <a:pt x="7" y="264"/>
                </a:cubicBezTo>
                <a:cubicBezTo>
                  <a:pt x="0" y="202"/>
                  <a:pt x="19" y="143"/>
                  <a:pt x="55" y="97"/>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6" name="Freeform 23"/>
          <p:cNvSpPr>
            <a:spLocks/>
          </p:cNvSpPr>
          <p:nvPr/>
        </p:nvSpPr>
        <p:spPr bwMode="auto">
          <a:xfrm>
            <a:off x="5702514" y="1519617"/>
            <a:ext cx="795492" cy="816427"/>
          </a:xfrm>
          <a:custGeom>
            <a:avLst/>
            <a:gdLst>
              <a:gd name="T0" fmla="*/ 55 w 465"/>
              <a:gd name="T1" fmla="*/ 97 h 478"/>
              <a:gd name="T2" fmla="*/ 207 w 465"/>
              <a:gd name="T3" fmla="*/ 13 h 478"/>
              <a:gd name="T4" fmla="*/ 458 w 465"/>
              <a:gd name="T5" fmla="*/ 214 h 478"/>
              <a:gd name="T6" fmla="*/ 409 w 465"/>
              <a:gd name="T7" fmla="*/ 381 h 478"/>
              <a:gd name="T8" fmla="*/ 257 w 465"/>
              <a:gd name="T9" fmla="*/ 464 h 478"/>
              <a:gd name="T10" fmla="*/ 7 w 465"/>
              <a:gd name="T11" fmla="*/ 264 h 478"/>
              <a:gd name="T12" fmla="*/ 55 w 465"/>
              <a:gd name="T13" fmla="*/ 97 h 478"/>
            </a:gdLst>
            <a:ahLst/>
            <a:cxnLst>
              <a:cxn ang="0">
                <a:pos x="T0" y="T1"/>
              </a:cxn>
              <a:cxn ang="0">
                <a:pos x="T2" y="T3"/>
              </a:cxn>
              <a:cxn ang="0">
                <a:pos x="T4" y="T5"/>
              </a:cxn>
              <a:cxn ang="0">
                <a:pos x="T6" y="T7"/>
              </a:cxn>
              <a:cxn ang="0">
                <a:pos x="T8" y="T9"/>
              </a:cxn>
              <a:cxn ang="0">
                <a:pos x="T10" y="T11"/>
              </a:cxn>
              <a:cxn ang="0">
                <a:pos x="T12" y="T13"/>
              </a:cxn>
            </a:cxnLst>
            <a:rect l="0" t="0" r="r" b="b"/>
            <a:pathLst>
              <a:path w="465" h="478">
                <a:moveTo>
                  <a:pt x="55" y="97"/>
                </a:moveTo>
                <a:cubicBezTo>
                  <a:pt x="92" y="52"/>
                  <a:pt x="145" y="20"/>
                  <a:pt x="207" y="13"/>
                </a:cubicBezTo>
                <a:cubicBezTo>
                  <a:pt x="332" y="0"/>
                  <a:pt x="444" y="90"/>
                  <a:pt x="458" y="214"/>
                </a:cubicBezTo>
                <a:cubicBezTo>
                  <a:pt x="465" y="276"/>
                  <a:pt x="445" y="336"/>
                  <a:pt x="409" y="381"/>
                </a:cubicBezTo>
                <a:cubicBezTo>
                  <a:pt x="373" y="426"/>
                  <a:pt x="319" y="458"/>
                  <a:pt x="257" y="464"/>
                </a:cubicBezTo>
                <a:cubicBezTo>
                  <a:pt x="132" y="478"/>
                  <a:pt x="20" y="388"/>
                  <a:pt x="7" y="264"/>
                </a:cubicBezTo>
                <a:cubicBezTo>
                  <a:pt x="0" y="201"/>
                  <a:pt x="19" y="142"/>
                  <a:pt x="55" y="97"/>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3940"/>
              </a:solidFill>
            </a:endParaRPr>
          </a:p>
        </p:txBody>
      </p:sp>
      <p:sp>
        <p:nvSpPr>
          <p:cNvPr id="20" name="矩形 19"/>
          <p:cNvSpPr/>
          <p:nvPr/>
        </p:nvSpPr>
        <p:spPr>
          <a:xfrm>
            <a:off x="5751188" y="1698364"/>
            <a:ext cx="681811" cy="461665"/>
          </a:xfrm>
          <a:prstGeom prst="rect">
            <a:avLst/>
          </a:prstGeom>
        </p:spPr>
        <p:txBody>
          <a:bodyPr wrap="square">
            <a:spAutoFit/>
          </a:bodyPr>
          <a:lstStyle/>
          <a:p>
            <a:pPr algn="ctr"/>
            <a:r>
              <a:rPr lang="en-US" altLang="zh-CN" sz="2400" dirty="0">
                <a:solidFill>
                  <a:srgbClr val="96754A"/>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400" dirty="0">
              <a:solidFill>
                <a:srgbClr val="96754A"/>
              </a:solidFill>
              <a:latin typeface="Open Sans" panose="020B0606030504020204" pitchFamily="34" charset="0"/>
              <a:ea typeface="Dotum" panose="020B0600000101010101" pitchFamily="34" charset="-127"/>
              <a:cs typeface="Open Sans" panose="020B0606030504020204" pitchFamily="34" charset="0"/>
            </a:endParaRPr>
          </a:p>
        </p:txBody>
      </p:sp>
      <p:sp>
        <p:nvSpPr>
          <p:cNvPr id="21" name="矩形 20"/>
          <p:cNvSpPr/>
          <p:nvPr/>
        </p:nvSpPr>
        <p:spPr>
          <a:xfrm>
            <a:off x="7014460" y="2964295"/>
            <a:ext cx="681811" cy="461665"/>
          </a:xfrm>
          <a:prstGeom prst="rect">
            <a:avLst/>
          </a:prstGeom>
        </p:spPr>
        <p:txBody>
          <a:bodyPr wrap="square">
            <a:spAutoFit/>
          </a:bodyPr>
          <a:lstStyle/>
          <a:p>
            <a:pPr algn="ctr"/>
            <a:r>
              <a:rPr lang="en-US" altLang="zh-CN" sz="2400" dirty="0">
                <a:solidFill>
                  <a:srgbClr val="96754A"/>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400" dirty="0">
              <a:solidFill>
                <a:srgbClr val="96754A"/>
              </a:solidFill>
              <a:latin typeface="Open Sans" panose="020B0606030504020204" pitchFamily="34" charset="0"/>
              <a:ea typeface="Dotum" panose="020B0600000101010101" pitchFamily="34" charset="-127"/>
              <a:cs typeface="Open Sans" panose="020B0606030504020204" pitchFamily="34" charset="0"/>
            </a:endParaRPr>
          </a:p>
        </p:txBody>
      </p:sp>
      <p:sp>
        <p:nvSpPr>
          <p:cNvPr id="23" name="矩形 22"/>
          <p:cNvSpPr/>
          <p:nvPr/>
        </p:nvSpPr>
        <p:spPr>
          <a:xfrm>
            <a:off x="5733589" y="4286675"/>
            <a:ext cx="681811" cy="461665"/>
          </a:xfrm>
          <a:prstGeom prst="rect">
            <a:avLst/>
          </a:prstGeom>
        </p:spPr>
        <p:txBody>
          <a:bodyPr wrap="square">
            <a:spAutoFit/>
          </a:bodyPr>
          <a:lstStyle/>
          <a:p>
            <a:pPr algn="ctr"/>
            <a:r>
              <a:rPr lang="en-US" altLang="zh-CN" sz="2400" dirty="0">
                <a:solidFill>
                  <a:srgbClr val="96754A"/>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400" dirty="0">
              <a:solidFill>
                <a:srgbClr val="96754A"/>
              </a:solidFill>
              <a:latin typeface="Open Sans" panose="020B0606030504020204" pitchFamily="34" charset="0"/>
              <a:ea typeface="Dotum" panose="020B0600000101010101" pitchFamily="34" charset="-127"/>
              <a:cs typeface="Open Sans" panose="020B0606030504020204" pitchFamily="34" charset="0"/>
            </a:endParaRPr>
          </a:p>
        </p:txBody>
      </p:sp>
      <p:sp>
        <p:nvSpPr>
          <p:cNvPr id="25" name="矩形 24"/>
          <p:cNvSpPr/>
          <p:nvPr/>
        </p:nvSpPr>
        <p:spPr>
          <a:xfrm>
            <a:off x="5727031" y="2897747"/>
            <a:ext cx="681811" cy="461665"/>
          </a:xfrm>
          <a:prstGeom prst="rect">
            <a:avLst/>
          </a:prstGeom>
        </p:spPr>
        <p:txBody>
          <a:bodyPr wrap="square">
            <a:spAutoFit/>
          </a:bodyPr>
          <a:lstStyle/>
          <a:p>
            <a:pPr algn="ctr"/>
            <a:r>
              <a:rPr lang="en-US" altLang="zh-CN" sz="2400" dirty="0">
                <a:solidFill>
                  <a:srgbClr val="96754A"/>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400" dirty="0">
              <a:solidFill>
                <a:srgbClr val="96754A"/>
              </a:solidFill>
              <a:latin typeface="Open Sans" panose="020B0606030504020204" pitchFamily="34" charset="0"/>
              <a:ea typeface="Dotum" panose="020B0600000101010101" pitchFamily="34" charset="-127"/>
              <a:cs typeface="Open Sans" panose="020B0606030504020204" pitchFamily="34" charset="0"/>
            </a:endParaRPr>
          </a:p>
        </p:txBody>
      </p:sp>
      <p:sp>
        <p:nvSpPr>
          <p:cNvPr id="26" name="矩形 25"/>
          <p:cNvSpPr/>
          <p:nvPr/>
        </p:nvSpPr>
        <p:spPr>
          <a:xfrm>
            <a:off x="4454031" y="4196073"/>
            <a:ext cx="681811" cy="461665"/>
          </a:xfrm>
          <a:prstGeom prst="rect">
            <a:avLst/>
          </a:prstGeom>
        </p:spPr>
        <p:txBody>
          <a:bodyPr wrap="square">
            <a:spAutoFit/>
          </a:bodyPr>
          <a:lstStyle/>
          <a:p>
            <a:pPr algn="ctr"/>
            <a:r>
              <a:rPr lang="en-US" altLang="zh-CN" sz="2400" dirty="0">
                <a:solidFill>
                  <a:srgbClr val="96754A"/>
                </a:solidFill>
                <a:latin typeface="Open Sans" panose="020B0606030504020204" pitchFamily="34" charset="0"/>
                <a:ea typeface="Open Sans" panose="020B0606030504020204" pitchFamily="34" charset="0"/>
                <a:cs typeface="Open Sans" panose="020B0606030504020204" pitchFamily="34" charset="0"/>
              </a:rPr>
              <a:t>05</a:t>
            </a:r>
            <a:endParaRPr lang="zh-CN" altLang="en-US" sz="2400" dirty="0">
              <a:solidFill>
                <a:srgbClr val="96754A"/>
              </a:solidFill>
              <a:latin typeface="Open Sans" panose="020B0606030504020204" pitchFamily="34" charset="0"/>
              <a:ea typeface="Dotum" panose="020B0600000101010101" pitchFamily="34" charset="-127"/>
              <a:cs typeface="Open Sans" panose="020B0606030504020204" pitchFamily="34" charset="0"/>
            </a:endParaRPr>
          </a:p>
        </p:txBody>
      </p:sp>
      <p:sp>
        <p:nvSpPr>
          <p:cNvPr id="27" name="矩形 26"/>
          <p:cNvSpPr/>
          <p:nvPr/>
        </p:nvSpPr>
        <p:spPr>
          <a:xfrm>
            <a:off x="5733588" y="5462022"/>
            <a:ext cx="681811" cy="461665"/>
          </a:xfrm>
          <a:prstGeom prst="rect">
            <a:avLst/>
          </a:prstGeom>
        </p:spPr>
        <p:txBody>
          <a:bodyPr wrap="square">
            <a:spAutoFit/>
          </a:bodyPr>
          <a:lstStyle/>
          <a:p>
            <a:pPr algn="ctr"/>
            <a:r>
              <a:rPr lang="en-US" altLang="zh-CN" sz="2400" dirty="0">
                <a:solidFill>
                  <a:srgbClr val="96754A"/>
                </a:solidFill>
                <a:latin typeface="Open Sans" panose="020B0606030504020204" pitchFamily="34" charset="0"/>
                <a:ea typeface="Open Sans" panose="020B0606030504020204" pitchFamily="34" charset="0"/>
                <a:cs typeface="Open Sans" panose="020B0606030504020204" pitchFamily="34" charset="0"/>
              </a:rPr>
              <a:t>06</a:t>
            </a:r>
            <a:endParaRPr lang="zh-CN" altLang="en-US" sz="2400" dirty="0">
              <a:solidFill>
                <a:srgbClr val="96754A"/>
              </a:solidFill>
              <a:latin typeface="Open Sans" panose="020B0606030504020204" pitchFamily="34" charset="0"/>
              <a:ea typeface="Dotum" panose="020B0600000101010101" pitchFamily="34" charset="-127"/>
              <a:cs typeface="Open Sans" panose="020B0606030504020204" pitchFamily="34" charset="0"/>
            </a:endParaRPr>
          </a:p>
        </p:txBody>
      </p:sp>
      <p:sp>
        <p:nvSpPr>
          <p:cNvPr id="28" name="Rectangle 89"/>
          <p:cNvSpPr/>
          <p:nvPr/>
        </p:nvSpPr>
        <p:spPr>
          <a:xfrm>
            <a:off x="7867825" y="1686788"/>
            <a:ext cx="3075729" cy="846386"/>
          </a:xfrm>
          <a:prstGeom prst="rect">
            <a:avLst/>
          </a:prstGeom>
        </p:spPr>
        <p:txBody>
          <a:bodyPr wrap="square">
            <a:spAutoFit/>
          </a:bodyPr>
          <a:lstStyle/>
          <a:p>
            <a:pPr>
              <a:lnSpc>
                <a:spcPct val="200000"/>
              </a:lnSpc>
            </a:pPr>
            <a:r>
              <a:rPr lang="en-US" altLang="zh-CN" sz="1400" b="1" dirty="0">
                <a:solidFill>
                  <a:prstClr val="white"/>
                </a:solidFill>
                <a:latin typeface="Open Sans" panose="020B0606030504020204" pitchFamily="34" charset="0"/>
                <a:ea typeface="Open Sans" panose="020B0606030504020204" pitchFamily="34" charset="0"/>
                <a:cs typeface="Open Sans" panose="020B0606030504020204" pitchFamily="34" charset="0"/>
              </a:rPr>
              <a:t>Option Words </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r>
              <a:rPr lang="ms-MY" altLang="zh-CN" sz="1050" dirty="0">
                <a:solidFill>
                  <a:prstClr val="white"/>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89"/>
          <p:cNvSpPr/>
          <p:nvPr/>
        </p:nvSpPr>
        <p:spPr>
          <a:xfrm>
            <a:off x="1182310" y="1686788"/>
            <a:ext cx="3075729" cy="846386"/>
          </a:xfrm>
          <a:prstGeom prst="rect">
            <a:avLst/>
          </a:prstGeom>
        </p:spPr>
        <p:txBody>
          <a:bodyPr wrap="square">
            <a:spAutoFit/>
          </a:bodyPr>
          <a:lstStyle/>
          <a:p>
            <a:pPr algn="r">
              <a:lnSpc>
                <a:spcPct val="200000"/>
              </a:lnSpc>
            </a:pPr>
            <a:r>
              <a:rPr lang="en-US" altLang="zh-CN" sz="1400" b="1" dirty="0">
                <a:solidFill>
                  <a:prstClr val="white"/>
                </a:solidFill>
                <a:latin typeface="Open Sans" panose="020B0606030504020204" pitchFamily="34" charset="0"/>
                <a:ea typeface="Open Sans" panose="020B0606030504020204" pitchFamily="34" charset="0"/>
                <a:cs typeface="Open Sans" panose="020B0606030504020204" pitchFamily="34" charset="0"/>
              </a:rPr>
              <a:t>Option Words </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pPr algn="r"/>
            <a:r>
              <a:rPr lang="ms-MY" altLang="zh-CN" sz="1050" dirty="0">
                <a:solidFill>
                  <a:prstClr val="white"/>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89"/>
          <p:cNvSpPr/>
          <p:nvPr/>
        </p:nvSpPr>
        <p:spPr>
          <a:xfrm>
            <a:off x="7867825" y="3225128"/>
            <a:ext cx="3075729" cy="846386"/>
          </a:xfrm>
          <a:prstGeom prst="rect">
            <a:avLst/>
          </a:prstGeom>
        </p:spPr>
        <p:txBody>
          <a:bodyPr wrap="square">
            <a:spAutoFit/>
          </a:bodyPr>
          <a:lstStyle/>
          <a:p>
            <a:pPr>
              <a:lnSpc>
                <a:spcPct val="200000"/>
              </a:lnSpc>
            </a:pPr>
            <a:r>
              <a:rPr lang="en-US" altLang="zh-CN" sz="1400" b="1" dirty="0">
                <a:solidFill>
                  <a:prstClr val="white"/>
                </a:solidFill>
                <a:latin typeface="Open Sans" panose="020B0606030504020204" pitchFamily="34" charset="0"/>
                <a:ea typeface="Open Sans" panose="020B0606030504020204" pitchFamily="34" charset="0"/>
                <a:cs typeface="Open Sans" panose="020B0606030504020204" pitchFamily="34" charset="0"/>
              </a:rPr>
              <a:t>Option Words </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r>
              <a:rPr lang="ms-MY" altLang="zh-CN" sz="1050" dirty="0">
                <a:solidFill>
                  <a:prstClr val="white"/>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89"/>
          <p:cNvSpPr/>
          <p:nvPr/>
        </p:nvSpPr>
        <p:spPr>
          <a:xfrm>
            <a:off x="1182310" y="3225128"/>
            <a:ext cx="3075729" cy="846386"/>
          </a:xfrm>
          <a:prstGeom prst="rect">
            <a:avLst/>
          </a:prstGeom>
        </p:spPr>
        <p:txBody>
          <a:bodyPr wrap="square">
            <a:spAutoFit/>
          </a:bodyPr>
          <a:lstStyle/>
          <a:p>
            <a:pPr algn="r">
              <a:lnSpc>
                <a:spcPct val="200000"/>
              </a:lnSpc>
            </a:pPr>
            <a:r>
              <a:rPr lang="en-US" altLang="zh-CN" sz="1400" b="1" dirty="0">
                <a:solidFill>
                  <a:prstClr val="white"/>
                </a:solidFill>
                <a:latin typeface="Open Sans" panose="020B0606030504020204" pitchFamily="34" charset="0"/>
                <a:ea typeface="Open Sans" panose="020B0606030504020204" pitchFamily="34" charset="0"/>
                <a:cs typeface="Open Sans" panose="020B0606030504020204" pitchFamily="34" charset="0"/>
              </a:rPr>
              <a:t>Option Words </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pPr algn="r"/>
            <a:r>
              <a:rPr lang="ms-MY" altLang="zh-CN" sz="1050" dirty="0">
                <a:solidFill>
                  <a:prstClr val="white"/>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89"/>
          <p:cNvSpPr/>
          <p:nvPr/>
        </p:nvSpPr>
        <p:spPr>
          <a:xfrm>
            <a:off x="7867825" y="4797978"/>
            <a:ext cx="3075729" cy="846386"/>
          </a:xfrm>
          <a:prstGeom prst="rect">
            <a:avLst/>
          </a:prstGeom>
        </p:spPr>
        <p:txBody>
          <a:bodyPr wrap="square">
            <a:spAutoFit/>
          </a:bodyPr>
          <a:lstStyle/>
          <a:p>
            <a:pPr>
              <a:lnSpc>
                <a:spcPct val="200000"/>
              </a:lnSpc>
            </a:pPr>
            <a:r>
              <a:rPr lang="en-US" altLang="zh-CN" sz="1400" b="1" dirty="0">
                <a:solidFill>
                  <a:prstClr val="white"/>
                </a:solidFill>
                <a:latin typeface="Open Sans" panose="020B0606030504020204" pitchFamily="34" charset="0"/>
                <a:ea typeface="Open Sans" panose="020B0606030504020204" pitchFamily="34" charset="0"/>
                <a:cs typeface="Open Sans" panose="020B0606030504020204" pitchFamily="34" charset="0"/>
              </a:rPr>
              <a:t>Option Words </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r>
              <a:rPr lang="ms-MY" altLang="zh-CN" sz="1050" dirty="0">
                <a:solidFill>
                  <a:prstClr val="white"/>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89"/>
          <p:cNvSpPr/>
          <p:nvPr/>
        </p:nvSpPr>
        <p:spPr>
          <a:xfrm>
            <a:off x="1182310" y="4797978"/>
            <a:ext cx="3075729" cy="846386"/>
          </a:xfrm>
          <a:prstGeom prst="rect">
            <a:avLst/>
          </a:prstGeom>
        </p:spPr>
        <p:txBody>
          <a:bodyPr wrap="square">
            <a:spAutoFit/>
          </a:bodyPr>
          <a:lstStyle/>
          <a:p>
            <a:pPr algn="r">
              <a:lnSpc>
                <a:spcPct val="200000"/>
              </a:lnSpc>
            </a:pPr>
            <a:r>
              <a:rPr lang="en-US" altLang="zh-CN" sz="1400" b="1" dirty="0">
                <a:solidFill>
                  <a:prstClr val="white"/>
                </a:solidFill>
                <a:latin typeface="Open Sans" panose="020B0606030504020204" pitchFamily="34" charset="0"/>
                <a:ea typeface="Open Sans" panose="020B0606030504020204" pitchFamily="34" charset="0"/>
                <a:cs typeface="Open Sans" panose="020B0606030504020204" pitchFamily="34" charset="0"/>
              </a:rPr>
              <a:t>Option Words </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pPr algn="r"/>
            <a:r>
              <a:rPr lang="ms-MY" altLang="zh-CN" sz="1050" dirty="0">
                <a:solidFill>
                  <a:prstClr val="white"/>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a:t>
            </a:r>
            <a:endParaRPr lang="en-US" sz="105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852752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35" presetClass="path" presetSubtype="0" accel="50000" decel="50000" autoRev="1" fill="hold" grpId="1" nodeType="withEffect">
                                  <p:stCondLst>
                                    <p:cond delay="0"/>
                                  </p:stCondLst>
                                  <p:childTnLst>
                                    <p:animMotion origin="layout" path="M 4.79167E-6 3.7037E-7 L -0.05443 3.7037E-7 " pathEditMode="relative" rAng="0" ptsTypes="AA">
                                      <p:cBhvr>
                                        <p:cTn id="9" dur="750" fill="hold"/>
                                        <p:tgtEl>
                                          <p:spTgt spid="9"/>
                                        </p:tgtEl>
                                        <p:attrNameLst>
                                          <p:attrName>ppt_x</p:attrName>
                                          <p:attrName>ppt_y</p:attrName>
                                        </p:attrNameLst>
                                      </p:cBhvr>
                                      <p:rCtr x="-2721" y="0"/>
                                    </p:animMotion>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35" presetClass="path" presetSubtype="0" accel="50000" decel="50000" autoRev="1" fill="hold" grpId="1" nodeType="withEffect">
                                  <p:stCondLst>
                                    <p:cond delay="0"/>
                                  </p:stCondLst>
                                  <p:childTnLst>
                                    <p:animMotion origin="layout" path="M -3.125E-6 -1.85185E-6 L 0.05729 -1.85185E-6 " pathEditMode="relative" rAng="0" ptsTypes="AA">
                                      <p:cBhvr>
                                        <p:cTn id="14" dur="750" fill="hold"/>
                                        <p:tgtEl>
                                          <p:spTgt spid="10"/>
                                        </p:tgtEl>
                                        <p:attrNameLst>
                                          <p:attrName>ppt_x</p:attrName>
                                          <p:attrName>ppt_y</p:attrName>
                                        </p:attrNameLst>
                                      </p:cBhvr>
                                      <p:rCtr x="2865" y="0"/>
                                    </p:animMotion>
                                  </p:childTnLst>
                                </p:cTn>
                              </p:par>
                              <p:par>
                                <p:cTn id="15" presetID="21" presetClass="entr" presetSubtype="1"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1000"/>
                                        <p:tgtEl>
                                          <p:spTgt spid="16"/>
                                        </p:tgtEl>
                                      </p:cBhvr>
                                    </p:animEffect>
                                  </p:childTnLst>
                                </p:cTn>
                              </p:par>
                              <p:par>
                                <p:cTn id="18" presetID="21" presetClass="entr" presetSubtype="1" fill="hold" grpId="0" nodeType="with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wheel(1)">
                                      <p:cBhvr>
                                        <p:cTn id="20" dur="1000"/>
                                        <p:tgtEl>
                                          <p:spTgt spid="14"/>
                                        </p:tgtEl>
                                      </p:cBhvr>
                                    </p:animEffect>
                                  </p:childTnLst>
                                </p:cTn>
                              </p:par>
                              <p:par>
                                <p:cTn id="21" presetID="21" presetClass="entr" presetSubtype="1"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1000"/>
                                        <p:tgtEl>
                                          <p:spTgt spid="15"/>
                                        </p:tgtEl>
                                      </p:cBhvr>
                                    </p:animEffect>
                                  </p:childTnLst>
                                </p:cTn>
                              </p:par>
                              <p:par>
                                <p:cTn id="24" presetID="21" presetClass="entr" presetSubtype="1"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wheel(1)">
                                      <p:cBhvr>
                                        <p:cTn id="26" dur="1000"/>
                                        <p:tgtEl>
                                          <p:spTgt spid="12"/>
                                        </p:tgtEl>
                                      </p:cBhvr>
                                    </p:animEffect>
                                  </p:childTnLst>
                                </p:cTn>
                              </p:par>
                              <p:par>
                                <p:cTn id="27" presetID="21" presetClass="entr" presetSubtype="1"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wheel(1)">
                                      <p:cBhvr>
                                        <p:cTn id="29" dur="1000"/>
                                        <p:tgtEl>
                                          <p:spTgt spid="13"/>
                                        </p:tgtEl>
                                      </p:cBhvr>
                                    </p:animEffect>
                                  </p:childTnLst>
                                </p:cTn>
                              </p:par>
                              <p:par>
                                <p:cTn id="30" presetID="21" presetClass="entr" presetSubtype="1"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heel(1)">
                                      <p:cBhvr>
                                        <p:cTn id="32" dur="1000"/>
                                        <p:tgtEl>
                                          <p:spTgt spid="11"/>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12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125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grpId="0" nodeType="withEffect">
                                  <p:stCondLst>
                                    <p:cond delay="125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22" presetClass="entr" presetSubtype="2" fill="hold" grpId="0" nodeType="withEffect">
                                  <p:stCondLst>
                                    <p:cond delay="175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par>
                                <p:cTn id="54" presetID="22" presetClass="entr" presetSubtype="2" fill="hold" grpId="0" nodeType="withEffect">
                                  <p:stCondLst>
                                    <p:cond delay="1750"/>
                                  </p:stCondLst>
                                  <p:childTnLst>
                                    <p:set>
                                      <p:cBhvr>
                                        <p:cTn id="55" dur="1" fill="hold">
                                          <p:stCondLst>
                                            <p:cond delay="0"/>
                                          </p:stCondLst>
                                        </p:cTn>
                                        <p:tgtEl>
                                          <p:spTgt spid="31"/>
                                        </p:tgtEl>
                                        <p:attrNameLst>
                                          <p:attrName>style.visibility</p:attrName>
                                        </p:attrNameLst>
                                      </p:cBhvr>
                                      <p:to>
                                        <p:strVal val="visible"/>
                                      </p:to>
                                    </p:set>
                                    <p:animEffect transition="in" filter="wipe(right)">
                                      <p:cBhvr>
                                        <p:cTn id="56" dur="500"/>
                                        <p:tgtEl>
                                          <p:spTgt spid="31"/>
                                        </p:tgtEl>
                                      </p:cBhvr>
                                    </p:animEffect>
                                  </p:childTnLst>
                                </p:cTn>
                              </p:par>
                              <p:par>
                                <p:cTn id="57" presetID="22" presetClass="entr" presetSubtype="2" fill="hold" grpId="0" nodeType="withEffect">
                                  <p:stCondLst>
                                    <p:cond delay="1750"/>
                                  </p:stCondLst>
                                  <p:childTnLst>
                                    <p:set>
                                      <p:cBhvr>
                                        <p:cTn id="58" dur="1" fill="hold">
                                          <p:stCondLst>
                                            <p:cond delay="0"/>
                                          </p:stCondLst>
                                        </p:cTn>
                                        <p:tgtEl>
                                          <p:spTgt spid="33"/>
                                        </p:tgtEl>
                                        <p:attrNameLst>
                                          <p:attrName>style.visibility</p:attrName>
                                        </p:attrNameLst>
                                      </p:cBhvr>
                                      <p:to>
                                        <p:strVal val="visible"/>
                                      </p:to>
                                    </p:set>
                                    <p:animEffect transition="in" filter="wipe(right)">
                                      <p:cBhvr>
                                        <p:cTn id="59" dur="500"/>
                                        <p:tgtEl>
                                          <p:spTgt spid="33"/>
                                        </p:tgtEl>
                                      </p:cBhvr>
                                    </p:animEffect>
                                  </p:childTnLst>
                                </p:cTn>
                              </p:par>
                              <p:par>
                                <p:cTn id="60" presetID="22" presetClass="entr" presetSubtype="8" fill="hold" grpId="0" nodeType="withEffect">
                                  <p:stCondLst>
                                    <p:cond delay="175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22" presetClass="entr" presetSubtype="8" fill="hold" grpId="0" nodeType="withEffect">
                                  <p:stCondLst>
                                    <p:cond delay="175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175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P spid="13" grpId="0" animBg="1"/>
      <p:bldP spid="14" grpId="0" animBg="1"/>
      <p:bldP spid="15" grpId="0" animBg="1"/>
      <p:bldP spid="16" grpId="0" animBg="1"/>
      <p:bldP spid="20" grpId="0"/>
      <p:bldP spid="21" grpId="0"/>
      <p:bldP spid="23" grpId="0"/>
      <p:bldP spid="25" grpId="0"/>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9" name="任意多边形 231"/>
          <p:cNvSpPr/>
          <p:nvPr/>
        </p:nvSpPr>
        <p:spPr>
          <a:xfrm>
            <a:off x="-1768366" y="-4625866"/>
            <a:ext cx="15728732" cy="15728732"/>
          </a:xfrm>
          <a:custGeom>
            <a:avLst/>
            <a:gdLst>
              <a:gd name="connsiteX0" fmla="*/ 1973412 w 3946824"/>
              <a:gd name="connsiteY0" fmla="*/ 173187 h 3946824"/>
              <a:gd name="connsiteX1" fmla="*/ 173187 w 3946824"/>
              <a:gd name="connsiteY1" fmla="*/ 1973412 h 3946824"/>
              <a:gd name="connsiteX2" fmla="*/ 1973412 w 3946824"/>
              <a:gd name="connsiteY2" fmla="*/ 3773637 h 3946824"/>
              <a:gd name="connsiteX3" fmla="*/ 3773637 w 3946824"/>
              <a:gd name="connsiteY3" fmla="*/ 1973412 h 3946824"/>
              <a:gd name="connsiteX4" fmla="*/ 1973412 w 3946824"/>
              <a:gd name="connsiteY4" fmla="*/ 173187 h 3946824"/>
              <a:gd name="connsiteX5" fmla="*/ 1973412 w 3946824"/>
              <a:gd name="connsiteY5" fmla="*/ 0 h 3946824"/>
              <a:gd name="connsiteX6" fmla="*/ 3946824 w 3946824"/>
              <a:gd name="connsiteY6" fmla="*/ 1973412 h 3946824"/>
              <a:gd name="connsiteX7" fmla="*/ 1973412 w 3946824"/>
              <a:gd name="connsiteY7" fmla="*/ 3946824 h 3946824"/>
              <a:gd name="connsiteX8" fmla="*/ 0 w 3946824"/>
              <a:gd name="connsiteY8" fmla="*/ 1973412 h 3946824"/>
              <a:gd name="connsiteX9" fmla="*/ 1973412 w 3946824"/>
              <a:gd name="connsiteY9" fmla="*/ 0 h 394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46824" h="3946824">
                <a:moveTo>
                  <a:pt x="1973412" y="173187"/>
                </a:moveTo>
                <a:cubicBezTo>
                  <a:pt x="979175" y="173187"/>
                  <a:pt x="173187" y="979175"/>
                  <a:pt x="173187" y="1973412"/>
                </a:cubicBezTo>
                <a:cubicBezTo>
                  <a:pt x="173187" y="2967649"/>
                  <a:pt x="979175" y="3773637"/>
                  <a:pt x="1973412" y="3773637"/>
                </a:cubicBezTo>
                <a:cubicBezTo>
                  <a:pt x="2967649" y="3773637"/>
                  <a:pt x="3773637" y="2967649"/>
                  <a:pt x="3773637" y="1973412"/>
                </a:cubicBezTo>
                <a:cubicBezTo>
                  <a:pt x="3773637" y="979175"/>
                  <a:pt x="2967649" y="173187"/>
                  <a:pt x="1973412" y="173187"/>
                </a:cubicBezTo>
                <a:close/>
                <a:moveTo>
                  <a:pt x="1973412" y="0"/>
                </a:moveTo>
                <a:cubicBezTo>
                  <a:pt x="3063297" y="0"/>
                  <a:pt x="3946824" y="883527"/>
                  <a:pt x="3946824" y="1973412"/>
                </a:cubicBezTo>
                <a:cubicBezTo>
                  <a:pt x="3946824" y="3063297"/>
                  <a:pt x="3063297" y="3946824"/>
                  <a:pt x="1973412" y="3946824"/>
                </a:cubicBezTo>
                <a:cubicBezTo>
                  <a:pt x="883527" y="3946824"/>
                  <a:pt x="0" y="3063297"/>
                  <a:pt x="0" y="1973412"/>
                </a:cubicBezTo>
                <a:cubicBezTo>
                  <a:pt x="0" y="883527"/>
                  <a:pt x="883527" y="0"/>
                  <a:pt x="19734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0" name="任意多边形 232"/>
          <p:cNvSpPr/>
          <p:nvPr/>
        </p:nvSpPr>
        <p:spPr>
          <a:xfrm>
            <a:off x="-2057400" y="-4914900"/>
            <a:ext cx="16306800" cy="16306800"/>
          </a:xfrm>
          <a:custGeom>
            <a:avLst/>
            <a:gdLst>
              <a:gd name="connsiteX0" fmla="*/ 1973412 w 3946824"/>
              <a:gd name="connsiteY0" fmla="*/ 173187 h 3946824"/>
              <a:gd name="connsiteX1" fmla="*/ 173187 w 3946824"/>
              <a:gd name="connsiteY1" fmla="*/ 1973412 h 3946824"/>
              <a:gd name="connsiteX2" fmla="*/ 1973412 w 3946824"/>
              <a:gd name="connsiteY2" fmla="*/ 3773637 h 3946824"/>
              <a:gd name="connsiteX3" fmla="*/ 3773637 w 3946824"/>
              <a:gd name="connsiteY3" fmla="*/ 1973412 h 3946824"/>
              <a:gd name="connsiteX4" fmla="*/ 1973412 w 3946824"/>
              <a:gd name="connsiteY4" fmla="*/ 173187 h 3946824"/>
              <a:gd name="connsiteX5" fmla="*/ 1973412 w 3946824"/>
              <a:gd name="connsiteY5" fmla="*/ 0 h 3946824"/>
              <a:gd name="connsiteX6" fmla="*/ 3946824 w 3946824"/>
              <a:gd name="connsiteY6" fmla="*/ 1973412 h 3946824"/>
              <a:gd name="connsiteX7" fmla="*/ 1973412 w 3946824"/>
              <a:gd name="connsiteY7" fmla="*/ 3946824 h 3946824"/>
              <a:gd name="connsiteX8" fmla="*/ 0 w 3946824"/>
              <a:gd name="connsiteY8" fmla="*/ 1973412 h 3946824"/>
              <a:gd name="connsiteX9" fmla="*/ 1973412 w 3946824"/>
              <a:gd name="connsiteY9" fmla="*/ 0 h 394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46824" h="3946824">
                <a:moveTo>
                  <a:pt x="1973412" y="173187"/>
                </a:moveTo>
                <a:cubicBezTo>
                  <a:pt x="979175" y="173187"/>
                  <a:pt x="173187" y="979175"/>
                  <a:pt x="173187" y="1973412"/>
                </a:cubicBezTo>
                <a:cubicBezTo>
                  <a:pt x="173187" y="2967649"/>
                  <a:pt x="979175" y="3773637"/>
                  <a:pt x="1973412" y="3773637"/>
                </a:cubicBezTo>
                <a:cubicBezTo>
                  <a:pt x="2967649" y="3773637"/>
                  <a:pt x="3773637" y="2967649"/>
                  <a:pt x="3773637" y="1973412"/>
                </a:cubicBezTo>
                <a:cubicBezTo>
                  <a:pt x="3773637" y="979175"/>
                  <a:pt x="2967649" y="173187"/>
                  <a:pt x="1973412" y="173187"/>
                </a:cubicBezTo>
                <a:close/>
                <a:moveTo>
                  <a:pt x="1973412" y="0"/>
                </a:moveTo>
                <a:cubicBezTo>
                  <a:pt x="3063297" y="0"/>
                  <a:pt x="3946824" y="883527"/>
                  <a:pt x="3946824" y="1973412"/>
                </a:cubicBezTo>
                <a:cubicBezTo>
                  <a:pt x="3946824" y="3063297"/>
                  <a:pt x="3063297" y="3946824"/>
                  <a:pt x="1973412" y="3946824"/>
                </a:cubicBezTo>
                <a:cubicBezTo>
                  <a:pt x="883527" y="3946824"/>
                  <a:pt x="0" y="3063297"/>
                  <a:pt x="0" y="1973412"/>
                </a:cubicBezTo>
                <a:cubicBezTo>
                  <a:pt x="0" y="883527"/>
                  <a:pt x="883527" y="0"/>
                  <a:pt x="19734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1" name="任意多边形 233"/>
          <p:cNvSpPr/>
          <p:nvPr/>
        </p:nvSpPr>
        <p:spPr>
          <a:xfrm>
            <a:off x="-2095500" y="-4953000"/>
            <a:ext cx="16383000" cy="16383000"/>
          </a:xfrm>
          <a:custGeom>
            <a:avLst/>
            <a:gdLst>
              <a:gd name="connsiteX0" fmla="*/ 1973412 w 3946824"/>
              <a:gd name="connsiteY0" fmla="*/ 173187 h 3946824"/>
              <a:gd name="connsiteX1" fmla="*/ 173187 w 3946824"/>
              <a:gd name="connsiteY1" fmla="*/ 1973412 h 3946824"/>
              <a:gd name="connsiteX2" fmla="*/ 1973412 w 3946824"/>
              <a:gd name="connsiteY2" fmla="*/ 3773637 h 3946824"/>
              <a:gd name="connsiteX3" fmla="*/ 3773637 w 3946824"/>
              <a:gd name="connsiteY3" fmla="*/ 1973412 h 3946824"/>
              <a:gd name="connsiteX4" fmla="*/ 1973412 w 3946824"/>
              <a:gd name="connsiteY4" fmla="*/ 173187 h 3946824"/>
              <a:gd name="connsiteX5" fmla="*/ 1973412 w 3946824"/>
              <a:gd name="connsiteY5" fmla="*/ 0 h 3946824"/>
              <a:gd name="connsiteX6" fmla="*/ 3946824 w 3946824"/>
              <a:gd name="connsiteY6" fmla="*/ 1973412 h 3946824"/>
              <a:gd name="connsiteX7" fmla="*/ 1973412 w 3946824"/>
              <a:gd name="connsiteY7" fmla="*/ 3946824 h 3946824"/>
              <a:gd name="connsiteX8" fmla="*/ 0 w 3946824"/>
              <a:gd name="connsiteY8" fmla="*/ 1973412 h 3946824"/>
              <a:gd name="connsiteX9" fmla="*/ 1973412 w 3946824"/>
              <a:gd name="connsiteY9" fmla="*/ 0 h 394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46824" h="3946824">
                <a:moveTo>
                  <a:pt x="1973412" y="173187"/>
                </a:moveTo>
                <a:cubicBezTo>
                  <a:pt x="979175" y="173187"/>
                  <a:pt x="173187" y="979175"/>
                  <a:pt x="173187" y="1973412"/>
                </a:cubicBezTo>
                <a:cubicBezTo>
                  <a:pt x="173187" y="2967649"/>
                  <a:pt x="979175" y="3773637"/>
                  <a:pt x="1973412" y="3773637"/>
                </a:cubicBezTo>
                <a:cubicBezTo>
                  <a:pt x="2967649" y="3773637"/>
                  <a:pt x="3773637" y="2967649"/>
                  <a:pt x="3773637" y="1973412"/>
                </a:cubicBezTo>
                <a:cubicBezTo>
                  <a:pt x="3773637" y="979175"/>
                  <a:pt x="2967649" y="173187"/>
                  <a:pt x="1973412" y="173187"/>
                </a:cubicBezTo>
                <a:close/>
                <a:moveTo>
                  <a:pt x="1973412" y="0"/>
                </a:moveTo>
                <a:cubicBezTo>
                  <a:pt x="3063297" y="0"/>
                  <a:pt x="3946824" y="883527"/>
                  <a:pt x="3946824" y="1973412"/>
                </a:cubicBezTo>
                <a:cubicBezTo>
                  <a:pt x="3946824" y="3063297"/>
                  <a:pt x="3063297" y="3946824"/>
                  <a:pt x="1973412" y="3946824"/>
                </a:cubicBezTo>
                <a:cubicBezTo>
                  <a:pt x="883527" y="3946824"/>
                  <a:pt x="0" y="3063297"/>
                  <a:pt x="0" y="1973412"/>
                </a:cubicBezTo>
                <a:cubicBezTo>
                  <a:pt x="0" y="883527"/>
                  <a:pt x="883527" y="0"/>
                  <a:pt x="19734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2" name="椭圆 1621"/>
          <p:cNvSpPr/>
          <p:nvPr/>
        </p:nvSpPr>
        <p:spPr>
          <a:xfrm>
            <a:off x="6024000" y="693534"/>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3" name="椭圆 1622"/>
          <p:cNvSpPr/>
          <p:nvPr/>
        </p:nvSpPr>
        <p:spPr>
          <a:xfrm>
            <a:off x="8160742" y="4394931"/>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4" name="椭圆 1623"/>
          <p:cNvSpPr/>
          <p:nvPr/>
        </p:nvSpPr>
        <p:spPr>
          <a:xfrm>
            <a:off x="3880973" y="4394931"/>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5" name="弧形 1624"/>
          <p:cNvSpPr/>
          <p:nvPr/>
        </p:nvSpPr>
        <p:spPr>
          <a:xfrm>
            <a:off x="3623034" y="765066"/>
            <a:ext cx="4946400" cy="4946400"/>
          </a:xfrm>
          <a:prstGeom prst="arc">
            <a:avLst>
              <a:gd name="adj1" fmla="val 1732455"/>
              <a:gd name="adj2" fmla="val 896143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626" name="弧形 1625"/>
          <p:cNvSpPr/>
          <p:nvPr/>
        </p:nvSpPr>
        <p:spPr>
          <a:xfrm>
            <a:off x="3623034" y="765066"/>
            <a:ext cx="4946400" cy="4946400"/>
          </a:xfrm>
          <a:prstGeom prst="arc">
            <a:avLst>
              <a:gd name="adj1" fmla="val 16200000"/>
              <a:gd name="adj2" fmla="val 1827471"/>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627" name="弧形 1626"/>
          <p:cNvSpPr/>
          <p:nvPr/>
        </p:nvSpPr>
        <p:spPr>
          <a:xfrm>
            <a:off x="3623034" y="765066"/>
            <a:ext cx="4946400" cy="4946400"/>
          </a:xfrm>
          <a:prstGeom prst="arc">
            <a:avLst>
              <a:gd name="adj1" fmla="val 8964932"/>
              <a:gd name="adj2" fmla="val 1620178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42" name="矩形 41">
            <a:hlinkClick r:id="rId5"/>
          </p:cNvPr>
          <p:cNvSpPr/>
          <p:nvPr/>
        </p:nvSpPr>
        <p:spPr>
          <a:xfrm>
            <a:off x="0" y="0"/>
            <a:ext cx="12192000" cy="6858000"/>
          </a:xfrm>
          <a:prstGeom prst="rect">
            <a:avLst/>
          </a:prstGeom>
          <a:solidFill>
            <a:srgbClr val="16181D">
              <a:alpha val="48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4679851" y="5778438"/>
            <a:ext cx="2832298" cy="599189"/>
            <a:chOff x="4679851" y="5778438"/>
            <a:chExt cx="2832298" cy="599189"/>
          </a:xfrm>
        </p:grpSpPr>
        <p:sp>
          <p:nvSpPr>
            <p:cNvPr id="9" name="矩形 8"/>
            <p:cNvSpPr/>
            <p:nvPr/>
          </p:nvSpPr>
          <p:spPr>
            <a:xfrm>
              <a:off x="4953733" y="5778438"/>
              <a:ext cx="2284536" cy="362856"/>
            </a:xfrm>
            <a:prstGeom prst="rect">
              <a:avLst/>
            </a:prstGeom>
          </p:spPr>
          <p:txBody>
            <a:bodyPr wrap="none">
              <a:spAutoFit/>
            </a:bodyPr>
            <a:lstStyle/>
            <a:p>
              <a:pPr algn="ctr" defTabSz="669981"/>
              <a:r>
                <a:rPr lang="zh-CN" altLang="en-US" sz="1758" kern="3600" spc="293"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汇报人：短酷</a:t>
              </a:r>
              <a:r>
                <a:rPr lang="en-US" altLang="zh-CN" sz="1758" kern="3600" spc="293"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PPT</a:t>
              </a:r>
              <a:endParaRPr lang="zh-CN" altLang="en-US" sz="1026"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10" name="矩形 9"/>
            <p:cNvSpPr/>
            <p:nvPr/>
          </p:nvSpPr>
          <p:spPr>
            <a:xfrm>
              <a:off x="4679851" y="6104924"/>
              <a:ext cx="2832298" cy="272703"/>
            </a:xfrm>
            <a:prstGeom prst="rect">
              <a:avLst/>
            </a:prstGeom>
          </p:spPr>
          <p:txBody>
            <a:bodyPr wrap="square">
              <a:spAutoFit/>
            </a:bodyPr>
            <a:lstStyle/>
            <a:p>
              <a:pPr algn="ctr" defTabSz="669981"/>
              <a:r>
                <a:rPr lang="en-US" altLang="zh-CN" sz="1172"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LOREM IPSUM DOLOR SIT AMET</a:t>
              </a:r>
            </a:p>
          </p:txBody>
        </p:sp>
      </p:grpSp>
      <p:sp>
        <p:nvSpPr>
          <p:cNvPr id="8" name="矩形 7"/>
          <p:cNvSpPr/>
          <p:nvPr/>
        </p:nvSpPr>
        <p:spPr>
          <a:xfrm>
            <a:off x="3516690" y="2941102"/>
            <a:ext cx="5158621" cy="1421928"/>
          </a:xfrm>
          <a:prstGeom prst="rect">
            <a:avLst/>
          </a:prstGeom>
        </p:spPr>
        <p:txBody>
          <a:bodyPr wrap="square">
            <a:spAutoFit/>
          </a:bodyPr>
          <a:lstStyle/>
          <a:p>
            <a:pPr algn="ctr" defTabSz="669981">
              <a:lnSpc>
                <a:spcPct val="120000"/>
              </a:lnSpc>
            </a:pPr>
            <a:r>
              <a:rPr lang="zh-CN" altLang="en-US" sz="36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星空大气酷炫科技范</a:t>
            </a:r>
            <a:endParaRPr lang="en-US" altLang="zh-CN" sz="36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a:p>
            <a:pPr algn="ctr" defTabSz="669981">
              <a:lnSpc>
                <a:spcPct val="120000"/>
              </a:lnSpc>
            </a:pPr>
            <a:r>
              <a:rPr lang="zh-CN" altLang="en-US" sz="36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年终汇报动态</a:t>
            </a:r>
            <a:r>
              <a:rPr lang="en-US" altLang="zh-CN" sz="36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PPT</a:t>
            </a:r>
            <a:r>
              <a:rPr lang="zh-CN" altLang="en-US" sz="36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模版</a:t>
            </a:r>
            <a:endParaRPr lang="en-US" altLang="zh-CN" sz="36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grpSp>
        <p:nvGrpSpPr>
          <p:cNvPr id="3" name="组合 2"/>
          <p:cNvGrpSpPr/>
          <p:nvPr/>
        </p:nvGrpSpPr>
        <p:grpSpPr>
          <a:xfrm>
            <a:off x="3644987" y="2817703"/>
            <a:ext cx="4902028" cy="133996"/>
            <a:chOff x="3644987" y="2817703"/>
            <a:chExt cx="4902028" cy="133996"/>
          </a:xfrm>
        </p:grpSpPr>
        <p:sp>
          <p:nvSpPr>
            <p:cNvPr id="12" name="等腰三角形 11"/>
            <p:cNvSpPr/>
            <p:nvPr/>
          </p:nvSpPr>
          <p:spPr>
            <a:xfrm flipV="1">
              <a:off x="6018283" y="2817703"/>
              <a:ext cx="155435" cy="133996"/>
            </a:xfrm>
            <a:prstGeom prst="triangle">
              <a:avLst/>
            </a:prstGeom>
            <a:gradFill flip="none" rotWithShape="1">
              <a:gsLst>
                <a:gs pos="0">
                  <a:schemeClr val="bg1">
                    <a:lumMod val="85000"/>
                  </a:schemeClr>
                </a:gs>
                <a:gs pos="100000">
                  <a:schemeClr val="tx1">
                    <a:lumMod val="50000"/>
                    <a:lumOff val="50000"/>
                  </a:schemeClr>
                </a:gs>
              </a:gsLst>
              <a:lin ang="16200000" scaled="1"/>
              <a:tileRect/>
            </a:gradFill>
            <a:ln>
              <a:noFill/>
            </a:ln>
          </p:spPr>
          <p:txBody>
            <a:bodyPr rot="0" spcFirstLastPara="0" vertOverflow="overflow" horzOverflow="overflow" vert="horz" wrap="square" lIns="66998" tIns="33499" rIns="66998" bIns="33499" numCol="1" spcCol="0" rtlCol="0" fromWordArt="0" anchor="ctr" anchorCtr="0" forceAA="0" compatLnSpc="1">
              <a:prstTxWarp prst="textNoShape">
                <a:avLst/>
              </a:prstTxWarp>
              <a:noAutofit/>
            </a:bodyPr>
            <a:lstStyle/>
            <a:p>
              <a:pPr algn="ctr"/>
              <a:endParaRPr lang="zh-CN" altLang="en-US" sz="983"/>
            </a:p>
          </p:txBody>
        </p:sp>
        <p:cxnSp>
          <p:nvCxnSpPr>
            <p:cNvPr id="16" name="直接连接符 15"/>
            <p:cNvCxnSpPr/>
            <p:nvPr/>
          </p:nvCxnSpPr>
          <p:spPr>
            <a:xfrm flipH="1">
              <a:off x="3644987" y="2884701"/>
              <a:ext cx="2289102" cy="0"/>
            </a:xfrm>
            <a:prstGeom prst="line">
              <a:avLst/>
            </a:prstGeom>
            <a:ln w="28575">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57913" y="2884701"/>
              <a:ext cx="2289102" cy="0"/>
            </a:xfrm>
            <a:prstGeom prst="line">
              <a:avLst/>
            </a:prstGeom>
            <a:ln w="28575">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p:nvPr/>
        </p:nvCxnSpPr>
        <p:spPr>
          <a:xfrm>
            <a:off x="3679656" y="4387066"/>
            <a:ext cx="4832690" cy="0"/>
          </a:xfrm>
          <a:prstGeom prst="line">
            <a:avLst/>
          </a:prstGeom>
          <a:ln w="28575">
            <a:gradFill flip="none" rotWithShape="1">
              <a:gsLst>
                <a:gs pos="50000">
                  <a:schemeClr val="bg1">
                    <a:lumMod val="95000"/>
                  </a:schemeClr>
                </a:gs>
                <a:gs pos="0">
                  <a:schemeClr val="bg1">
                    <a:alpha val="0"/>
                  </a:schemeClr>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573640" y="1700096"/>
            <a:ext cx="635441" cy="905446"/>
            <a:chOff x="3989389" y="4908097"/>
            <a:chExt cx="433388" cy="617538"/>
          </a:xfrm>
          <a:solidFill>
            <a:schemeClr val="bg1"/>
          </a:solidFill>
        </p:grpSpPr>
        <p:sp>
          <p:nvSpPr>
            <p:cNvPr id="20" name="Freeform 67"/>
            <p:cNvSpPr>
              <a:spLocks/>
            </p:cNvSpPr>
            <p:nvPr/>
          </p:nvSpPr>
          <p:spPr bwMode="auto">
            <a:xfrm>
              <a:off x="3989389" y="5019222"/>
              <a:ext cx="433388" cy="506413"/>
            </a:xfrm>
            <a:custGeom>
              <a:avLst/>
              <a:gdLst>
                <a:gd name="T0" fmla="*/ 80 w 102"/>
                <a:gd name="T1" fmla="*/ 108 h 117"/>
                <a:gd name="T2" fmla="*/ 67 w 102"/>
                <a:gd name="T3" fmla="*/ 108 h 117"/>
                <a:gd name="T4" fmla="*/ 40 w 102"/>
                <a:gd name="T5" fmla="*/ 108 h 117"/>
                <a:gd name="T6" fmla="*/ 34 w 102"/>
                <a:gd name="T7" fmla="*/ 108 h 117"/>
                <a:gd name="T8" fmla="*/ 23 w 102"/>
                <a:gd name="T9" fmla="*/ 108 h 117"/>
                <a:gd name="T10" fmla="*/ 17 w 102"/>
                <a:gd name="T11" fmla="*/ 108 h 117"/>
                <a:gd name="T12" fmla="*/ 21 w 102"/>
                <a:gd name="T13" fmla="*/ 103 h 117"/>
                <a:gd name="T14" fmla="*/ 28 w 102"/>
                <a:gd name="T15" fmla="*/ 95 h 117"/>
                <a:gd name="T16" fmla="*/ 35 w 102"/>
                <a:gd name="T17" fmla="*/ 86 h 117"/>
                <a:gd name="T18" fmla="*/ 43 w 102"/>
                <a:gd name="T19" fmla="*/ 75 h 117"/>
                <a:gd name="T20" fmla="*/ 53 w 102"/>
                <a:gd name="T21" fmla="*/ 63 h 117"/>
                <a:gd name="T22" fmla="*/ 67 w 102"/>
                <a:gd name="T23" fmla="*/ 44 h 117"/>
                <a:gd name="T24" fmla="*/ 72 w 102"/>
                <a:gd name="T25" fmla="*/ 38 h 117"/>
                <a:gd name="T26" fmla="*/ 76 w 102"/>
                <a:gd name="T27" fmla="*/ 25 h 117"/>
                <a:gd name="T28" fmla="*/ 75 w 102"/>
                <a:gd name="T29" fmla="*/ 20 h 117"/>
                <a:gd name="T30" fmla="*/ 67 w 102"/>
                <a:gd name="T31" fmla="*/ 6 h 117"/>
                <a:gd name="T32" fmla="*/ 51 w 102"/>
                <a:gd name="T33" fmla="*/ 0 h 117"/>
                <a:gd name="T34" fmla="*/ 35 w 102"/>
                <a:gd name="T35" fmla="*/ 6 h 117"/>
                <a:gd name="T36" fmla="*/ 26 w 102"/>
                <a:gd name="T37" fmla="*/ 22 h 117"/>
                <a:gd name="T38" fmla="*/ 35 w 102"/>
                <a:gd name="T39" fmla="*/ 24 h 117"/>
                <a:gd name="T40" fmla="*/ 51 w 102"/>
                <a:gd name="T41" fmla="*/ 9 h 117"/>
                <a:gd name="T42" fmla="*/ 64 w 102"/>
                <a:gd name="T43" fmla="*/ 35 h 117"/>
                <a:gd name="T44" fmla="*/ 49 w 102"/>
                <a:gd name="T45" fmla="*/ 54 h 117"/>
                <a:gd name="T46" fmla="*/ 40 w 102"/>
                <a:gd name="T47" fmla="*/ 66 h 117"/>
                <a:gd name="T48" fmla="*/ 34 w 102"/>
                <a:gd name="T49" fmla="*/ 73 h 117"/>
                <a:gd name="T50" fmla="*/ 26 w 102"/>
                <a:gd name="T51" fmla="*/ 83 h 117"/>
                <a:gd name="T52" fmla="*/ 21 w 102"/>
                <a:gd name="T53" fmla="*/ 90 h 117"/>
                <a:gd name="T54" fmla="*/ 13 w 102"/>
                <a:gd name="T55" fmla="*/ 100 h 117"/>
                <a:gd name="T56" fmla="*/ 8 w 102"/>
                <a:gd name="T57" fmla="*/ 106 h 117"/>
                <a:gd name="T58" fmla="*/ 0 w 102"/>
                <a:gd name="T59" fmla="*/ 117 h 117"/>
                <a:gd name="T60" fmla="*/ 11 w 102"/>
                <a:gd name="T61" fmla="*/ 117 h 117"/>
                <a:gd name="T62" fmla="*/ 17 w 102"/>
                <a:gd name="T63" fmla="*/ 117 h 117"/>
                <a:gd name="T64" fmla="*/ 26 w 102"/>
                <a:gd name="T65" fmla="*/ 117 h 117"/>
                <a:gd name="T66" fmla="*/ 34 w 102"/>
                <a:gd name="T67" fmla="*/ 117 h 117"/>
                <a:gd name="T68" fmla="*/ 44 w 102"/>
                <a:gd name="T69" fmla="*/ 117 h 117"/>
                <a:gd name="T70" fmla="*/ 76 w 102"/>
                <a:gd name="T71" fmla="*/ 117 h 117"/>
                <a:gd name="T72" fmla="*/ 89 w 102"/>
                <a:gd name="T73" fmla="*/ 117 h 117"/>
                <a:gd name="T74" fmla="*/ 102 w 102"/>
                <a:gd name="T75" fmla="*/ 117 h 117"/>
                <a:gd name="T76" fmla="*/ 94 w 102"/>
                <a:gd name="T77" fmla="*/ 10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117">
                  <a:moveTo>
                    <a:pt x="89" y="108"/>
                  </a:moveTo>
                  <a:cubicBezTo>
                    <a:pt x="80" y="108"/>
                    <a:pt x="80" y="108"/>
                    <a:pt x="80" y="108"/>
                  </a:cubicBezTo>
                  <a:cubicBezTo>
                    <a:pt x="76" y="108"/>
                    <a:pt x="76" y="108"/>
                    <a:pt x="76" y="108"/>
                  </a:cubicBezTo>
                  <a:cubicBezTo>
                    <a:pt x="67" y="108"/>
                    <a:pt x="67" y="108"/>
                    <a:pt x="67" y="108"/>
                  </a:cubicBezTo>
                  <a:cubicBezTo>
                    <a:pt x="51" y="108"/>
                    <a:pt x="51" y="108"/>
                    <a:pt x="51" y="108"/>
                  </a:cubicBezTo>
                  <a:cubicBezTo>
                    <a:pt x="40" y="108"/>
                    <a:pt x="40" y="108"/>
                    <a:pt x="40" y="108"/>
                  </a:cubicBezTo>
                  <a:cubicBezTo>
                    <a:pt x="35" y="108"/>
                    <a:pt x="35" y="108"/>
                    <a:pt x="35" y="108"/>
                  </a:cubicBezTo>
                  <a:cubicBezTo>
                    <a:pt x="34" y="108"/>
                    <a:pt x="34" y="108"/>
                    <a:pt x="34" y="108"/>
                  </a:cubicBezTo>
                  <a:cubicBezTo>
                    <a:pt x="26" y="108"/>
                    <a:pt x="26" y="108"/>
                    <a:pt x="26" y="108"/>
                  </a:cubicBezTo>
                  <a:cubicBezTo>
                    <a:pt x="23" y="108"/>
                    <a:pt x="23" y="108"/>
                    <a:pt x="23" y="108"/>
                  </a:cubicBezTo>
                  <a:cubicBezTo>
                    <a:pt x="21" y="108"/>
                    <a:pt x="21" y="108"/>
                    <a:pt x="21" y="108"/>
                  </a:cubicBezTo>
                  <a:cubicBezTo>
                    <a:pt x="17" y="108"/>
                    <a:pt x="17" y="108"/>
                    <a:pt x="17" y="108"/>
                  </a:cubicBezTo>
                  <a:cubicBezTo>
                    <a:pt x="21" y="104"/>
                    <a:pt x="21" y="104"/>
                    <a:pt x="21" y="104"/>
                  </a:cubicBezTo>
                  <a:cubicBezTo>
                    <a:pt x="21" y="103"/>
                    <a:pt x="21" y="103"/>
                    <a:pt x="21" y="103"/>
                  </a:cubicBezTo>
                  <a:cubicBezTo>
                    <a:pt x="26" y="97"/>
                    <a:pt x="26" y="97"/>
                    <a:pt x="26" y="97"/>
                  </a:cubicBezTo>
                  <a:cubicBezTo>
                    <a:pt x="28" y="95"/>
                    <a:pt x="28" y="95"/>
                    <a:pt x="28" y="95"/>
                  </a:cubicBezTo>
                  <a:cubicBezTo>
                    <a:pt x="31" y="90"/>
                    <a:pt x="31" y="90"/>
                    <a:pt x="31" y="90"/>
                  </a:cubicBezTo>
                  <a:cubicBezTo>
                    <a:pt x="35" y="86"/>
                    <a:pt x="35" y="86"/>
                    <a:pt x="35" y="86"/>
                  </a:cubicBezTo>
                  <a:cubicBezTo>
                    <a:pt x="38" y="82"/>
                    <a:pt x="38" y="82"/>
                    <a:pt x="38" y="82"/>
                  </a:cubicBezTo>
                  <a:cubicBezTo>
                    <a:pt x="43" y="75"/>
                    <a:pt x="43" y="75"/>
                    <a:pt x="43" y="75"/>
                  </a:cubicBezTo>
                  <a:cubicBezTo>
                    <a:pt x="49" y="67"/>
                    <a:pt x="49" y="67"/>
                    <a:pt x="49" y="67"/>
                  </a:cubicBezTo>
                  <a:cubicBezTo>
                    <a:pt x="53" y="63"/>
                    <a:pt x="53" y="63"/>
                    <a:pt x="53" y="63"/>
                  </a:cubicBezTo>
                  <a:cubicBezTo>
                    <a:pt x="61" y="52"/>
                    <a:pt x="61" y="52"/>
                    <a:pt x="61" y="52"/>
                  </a:cubicBezTo>
                  <a:cubicBezTo>
                    <a:pt x="67" y="44"/>
                    <a:pt x="67" y="44"/>
                    <a:pt x="67" y="44"/>
                  </a:cubicBezTo>
                  <a:cubicBezTo>
                    <a:pt x="69" y="42"/>
                    <a:pt x="69" y="42"/>
                    <a:pt x="69" y="42"/>
                  </a:cubicBezTo>
                  <a:cubicBezTo>
                    <a:pt x="70" y="41"/>
                    <a:pt x="71" y="39"/>
                    <a:pt x="72" y="38"/>
                  </a:cubicBezTo>
                  <a:cubicBezTo>
                    <a:pt x="74" y="35"/>
                    <a:pt x="75" y="32"/>
                    <a:pt x="76" y="29"/>
                  </a:cubicBezTo>
                  <a:cubicBezTo>
                    <a:pt x="76" y="27"/>
                    <a:pt x="76" y="26"/>
                    <a:pt x="76" y="25"/>
                  </a:cubicBezTo>
                  <a:cubicBezTo>
                    <a:pt x="76" y="24"/>
                    <a:pt x="76" y="22"/>
                    <a:pt x="76" y="21"/>
                  </a:cubicBezTo>
                  <a:cubicBezTo>
                    <a:pt x="76" y="21"/>
                    <a:pt x="75" y="20"/>
                    <a:pt x="75" y="20"/>
                  </a:cubicBezTo>
                  <a:cubicBezTo>
                    <a:pt x="75" y="16"/>
                    <a:pt x="73" y="12"/>
                    <a:pt x="70" y="8"/>
                  </a:cubicBezTo>
                  <a:cubicBezTo>
                    <a:pt x="69" y="8"/>
                    <a:pt x="68" y="7"/>
                    <a:pt x="67" y="6"/>
                  </a:cubicBezTo>
                  <a:cubicBezTo>
                    <a:pt x="63" y="3"/>
                    <a:pt x="59" y="1"/>
                    <a:pt x="54" y="0"/>
                  </a:cubicBezTo>
                  <a:cubicBezTo>
                    <a:pt x="53" y="0"/>
                    <a:pt x="52" y="0"/>
                    <a:pt x="51" y="0"/>
                  </a:cubicBezTo>
                  <a:cubicBezTo>
                    <a:pt x="50" y="0"/>
                    <a:pt x="49" y="0"/>
                    <a:pt x="48" y="0"/>
                  </a:cubicBezTo>
                  <a:cubicBezTo>
                    <a:pt x="43" y="1"/>
                    <a:pt x="38" y="3"/>
                    <a:pt x="35" y="6"/>
                  </a:cubicBezTo>
                  <a:cubicBezTo>
                    <a:pt x="34" y="7"/>
                    <a:pt x="33" y="8"/>
                    <a:pt x="32" y="8"/>
                  </a:cubicBezTo>
                  <a:cubicBezTo>
                    <a:pt x="29" y="12"/>
                    <a:pt x="27" y="17"/>
                    <a:pt x="26" y="22"/>
                  </a:cubicBezTo>
                  <a:cubicBezTo>
                    <a:pt x="26" y="24"/>
                    <a:pt x="26" y="24"/>
                    <a:pt x="26" y="24"/>
                  </a:cubicBezTo>
                  <a:cubicBezTo>
                    <a:pt x="35" y="24"/>
                    <a:pt x="35" y="24"/>
                    <a:pt x="35" y="24"/>
                  </a:cubicBezTo>
                  <a:cubicBezTo>
                    <a:pt x="35" y="24"/>
                    <a:pt x="35" y="24"/>
                    <a:pt x="35" y="24"/>
                  </a:cubicBezTo>
                  <a:cubicBezTo>
                    <a:pt x="36" y="15"/>
                    <a:pt x="43" y="9"/>
                    <a:pt x="51" y="9"/>
                  </a:cubicBezTo>
                  <a:cubicBezTo>
                    <a:pt x="60" y="9"/>
                    <a:pt x="67" y="16"/>
                    <a:pt x="67" y="25"/>
                  </a:cubicBezTo>
                  <a:cubicBezTo>
                    <a:pt x="67" y="29"/>
                    <a:pt x="66" y="33"/>
                    <a:pt x="64" y="35"/>
                  </a:cubicBezTo>
                  <a:cubicBezTo>
                    <a:pt x="52" y="50"/>
                    <a:pt x="52" y="50"/>
                    <a:pt x="52" y="50"/>
                  </a:cubicBezTo>
                  <a:cubicBezTo>
                    <a:pt x="49" y="54"/>
                    <a:pt x="49" y="54"/>
                    <a:pt x="49" y="54"/>
                  </a:cubicBezTo>
                  <a:cubicBezTo>
                    <a:pt x="43" y="62"/>
                    <a:pt x="43" y="62"/>
                    <a:pt x="43" y="62"/>
                  </a:cubicBezTo>
                  <a:cubicBezTo>
                    <a:pt x="40" y="66"/>
                    <a:pt x="40" y="66"/>
                    <a:pt x="40" y="66"/>
                  </a:cubicBezTo>
                  <a:cubicBezTo>
                    <a:pt x="35" y="72"/>
                    <a:pt x="35" y="72"/>
                    <a:pt x="35" y="72"/>
                  </a:cubicBezTo>
                  <a:cubicBezTo>
                    <a:pt x="34" y="73"/>
                    <a:pt x="34" y="73"/>
                    <a:pt x="34" y="73"/>
                  </a:cubicBezTo>
                  <a:cubicBezTo>
                    <a:pt x="27" y="82"/>
                    <a:pt x="27" y="82"/>
                    <a:pt x="27" y="82"/>
                  </a:cubicBezTo>
                  <a:cubicBezTo>
                    <a:pt x="26" y="83"/>
                    <a:pt x="26" y="83"/>
                    <a:pt x="26" y="83"/>
                  </a:cubicBezTo>
                  <a:cubicBezTo>
                    <a:pt x="21" y="89"/>
                    <a:pt x="21" y="89"/>
                    <a:pt x="21" y="89"/>
                  </a:cubicBezTo>
                  <a:cubicBezTo>
                    <a:pt x="21" y="90"/>
                    <a:pt x="21" y="90"/>
                    <a:pt x="21" y="90"/>
                  </a:cubicBezTo>
                  <a:cubicBezTo>
                    <a:pt x="17" y="95"/>
                    <a:pt x="17" y="95"/>
                    <a:pt x="17" y="95"/>
                  </a:cubicBezTo>
                  <a:cubicBezTo>
                    <a:pt x="13" y="100"/>
                    <a:pt x="13" y="100"/>
                    <a:pt x="13" y="100"/>
                  </a:cubicBezTo>
                  <a:cubicBezTo>
                    <a:pt x="10" y="104"/>
                    <a:pt x="10" y="104"/>
                    <a:pt x="10" y="104"/>
                  </a:cubicBezTo>
                  <a:cubicBezTo>
                    <a:pt x="8" y="106"/>
                    <a:pt x="8" y="106"/>
                    <a:pt x="8" y="106"/>
                  </a:cubicBezTo>
                  <a:cubicBezTo>
                    <a:pt x="7" y="108"/>
                    <a:pt x="7" y="108"/>
                    <a:pt x="7" y="108"/>
                  </a:cubicBezTo>
                  <a:cubicBezTo>
                    <a:pt x="0" y="117"/>
                    <a:pt x="0" y="117"/>
                    <a:pt x="0" y="117"/>
                  </a:cubicBezTo>
                  <a:cubicBezTo>
                    <a:pt x="8" y="117"/>
                    <a:pt x="8" y="117"/>
                    <a:pt x="8" y="117"/>
                  </a:cubicBezTo>
                  <a:cubicBezTo>
                    <a:pt x="11" y="117"/>
                    <a:pt x="11" y="117"/>
                    <a:pt x="11" y="117"/>
                  </a:cubicBezTo>
                  <a:cubicBezTo>
                    <a:pt x="13" y="117"/>
                    <a:pt x="13" y="117"/>
                    <a:pt x="13" y="117"/>
                  </a:cubicBezTo>
                  <a:cubicBezTo>
                    <a:pt x="17" y="117"/>
                    <a:pt x="17" y="117"/>
                    <a:pt x="17" y="117"/>
                  </a:cubicBezTo>
                  <a:cubicBezTo>
                    <a:pt x="21" y="117"/>
                    <a:pt x="21" y="117"/>
                    <a:pt x="21" y="117"/>
                  </a:cubicBezTo>
                  <a:cubicBezTo>
                    <a:pt x="26" y="117"/>
                    <a:pt x="26" y="117"/>
                    <a:pt x="26" y="117"/>
                  </a:cubicBezTo>
                  <a:cubicBezTo>
                    <a:pt x="28" y="117"/>
                    <a:pt x="28" y="117"/>
                    <a:pt x="28" y="117"/>
                  </a:cubicBezTo>
                  <a:cubicBezTo>
                    <a:pt x="34" y="117"/>
                    <a:pt x="34" y="117"/>
                    <a:pt x="34" y="117"/>
                  </a:cubicBezTo>
                  <a:cubicBezTo>
                    <a:pt x="35" y="117"/>
                    <a:pt x="35" y="117"/>
                    <a:pt x="35" y="117"/>
                  </a:cubicBezTo>
                  <a:cubicBezTo>
                    <a:pt x="44" y="117"/>
                    <a:pt x="44" y="117"/>
                    <a:pt x="44" y="117"/>
                  </a:cubicBezTo>
                  <a:cubicBezTo>
                    <a:pt x="67" y="117"/>
                    <a:pt x="67" y="117"/>
                    <a:pt x="67" y="117"/>
                  </a:cubicBezTo>
                  <a:cubicBezTo>
                    <a:pt x="76" y="117"/>
                    <a:pt x="76" y="117"/>
                    <a:pt x="76" y="117"/>
                  </a:cubicBezTo>
                  <a:cubicBezTo>
                    <a:pt x="80" y="117"/>
                    <a:pt x="80" y="117"/>
                    <a:pt x="80" y="117"/>
                  </a:cubicBezTo>
                  <a:cubicBezTo>
                    <a:pt x="89" y="117"/>
                    <a:pt x="89" y="117"/>
                    <a:pt x="89" y="117"/>
                  </a:cubicBezTo>
                  <a:cubicBezTo>
                    <a:pt x="94" y="117"/>
                    <a:pt x="94" y="117"/>
                    <a:pt x="94" y="117"/>
                  </a:cubicBezTo>
                  <a:cubicBezTo>
                    <a:pt x="102" y="117"/>
                    <a:pt x="102" y="117"/>
                    <a:pt x="102" y="117"/>
                  </a:cubicBezTo>
                  <a:cubicBezTo>
                    <a:pt x="102" y="108"/>
                    <a:pt x="102" y="108"/>
                    <a:pt x="102" y="108"/>
                  </a:cubicBezTo>
                  <a:cubicBezTo>
                    <a:pt x="94" y="108"/>
                    <a:pt x="94" y="108"/>
                    <a:pt x="94" y="108"/>
                  </a:cubicBezTo>
                  <a:lnTo>
                    <a:pt x="89" y="108"/>
                  </a:lnTo>
                  <a:close/>
                </a:path>
              </a:pathLst>
            </a:custGeom>
            <a:solidFill>
              <a:schemeClr val="bg1"/>
            </a:solidFill>
            <a:ln>
              <a:noFill/>
            </a:ln>
          </p:spPr>
          <p:txBody>
            <a:bodyPr vert="horz" wrap="square" lIns="66998" tIns="33499" rIns="66998" bIns="33499" numCol="1" anchor="t" anchorCtr="0" compatLnSpc="1">
              <a:prstTxWarp prst="textNoShape">
                <a:avLst/>
              </a:prstTxWarp>
            </a:bodyPr>
            <a:lstStyle/>
            <a:p>
              <a:endParaRPr lang="zh-CN" altLang="en-US" sz="983"/>
            </a:p>
          </p:txBody>
        </p:sp>
        <p:sp>
          <p:nvSpPr>
            <p:cNvPr id="21" name="Freeform 68"/>
            <p:cNvSpPr>
              <a:spLocks/>
            </p:cNvSpPr>
            <p:nvPr/>
          </p:nvSpPr>
          <p:spPr bwMode="auto">
            <a:xfrm>
              <a:off x="3989389" y="4908097"/>
              <a:ext cx="433388" cy="500063"/>
            </a:xfrm>
            <a:custGeom>
              <a:avLst/>
              <a:gdLst>
                <a:gd name="T0" fmla="*/ 102 w 102"/>
                <a:gd name="T1" fmla="*/ 46 h 116"/>
                <a:gd name="T2" fmla="*/ 100 w 102"/>
                <a:gd name="T3" fmla="*/ 34 h 116"/>
                <a:gd name="T4" fmla="*/ 96 w 102"/>
                <a:gd name="T5" fmla="*/ 26 h 116"/>
                <a:gd name="T6" fmla="*/ 94 w 102"/>
                <a:gd name="T7" fmla="*/ 22 h 116"/>
                <a:gd name="T8" fmla="*/ 89 w 102"/>
                <a:gd name="T9" fmla="*/ 16 h 116"/>
                <a:gd name="T10" fmla="*/ 80 w 102"/>
                <a:gd name="T11" fmla="*/ 9 h 116"/>
                <a:gd name="T12" fmla="*/ 76 w 102"/>
                <a:gd name="T13" fmla="*/ 6 h 116"/>
                <a:gd name="T14" fmla="*/ 53 w 102"/>
                <a:gd name="T15" fmla="*/ 0 h 116"/>
                <a:gd name="T16" fmla="*/ 35 w 102"/>
                <a:gd name="T17" fmla="*/ 2 h 116"/>
                <a:gd name="T18" fmla="*/ 23 w 102"/>
                <a:gd name="T19" fmla="*/ 8 h 116"/>
                <a:gd name="T20" fmla="*/ 17 w 102"/>
                <a:gd name="T21" fmla="*/ 13 h 116"/>
                <a:gd name="T22" fmla="*/ 9 w 102"/>
                <a:gd name="T23" fmla="*/ 21 h 116"/>
                <a:gd name="T24" fmla="*/ 6 w 102"/>
                <a:gd name="T25" fmla="*/ 26 h 116"/>
                <a:gd name="T26" fmla="*/ 0 w 102"/>
                <a:gd name="T27" fmla="*/ 50 h 116"/>
                <a:gd name="T28" fmla="*/ 9 w 102"/>
                <a:gd name="T29" fmla="*/ 50 h 116"/>
                <a:gd name="T30" fmla="*/ 13 w 102"/>
                <a:gd name="T31" fmla="*/ 32 h 116"/>
                <a:gd name="T32" fmla="*/ 21 w 102"/>
                <a:gd name="T33" fmla="*/ 21 h 116"/>
                <a:gd name="T34" fmla="*/ 26 w 102"/>
                <a:gd name="T35" fmla="*/ 16 h 116"/>
                <a:gd name="T36" fmla="*/ 35 w 102"/>
                <a:gd name="T37" fmla="*/ 12 h 116"/>
                <a:gd name="T38" fmla="*/ 67 w 102"/>
                <a:gd name="T39" fmla="*/ 12 h 116"/>
                <a:gd name="T40" fmla="*/ 76 w 102"/>
                <a:gd name="T41" fmla="*/ 16 h 116"/>
                <a:gd name="T42" fmla="*/ 81 w 102"/>
                <a:gd name="T43" fmla="*/ 21 h 116"/>
                <a:gd name="T44" fmla="*/ 88 w 102"/>
                <a:gd name="T45" fmla="*/ 30 h 116"/>
                <a:gd name="T46" fmla="*/ 90 w 102"/>
                <a:gd name="T47" fmla="*/ 34 h 116"/>
                <a:gd name="T48" fmla="*/ 93 w 102"/>
                <a:gd name="T49" fmla="*/ 45 h 116"/>
                <a:gd name="T50" fmla="*/ 93 w 102"/>
                <a:gd name="T51" fmla="*/ 59 h 116"/>
                <a:gd name="T52" fmla="*/ 85 w 102"/>
                <a:gd name="T53" fmla="*/ 77 h 116"/>
                <a:gd name="T54" fmla="*/ 76 w 102"/>
                <a:gd name="T55" fmla="*/ 89 h 116"/>
                <a:gd name="T56" fmla="*/ 67 w 102"/>
                <a:gd name="T57" fmla="*/ 99 h 116"/>
                <a:gd name="T58" fmla="*/ 61 w 102"/>
                <a:gd name="T59" fmla="*/ 108 h 116"/>
                <a:gd name="T60" fmla="*/ 65 w 102"/>
                <a:gd name="T61" fmla="*/ 116 h 116"/>
                <a:gd name="T62" fmla="*/ 76 w 102"/>
                <a:gd name="T63" fmla="*/ 116 h 116"/>
                <a:gd name="T64" fmla="*/ 89 w 102"/>
                <a:gd name="T65" fmla="*/ 116 h 116"/>
                <a:gd name="T66" fmla="*/ 102 w 102"/>
                <a:gd name="T67" fmla="*/ 116 h 116"/>
                <a:gd name="T68" fmla="*/ 94 w 102"/>
                <a:gd name="T69" fmla="*/ 108 h 116"/>
                <a:gd name="T70" fmla="*/ 80 w 102"/>
                <a:gd name="T71" fmla="*/ 108 h 116"/>
                <a:gd name="T72" fmla="*/ 71 w 102"/>
                <a:gd name="T73" fmla="*/ 108 h 116"/>
                <a:gd name="T74" fmla="*/ 80 w 102"/>
                <a:gd name="T75" fmla="*/ 96 h 116"/>
                <a:gd name="T76" fmla="*/ 91 w 102"/>
                <a:gd name="T77" fmla="*/ 83 h 116"/>
                <a:gd name="T78" fmla="*/ 94 w 102"/>
                <a:gd name="T79" fmla="*/ 79 h 116"/>
                <a:gd name="T80" fmla="*/ 94 w 102"/>
                <a:gd name="T81" fmla="*/ 79 h 116"/>
                <a:gd name="T82" fmla="*/ 94 w 102"/>
                <a:gd name="T83" fmla="*/ 79 h 116"/>
                <a:gd name="T84" fmla="*/ 102 w 102"/>
                <a:gd name="T85" fmla="*/ 55 h 116"/>
                <a:gd name="T86" fmla="*/ 102 w 102"/>
                <a:gd name="T87" fmla="*/ 4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2" h="116">
                  <a:moveTo>
                    <a:pt x="102" y="47"/>
                  </a:moveTo>
                  <a:cubicBezTo>
                    <a:pt x="102" y="47"/>
                    <a:pt x="102" y="47"/>
                    <a:pt x="102" y="46"/>
                  </a:cubicBezTo>
                  <a:cubicBezTo>
                    <a:pt x="102" y="43"/>
                    <a:pt x="101" y="39"/>
                    <a:pt x="100" y="36"/>
                  </a:cubicBezTo>
                  <a:cubicBezTo>
                    <a:pt x="100" y="35"/>
                    <a:pt x="100" y="35"/>
                    <a:pt x="100" y="34"/>
                  </a:cubicBezTo>
                  <a:cubicBezTo>
                    <a:pt x="99" y="33"/>
                    <a:pt x="99" y="32"/>
                    <a:pt x="98" y="31"/>
                  </a:cubicBezTo>
                  <a:cubicBezTo>
                    <a:pt x="97" y="29"/>
                    <a:pt x="97" y="28"/>
                    <a:pt x="96" y="26"/>
                  </a:cubicBezTo>
                  <a:cubicBezTo>
                    <a:pt x="95" y="25"/>
                    <a:pt x="94" y="24"/>
                    <a:pt x="94" y="22"/>
                  </a:cubicBezTo>
                  <a:cubicBezTo>
                    <a:pt x="94" y="22"/>
                    <a:pt x="94" y="22"/>
                    <a:pt x="94" y="22"/>
                  </a:cubicBezTo>
                  <a:cubicBezTo>
                    <a:pt x="93" y="22"/>
                    <a:pt x="93" y="22"/>
                    <a:pt x="93" y="21"/>
                  </a:cubicBezTo>
                  <a:cubicBezTo>
                    <a:pt x="92" y="19"/>
                    <a:pt x="90" y="18"/>
                    <a:pt x="89" y="16"/>
                  </a:cubicBezTo>
                  <a:cubicBezTo>
                    <a:pt x="88" y="15"/>
                    <a:pt x="87" y="14"/>
                    <a:pt x="85" y="13"/>
                  </a:cubicBezTo>
                  <a:cubicBezTo>
                    <a:pt x="84" y="11"/>
                    <a:pt x="82" y="10"/>
                    <a:pt x="80" y="9"/>
                  </a:cubicBezTo>
                  <a:cubicBezTo>
                    <a:pt x="80" y="9"/>
                    <a:pt x="80" y="8"/>
                    <a:pt x="79" y="8"/>
                  </a:cubicBezTo>
                  <a:cubicBezTo>
                    <a:pt x="78" y="7"/>
                    <a:pt x="77" y="6"/>
                    <a:pt x="76" y="6"/>
                  </a:cubicBezTo>
                  <a:cubicBezTo>
                    <a:pt x="73" y="4"/>
                    <a:pt x="70" y="3"/>
                    <a:pt x="67" y="2"/>
                  </a:cubicBezTo>
                  <a:cubicBezTo>
                    <a:pt x="63" y="1"/>
                    <a:pt x="58" y="0"/>
                    <a:pt x="53" y="0"/>
                  </a:cubicBezTo>
                  <a:cubicBezTo>
                    <a:pt x="49" y="0"/>
                    <a:pt x="49" y="0"/>
                    <a:pt x="49" y="0"/>
                  </a:cubicBezTo>
                  <a:cubicBezTo>
                    <a:pt x="44" y="0"/>
                    <a:pt x="39" y="1"/>
                    <a:pt x="35" y="2"/>
                  </a:cubicBezTo>
                  <a:cubicBezTo>
                    <a:pt x="32" y="3"/>
                    <a:pt x="29" y="4"/>
                    <a:pt x="26" y="6"/>
                  </a:cubicBezTo>
                  <a:cubicBezTo>
                    <a:pt x="25" y="7"/>
                    <a:pt x="24" y="7"/>
                    <a:pt x="23" y="8"/>
                  </a:cubicBezTo>
                  <a:cubicBezTo>
                    <a:pt x="22" y="8"/>
                    <a:pt x="22" y="9"/>
                    <a:pt x="21" y="9"/>
                  </a:cubicBezTo>
                  <a:cubicBezTo>
                    <a:pt x="20" y="10"/>
                    <a:pt x="18" y="11"/>
                    <a:pt x="17" y="13"/>
                  </a:cubicBezTo>
                  <a:cubicBezTo>
                    <a:pt x="15" y="14"/>
                    <a:pt x="14" y="15"/>
                    <a:pt x="13" y="16"/>
                  </a:cubicBezTo>
                  <a:cubicBezTo>
                    <a:pt x="12" y="18"/>
                    <a:pt x="10" y="20"/>
                    <a:pt x="9" y="21"/>
                  </a:cubicBezTo>
                  <a:cubicBezTo>
                    <a:pt x="9" y="22"/>
                    <a:pt x="8" y="22"/>
                    <a:pt x="8" y="23"/>
                  </a:cubicBezTo>
                  <a:cubicBezTo>
                    <a:pt x="7" y="24"/>
                    <a:pt x="7" y="25"/>
                    <a:pt x="6" y="26"/>
                  </a:cubicBezTo>
                  <a:cubicBezTo>
                    <a:pt x="5" y="29"/>
                    <a:pt x="3" y="32"/>
                    <a:pt x="2" y="34"/>
                  </a:cubicBezTo>
                  <a:cubicBezTo>
                    <a:pt x="1" y="39"/>
                    <a:pt x="0" y="44"/>
                    <a:pt x="0" y="50"/>
                  </a:cubicBezTo>
                  <a:cubicBezTo>
                    <a:pt x="8" y="50"/>
                    <a:pt x="8" y="50"/>
                    <a:pt x="8" y="50"/>
                  </a:cubicBezTo>
                  <a:cubicBezTo>
                    <a:pt x="9" y="50"/>
                    <a:pt x="9" y="50"/>
                    <a:pt x="9" y="50"/>
                  </a:cubicBezTo>
                  <a:cubicBezTo>
                    <a:pt x="9" y="44"/>
                    <a:pt x="10" y="39"/>
                    <a:pt x="12" y="34"/>
                  </a:cubicBezTo>
                  <a:cubicBezTo>
                    <a:pt x="12" y="34"/>
                    <a:pt x="13" y="33"/>
                    <a:pt x="13" y="32"/>
                  </a:cubicBezTo>
                  <a:cubicBezTo>
                    <a:pt x="14" y="30"/>
                    <a:pt x="15" y="28"/>
                    <a:pt x="17" y="26"/>
                  </a:cubicBezTo>
                  <a:cubicBezTo>
                    <a:pt x="18" y="24"/>
                    <a:pt x="19" y="23"/>
                    <a:pt x="21" y="21"/>
                  </a:cubicBezTo>
                  <a:cubicBezTo>
                    <a:pt x="21" y="21"/>
                    <a:pt x="21" y="21"/>
                    <a:pt x="21" y="20"/>
                  </a:cubicBezTo>
                  <a:cubicBezTo>
                    <a:pt x="23" y="19"/>
                    <a:pt x="25" y="18"/>
                    <a:pt x="26" y="16"/>
                  </a:cubicBezTo>
                  <a:cubicBezTo>
                    <a:pt x="28" y="15"/>
                    <a:pt x="30" y="14"/>
                    <a:pt x="32" y="13"/>
                  </a:cubicBezTo>
                  <a:cubicBezTo>
                    <a:pt x="33" y="12"/>
                    <a:pt x="34" y="12"/>
                    <a:pt x="35" y="12"/>
                  </a:cubicBezTo>
                  <a:cubicBezTo>
                    <a:pt x="40" y="10"/>
                    <a:pt x="45" y="8"/>
                    <a:pt x="51" y="8"/>
                  </a:cubicBezTo>
                  <a:cubicBezTo>
                    <a:pt x="57" y="8"/>
                    <a:pt x="62" y="10"/>
                    <a:pt x="67" y="12"/>
                  </a:cubicBezTo>
                  <a:cubicBezTo>
                    <a:pt x="68" y="12"/>
                    <a:pt x="69" y="12"/>
                    <a:pt x="70" y="13"/>
                  </a:cubicBezTo>
                  <a:cubicBezTo>
                    <a:pt x="72" y="14"/>
                    <a:pt x="74" y="15"/>
                    <a:pt x="76" y="16"/>
                  </a:cubicBezTo>
                  <a:cubicBezTo>
                    <a:pt x="77" y="17"/>
                    <a:pt x="79" y="19"/>
                    <a:pt x="80" y="20"/>
                  </a:cubicBezTo>
                  <a:cubicBezTo>
                    <a:pt x="81" y="21"/>
                    <a:pt x="81" y="21"/>
                    <a:pt x="81" y="21"/>
                  </a:cubicBezTo>
                  <a:cubicBezTo>
                    <a:pt x="83" y="23"/>
                    <a:pt x="84" y="24"/>
                    <a:pt x="85" y="26"/>
                  </a:cubicBezTo>
                  <a:cubicBezTo>
                    <a:pt x="86" y="27"/>
                    <a:pt x="87" y="29"/>
                    <a:pt x="88" y="30"/>
                  </a:cubicBezTo>
                  <a:cubicBezTo>
                    <a:pt x="88" y="30"/>
                    <a:pt x="89" y="31"/>
                    <a:pt x="89" y="32"/>
                  </a:cubicBezTo>
                  <a:cubicBezTo>
                    <a:pt x="89" y="33"/>
                    <a:pt x="90" y="34"/>
                    <a:pt x="90" y="34"/>
                  </a:cubicBezTo>
                  <a:cubicBezTo>
                    <a:pt x="91" y="36"/>
                    <a:pt x="91" y="37"/>
                    <a:pt x="92" y="39"/>
                  </a:cubicBezTo>
                  <a:cubicBezTo>
                    <a:pt x="92" y="41"/>
                    <a:pt x="93" y="43"/>
                    <a:pt x="93" y="45"/>
                  </a:cubicBezTo>
                  <a:cubicBezTo>
                    <a:pt x="93" y="47"/>
                    <a:pt x="93" y="49"/>
                    <a:pt x="93" y="51"/>
                  </a:cubicBezTo>
                  <a:cubicBezTo>
                    <a:pt x="93" y="54"/>
                    <a:pt x="93" y="56"/>
                    <a:pt x="93" y="59"/>
                  </a:cubicBezTo>
                  <a:cubicBezTo>
                    <a:pt x="92" y="63"/>
                    <a:pt x="91" y="67"/>
                    <a:pt x="89" y="70"/>
                  </a:cubicBezTo>
                  <a:cubicBezTo>
                    <a:pt x="88" y="72"/>
                    <a:pt x="87" y="74"/>
                    <a:pt x="85" y="77"/>
                  </a:cubicBezTo>
                  <a:cubicBezTo>
                    <a:pt x="80" y="83"/>
                    <a:pt x="80" y="83"/>
                    <a:pt x="80" y="83"/>
                  </a:cubicBezTo>
                  <a:cubicBezTo>
                    <a:pt x="76" y="89"/>
                    <a:pt x="76" y="89"/>
                    <a:pt x="76" y="89"/>
                  </a:cubicBezTo>
                  <a:cubicBezTo>
                    <a:pt x="67" y="99"/>
                    <a:pt x="67" y="99"/>
                    <a:pt x="67" y="99"/>
                  </a:cubicBezTo>
                  <a:cubicBezTo>
                    <a:pt x="67" y="99"/>
                    <a:pt x="67" y="99"/>
                    <a:pt x="67" y="99"/>
                  </a:cubicBezTo>
                  <a:cubicBezTo>
                    <a:pt x="67" y="100"/>
                    <a:pt x="67" y="100"/>
                    <a:pt x="67" y="100"/>
                  </a:cubicBezTo>
                  <a:cubicBezTo>
                    <a:pt x="61" y="108"/>
                    <a:pt x="61" y="108"/>
                    <a:pt x="61" y="108"/>
                  </a:cubicBezTo>
                  <a:cubicBezTo>
                    <a:pt x="54" y="116"/>
                    <a:pt x="54" y="116"/>
                    <a:pt x="54" y="116"/>
                  </a:cubicBezTo>
                  <a:cubicBezTo>
                    <a:pt x="65" y="116"/>
                    <a:pt x="65" y="116"/>
                    <a:pt x="65" y="116"/>
                  </a:cubicBezTo>
                  <a:cubicBezTo>
                    <a:pt x="67" y="116"/>
                    <a:pt x="67" y="116"/>
                    <a:pt x="67" y="116"/>
                  </a:cubicBezTo>
                  <a:cubicBezTo>
                    <a:pt x="76" y="116"/>
                    <a:pt x="76" y="116"/>
                    <a:pt x="76" y="116"/>
                  </a:cubicBezTo>
                  <a:cubicBezTo>
                    <a:pt x="80" y="116"/>
                    <a:pt x="80" y="116"/>
                    <a:pt x="80" y="116"/>
                  </a:cubicBezTo>
                  <a:cubicBezTo>
                    <a:pt x="89" y="116"/>
                    <a:pt x="89" y="116"/>
                    <a:pt x="89" y="116"/>
                  </a:cubicBezTo>
                  <a:cubicBezTo>
                    <a:pt x="94" y="116"/>
                    <a:pt x="94" y="116"/>
                    <a:pt x="94" y="116"/>
                  </a:cubicBezTo>
                  <a:cubicBezTo>
                    <a:pt x="102" y="116"/>
                    <a:pt x="102" y="116"/>
                    <a:pt x="102" y="116"/>
                  </a:cubicBezTo>
                  <a:cubicBezTo>
                    <a:pt x="102" y="108"/>
                    <a:pt x="102" y="108"/>
                    <a:pt x="102" y="108"/>
                  </a:cubicBezTo>
                  <a:cubicBezTo>
                    <a:pt x="94" y="108"/>
                    <a:pt x="94" y="108"/>
                    <a:pt x="94" y="108"/>
                  </a:cubicBezTo>
                  <a:cubicBezTo>
                    <a:pt x="89" y="108"/>
                    <a:pt x="89" y="108"/>
                    <a:pt x="89" y="108"/>
                  </a:cubicBezTo>
                  <a:cubicBezTo>
                    <a:pt x="80" y="108"/>
                    <a:pt x="80" y="108"/>
                    <a:pt x="80" y="108"/>
                  </a:cubicBezTo>
                  <a:cubicBezTo>
                    <a:pt x="76" y="108"/>
                    <a:pt x="76" y="108"/>
                    <a:pt x="76" y="108"/>
                  </a:cubicBezTo>
                  <a:cubicBezTo>
                    <a:pt x="71" y="108"/>
                    <a:pt x="71" y="108"/>
                    <a:pt x="71" y="108"/>
                  </a:cubicBezTo>
                  <a:cubicBezTo>
                    <a:pt x="76" y="103"/>
                    <a:pt x="76" y="103"/>
                    <a:pt x="76" y="103"/>
                  </a:cubicBezTo>
                  <a:cubicBezTo>
                    <a:pt x="80" y="96"/>
                    <a:pt x="80" y="96"/>
                    <a:pt x="80" y="96"/>
                  </a:cubicBezTo>
                  <a:cubicBezTo>
                    <a:pt x="89" y="86"/>
                    <a:pt x="89" y="86"/>
                    <a:pt x="89" y="86"/>
                  </a:cubicBezTo>
                  <a:cubicBezTo>
                    <a:pt x="91" y="83"/>
                    <a:pt x="91" y="83"/>
                    <a:pt x="91" y="83"/>
                  </a:cubicBezTo>
                  <a:cubicBezTo>
                    <a:pt x="92" y="81"/>
                    <a:pt x="92" y="81"/>
                    <a:pt x="92" y="81"/>
                  </a:cubicBezTo>
                  <a:cubicBezTo>
                    <a:pt x="94" y="79"/>
                    <a:pt x="94" y="79"/>
                    <a:pt x="94" y="79"/>
                  </a:cubicBezTo>
                  <a:cubicBezTo>
                    <a:pt x="94" y="79"/>
                    <a:pt x="94" y="79"/>
                    <a:pt x="94" y="79"/>
                  </a:cubicBezTo>
                  <a:cubicBezTo>
                    <a:pt x="94" y="79"/>
                    <a:pt x="94" y="79"/>
                    <a:pt x="94" y="79"/>
                  </a:cubicBezTo>
                  <a:cubicBezTo>
                    <a:pt x="94" y="79"/>
                    <a:pt x="94" y="79"/>
                    <a:pt x="94" y="79"/>
                  </a:cubicBezTo>
                  <a:cubicBezTo>
                    <a:pt x="94" y="79"/>
                    <a:pt x="94" y="79"/>
                    <a:pt x="94" y="79"/>
                  </a:cubicBezTo>
                  <a:cubicBezTo>
                    <a:pt x="98" y="72"/>
                    <a:pt x="101" y="64"/>
                    <a:pt x="102" y="55"/>
                  </a:cubicBezTo>
                  <a:cubicBezTo>
                    <a:pt x="102" y="55"/>
                    <a:pt x="102" y="55"/>
                    <a:pt x="102" y="55"/>
                  </a:cubicBezTo>
                  <a:cubicBezTo>
                    <a:pt x="102" y="54"/>
                    <a:pt x="102" y="52"/>
                    <a:pt x="102" y="51"/>
                  </a:cubicBezTo>
                  <a:cubicBezTo>
                    <a:pt x="102" y="50"/>
                    <a:pt x="102" y="48"/>
                    <a:pt x="102" y="47"/>
                  </a:cubicBezTo>
                  <a:close/>
                </a:path>
              </a:pathLst>
            </a:custGeom>
            <a:gradFill>
              <a:gsLst>
                <a:gs pos="0">
                  <a:srgbClr val="96754A"/>
                </a:gs>
                <a:gs pos="100000">
                  <a:srgbClr val="856841"/>
                </a:gs>
              </a:gsLst>
              <a:lin ang="108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gradFill>
                  <a:gsLst>
                    <a:gs pos="0">
                      <a:srgbClr val="96754A"/>
                    </a:gs>
                    <a:gs pos="100000">
                      <a:srgbClr val="6A5334"/>
                    </a:gs>
                  </a:gsLst>
                  <a:lin ang="5400000" scaled="1"/>
                </a:gradFill>
              </a:endParaRPr>
            </a:p>
          </p:txBody>
        </p:sp>
      </p:grpSp>
      <p:grpSp>
        <p:nvGrpSpPr>
          <p:cNvPr id="22" name="组合 21"/>
          <p:cNvGrpSpPr/>
          <p:nvPr/>
        </p:nvGrpSpPr>
        <p:grpSpPr>
          <a:xfrm>
            <a:off x="5401325" y="1700096"/>
            <a:ext cx="870530" cy="905446"/>
            <a:chOff x="7956551" y="4908097"/>
            <a:chExt cx="593725" cy="617538"/>
          </a:xfrm>
          <a:solidFill>
            <a:schemeClr val="bg1"/>
          </a:solidFill>
        </p:grpSpPr>
        <p:sp>
          <p:nvSpPr>
            <p:cNvPr id="23" name="Freeform 53"/>
            <p:cNvSpPr>
              <a:spLocks noEditPoints="1"/>
            </p:cNvSpPr>
            <p:nvPr/>
          </p:nvSpPr>
          <p:spPr bwMode="auto">
            <a:xfrm>
              <a:off x="7956551" y="4908097"/>
              <a:ext cx="593725" cy="617538"/>
            </a:xfrm>
            <a:custGeom>
              <a:avLst/>
              <a:gdLst>
                <a:gd name="T0" fmla="*/ 70 w 140"/>
                <a:gd name="T1" fmla="*/ 0 h 143"/>
                <a:gd name="T2" fmla="*/ 0 w 140"/>
                <a:gd name="T3" fmla="*/ 71 h 143"/>
                <a:gd name="T4" fmla="*/ 70 w 140"/>
                <a:gd name="T5" fmla="*/ 143 h 143"/>
                <a:gd name="T6" fmla="*/ 140 w 140"/>
                <a:gd name="T7" fmla="*/ 71 h 143"/>
                <a:gd name="T8" fmla="*/ 70 w 140"/>
                <a:gd name="T9" fmla="*/ 0 h 143"/>
                <a:gd name="T10" fmla="*/ 70 w 140"/>
                <a:gd name="T11" fmla="*/ 134 h 143"/>
                <a:gd name="T12" fmla="*/ 8 w 140"/>
                <a:gd name="T13" fmla="*/ 71 h 143"/>
                <a:gd name="T14" fmla="*/ 70 w 140"/>
                <a:gd name="T15" fmla="*/ 8 h 143"/>
                <a:gd name="T16" fmla="*/ 132 w 140"/>
                <a:gd name="T17" fmla="*/ 71 h 143"/>
                <a:gd name="T18" fmla="*/ 70 w 140"/>
                <a:gd name="T19"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3">
                  <a:moveTo>
                    <a:pt x="70" y="0"/>
                  </a:moveTo>
                  <a:cubicBezTo>
                    <a:pt x="31" y="0"/>
                    <a:pt x="0" y="32"/>
                    <a:pt x="0" y="71"/>
                  </a:cubicBezTo>
                  <a:cubicBezTo>
                    <a:pt x="0" y="111"/>
                    <a:pt x="31" y="143"/>
                    <a:pt x="70" y="143"/>
                  </a:cubicBezTo>
                  <a:cubicBezTo>
                    <a:pt x="109" y="143"/>
                    <a:pt x="140" y="111"/>
                    <a:pt x="140" y="71"/>
                  </a:cubicBezTo>
                  <a:cubicBezTo>
                    <a:pt x="140" y="32"/>
                    <a:pt x="109" y="0"/>
                    <a:pt x="70" y="0"/>
                  </a:cubicBezTo>
                  <a:close/>
                  <a:moveTo>
                    <a:pt x="70" y="134"/>
                  </a:moveTo>
                  <a:cubicBezTo>
                    <a:pt x="36" y="134"/>
                    <a:pt x="8" y="106"/>
                    <a:pt x="8" y="71"/>
                  </a:cubicBezTo>
                  <a:cubicBezTo>
                    <a:pt x="8" y="36"/>
                    <a:pt x="36" y="8"/>
                    <a:pt x="70" y="8"/>
                  </a:cubicBezTo>
                  <a:cubicBezTo>
                    <a:pt x="104" y="8"/>
                    <a:pt x="132" y="36"/>
                    <a:pt x="132" y="71"/>
                  </a:cubicBezTo>
                  <a:cubicBezTo>
                    <a:pt x="132" y="106"/>
                    <a:pt x="104" y="134"/>
                    <a:pt x="70" y="134"/>
                  </a:cubicBezTo>
                  <a:close/>
                </a:path>
              </a:pathLst>
            </a:custGeom>
            <a:gradFill>
              <a:gsLst>
                <a:gs pos="0">
                  <a:srgbClr val="96754A"/>
                </a:gs>
                <a:gs pos="100000">
                  <a:srgbClr val="856841"/>
                </a:gs>
              </a:gsLst>
              <a:lin ang="108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dirty="0">
                <a:gradFill>
                  <a:gsLst>
                    <a:gs pos="0">
                      <a:srgbClr val="96754A"/>
                    </a:gs>
                    <a:gs pos="100000">
                      <a:srgbClr val="6A5334"/>
                    </a:gs>
                  </a:gsLst>
                  <a:lin ang="5400000" scaled="1"/>
                </a:gradFill>
              </a:endParaRPr>
            </a:p>
          </p:txBody>
        </p:sp>
        <p:sp>
          <p:nvSpPr>
            <p:cNvPr id="24" name="Freeform 54"/>
            <p:cNvSpPr>
              <a:spLocks noEditPoints="1"/>
            </p:cNvSpPr>
            <p:nvPr/>
          </p:nvSpPr>
          <p:spPr bwMode="auto">
            <a:xfrm>
              <a:off x="8070851" y="5019222"/>
              <a:ext cx="365125" cy="388938"/>
            </a:xfrm>
            <a:custGeom>
              <a:avLst/>
              <a:gdLst>
                <a:gd name="T0" fmla="*/ 43 w 86"/>
                <a:gd name="T1" fmla="*/ 0 h 90"/>
                <a:gd name="T2" fmla="*/ 0 w 86"/>
                <a:gd name="T3" fmla="*/ 45 h 90"/>
                <a:gd name="T4" fmla="*/ 43 w 86"/>
                <a:gd name="T5" fmla="*/ 90 h 90"/>
                <a:gd name="T6" fmla="*/ 86 w 86"/>
                <a:gd name="T7" fmla="*/ 45 h 90"/>
                <a:gd name="T8" fmla="*/ 43 w 86"/>
                <a:gd name="T9" fmla="*/ 0 h 90"/>
                <a:gd name="T10" fmla="*/ 43 w 86"/>
                <a:gd name="T11" fmla="*/ 82 h 90"/>
                <a:gd name="T12" fmla="*/ 8 w 86"/>
                <a:gd name="T13" fmla="*/ 45 h 90"/>
                <a:gd name="T14" fmla="*/ 43 w 86"/>
                <a:gd name="T15" fmla="*/ 8 h 90"/>
                <a:gd name="T16" fmla="*/ 78 w 86"/>
                <a:gd name="T17" fmla="*/ 45 h 90"/>
                <a:gd name="T18" fmla="*/ 43 w 86"/>
                <a:gd name="T19"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90">
                  <a:moveTo>
                    <a:pt x="43" y="0"/>
                  </a:moveTo>
                  <a:cubicBezTo>
                    <a:pt x="19" y="0"/>
                    <a:pt x="0" y="20"/>
                    <a:pt x="0" y="45"/>
                  </a:cubicBezTo>
                  <a:cubicBezTo>
                    <a:pt x="0" y="70"/>
                    <a:pt x="19" y="90"/>
                    <a:pt x="43" y="90"/>
                  </a:cubicBezTo>
                  <a:cubicBezTo>
                    <a:pt x="67" y="90"/>
                    <a:pt x="86" y="70"/>
                    <a:pt x="86" y="45"/>
                  </a:cubicBezTo>
                  <a:cubicBezTo>
                    <a:pt x="86" y="20"/>
                    <a:pt x="67" y="0"/>
                    <a:pt x="43" y="0"/>
                  </a:cubicBezTo>
                  <a:close/>
                  <a:moveTo>
                    <a:pt x="43" y="82"/>
                  </a:moveTo>
                  <a:cubicBezTo>
                    <a:pt x="24" y="82"/>
                    <a:pt x="8" y="65"/>
                    <a:pt x="8" y="45"/>
                  </a:cubicBezTo>
                  <a:cubicBezTo>
                    <a:pt x="8" y="25"/>
                    <a:pt x="24" y="8"/>
                    <a:pt x="43" y="8"/>
                  </a:cubicBezTo>
                  <a:cubicBezTo>
                    <a:pt x="62" y="8"/>
                    <a:pt x="78" y="25"/>
                    <a:pt x="78" y="45"/>
                  </a:cubicBezTo>
                  <a:cubicBezTo>
                    <a:pt x="78" y="65"/>
                    <a:pt x="62" y="82"/>
                    <a:pt x="43" y="82"/>
                  </a:cubicBezTo>
                  <a:close/>
                </a:path>
              </a:pathLst>
            </a:custGeom>
            <a:solidFill>
              <a:schemeClr val="bg1"/>
            </a:solidFill>
            <a:ln>
              <a:noFill/>
            </a:ln>
          </p:spPr>
          <p:txBody>
            <a:bodyPr vert="horz" wrap="square" lIns="66998" tIns="33499" rIns="66998" bIns="33499" numCol="1" anchor="t" anchorCtr="0" compatLnSpc="1">
              <a:prstTxWarp prst="textNoShape">
                <a:avLst/>
              </a:prstTxWarp>
            </a:bodyPr>
            <a:lstStyle/>
            <a:p>
              <a:endParaRPr lang="zh-CN" altLang="en-US" sz="983" dirty="0"/>
            </a:p>
          </p:txBody>
        </p:sp>
      </p:grpSp>
      <p:grpSp>
        <p:nvGrpSpPr>
          <p:cNvPr id="25" name="组合 24"/>
          <p:cNvGrpSpPr/>
          <p:nvPr/>
        </p:nvGrpSpPr>
        <p:grpSpPr>
          <a:xfrm>
            <a:off x="6464099" y="1700096"/>
            <a:ext cx="356126" cy="905446"/>
            <a:chOff x="3641726" y="4908097"/>
            <a:chExt cx="242888" cy="617538"/>
          </a:xfrm>
          <a:solidFill>
            <a:schemeClr val="bg1"/>
          </a:solidFill>
        </p:grpSpPr>
        <p:sp>
          <p:nvSpPr>
            <p:cNvPr id="26" name="Freeform 50"/>
            <p:cNvSpPr>
              <a:spLocks/>
            </p:cNvSpPr>
            <p:nvPr/>
          </p:nvSpPr>
          <p:spPr bwMode="auto">
            <a:xfrm>
              <a:off x="3849689" y="4908097"/>
              <a:ext cx="34925" cy="617538"/>
            </a:xfrm>
            <a:custGeom>
              <a:avLst/>
              <a:gdLst>
                <a:gd name="T0" fmla="*/ 0 w 22"/>
                <a:gd name="T1" fmla="*/ 16 h 389"/>
                <a:gd name="T2" fmla="*/ 0 w 22"/>
                <a:gd name="T3" fmla="*/ 389 h 389"/>
                <a:gd name="T4" fmla="*/ 22 w 22"/>
                <a:gd name="T5" fmla="*/ 389 h 389"/>
                <a:gd name="T6" fmla="*/ 22 w 22"/>
                <a:gd name="T7" fmla="*/ 0 h 389"/>
                <a:gd name="T8" fmla="*/ 0 w 22"/>
                <a:gd name="T9" fmla="*/ 16 h 389"/>
              </a:gdLst>
              <a:ahLst/>
              <a:cxnLst>
                <a:cxn ang="0">
                  <a:pos x="T0" y="T1"/>
                </a:cxn>
                <a:cxn ang="0">
                  <a:pos x="T2" y="T3"/>
                </a:cxn>
                <a:cxn ang="0">
                  <a:pos x="T4" y="T5"/>
                </a:cxn>
                <a:cxn ang="0">
                  <a:pos x="T6" y="T7"/>
                </a:cxn>
                <a:cxn ang="0">
                  <a:pos x="T8" y="T9"/>
                </a:cxn>
              </a:cxnLst>
              <a:rect l="0" t="0" r="r" b="b"/>
              <a:pathLst>
                <a:path w="22" h="389">
                  <a:moveTo>
                    <a:pt x="0" y="16"/>
                  </a:moveTo>
                  <a:lnTo>
                    <a:pt x="0" y="389"/>
                  </a:lnTo>
                  <a:lnTo>
                    <a:pt x="22" y="389"/>
                  </a:lnTo>
                  <a:lnTo>
                    <a:pt x="22" y="0"/>
                  </a:lnTo>
                  <a:lnTo>
                    <a:pt x="0" y="16"/>
                  </a:lnTo>
                  <a:close/>
                </a:path>
              </a:pathLst>
            </a:custGeom>
            <a:solidFill>
              <a:schemeClr val="bg1"/>
            </a:solidFill>
            <a:ln>
              <a:noFill/>
            </a:ln>
          </p:spPr>
          <p:txBody>
            <a:bodyPr vert="horz" wrap="square" lIns="66998" tIns="33499" rIns="66998" bIns="33499" numCol="1" anchor="t" anchorCtr="0" compatLnSpc="1">
              <a:prstTxWarp prst="textNoShape">
                <a:avLst/>
              </a:prstTxWarp>
            </a:bodyPr>
            <a:lstStyle/>
            <a:p>
              <a:endParaRPr lang="zh-CN" altLang="en-US" sz="983" dirty="0"/>
            </a:p>
          </p:txBody>
        </p:sp>
        <p:sp>
          <p:nvSpPr>
            <p:cNvPr id="27" name="Freeform 51"/>
            <p:cNvSpPr>
              <a:spLocks/>
            </p:cNvSpPr>
            <p:nvPr/>
          </p:nvSpPr>
          <p:spPr bwMode="auto">
            <a:xfrm>
              <a:off x="3641726" y="4908097"/>
              <a:ext cx="152400" cy="128588"/>
            </a:xfrm>
            <a:custGeom>
              <a:avLst/>
              <a:gdLst>
                <a:gd name="T0" fmla="*/ 62 w 96"/>
                <a:gd name="T1" fmla="*/ 0 h 81"/>
                <a:gd name="T2" fmla="*/ 59 w 96"/>
                <a:gd name="T3" fmla="*/ 0 h 81"/>
                <a:gd name="T4" fmla="*/ 59 w 96"/>
                <a:gd name="T5" fmla="*/ 0 h 81"/>
                <a:gd name="T6" fmla="*/ 0 w 96"/>
                <a:gd name="T7" fmla="*/ 51 h 81"/>
                <a:gd name="T8" fmla="*/ 0 w 96"/>
                <a:gd name="T9" fmla="*/ 81 h 81"/>
                <a:gd name="T10" fmla="*/ 59 w 96"/>
                <a:gd name="T11" fmla="*/ 30 h 81"/>
                <a:gd name="T12" fmla="*/ 83 w 96"/>
                <a:gd name="T13" fmla="*/ 11 h 81"/>
                <a:gd name="T14" fmla="*/ 96 w 96"/>
                <a:gd name="T15" fmla="*/ 0 h 81"/>
                <a:gd name="T16" fmla="*/ 96 w 96"/>
                <a:gd name="T17" fmla="*/ 0 h 81"/>
                <a:gd name="T18" fmla="*/ 96 w 96"/>
                <a:gd name="T19" fmla="*/ 0 h 81"/>
                <a:gd name="T20" fmla="*/ 62 w 96"/>
                <a:gd name="T21" fmla="*/ 0 h 81"/>
                <a:gd name="T22" fmla="*/ 62 w 96"/>
                <a:gd name="T2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81">
                  <a:moveTo>
                    <a:pt x="62" y="0"/>
                  </a:moveTo>
                  <a:lnTo>
                    <a:pt x="59" y="0"/>
                  </a:lnTo>
                  <a:lnTo>
                    <a:pt x="59" y="0"/>
                  </a:lnTo>
                  <a:lnTo>
                    <a:pt x="0" y="51"/>
                  </a:lnTo>
                  <a:lnTo>
                    <a:pt x="0" y="81"/>
                  </a:lnTo>
                  <a:lnTo>
                    <a:pt x="59" y="30"/>
                  </a:lnTo>
                  <a:lnTo>
                    <a:pt x="83" y="11"/>
                  </a:lnTo>
                  <a:lnTo>
                    <a:pt x="96" y="0"/>
                  </a:lnTo>
                  <a:lnTo>
                    <a:pt x="96" y="0"/>
                  </a:lnTo>
                  <a:lnTo>
                    <a:pt x="96" y="0"/>
                  </a:lnTo>
                  <a:lnTo>
                    <a:pt x="62" y="0"/>
                  </a:lnTo>
                  <a:lnTo>
                    <a:pt x="62" y="0"/>
                  </a:lnTo>
                  <a:close/>
                </a:path>
              </a:pathLst>
            </a:custGeom>
            <a:gradFill>
              <a:gsLst>
                <a:gs pos="0">
                  <a:srgbClr val="96754A"/>
                </a:gs>
                <a:gs pos="100000">
                  <a:srgbClr val="856841"/>
                </a:gs>
              </a:gsLst>
              <a:lin ang="108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dirty="0">
                <a:gradFill>
                  <a:gsLst>
                    <a:gs pos="0">
                      <a:srgbClr val="96754A"/>
                    </a:gs>
                    <a:gs pos="100000">
                      <a:srgbClr val="6A5334"/>
                    </a:gs>
                  </a:gsLst>
                  <a:lin ang="5400000" scaled="1"/>
                </a:gradFill>
              </a:endParaRPr>
            </a:p>
          </p:txBody>
        </p:sp>
        <p:sp>
          <p:nvSpPr>
            <p:cNvPr id="28" name="Freeform 52"/>
            <p:cNvSpPr>
              <a:spLocks/>
            </p:cNvSpPr>
            <p:nvPr/>
          </p:nvSpPr>
          <p:spPr bwMode="auto">
            <a:xfrm>
              <a:off x="3641726" y="5023984"/>
              <a:ext cx="131763" cy="501650"/>
            </a:xfrm>
            <a:custGeom>
              <a:avLst/>
              <a:gdLst>
                <a:gd name="T0" fmla="*/ 0 w 83"/>
                <a:gd name="T1" fmla="*/ 71 h 316"/>
                <a:gd name="T2" fmla="*/ 0 w 83"/>
                <a:gd name="T3" fmla="*/ 101 h 316"/>
                <a:gd name="T4" fmla="*/ 59 w 83"/>
                <a:gd name="T5" fmla="*/ 49 h 316"/>
                <a:gd name="T6" fmla="*/ 59 w 83"/>
                <a:gd name="T7" fmla="*/ 316 h 316"/>
                <a:gd name="T8" fmla="*/ 83 w 83"/>
                <a:gd name="T9" fmla="*/ 316 h 316"/>
                <a:gd name="T10" fmla="*/ 83 w 83"/>
                <a:gd name="T11" fmla="*/ 0 h 316"/>
                <a:gd name="T12" fmla="*/ 59 w 83"/>
                <a:gd name="T13" fmla="*/ 19 h 316"/>
                <a:gd name="T14" fmla="*/ 0 w 83"/>
                <a:gd name="T15" fmla="*/ 71 h 3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16">
                  <a:moveTo>
                    <a:pt x="0" y="71"/>
                  </a:moveTo>
                  <a:lnTo>
                    <a:pt x="0" y="101"/>
                  </a:lnTo>
                  <a:lnTo>
                    <a:pt x="59" y="49"/>
                  </a:lnTo>
                  <a:lnTo>
                    <a:pt x="59" y="316"/>
                  </a:lnTo>
                  <a:lnTo>
                    <a:pt x="83" y="316"/>
                  </a:lnTo>
                  <a:lnTo>
                    <a:pt x="83" y="0"/>
                  </a:lnTo>
                  <a:lnTo>
                    <a:pt x="59" y="19"/>
                  </a:lnTo>
                  <a:lnTo>
                    <a:pt x="0" y="71"/>
                  </a:lnTo>
                  <a:close/>
                </a:path>
              </a:pathLst>
            </a:custGeom>
            <a:gradFill>
              <a:gsLst>
                <a:gs pos="0">
                  <a:srgbClr val="96754A"/>
                </a:gs>
                <a:gs pos="100000">
                  <a:srgbClr val="856841"/>
                </a:gs>
              </a:gsLst>
              <a:lin ang="108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gradFill>
                  <a:gsLst>
                    <a:gs pos="0">
                      <a:srgbClr val="96754A"/>
                    </a:gs>
                    <a:gs pos="100000">
                      <a:srgbClr val="6A5334"/>
                    </a:gs>
                  </a:gsLst>
                  <a:lin ang="5400000" scaled="1"/>
                </a:gradFill>
              </a:endParaRPr>
            </a:p>
          </p:txBody>
        </p:sp>
      </p:grpSp>
      <p:pic>
        <p:nvPicPr>
          <p:cNvPr id="6" name="Wellspr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4117" y="92075"/>
            <a:ext cx="609600" cy="609600"/>
          </a:xfrm>
          <a:prstGeom prst="rect">
            <a:avLst/>
          </a:prstGeom>
        </p:spPr>
      </p:pic>
      <p:grpSp>
        <p:nvGrpSpPr>
          <p:cNvPr id="5" name="QQ394222199 短酷PPT">
            <a:extLst>
              <a:ext uri="{FF2B5EF4-FFF2-40B4-BE49-F238E27FC236}">
                <a16:creationId xmlns:a16="http://schemas.microsoft.com/office/drawing/2014/main" xmlns="" id="{F7056DEE-C230-4E08-9016-EC84C387E385}"/>
              </a:ext>
            </a:extLst>
          </p:cNvPr>
          <p:cNvGrpSpPr/>
          <p:nvPr/>
        </p:nvGrpSpPr>
        <p:grpSpPr>
          <a:xfrm>
            <a:off x="7041269" y="1679558"/>
            <a:ext cx="667741" cy="941128"/>
            <a:chOff x="7454901" y="4908097"/>
            <a:chExt cx="438150" cy="617538"/>
          </a:xfrm>
        </p:grpSpPr>
        <p:sp>
          <p:nvSpPr>
            <p:cNvPr id="35" name="Freeform 65">
              <a:extLst>
                <a:ext uri="{FF2B5EF4-FFF2-40B4-BE49-F238E27FC236}">
                  <a16:creationId xmlns:a16="http://schemas.microsoft.com/office/drawing/2014/main" xmlns="" id="{BA6349E4-EBFE-40C6-BFE2-C355186C7FA7}"/>
                </a:ext>
              </a:extLst>
            </p:cNvPr>
            <p:cNvSpPr>
              <a:spLocks/>
            </p:cNvSpPr>
            <p:nvPr/>
          </p:nvSpPr>
          <p:spPr bwMode="auto">
            <a:xfrm>
              <a:off x="7454901" y="4908097"/>
              <a:ext cx="438150" cy="617538"/>
            </a:xfrm>
            <a:custGeom>
              <a:avLst/>
              <a:gdLst>
                <a:gd name="T0" fmla="*/ 101 w 103"/>
                <a:gd name="T1" fmla="*/ 38 h 143"/>
                <a:gd name="T2" fmla="*/ 97 w 103"/>
                <a:gd name="T3" fmla="*/ 28 h 143"/>
                <a:gd name="T4" fmla="*/ 94 w 103"/>
                <a:gd name="T5" fmla="*/ 23 h 143"/>
                <a:gd name="T6" fmla="*/ 94 w 103"/>
                <a:gd name="T7" fmla="*/ 23 h 143"/>
                <a:gd name="T8" fmla="*/ 88 w 103"/>
                <a:gd name="T9" fmla="*/ 15 h 143"/>
                <a:gd name="T10" fmla="*/ 79 w 103"/>
                <a:gd name="T11" fmla="*/ 8 h 143"/>
                <a:gd name="T12" fmla="*/ 53 w 103"/>
                <a:gd name="T13" fmla="*/ 0 h 143"/>
                <a:gd name="T14" fmla="*/ 51 w 103"/>
                <a:gd name="T15" fmla="*/ 0 h 143"/>
                <a:gd name="T16" fmla="*/ 49 w 103"/>
                <a:gd name="T17" fmla="*/ 0 h 143"/>
                <a:gd name="T18" fmla="*/ 23 w 103"/>
                <a:gd name="T19" fmla="*/ 8 h 143"/>
                <a:gd name="T20" fmla="*/ 9 w 103"/>
                <a:gd name="T21" fmla="*/ 22 h 143"/>
                <a:gd name="T22" fmla="*/ 0 w 103"/>
                <a:gd name="T23" fmla="*/ 46 h 143"/>
                <a:gd name="T24" fmla="*/ 0 w 103"/>
                <a:gd name="T25" fmla="*/ 51 h 143"/>
                <a:gd name="T26" fmla="*/ 0 w 103"/>
                <a:gd name="T27" fmla="*/ 55 h 143"/>
                <a:gd name="T28" fmla="*/ 9 w 103"/>
                <a:gd name="T29" fmla="*/ 79 h 143"/>
                <a:gd name="T30" fmla="*/ 43 w 103"/>
                <a:gd name="T31" fmla="*/ 101 h 143"/>
                <a:gd name="T32" fmla="*/ 25 w 103"/>
                <a:gd name="T33" fmla="*/ 134 h 143"/>
                <a:gd name="T34" fmla="*/ 20 w 103"/>
                <a:gd name="T35" fmla="*/ 143 h 143"/>
                <a:gd name="T36" fmla="*/ 30 w 103"/>
                <a:gd name="T37" fmla="*/ 143 h 143"/>
                <a:gd name="T38" fmla="*/ 35 w 103"/>
                <a:gd name="T39" fmla="*/ 134 h 143"/>
                <a:gd name="T40" fmla="*/ 52 w 103"/>
                <a:gd name="T41" fmla="*/ 102 h 143"/>
                <a:gd name="T42" fmla="*/ 57 w 103"/>
                <a:gd name="T43" fmla="*/ 93 h 143"/>
                <a:gd name="T44" fmla="*/ 51 w 103"/>
                <a:gd name="T45" fmla="*/ 93 h 143"/>
                <a:gd name="T46" fmla="*/ 47 w 103"/>
                <a:gd name="T47" fmla="*/ 93 h 143"/>
                <a:gd name="T48" fmla="*/ 9 w 103"/>
                <a:gd name="T49" fmla="*/ 51 h 143"/>
                <a:gd name="T50" fmla="*/ 51 w 103"/>
                <a:gd name="T51" fmla="*/ 8 h 143"/>
                <a:gd name="T52" fmla="*/ 84 w 103"/>
                <a:gd name="T53" fmla="*/ 24 h 143"/>
                <a:gd name="T54" fmla="*/ 89 w 103"/>
                <a:gd name="T55" fmla="*/ 32 h 143"/>
                <a:gd name="T56" fmla="*/ 92 w 103"/>
                <a:gd name="T57" fmla="*/ 38 h 143"/>
                <a:gd name="T58" fmla="*/ 94 w 103"/>
                <a:gd name="T59" fmla="*/ 51 h 143"/>
                <a:gd name="T60" fmla="*/ 94 w 103"/>
                <a:gd name="T61" fmla="*/ 52 h 143"/>
                <a:gd name="T62" fmla="*/ 90 w 103"/>
                <a:gd name="T63" fmla="*/ 69 h 143"/>
                <a:gd name="T64" fmla="*/ 76 w 103"/>
                <a:gd name="T65" fmla="*/ 96 h 143"/>
                <a:gd name="T66" fmla="*/ 55 w 103"/>
                <a:gd name="T67" fmla="*/ 134 h 143"/>
                <a:gd name="T68" fmla="*/ 51 w 103"/>
                <a:gd name="T69" fmla="*/ 143 h 143"/>
                <a:gd name="T70" fmla="*/ 60 w 103"/>
                <a:gd name="T71" fmla="*/ 143 h 143"/>
                <a:gd name="T72" fmla="*/ 65 w 103"/>
                <a:gd name="T73" fmla="*/ 134 h 143"/>
                <a:gd name="T74" fmla="*/ 94 w 103"/>
                <a:gd name="T75" fmla="*/ 80 h 143"/>
                <a:gd name="T76" fmla="*/ 103 w 103"/>
                <a:gd name="T77" fmla="*/ 51 h 143"/>
                <a:gd name="T78" fmla="*/ 101 w 103"/>
                <a:gd name="T79" fmla="*/ 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 h="143">
                  <a:moveTo>
                    <a:pt x="101" y="38"/>
                  </a:moveTo>
                  <a:cubicBezTo>
                    <a:pt x="100" y="35"/>
                    <a:pt x="99" y="31"/>
                    <a:pt x="97" y="28"/>
                  </a:cubicBezTo>
                  <a:cubicBezTo>
                    <a:pt x="96" y="26"/>
                    <a:pt x="95" y="24"/>
                    <a:pt x="94" y="23"/>
                  </a:cubicBezTo>
                  <a:cubicBezTo>
                    <a:pt x="94" y="23"/>
                    <a:pt x="94" y="23"/>
                    <a:pt x="94" y="23"/>
                  </a:cubicBezTo>
                  <a:cubicBezTo>
                    <a:pt x="92" y="20"/>
                    <a:pt x="90" y="18"/>
                    <a:pt x="88" y="15"/>
                  </a:cubicBezTo>
                  <a:cubicBezTo>
                    <a:pt x="86" y="13"/>
                    <a:pt x="83" y="10"/>
                    <a:pt x="79" y="8"/>
                  </a:cubicBezTo>
                  <a:cubicBezTo>
                    <a:pt x="72" y="3"/>
                    <a:pt x="63" y="0"/>
                    <a:pt x="53" y="0"/>
                  </a:cubicBezTo>
                  <a:cubicBezTo>
                    <a:pt x="52" y="0"/>
                    <a:pt x="52" y="0"/>
                    <a:pt x="51" y="0"/>
                  </a:cubicBezTo>
                  <a:cubicBezTo>
                    <a:pt x="51" y="0"/>
                    <a:pt x="50" y="0"/>
                    <a:pt x="49" y="0"/>
                  </a:cubicBezTo>
                  <a:cubicBezTo>
                    <a:pt x="40" y="0"/>
                    <a:pt x="31" y="3"/>
                    <a:pt x="23" y="8"/>
                  </a:cubicBezTo>
                  <a:cubicBezTo>
                    <a:pt x="17" y="12"/>
                    <a:pt x="12" y="17"/>
                    <a:pt x="9" y="22"/>
                  </a:cubicBezTo>
                  <a:cubicBezTo>
                    <a:pt x="4" y="29"/>
                    <a:pt x="1" y="38"/>
                    <a:pt x="0" y="46"/>
                  </a:cubicBezTo>
                  <a:cubicBezTo>
                    <a:pt x="0" y="48"/>
                    <a:pt x="0" y="49"/>
                    <a:pt x="0" y="51"/>
                  </a:cubicBezTo>
                  <a:cubicBezTo>
                    <a:pt x="0" y="52"/>
                    <a:pt x="0" y="54"/>
                    <a:pt x="0" y="55"/>
                  </a:cubicBezTo>
                  <a:cubicBezTo>
                    <a:pt x="1" y="64"/>
                    <a:pt x="4" y="72"/>
                    <a:pt x="9" y="79"/>
                  </a:cubicBezTo>
                  <a:cubicBezTo>
                    <a:pt x="16" y="91"/>
                    <a:pt x="28" y="99"/>
                    <a:pt x="43" y="101"/>
                  </a:cubicBezTo>
                  <a:cubicBezTo>
                    <a:pt x="25" y="134"/>
                    <a:pt x="25" y="134"/>
                    <a:pt x="25" y="134"/>
                  </a:cubicBezTo>
                  <a:cubicBezTo>
                    <a:pt x="20" y="143"/>
                    <a:pt x="20" y="143"/>
                    <a:pt x="20" y="143"/>
                  </a:cubicBezTo>
                  <a:cubicBezTo>
                    <a:pt x="30" y="143"/>
                    <a:pt x="30" y="143"/>
                    <a:pt x="30" y="143"/>
                  </a:cubicBezTo>
                  <a:cubicBezTo>
                    <a:pt x="35" y="134"/>
                    <a:pt x="35" y="134"/>
                    <a:pt x="35" y="134"/>
                  </a:cubicBezTo>
                  <a:cubicBezTo>
                    <a:pt x="52" y="102"/>
                    <a:pt x="52" y="102"/>
                    <a:pt x="52" y="102"/>
                  </a:cubicBezTo>
                  <a:cubicBezTo>
                    <a:pt x="57" y="93"/>
                    <a:pt x="57" y="93"/>
                    <a:pt x="57" y="93"/>
                  </a:cubicBezTo>
                  <a:cubicBezTo>
                    <a:pt x="55" y="93"/>
                    <a:pt x="53" y="93"/>
                    <a:pt x="51" y="93"/>
                  </a:cubicBezTo>
                  <a:cubicBezTo>
                    <a:pt x="50" y="93"/>
                    <a:pt x="48" y="93"/>
                    <a:pt x="47" y="93"/>
                  </a:cubicBezTo>
                  <a:cubicBezTo>
                    <a:pt x="26" y="91"/>
                    <a:pt x="9" y="73"/>
                    <a:pt x="9" y="51"/>
                  </a:cubicBezTo>
                  <a:cubicBezTo>
                    <a:pt x="9" y="27"/>
                    <a:pt x="28" y="8"/>
                    <a:pt x="51" y="8"/>
                  </a:cubicBezTo>
                  <a:cubicBezTo>
                    <a:pt x="64" y="8"/>
                    <a:pt x="76" y="14"/>
                    <a:pt x="84" y="24"/>
                  </a:cubicBezTo>
                  <a:cubicBezTo>
                    <a:pt x="86" y="26"/>
                    <a:pt x="88" y="29"/>
                    <a:pt x="89" y="32"/>
                  </a:cubicBezTo>
                  <a:cubicBezTo>
                    <a:pt x="90" y="34"/>
                    <a:pt x="91" y="36"/>
                    <a:pt x="92" y="38"/>
                  </a:cubicBezTo>
                  <a:cubicBezTo>
                    <a:pt x="93" y="42"/>
                    <a:pt x="94" y="46"/>
                    <a:pt x="94" y="51"/>
                  </a:cubicBezTo>
                  <a:cubicBezTo>
                    <a:pt x="94" y="51"/>
                    <a:pt x="94" y="52"/>
                    <a:pt x="94" y="52"/>
                  </a:cubicBezTo>
                  <a:cubicBezTo>
                    <a:pt x="93" y="58"/>
                    <a:pt x="92" y="64"/>
                    <a:pt x="90" y="69"/>
                  </a:cubicBezTo>
                  <a:cubicBezTo>
                    <a:pt x="76" y="96"/>
                    <a:pt x="76" y="96"/>
                    <a:pt x="76" y="96"/>
                  </a:cubicBezTo>
                  <a:cubicBezTo>
                    <a:pt x="55" y="134"/>
                    <a:pt x="55" y="134"/>
                    <a:pt x="55" y="134"/>
                  </a:cubicBezTo>
                  <a:cubicBezTo>
                    <a:pt x="51" y="143"/>
                    <a:pt x="51" y="143"/>
                    <a:pt x="51" y="143"/>
                  </a:cubicBezTo>
                  <a:cubicBezTo>
                    <a:pt x="60" y="143"/>
                    <a:pt x="60" y="143"/>
                    <a:pt x="60" y="143"/>
                  </a:cubicBezTo>
                  <a:cubicBezTo>
                    <a:pt x="65" y="134"/>
                    <a:pt x="65" y="134"/>
                    <a:pt x="65" y="134"/>
                  </a:cubicBezTo>
                  <a:cubicBezTo>
                    <a:pt x="94" y="80"/>
                    <a:pt x="94" y="80"/>
                    <a:pt x="94" y="80"/>
                  </a:cubicBezTo>
                  <a:cubicBezTo>
                    <a:pt x="98" y="71"/>
                    <a:pt x="103" y="61"/>
                    <a:pt x="103" y="51"/>
                  </a:cubicBezTo>
                  <a:cubicBezTo>
                    <a:pt x="103" y="51"/>
                    <a:pt x="103" y="45"/>
                    <a:pt x="101" y="38"/>
                  </a:cubicBezTo>
                  <a:close/>
                </a:path>
              </a:pathLst>
            </a:custGeom>
            <a:gradFill>
              <a:gsLst>
                <a:gs pos="0">
                  <a:srgbClr val="96754A"/>
                </a:gs>
                <a:gs pos="100000">
                  <a:srgbClr val="856841"/>
                </a:gs>
              </a:gsLst>
              <a:lin ang="108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gradFill>
                  <a:gsLst>
                    <a:gs pos="0">
                      <a:srgbClr val="96754A"/>
                    </a:gs>
                    <a:gs pos="100000">
                      <a:srgbClr val="6A5334"/>
                    </a:gs>
                  </a:gsLst>
                  <a:lin ang="5400000" scaled="1"/>
                </a:gradFill>
              </a:endParaRPr>
            </a:p>
          </p:txBody>
        </p:sp>
        <p:sp>
          <p:nvSpPr>
            <p:cNvPr id="37" name="Freeform 66">
              <a:extLst>
                <a:ext uri="{FF2B5EF4-FFF2-40B4-BE49-F238E27FC236}">
                  <a16:creationId xmlns:a16="http://schemas.microsoft.com/office/drawing/2014/main" xmlns="" id="{0628D386-B5C9-4ADC-8A9F-C686A195A896}"/>
                </a:ext>
              </a:extLst>
            </p:cNvPr>
            <p:cNvSpPr>
              <a:spLocks noEditPoints="1"/>
            </p:cNvSpPr>
            <p:nvPr/>
          </p:nvSpPr>
          <p:spPr bwMode="auto">
            <a:xfrm>
              <a:off x="7566026" y="5019222"/>
              <a:ext cx="211138" cy="217488"/>
            </a:xfrm>
            <a:custGeom>
              <a:avLst/>
              <a:gdLst>
                <a:gd name="T0" fmla="*/ 50 w 50"/>
                <a:gd name="T1" fmla="*/ 25 h 50"/>
                <a:gd name="T2" fmla="*/ 48 w 50"/>
                <a:gd name="T3" fmla="*/ 16 h 50"/>
                <a:gd name="T4" fmla="*/ 25 w 50"/>
                <a:gd name="T5" fmla="*/ 0 h 50"/>
                <a:gd name="T6" fmla="*/ 0 w 50"/>
                <a:gd name="T7" fmla="*/ 25 h 50"/>
                <a:gd name="T8" fmla="*/ 25 w 50"/>
                <a:gd name="T9" fmla="*/ 50 h 50"/>
                <a:gd name="T10" fmla="*/ 31 w 50"/>
                <a:gd name="T11" fmla="*/ 49 h 50"/>
                <a:gd name="T12" fmla="*/ 45 w 50"/>
                <a:gd name="T13" fmla="*/ 39 h 50"/>
                <a:gd name="T14" fmla="*/ 49 w 50"/>
                <a:gd name="T15" fmla="*/ 33 h 50"/>
                <a:gd name="T16" fmla="*/ 50 w 50"/>
                <a:gd name="T17" fmla="*/ 25 h 50"/>
                <a:gd name="T18" fmla="*/ 25 w 50"/>
                <a:gd name="T19" fmla="*/ 41 h 50"/>
                <a:gd name="T20" fmla="*/ 9 w 50"/>
                <a:gd name="T21" fmla="*/ 25 h 50"/>
                <a:gd name="T22" fmla="*/ 25 w 50"/>
                <a:gd name="T23" fmla="*/ 9 h 50"/>
                <a:gd name="T24" fmla="*/ 41 w 50"/>
                <a:gd name="T25" fmla="*/ 25 h 50"/>
                <a:gd name="T26" fmla="*/ 25 w 50"/>
                <a:gd name="T27"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50">
                  <a:moveTo>
                    <a:pt x="50" y="25"/>
                  </a:moveTo>
                  <a:cubicBezTo>
                    <a:pt x="50" y="22"/>
                    <a:pt x="49" y="19"/>
                    <a:pt x="48" y="16"/>
                  </a:cubicBezTo>
                  <a:cubicBezTo>
                    <a:pt x="45" y="6"/>
                    <a:pt x="36" y="0"/>
                    <a:pt x="25" y="0"/>
                  </a:cubicBezTo>
                  <a:cubicBezTo>
                    <a:pt x="12" y="0"/>
                    <a:pt x="0" y="11"/>
                    <a:pt x="0" y="25"/>
                  </a:cubicBezTo>
                  <a:cubicBezTo>
                    <a:pt x="0" y="39"/>
                    <a:pt x="12" y="50"/>
                    <a:pt x="25" y="50"/>
                  </a:cubicBezTo>
                  <a:cubicBezTo>
                    <a:pt x="27" y="50"/>
                    <a:pt x="29" y="50"/>
                    <a:pt x="31" y="49"/>
                  </a:cubicBezTo>
                  <a:cubicBezTo>
                    <a:pt x="37" y="48"/>
                    <a:pt x="42" y="44"/>
                    <a:pt x="45" y="39"/>
                  </a:cubicBezTo>
                  <a:cubicBezTo>
                    <a:pt x="47" y="38"/>
                    <a:pt x="48" y="36"/>
                    <a:pt x="49" y="33"/>
                  </a:cubicBezTo>
                  <a:cubicBezTo>
                    <a:pt x="50" y="31"/>
                    <a:pt x="50" y="28"/>
                    <a:pt x="50" y="25"/>
                  </a:cubicBezTo>
                  <a:close/>
                  <a:moveTo>
                    <a:pt x="25" y="41"/>
                  </a:moveTo>
                  <a:cubicBezTo>
                    <a:pt x="16" y="41"/>
                    <a:pt x="9" y="34"/>
                    <a:pt x="9" y="25"/>
                  </a:cubicBezTo>
                  <a:cubicBezTo>
                    <a:pt x="9" y="16"/>
                    <a:pt x="16" y="9"/>
                    <a:pt x="25" y="9"/>
                  </a:cubicBezTo>
                  <a:cubicBezTo>
                    <a:pt x="34" y="9"/>
                    <a:pt x="41" y="16"/>
                    <a:pt x="41" y="25"/>
                  </a:cubicBezTo>
                  <a:cubicBezTo>
                    <a:pt x="41" y="34"/>
                    <a:pt x="34" y="41"/>
                    <a:pt x="25" y="41"/>
                  </a:cubicBezTo>
                  <a:close/>
                </a:path>
              </a:pathLst>
            </a:custGeom>
            <a:solidFill>
              <a:schemeClr val="bg1"/>
            </a:solidFill>
            <a:ln>
              <a:noFill/>
            </a:ln>
          </p:spPr>
          <p:txBody>
            <a:bodyPr vert="horz" wrap="square" lIns="66998" tIns="33499" rIns="66998" bIns="33499" numCol="1" anchor="t" anchorCtr="0" compatLnSpc="1">
              <a:prstTxWarp prst="textNoShape">
                <a:avLst/>
              </a:prstTxWarp>
            </a:bodyPr>
            <a:lstStyle/>
            <a:p>
              <a:endParaRPr lang="zh-CN" altLang="en-US" sz="983"/>
            </a:p>
          </p:txBody>
        </p:sp>
      </p:grpSp>
    </p:spTree>
    <p:extLst>
      <p:ext uri="{BB962C8B-B14F-4D97-AF65-F5344CB8AC3E}">
        <p14:creationId xmlns:p14="http://schemas.microsoft.com/office/powerpoint/2010/main" val="128195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23" presetClass="entr" presetSubtype="288" fill="hold" nodeType="withEffect">
                                  <p:stCondLst>
                                    <p:cond delay="0"/>
                                  </p:stCondLst>
                                  <p:childTnLst>
                                    <p:set>
                                      <p:cBhvr>
                                        <p:cTn id="8" dur="1" fill="hold">
                                          <p:stCondLst>
                                            <p:cond delay="0"/>
                                          </p:stCondLst>
                                        </p:cTn>
                                        <p:tgtEl>
                                          <p:spTgt spid="19"/>
                                        </p:tgtEl>
                                        <p:attrNameLst>
                                          <p:attrName>style.visibility</p:attrName>
                                        </p:attrNameLst>
                                      </p:cBhvr>
                                      <p:to>
                                        <p:strVal val="visible"/>
                                      </p:to>
                                    </p:set>
                                    <p:anim calcmode="lin" valueType="num">
                                      <p:cBhvr>
                                        <p:cTn id="9" dur="500" fill="hold"/>
                                        <p:tgtEl>
                                          <p:spTgt spid="19"/>
                                        </p:tgtEl>
                                        <p:attrNameLst>
                                          <p:attrName>ppt_w</p:attrName>
                                        </p:attrNameLst>
                                      </p:cBhvr>
                                      <p:tavLst>
                                        <p:tav tm="0">
                                          <p:val>
                                            <p:strVal val="4/3*#ppt_w"/>
                                          </p:val>
                                        </p:tav>
                                        <p:tav tm="100000">
                                          <p:val>
                                            <p:strVal val="#ppt_w"/>
                                          </p:val>
                                        </p:tav>
                                      </p:tavLst>
                                    </p:anim>
                                    <p:anim calcmode="lin" valueType="num">
                                      <p:cBhvr>
                                        <p:cTn id="10" dur="500" fill="hold"/>
                                        <p:tgtEl>
                                          <p:spTgt spid="19"/>
                                        </p:tgtEl>
                                        <p:attrNameLst>
                                          <p:attrName>ppt_h</p:attrName>
                                        </p:attrNameLst>
                                      </p:cBhvr>
                                      <p:tavLst>
                                        <p:tav tm="0">
                                          <p:val>
                                            <p:strVal val="4/3*#ppt_h"/>
                                          </p:val>
                                        </p:tav>
                                        <p:tav tm="100000">
                                          <p:val>
                                            <p:strVal val="#ppt_h"/>
                                          </p:val>
                                        </p:tav>
                                      </p:tavLst>
                                    </p:anim>
                                  </p:childTnLst>
                                </p:cTn>
                              </p:par>
                              <p:par>
                                <p:cTn id="11" presetID="23" presetClass="entr" presetSubtype="288" fill="hold" nodeType="withEffect">
                                  <p:stCondLst>
                                    <p:cond delay="10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strVal val="4/3*#ppt_w"/>
                                          </p:val>
                                        </p:tav>
                                        <p:tav tm="100000">
                                          <p:val>
                                            <p:strVal val="#ppt_w"/>
                                          </p:val>
                                        </p:tav>
                                      </p:tavLst>
                                    </p:anim>
                                    <p:anim calcmode="lin" valueType="num">
                                      <p:cBhvr>
                                        <p:cTn id="14" dur="500" fill="hold"/>
                                        <p:tgtEl>
                                          <p:spTgt spid="22"/>
                                        </p:tgtEl>
                                        <p:attrNameLst>
                                          <p:attrName>ppt_h</p:attrName>
                                        </p:attrNameLst>
                                      </p:cBhvr>
                                      <p:tavLst>
                                        <p:tav tm="0">
                                          <p:val>
                                            <p:strVal val="4/3*#ppt_h"/>
                                          </p:val>
                                        </p:tav>
                                        <p:tav tm="100000">
                                          <p:val>
                                            <p:strVal val="#ppt_h"/>
                                          </p:val>
                                        </p:tav>
                                      </p:tavLst>
                                    </p:anim>
                                  </p:childTnLst>
                                </p:cTn>
                              </p:par>
                              <p:par>
                                <p:cTn id="15" presetID="23" presetClass="entr" presetSubtype="288"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strVal val="4/3*#ppt_w"/>
                                          </p:val>
                                        </p:tav>
                                        <p:tav tm="100000">
                                          <p:val>
                                            <p:strVal val="#ppt_w"/>
                                          </p:val>
                                        </p:tav>
                                      </p:tavLst>
                                    </p:anim>
                                    <p:anim calcmode="lin" valueType="num">
                                      <p:cBhvr>
                                        <p:cTn id="18" dur="500" fill="hold"/>
                                        <p:tgtEl>
                                          <p:spTgt spid="25"/>
                                        </p:tgtEl>
                                        <p:attrNameLst>
                                          <p:attrName>ppt_h</p:attrName>
                                        </p:attrNameLst>
                                      </p:cBhvr>
                                      <p:tavLst>
                                        <p:tav tm="0">
                                          <p:val>
                                            <p:strVal val="4/3*#ppt_h"/>
                                          </p:val>
                                        </p:tav>
                                        <p:tav tm="100000">
                                          <p:val>
                                            <p:strVal val="#ppt_h"/>
                                          </p:val>
                                        </p:tav>
                                      </p:tavLst>
                                    </p:anim>
                                  </p:childTnLst>
                                </p:cTn>
                              </p:par>
                              <p:par>
                                <p:cTn id="19" presetID="23" presetClass="entr" presetSubtype="288" fill="hold" nodeType="withEffect">
                                  <p:stCondLst>
                                    <p:cond delay="3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strVal val="4/3*#ppt_w"/>
                                          </p:val>
                                        </p:tav>
                                        <p:tav tm="100000">
                                          <p:val>
                                            <p:strVal val="#ppt_w"/>
                                          </p:val>
                                        </p:tav>
                                      </p:tavLst>
                                    </p:anim>
                                    <p:anim calcmode="lin" valueType="num">
                                      <p:cBhvr>
                                        <p:cTn id="22" dur="500" fill="hold"/>
                                        <p:tgtEl>
                                          <p:spTgt spid="5"/>
                                        </p:tgtEl>
                                        <p:attrNameLst>
                                          <p:attrName>ppt_h</p:attrName>
                                        </p:attrNameLst>
                                      </p:cBhvr>
                                      <p:tavLst>
                                        <p:tav tm="0">
                                          <p:val>
                                            <p:strVal val="4/3*#ppt_h"/>
                                          </p:val>
                                        </p:tav>
                                        <p:tav tm="100000">
                                          <p:val>
                                            <p:strVal val="#ppt_h"/>
                                          </p:val>
                                        </p:tav>
                                      </p:tavLst>
                                    </p:anim>
                                  </p:childTnLst>
                                </p:cTn>
                              </p:par>
                            </p:childTnLst>
                          </p:cTn>
                        </p:par>
                        <p:par>
                          <p:cTn id="23" fill="hold">
                            <p:stCondLst>
                              <p:cond delay="800"/>
                            </p:stCondLst>
                            <p:childTnLst>
                              <p:par>
                                <p:cTn id="24" presetID="12" presetClass="entr" presetSubtype="1"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ppt_y</p:attrName>
                                        </p:attrNameLst>
                                      </p:cBhvr>
                                      <p:tavLst>
                                        <p:tav tm="0">
                                          <p:val>
                                            <p:strVal val="#ppt_y-#ppt_h*1.125000"/>
                                          </p:val>
                                        </p:tav>
                                        <p:tav tm="100000">
                                          <p:val>
                                            <p:strVal val="#ppt_y"/>
                                          </p:val>
                                        </p:tav>
                                      </p:tavLst>
                                    </p:anim>
                                    <p:animEffect transition="in" filter="wipe(down)">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par>
                                <p:cTn id="39" presetID="53" presetClass="entr" presetSubtype="16" fill="hold" grpId="0" nodeType="withEffect">
                                  <p:stCondLst>
                                    <p:cond delay="1900"/>
                                  </p:stCondLst>
                                  <p:childTnLst>
                                    <p:set>
                                      <p:cBhvr>
                                        <p:cTn id="40" dur="1" fill="hold">
                                          <p:stCondLst>
                                            <p:cond delay="0"/>
                                          </p:stCondLst>
                                        </p:cTn>
                                        <p:tgtEl>
                                          <p:spTgt spid="1620"/>
                                        </p:tgtEl>
                                        <p:attrNameLst>
                                          <p:attrName>style.visibility</p:attrName>
                                        </p:attrNameLst>
                                      </p:cBhvr>
                                      <p:to>
                                        <p:strVal val="visible"/>
                                      </p:to>
                                    </p:set>
                                    <p:anim calcmode="lin" valueType="num">
                                      <p:cBhvr>
                                        <p:cTn id="41" dur="750" fill="hold"/>
                                        <p:tgtEl>
                                          <p:spTgt spid="1620"/>
                                        </p:tgtEl>
                                        <p:attrNameLst>
                                          <p:attrName>ppt_w</p:attrName>
                                        </p:attrNameLst>
                                      </p:cBhvr>
                                      <p:tavLst>
                                        <p:tav tm="0">
                                          <p:val>
                                            <p:fltVal val="0"/>
                                          </p:val>
                                        </p:tav>
                                        <p:tav tm="100000">
                                          <p:val>
                                            <p:strVal val="#ppt_w"/>
                                          </p:val>
                                        </p:tav>
                                      </p:tavLst>
                                    </p:anim>
                                    <p:anim calcmode="lin" valueType="num">
                                      <p:cBhvr>
                                        <p:cTn id="42" dur="750" fill="hold"/>
                                        <p:tgtEl>
                                          <p:spTgt spid="1620"/>
                                        </p:tgtEl>
                                        <p:attrNameLst>
                                          <p:attrName>ppt_h</p:attrName>
                                        </p:attrNameLst>
                                      </p:cBhvr>
                                      <p:tavLst>
                                        <p:tav tm="0">
                                          <p:val>
                                            <p:fltVal val="0"/>
                                          </p:val>
                                        </p:tav>
                                        <p:tav tm="100000">
                                          <p:val>
                                            <p:strVal val="#ppt_h"/>
                                          </p:val>
                                        </p:tav>
                                      </p:tavLst>
                                    </p:anim>
                                    <p:animEffect transition="in" filter="fade">
                                      <p:cBhvr>
                                        <p:cTn id="43" dur="750"/>
                                        <p:tgtEl>
                                          <p:spTgt spid="1620"/>
                                        </p:tgtEl>
                                      </p:cBhvr>
                                    </p:animEffect>
                                  </p:childTnLst>
                                </p:cTn>
                              </p:par>
                              <p:par>
                                <p:cTn id="44" presetID="53" presetClass="entr" presetSubtype="16" fill="hold" grpId="0" nodeType="withEffect">
                                  <p:stCondLst>
                                    <p:cond delay="2300"/>
                                  </p:stCondLst>
                                  <p:childTnLst>
                                    <p:set>
                                      <p:cBhvr>
                                        <p:cTn id="45" dur="1" fill="hold">
                                          <p:stCondLst>
                                            <p:cond delay="0"/>
                                          </p:stCondLst>
                                        </p:cTn>
                                        <p:tgtEl>
                                          <p:spTgt spid="1619"/>
                                        </p:tgtEl>
                                        <p:attrNameLst>
                                          <p:attrName>style.visibility</p:attrName>
                                        </p:attrNameLst>
                                      </p:cBhvr>
                                      <p:to>
                                        <p:strVal val="visible"/>
                                      </p:to>
                                    </p:set>
                                    <p:anim calcmode="lin" valueType="num">
                                      <p:cBhvr>
                                        <p:cTn id="46" dur="750" fill="hold"/>
                                        <p:tgtEl>
                                          <p:spTgt spid="1619"/>
                                        </p:tgtEl>
                                        <p:attrNameLst>
                                          <p:attrName>ppt_w</p:attrName>
                                        </p:attrNameLst>
                                      </p:cBhvr>
                                      <p:tavLst>
                                        <p:tav tm="0">
                                          <p:val>
                                            <p:fltVal val="0"/>
                                          </p:val>
                                        </p:tav>
                                        <p:tav tm="100000">
                                          <p:val>
                                            <p:strVal val="#ppt_w"/>
                                          </p:val>
                                        </p:tav>
                                      </p:tavLst>
                                    </p:anim>
                                    <p:anim calcmode="lin" valueType="num">
                                      <p:cBhvr>
                                        <p:cTn id="47" dur="750" fill="hold"/>
                                        <p:tgtEl>
                                          <p:spTgt spid="1619"/>
                                        </p:tgtEl>
                                        <p:attrNameLst>
                                          <p:attrName>ppt_h</p:attrName>
                                        </p:attrNameLst>
                                      </p:cBhvr>
                                      <p:tavLst>
                                        <p:tav tm="0">
                                          <p:val>
                                            <p:fltVal val="0"/>
                                          </p:val>
                                        </p:tav>
                                        <p:tav tm="100000">
                                          <p:val>
                                            <p:strVal val="#ppt_h"/>
                                          </p:val>
                                        </p:tav>
                                      </p:tavLst>
                                    </p:anim>
                                    <p:animEffect transition="in" filter="fade">
                                      <p:cBhvr>
                                        <p:cTn id="48" dur="750"/>
                                        <p:tgtEl>
                                          <p:spTgt spid="1619"/>
                                        </p:tgtEl>
                                      </p:cBhvr>
                                    </p:animEffect>
                                  </p:childTnLst>
                                </p:cTn>
                              </p:par>
                              <p:par>
                                <p:cTn id="49" presetID="53" presetClass="entr" presetSubtype="16" fill="hold" grpId="0" nodeType="withEffect">
                                  <p:stCondLst>
                                    <p:cond delay="2700"/>
                                  </p:stCondLst>
                                  <p:childTnLst>
                                    <p:set>
                                      <p:cBhvr>
                                        <p:cTn id="50" dur="1" fill="hold">
                                          <p:stCondLst>
                                            <p:cond delay="0"/>
                                          </p:stCondLst>
                                        </p:cTn>
                                        <p:tgtEl>
                                          <p:spTgt spid="1621"/>
                                        </p:tgtEl>
                                        <p:attrNameLst>
                                          <p:attrName>style.visibility</p:attrName>
                                        </p:attrNameLst>
                                      </p:cBhvr>
                                      <p:to>
                                        <p:strVal val="visible"/>
                                      </p:to>
                                    </p:set>
                                    <p:anim calcmode="lin" valueType="num">
                                      <p:cBhvr>
                                        <p:cTn id="51" dur="750" fill="hold"/>
                                        <p:tgtEl>
                                          <p:spTgt spid="1621"/>
                                        </p:tgtEl>
                                        <p:attrNameLst>
                                          <p:attrName>ppt_w</p:attrName>
                                        </p:attrNameLst>
                                      </p:cBhvr>
                                      <p:tavLst>
                                        <p:tav tm="0">
                                          <p:val>
                                            <p:fltVal val="0"/>
                                          </p:val>
                                        </p:tav>
                                        <p:tav tm="100000">
                                          <p:val>
                                            <p:strVal val="#ppt_w"/>
                                          </p:val>
                                        </p:tav>
                                      </p:tavLst>
                                    </p:anim>
                                    <p:anim calcmode="lin" valueType="num">
                                      <p:cBhvr>
                                        <p:cTn id="52" dur="750" fill="hold"/>
                                        <p:tgtEl>
                                          <p:spTgt spid="1621"/>
                                        </p:tgtEl>
                                        <p:attrNameLst>
                                          <p:attrName>ppt_h</p:attrName>
                                        </p:attrNameLst>
                                      </p:cBhvr>
                                      <p:tavLst>
                                        <p:tav tm="0">
                                          <p:val>
                                            <p:fltVal val="0"/>
                                          </p:val>
                                        </p:tav>
                                        <p:tav tm="100000">
                                          <p:val>
                                            <p:strVal val="#ppt_h"/>
                                          </p:val>
                                        </p:tav>
                                      </p:tavLst>
                                    </p:anim>
                                    <p:animEffect transition="in" filter="fade">
                                      <p:cBhvr>
                                        <p:cTn id="53" dur="750"/>
                                        <p:tgtEl>
                                          <p:spTgt spid="1621"/>
                                        </p:tgtEl>
                                      </p:cBhvr>
                                    </p:animEffect>
                                  </p:childTnLst>
                                </p:cTn>
                              </p:par>
                              <p:par>
                                <p:cTn id="54" presetID="53" presetClass="entr" presetSubtype="528" fill="hold" grpId="0" nodeType="withEffect">
                                  <p:stCondLst>
                                    <p:cond delay="0"/>
                                  </p:stCondLst>
                                  <p:childTnLst>
                                    <p:set>
                                      <p:cBhvr>
                                        <p:cTn id="55" dur="1" fill="hold">
                                          <p:stCondLst>
                                            <p:cond delay="0"/>
                                          </p:stCondLst>
                                        </p:cTn>
                                        <p:tgtEl>
                                          <p:spTgt spid="1622"/>
                                        </p:tgtEl>
                                        <p:attrNameLst>
                                          <p:attrName>style.visibility</p:attrName>
                                        </p:attrNameLst>
                                      </p:cBhvr>
                                      <p:to>
                                        <p:strVal val="visible"/>
                                      </p:to>
                                    </p:set>
                                    <p:anim calcmode="lin" valueType="num">
                                      <p:cBhvr>
                                        <p:cTn id="56" dur="500" fill="hold"/>
                                        <p:tgtEl>
                                          <p:spTgt spid="1622"/>
                                        </p:tgtEl>
                                        <p:attrNameLst>
                                          <p:attrName>ppt_w</p:attrName>
                                        </p:attrNameLst>
                                      </p:cBhvr>
                                      <p:tavLst>
                                        <p:tav tm="0">
                                          <p:val>
                                            <p:fltVal val="0"/>
                                          </p:val>
                                        </p:tav>
                                        <p:tav tm="100000">
                                          <p:val>
                                            <p:strVal val="#ppt_w"/>
                                          </p:val>
                                        </p:tav>
                                      </p:tavLst>
                                    </p:anim>
                                    <p:anim calcmode="lin" valueType="num">
                                      <p:cBhvr>
                                        <p:cTn id="57" dur="500" fill="hold"/>
                                        <p:tgtEl>
                                          <p:spTgt spid="1622"/>
                                        </p:tgtEl>
                                        <p:attrNameLst>
                                          <p:attrName>ppt_h</p:attrName>
                                        </p:attrNameLst>
                                      </p:cBhvr>
                                      <p:tavLst>
                                        <p:tav tm="0">
                                          <p:val>
                                            <p:fltVal val="0"/>
                                          </p:val>
                                        </p:tav>
                                        <p:tav tm="100000">
                                          <p:val>
                                            <p:strVal val="#ppt_h"/>
                                          </p:val>
                                        </p:tav>
                                      </p:tavLst>
                                    </p:anim>
                                    <p:animEffect transition="in" filter="fade">
                                      <p:cBhvr>
                                        <p:cTn id="58" dur="500"/>
                                        <p:tgtEl>
                                          <p:spTgt spid="1622"/>
                                        </p:tgtEl>
                                      </p:cBhvr>
                                    </p:animEffect>
                                    <p:anim calcmode="lin" valueType="num">
                                      <p:cBhvr>
                                        <p:cTn id="59" dur="500" fill="hold"/>
                                        <p:tgtEl>
                                          <p:spTgt spid="1622"/>
                                        </p:tgtEl>
                                        <p:attrNameLst>
                                          <p:attrName>ppt_x</p:attrName>
                                        </p:attrNameLst>
                                      </p:cBhvr>
                                      <p:tavLst>
                                        <p:tav tm="0">
                                          <p:val>
                                            <p:fltVal val="0.5"/>
                                          </p:val>
                                        </p:tav>
                                        <p:tav tm="100000">
                                          <p:val>
                                            <p:strVal val="#ppt_x"/>
                                          </p:val>
                                        </p:tav>
                                      </p:tavLst>
                                    </p:anim>
                                    <p:anim calcmode="lin" valueType="num">
                                      <p:cBhvr>
                                        <p:cTn id="60" dur="500" fill="hold"/>
                                        <p:tgtEl>
                                          <p:spTgt spid="1622"/>
                                        </p:tgtEl>
                                        <p:attrNameLst>
                                          <p:attrName>ppt_y</p:attrName>
                                        </p:attrNameLst>
                                      </p:cBhvr>
                                      <p:tavLst>
                                        <p:tav tm="0">
                                          <p:val>
                                            <p:fltVal val="0.5"/>
                                          </p:val>
                                        </p:tav>
                                        <p:tav tm="100000">
                                          <p:val>
                                            <p:strVal val="#ppt_y"/>
                                          </p:val>
                                        </p:tav>
                                      </p:tavLst>
                                    </p:anim>
                                  </p:childTnLst>
                                </p:cTn>
                              </p:par>
                              <p:par>
                                <p:cTn id="61" presetID="1" presetClass="path" presetSubtype="0" fill="hold" grpId="1" nodeType="withEffect">
                                  <p:stCondLst>
                                    <p:cond delay="500"/>
                                  </p:stCondLst>
                                  <p:childTnLst>
                                    <p:animMotion origin="layout" path="M 0 -4.07407E-6 C 0.11198 -4.07407E-6 0.20286 0.16158 0.20286 0.36042 C 0.20286 0.55949 0.11198 0.72107 0 0.72107 C -0.11211 0.72107 -0.20286 0.55949 -0.20286 0.36042 C -0.20286 0.16158 -0.11211 -4.07407E-6 0 -4.07407E-6 Z " pathEditMode="relative" rAng="0" ptsTypes="AAAAA">
                                      <p:cBhvr>
                                        <p:cTn id="62" dur="750" fill="hold"/>
                                        <p:tgtEl>
                                          <p:spTgt spid="1622"/>
                                        </p:tgtEl>
                                        <p:attrNameLst>
                                          <p:attrName>ppt_x</p:attrName>
                                          <p:attrName>ppt_y</p:attrName>
                                        </p:attrNameLst>
                                      </p:cBhvr>
                                      <p:rCtr x="0" y="36042"/>
                                    </p:animMotion>
                                  </p:childTnLst>
                                </p:cTn>
                              </p:par>
                              <p:par>
                                <p:cTn id="63" presetID="53" presetClass="entr" presetSubtype="528" fill="hold" grpId="0" nodeType="withEffect">
                                  <p:stCondLst>
                                    <p:cond delay="0"/>
                                  </p:stCondLst>
                                  <p:childTnLst>
                                    <p:set>
                                      <p:cBhvr>
                                        <p:cTn id="64" dur="1" fill="hold">
                                          <p:stCondLst>
                                            <p:cond delay="0"/>
                                          </p:stCondLst>
                                        </p:cTn>
                                        <p:tgtEl>
                                          <p:spTgt spid="1623"/>
                                        </p:tgtEl>
                                        <p:attrNameLst>
                                          <p:attrName>style.visibility</p:attrName>
                                        </p:attrNameLst>
                                      </p:cBhvr>
                                      <p:to>
                                        <p:strVal val="visible"/>
                                      </p:to>
                                    </p:set>
                                    <p:anim calcmode="lin" valueType="num">
                                      <p:cBhvr>
                                        <p:cTn id="65" dur="500" fill="hold"/>
                                        <p:tgtEl>
                                          <p:spTgt spid="1623"/>
                                        </p:tgtEl>
                                        <p:attrNameLst>
                                          <p:attrName>ppt_w</p:attrName>
                                        </p:attrNameLst>
                                      </p:cBhvr>
                                      <p:tavLst>
                                        <p:tav tm="0">
                                          <p:val>
                                            <p:fltVal val="0"/>
                                          </p:val>
                                        </p:tav>
                                        <p:tav tm="100000">
                                          <p:val>
                                            <p:strVal val="#ppt_w"/>
                                          </p:val>
                                        </p:tav>
                                      </p:tavLst>
                                    </p:anim>
                                    <p:anim calcmode="lin" valueType="num">
                                      <p:cBhvr>
                                        <p:cTn id="66" dur="500" fill="hold"/>
                                        <p:tgtEl>
                                          <p:spTgt spid="1623"/>
                                        </p:tgtEl>
                                        <p:attrNameLst>
                                          <p:attrName>ppt_h</p:attrName>
                                        </p:attrNameLst>
                                      </p:cBhvr>
                                      <p:tavLst>
                                        <p:tav tm="0">
                                          <p:val>
                                            <p:fltVal val="0"/>
                                          </p:val>
                                        </p:tav>
                                        <p:tav tm="100000">
                                          <p:val>
                                            <p:strVal val="#ppt_h"/>
                                          </p:val>
                                        </p:tav>
                                      </p:tavLst>
                                    </p:anim>
                                    <p:animEffect transition="in" filter="fade">
                                      <p:cBhvr>
                                        <p:cTn id="67" dur="500"/>
                                        <p:tgtEl>
                                          <p:spTgt spid="1623"/>
                                        </p:tgtEl>
                                      </p:cBhvr>
                                    </p:animEffect>
                                    <p:anim calcmode="lin" valueType="num">
                                      <p:cBhvr>
                                        <p:cTn id="68" dur="500" fill="hold"/>
                                        <p:tgtEl>
                                          <p:spTgt spid="1623"/>
                                        </p:tgtEl>
                                        <p:attrNameLst>
                                          <p:attrName>ppt_x</p:attrName>
                                        </p:attrNameLst>
                                      </p:cBhvr>
                                      <p:tavLst>
                                        <p:tav tm="0">
                                          <p:val>
                                            <p:fltVal val="0.5"/>
                                          </p:val>
                                        </p:tav>
                                        <p:tav tm="100000">
                                          <p:val>
                                            <p:strVal val="#ppt_x"/>
                                          </p:val>
                                        </p:tav>
                                      </p:tavLst>
                                    </p:anim>
                                    <p:anim calcmode="lin" valueType="num">
                                      <p:cBhvr>
                                        <p:cTn id="69" dur="500" fill="hold"/>
                                        <p:tgtEl>
                                          <p:spTgt spid="1623"/>
                                        </p:tgtEl>
                                        <p:attrNameLst>
                                          <p:attrName>ppt_y</p:attrName>
                                        </p:attrNameLst>
                                      </p:cBhvr>
                                      <p:tavLst>
                                        <p:tav tm="0">
                                          <p:val>
                                            <p:fltVal val="0.5"/>
                                          </p:val>
                                        </p:tav>
                                        <p:tav tm="100000">
                                          <p:val>
                                            <p:strVal val="#ppt_y"/>
                                          </p:val>
                                        </p:tav>
                                      </p:tavLst>
                                    </p:anim>
                                  </p:childTnLst>
                                </p:cTn>
                              </p:par>
                              <p:par>
                                <p:cTn id="70" presetID="1" presetClass="path" presetSubtype="0" fill="hold" grpId="1" nodeType="withEffect">
                                  <p:stCondLst>
                                    <p:cond delay="500"/>
                                  </p:stCondLst>
                                  <p:childTnLst>
                                    <p:animMotion origin="layout" path="M -0.00013 -0.00116 C -0.05612 0.17129 -0.18047 0.23125 -0.27721 0.13194 C -0.37409 0.03171 -0.40742 -0.1882 -0.3513 -0.36158 C -0.29518 -0.53357 -0.17122 -0.59236 -0.07422 -0.49306 C 0.02266 -0.39422 0.05573 -0.17222 -0.00013 -0.00116 Z " pathEditMode="relative" rAng="7200000" ptsTypes="AAAAA">
                                      <p:cBhvr>
                                        <p:cTn id="71" dur="750" fill="hold"/>
                                        <p:tgtEl>
                                          <p:spTgt spid="1623"/>
                                        </p:tgtEl>
                                        <p:attrNameLst>
                                          <p:attrName>ppt_x</p:attrName>
                                          <p:attrName>ppt_y</p:attrName>
                                        </p:attrNameLst>
                                      </p:cBhvr>
                                      <p:rCtr x="-17565" y="-17963"/>
                                    </p:animMotion>
                                  </p:childTnLst>
                                </p:cTn>
                              </p:par>
                              <p:par>
                                <p:cTn id="72" presetID="53" presetClass="entr" presetSubtype="528" fill="hold" grpId="0" nodeType="withEffect">
                                  <p:stCondLst>
                                    <p:cond delay="0"/>
                                  </p:stCondLst>
                                  <p:childTnLst>
                                    <p:set>
                                      <p:cBhvr>
                                        <p:cTn id="73" dur="1" fill="hold">
                                          <p:stCondLst>
                                            <p:cond delay="0"/>
                                          </p:stCondLst>
                                        </p:cTn>
                                        <p:tgtEl>
                                          <p:spTgt spid="1624"/>
                                        </p:tgtEl>
                                        <p:attrNameLst>
                                          <p:attrName>style.visibility</p:attrName>
                                        </p:attrNameLst>
                                      </p:cBhvr>
                                      <p:to>
                                        <p:strVal val="visible"/>
                                      </p:to>
                                    </p:set>
                                    <p:anim calcmode="lin" valueType="num">
                                      <p:cBhvr>
                                        <p:cTn id="74" dur="500" fill="hold"/>
                                        <p:tgtEl>
                                          <p:spTgt spid="1624"/>
                                        </p:tgtEl>
                                        <p:attrNameLst>
                                          <p:attrName>ppt_w</p:attrName>
                                        </p:attrNameLst>
                                      </p:cBhvr>
                                      <p:tavLst>
                                        <p:tav tm="0">
                                          <p:val>
                                            <p:fltVal val="0"/>
                                          </p:val>
                                        </p:tav>
                                        <p:tav tm="100000">
                                          <p:val>
                                            <p:strVal val="#ppt_w"/>
                                          </p:val>
                                        </p:tav>
                                      </p:tavLst>
                                    </p:anim>
                                    <p:anim calcmode="lin" valueType="num">
                                      <p:cBhvr>
                                        <p:cTn id="75" dur="500" fill="hold"/>
                                        <p:tgtEl>
                                          <p:spTgt spid="1624"/>
                                        </p:tgtEl>
                                        <p:attrNameLst>
                                          <p:attrName>ppt_h</p:attrName>
                                        </p:attrNameLst>
                                      </p:cBhvr>
                                      <p:tavLst>
                                        <p:tav tm="0">
                                          <p:val>
                                            <p:fltVal val="0"/>
                                          </p:val>
                                        </p:tav>
                                        <p:tav tm="100000">
                                          <p:val>
                                            <p:strVal val="#ppt_h"/>
                                          </p:val>
                                        </p:tav>
                                      </p:tavLst>
                                    </p:anim>
                                    <p:animEffect transition="in" filter="fade">
                                      <p:cBhvr>
                                        <p:cTn id="76" dur="500"/>
                                        <p:tgtEl>
                                          <p:spTgt spid="1624"/>
                                        </p:tgtEl>
                                      </p:cBhvr>
                                    </p:animEffect>
                                    <p:anim calcmode="lin" valueType="num">
                                      <p:cBhvr>
                                        <p:cTn id="77" dur="500" fill="hold"/>
                                        <p:tgtEl>
                                          <p:spTgt spid="1624"/>
                                        </p:tgtEl>
                                        <p:attrNameLst>
                                          <p:attrName>ppt_x</p:attrName>
                                        </p:attrNameLst>
                                      </p:cBhvr>
                                      <p:tavLst>
                                        <p:tav tm="0">
                                          <p:val>
                                            <p:fltVal val="0.5"/>
                                          </p:val>
                                        </p:tav>
                                        <p:tav tm="100000">
                                          <p:val>
                                            <p:strVal val="#ppt_x"/>
                                          </p:val>
                                        </p:tav>
                                      </p:tavLst>
                                    </p:anim>
                                    <p:anim calcmode="lin" valueType="num">
                                      <p:cBhvr>
                                        <p:cTn id="78" dur="500" fill="hold"/>
                                        <p:tgtEl>
                                          <p:spTgt spid="1624"/>
                                        </p:tgtEl>
                                        <p:attrNameLst>
                                          <p:attrName>ppt_y</p:attrName>
                                        </p:attrNameLst>
                                      </p:cBhvr>
                                      <p:tavLst>
                                        <p:tav tm="0">
                                          <p:val>
                                            <p:fltVal val="0.5"/>
                                          </p:val>
                                        </p:tav>
                                        <p:tav tm="100000">
                                          <p:val>
                                            <p:strVal val="#ppt_y"/>
                                          </p:val>
                                        </p:tav>
                                      </p:tavLst>
                                    </p:anim>
                                  </p:childTnLst>
                                </p:cTn>
                              </p:par>
                              <p:par>
                                <p:cTn id="79" presetID="1" presetClass="path" presetSubtype="0" fill="hold" grpId="1" nodeType="withEffect">
                                  <p:stCondLst>
                                    <p:cond delay="500"/>
                                  </p:stCondLst>
                                  <p:childTnLst>
                                    <p:animMotion origin="layout" path="M -0.00039 0.00023 C -0.05625 -0.17199 -0.02305 -0.39306 0.07383 -0.49236 C 0.17083 -0.59167 0.29492 -0.53287 0.35091 -0.36042 C 0.40703 -0.1875 0.37357 0.03264 0.27669 0.1324 C 0.17982 0.23194 0.05573 0.17268 -0.00039 0.00023 Z " pathEditMode="relative" rAng="14400000" ptsTypes="AAAAA">
                                      <p:cBhvr>
                                        <p:cTn id="80" dur="750" fill="hold"/>
                                        <p:tgtEl>
                                          <p:spTgt spid="1624"/>
                                        </p:tgtEl>
                                        <p:attrNameLst>
                                          <p:attrName>ppt_x</p:attrName>
                                          <p:attrName>ppt_y</p:attrName>
                                        </p:attrNameLst>
                                      </p:cBhvr>
                                      <p:rCtr x="17565" y="-18009"/>
                                    </p:animMotion>
                                  </p:childTnLst>
                                </p:cTn>
                              </p:par>
                              <p:par>
                                <p:cTn id="81" presetID="22" presetClass="entr" presetSubtype="2" fill="hold" grpId="0" nodeType="withEffect">
                                  <p:stCondLst>
                                    <p:cond delay="500"/>
                                  </p:stCondLst>
                                  <p:childTnLst>
                                    <p:set>
                                      <p:cBhvr>
                                        <p:cTn id="82" dur="1" fill="hold">
                                          <p:stCondLst>
                                            <p:cond delay="0"/>
                                          </p:stCondLst>
                                        </p:cTn>
                                        <p:tgtEl>
                                          <p:spTgt spid="1625"/>
                                        </p:tgtEl>
                                        <p:attrNameLst>
                                          <p:attrName>style.visibility</p:attrName>
                                        </p:attrNameLst>
                                      </p:cBhvr>
                                      <p:to>
                                        <p:strVal val="visible"/>
                                      </p:to>
                                    </p:set>
                                    <p:animEffect transition="in" filter="wipe(right)">
                                      <p:cBhvr>
                                        <p:cTn id="83" dur="750"/>
                                        <p:tgtEl>
                                          <p:spTgt spid="1625"/>
                                        </p:tgtEl>
                                      </p:cBhvr>
                                    </p:animEffect>
                                  </p:childTnLst>
                                </p:cTn>
                              </p:par>
                              <p:par>
                                <p:cTn id="84" presetID="22" presetClass="entr" presetSubtype="1" fill="hold" grpId="0" nodeType="withEffect">
                                  <p:stCondLst>
                                    <p:cond delay="500"/>
                                  </p:stCondLst>
                                  <p:childTnLst>
                                    <p:set>
                                      <p:cBhvr>
                                        <p:cTn id="85" dur="1" fill="hold">
                                          <p:stCondLst>
                                            <p:cond delay="0"/>
                                          </p:stCondLst>
                                        </p:cTn>
                                        <p:tgtEl>
                                          <p:spTgt spid="1626"/>
                                        </p:tgtEl>
                                        <p:attrNameLst>
                                          <p:attrName>style.visibility</p:attrName>
                                        </p:attrNameLst>
                                      </p:cBhvr>
                                      <p:to>
                                        <p:strVal val="visible"/>
                                      </p:to>
                                    </p:set>
                                    <p:animEffect transition="in" filter="wipe(up)">
                                      <p:cBhvr>
                                        <p:cTn id="86" dur="750"/>
                                        <p:tgtEl>
                                          <p:spTgt spid="1626"/>
                                        </p:tgtEl>
                                      </p:cBhvr>
                                    </p:animEffect>
                                  </p:childTnLst>
                                </p:cTn>
                              </p:par>
                              <p:par>
                                <p:cTn id="87" presetID="22" presetClass="entr" presetSubtype="4" fill="hold" grpId="0" nodeType="withEffect">
                                  <p:stCondLst>
                                    <p:cond delay="500"/>
                                  </p:stCondLst>
                                  <p:childTnLst>
                                    <p:set>
                                      <p:cBhvr>
                                        <p:cTn id="88" dur="1" fill="hold">
                                          <p:stCondLst>
                                            <p:cond delay="0"/>
                                          </p:stCondLst>
                                        </p:cTn>
                                        <p:tgtEl>
                                          <p:spTgt spid="1627"/>
                                        </p:tgtEl>
                                        <p:attrNameLst>
                                          <p:attrName>style.visibility</p:attrName>
                                        </p:attrNameLst>
                                      </p:cBhvr>
                                      <p:to>
                                        <p:strVal val="visible"/>
                                      </p:to>
                                    </p:set>
                                    <p:animEffect transition="in" filter="wipe(down)">
                                      <p:cBhvr>
                                        <p:cTn id="89" dur="750"/>
                                        <p:tgtEl>
                                          <p:spTgt spid="1627"/>
                                        </p:tgtEl>
                                      </p:cBhvr>
                                    </p:animEffect>
                                  </p:childTnLst>
                                </p:cTn>
                              </p:par>
                              <p:par>
                                <p:cTn id="90" presetID="10" presetClass="exit" presetSubtype="0" fill="hold" grpId="1" nodeType="withEffect">
                                  <p:stCondLst>
                                    <p:cond delay="750"/>
                                  </p:stCondLst>
                                  <p:childTnLst>
                                    <p:animEffect transition="out" filter="fade">
                                      <p:cBhvr>
                                        <p:cTn id="91" dur="750"/>
                                        <p:tgtEl>
                                          <p:spTgt spid="1625"/>
                                        </p:tgtEl>
                                      </p:cBhvr>
                                    </p:animEffect>
                                    <p:set>
                                      <p:cBhvr>
                                        <p:cTn id="92" dur="1" fill="hold">
                                          <p:stCondLst>
                                            <p:cond delay="749"/>
                                          </p:stCondLst>
                                        </p:cTn>
                                        <p:tgtEl>
                                          <p:spTgt spid="1625"/>
                                        </p:tgtEl>
                                        <p:attrNameLst>
                                          <p:attrName>style.visibility</p:attrName>
                                        </p:attrNameLst>
                                      </p:cBhvr>
                                      <p:to>
                                        <p:strVal val="hidden"/>
                                      </p:to>
                                    </p:set>
                                  </p:childTnLst>
                                </p:cTn>
                              </p:par>
                              <p:par>
                                <p:cTn id="93" presetID="10" presetClass="exit" presetSubtype="0" fill="hold" grpId="1" nodeType="withEffect">
                                  <p:stCondLst>
                                    <p:cond delay="750"/>
                                  </p:stCondLst>
                                  <p:childTnLst>
                                    <p:animEffect transition="out" filter="fade">
                                      <p:cBhvr>
                                        <p:cTn id="94" dur="750"/>
                                        <p:tgtEl>
                                          <p:spTgt spid="1626"/>
                                        </p:tgtEl>
                                      </p:cBhvr>
                                    </p:animEffect>
                                    <p:set>
                                      <p:cBhvr>
                                        <p:cTn id="95" dur="1" fill="hold">
                                          <p:stCondLst>
                                            <p:cond delay="749"/>
                                          </p:stCondLst>
                                        </p:cTn>
                                        <p:tgtEl>
                                          <p:spTgt spid="1626"/>
                                        </p:tgtEl>
                                        <p:attrNameLst>
                                          <p:attrName>style.visibility</p:attrName>
                                        </p:attrNameLst>
                                      </p:cBhvr>
                                      <p:to>
                                        <p:strVal val="hidden"/>
                                      </p:to>
                                    </p:set>
                                  </p:childTnLst>
                                </p:cTn>
                              </p:par>
                              <p:par>
                                <p:cTn id="96" presetID="10" presetClass="exit" presetSubtype="0" fill="hold" grpId="1" nodeType="withEffect">
                                  <p:stCondLst>
                                    <p:cond delay="750"/>
                                  </p:stCondLst>
                                  <p:childTnLst>
                                    <p:animEffect transition="out" filter="fade">
                                      <p:cBhvr>
                                        <p:cTn id="97" dur="750"/>
                                        <p:tgtEl>
                                          <p:spTgt spid="1627"/>
                                        </p:tgtEl>
                                      </p:cBhvr>
                                    </p:animEffect>
                                    <p:set>
                                      <p:cBhvr>
                                        <p:cTn id="98" dur="1" fill="hold">
                                          <p:stCondLst>
                                            <p:cond delay="749"/>
                                          </p:stCondLst>
                                        </p:cTn>
                                        <p:tgtEl>
                                          <p:spTgt spid="1627"/>
                                        </p:tgtEl>
                                        <p:attrNameLst>
                                          <p:attrName>style.visibility</p:attrName>
                                        </p:attrNameLst>
                                      </p:cBhvr>
                                      <p:to>
                                        <p:strVal val="hidden"/>
                                      </p:to>
                                    </p:set>
                                  </p:childTnLst>
                                </p:cTn>
                              </p:par>
                              <p:par>
                                <p:cTn id="99" presetID="10" presetClass="exit" presetSubtype="0" fill="hold" grpId="2" nodeType="withEffect">
                                  <p:stCondLst>
                                    <p:cond delay="750"/>
                                  </p:stCondLst>
                                  <p:childTnLst>
                                    <p:animEffect transition="out" filter="fade">
                                      <p:cBhvr>
                                        <p:cTn id="100" dur="750"/>
                                        <p:tgtEl>
                                          <p:spTgt spid="1622"/>
                                        </p:tgtEl>
                                      </p:cBhvr>
                                    </p:animEffect>
                                    <p:set>
                                      <p:cBhvr>
                                        <p:cTn id="101" dur="1" fill="hold">
                                          <p:stCondLst>
                                            <p:cond delay="749"/>
                                          </p:stCondLst>
                                        </p:cTn>
                                        <p:tgtEl>
                                          <p:spTgt spid="1622"/>
                                        </p:tgtEl>
                                        <p:attrNameLst>
                                          <p:attrName>style.visibility</p:attrName>
                                        </p:attrNameLst>
                                      </p:cBhvr>
                                      <p:to>
                                        <p:strVal val="hidden"/>
                                      </p:to>
                                    </p:set>
                                  </p:childTnLst>
                                </p:cTn>
                              </p:par>
                              <p:par>
                                <p:cTn id="102" presetID="10" presetClass="exit" presetSubtype="0" fill="hold" grpId="2" nodeType="withEffect">
                                  <p:stCondLst>
                                    <p:cond delay="750"/>
                                  </p:stCondLst>
                                  <p:childTnLst>
                                    <p:animEffect transition="out" filter="fade">
                                      <p:cBhvr>
                                        <p:cTn id="103" dur="750"/>
                                        <p:tgtEl>
                                          <p:spTgt spid="1623"/>
                                        </p:tgtEl>
                                      </p:cBhvr>
                                    </p:animEffect>
                                    <p:set>
                                      <p:cBhvr>
                                        <p:cTn id="104" dur="1" fill="hold">
                                          <p:stCondLst>
                                            <p:cond delay="749"/>
                                          </p:stCondLst>
                                        </p:cTn>
                                        <p:tgtEl>
                                          <p:spTgt spid="1623"/>
                                        </p:tgtEl>
                                        <p:attrNameLst>
                                          <p:attrName>style.visibility</p:attrName>
                                        </p:attrNameLst>
                                      </p:cBhvr>
                                      <p:to>
                                        <p:strVal val="hidden"/>
                                      </p:to>
                                    </p:set>
                                  </p:childTnLst>
                                </p:cTn>
                              </p:par>
                              <p:par>
                                <p:cTn id="105" presetID="10" presetClass="exit" presetSubtype="0" fill="hold" grpId="2" nodeType="withEffect">
                                  <p:stCondLst>
                                    <p:cond delay="750"/>
                                  </p:stCondLst>
                                  <p:childTnLst>
                                    <p:animEffect transition="out" filter="fade">
                                      <p:cBhvr>
                                        <p:cTn id="106" dur="750"/>
                                        <p:tgtEl>
                                          <p:spTgt spid="1624"/>
                                        </p:tgtEl>
                                      </p:cBhvr>
                                    </p:animEffect>
                                    <p:set>
                                      <p:cBhvr>
                                        <p:cTn id="107" dur="1" fill="hold">
                                          <p:stCondLst>
                                            <p:cond delay="749"/>
                                          </p:stCondLst>
                                        </p:cTn>
                                        <p:tgtEl>
                                          <p:spTgt spid="16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8" repeatCount="indefinite" fill="hold" display="0">
                  <p:stCondLst>
                    <p:cond delay="indefinite"/>
                  </p:stCondLst>
                  <p:endCondLst>
                    <p:cond evt="onStopAudio" delay="0">
                      <p:tgtEl>
                        <p:sldTgt/>
                      </p:tgtEl>
                    </p:cond>
                  </p:endCondLst>
                </p:cTn>
                <p:tgtEl>
                  <p:spTgt spid="6"/>
                </p:tgtEl>
              </p:cMediaNode>
            </p:audio>
          </p:childTnLst>
        </p:cTn>
      </p:par>
    </p:tnLst>
    <p:bldLst>
      <p:bldP spid="1619" grpId="0" animBg="1"/>
      <p:bldP spid="1620" grpId="0" animBg="1"/>
      <p:bldP spid="1621" grpId="0" animBg="1"/>
      <p:bldP spid="1622" grpId="0" animBg="1"/>
      <p:bldP spid="1622" grpId="1" animBg="1"/>
      <p:bldP spid="1622" grpId="2" animBg="1"/>
      <p:bldP spid="1623" grpId="0" animBg="1"/>
      <p:bldP spid="1623" grpId="1" animBg="1"/>
      <p:bldP spid="1623" grpId="2" animBg="1"/>
      <p:bldP spid="1624" grpId="0" animBg="1"/>
      <p:bldP spid="1624" grpId="1" animBg="1"/>
      <p:bldP spid="1624" grpId="2" animBg="1"/>
      <p:bldP spid="1625" grpId="0" animBg="1"/>
      <p:bldP spid="1625" grpId="1" animBg="1"/>
      <p:bldP spid="1626" grpId="0" animBg="1"/>
      <p:bldP spid="1626" grpId="1" animBg="1"/>
      <p:bldP spid="1627" grpId="0" animBg="1"/>
      <p:bldP spid="1627" grpId="1"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05</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新年计划</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02517" y="763298"/>
            <a:ext cx="1005403"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PLANNING</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a:spLocks/>
          </p:cNvSpPr>
          <p:nvPr/>
        </p:nvSpPr>
        <p:spPr bwMode="auto">
          <a:xfrm rot="5400000">
            <a:off x="1208165" y="1357433"/>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5"/>
          <p:cNvSpPr>
            <a:spLocks/>
          </p:cNvSpPr>
          <p:nvPr/>
        </p:nvSpPr>
        <p:spPr bwMode="auto">
          <a:xfrm rot="5400000">
            <a:off x="1462580" y="1583003"/>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5"/>
          <p:cNvSpPr>
            <a:spLocks/>
          </p:cNvSpPr>
          <p:nvPr/>
        </p:nvSpPr>
        <p:spPr bwMode="auto">
          <a:xfrm rot="5400000">
            <a:off x="1715788" y="1807500"/>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96754A"/>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文本框 11"/>
          <p:cNvSpPr txBox="1"/>
          <p:nvPr/>
        </p:nvSpPr>
        <p:spPr>
          <a:xfrm>
            <a:off x="2009875" y="2047125"/>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01</a:t>
            </a:r>
            <a:endParaRPr lang="zh-CN" altLang="en-US" sz="3600" dirty="0">
              <a:solidFill>
                <a:prstClr val="white"/>
              </a:solidFill>
              <a:latin typeface="Impact" panose="020B0806030902050204" pitchFamily="34" charset="0"/>
            </a:endParaRPr>
          </a:p>
        </p:txBody>
      </p:sp>
      <p:sp>
        <p:nvSpPr>
          <p:cNvPr id="13" name="Freeform 5"/>
          <p:cNvSpPr>
            <a:spLocks/>
          </p:cNvSpPr>
          <p:nvPr/>
        </p:nvSpPr>
        <p:spPr bwMode="auto">
          <a:xfrm rot="5400000">
            <a:off x="3662689" y="39490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5"/>
          <p:cNvSpPr>
            <a:spLocks/>
          </p:cNvSpPr>
          <p:nvPr/>
        </p:nvSpPr>
        <p:spPr bwMode="auto">
          <a:xfrm rot="5400000">
            <a:off x="3917105" y="4174645"/>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5"/>
          <p:cNvSpPr>
            <a:spLocks/>
          </p:cNvSpPr>
          <p:nvPr/>
        </p:nvSpPr>
        <p:spPr bwMode="auto">
          <a:xfrm rot="5400000">
            <a:off x="4170313" y="4399142"/>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96754A"/>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文本框 54"/>
          <p:cNvSpPr txBox="1"/>
          <p:nvPr/>
        </p:nvSpPr>
        <p:spPr>
          <a:xfrm>
            <a:off x="4464399" y="4638767"/>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02</a:t>
            </a:r>
            <a:endParaRPr lang="zh-CN" altLang="en-US" sz="3600" dirty="0">
              <a:solidFill>
                <a:prstClr val="white"/>
              </a:solidFill>
              <a:latin typeface="Impact" panose="020B0806030902050204" pitchFamily="34" charset="0"/>
            </a:endParaRPr>
          </a:p>
        </p:txBody>
      </p:sp>
      <p:sp>
        <p:nvSpPr>
          <p:cNvPr id="20" name="Freeform 5"/>
          <p:cNvSpPr>
            <a:spLocks/>
          </p:cNvSpPr>
          <p:nvPr/>
        </p:nvSpPr>
        <p:spPr bwMode="auto">
          <a:xfrm rot="5400000">
            <a:off x="6131028" y="1357433"/>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5"/>
          <p:cNvSpPr>
            <a:spLocks/>
          </p:cNvSpPr>
          <p:nvPr/>
        </p:nvSpPr>
        <p:spPr bwMode="auto">
          <a:xfrm rot="5400000">
            <a:off x="6385443" y="1583003"/>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5"/>
          <p:cNvSpPr>
            <a:spLocks/>
          </p:cNvSpPr>
          <p:nvPr/>
        </p:nvSpPr>
        <p:spPr bwMode="auto">
          <a:xfrm rot="5400000">
            <a:off x="6638651" y="1807500"/>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96754A"/>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文本框 59"/>
          <p:cNvSpPr txBox="1"/>
          <p:nvPr/>
        </p:nvSpPr>
        <p:spPr>
          <a:xfrm>
            <a:off x="6864886" y="2047126"/>
            <a:ext cx="946731"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03</a:t>
            </a:r>
            <a:endParaRPr lang="zh-CN" altLang="en-US" sz="3600" dirty="0">
              <a:solidFill>
                <a:prstClr val="white"/>
              </a:solidFill>
              <a:latin typeface="Impact" panose="020B0806030902050204" pitchFamily="34" charset="0"/>
            </a:endParaRPr>
          </a:p>
        </p:txBody>
      </p:sp>
      <p:sp>
        <p:nvSpPr>
          <p:cNvPr id="26" name="Freeform 5"/>
          <p:cNvSpPr>
            <a:spLocks/>
          </p:cNvSpPr>
          <p:nvPr/>
        </p:nvSpPr>
        <p:spPr bwMode="auto">
          <a:xfrm rot="5400000">
            <a:off x="8608075" y="39490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5"/>
          <p:cNvSpPr>
            <a:spLocks/>
          </p:cNvSpPr>
          <p:nvPr/>
        </p:nvSpPr>
        <p:spPr bwMode="auto">
          <a:xfrm rot="5400000">
            <a:off x="8862491" y="4174645"/>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5"/>
          <p:cNvSpPr>
            <a:spLocks/>
          </p:cNvSpPr>
          <p:nvPr/>
        </p:nvSpPr>
        <p:spPr bwMode="auto">
          <a:xfrm rot="5400000">
            <a:off x="9115699" y="4399142"/>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96754A"/>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文本框 87"/>
          <p:cNvSpPr txBox="1"/>
          <p:nvPr/>
        </p:nvSpPr>
        <p:spPr>
          <a:xfrm>
            <a:off x="9409785" y="4638767"/>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04</a:t>
            </a:r>
            <a:endParaRPr lang="zh-CN" altLang="en-US" sz="3600" dirty="0">
              <a:solidFill>
                <a:prstClr val="white"/>
              </a:solidFill>
              <a:latin typeface="Impact" panose="020B0806030902050204" pitchFamily="34" charset="0"/>
            </a:endParaRPr>
          </a:p>
        </p:txBody>
      </p:sp>
      <p:sp>
        <p:nvSpPr>
          <p:cNvPr id="30" name="Freeform 5"/>
          <p:cNvSpPr>
            <a:spLocks/>
          </p:cNvSpPr>
          <p:nvPr/>
        </p:nvSpPr>
        <p:spPr bwMode="auto">
          <a:xfrm rot="5400000">
            <a:off x="1208166" y="39490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5"/>
          <p:cNvSpPr>
            <a:spLocks/>
          </p:cNvSpPr>
          <p:nvPr/>
        </p:nvSpPr>
        <p:spPr bwMode="auto">
          <a:xfrm rot="5400000">
            <a:off x="3658910" y="1357433"/>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5"/>
          <p:cNvSpPr>
            <a:spLocks/>
          </p:cNvSpPr>
          <p:nvPr/>
        </p:nvSpPr>
        <p:spPr bwMode="auto">
          <a:xfrm rot="5400000">
            <a:off x="6131028" y="39490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5"/>
          <p:cNvSpPr>
            <a:spLocks/>
          </p:cNvSpPr>
          <p:nvPr/>
        </p:nvSpPr>
        <p:spPr bwMode="auto">
          <a:xfrm rot="5400000">
            <a:off x="8608076" y="1357433"/>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4" name="组合 33"/>
          <p:cNvGrpSpPr/>
          <p:nvPr/>
        </p:nvGrpSpPr>
        <p:grpSpPr>
          <a:xfrm>
            <a:off x="6456696" y="4262013"/>
            <a:ext cx="1689834" cy="1429286"/>
            <a:chOff x="6455856" y="4453542"/>
            <a:chExt cx="1689614" cy="1429617"/>
          </a:xfrm>
        </p:grpSpPr>
        <p:sp>
          <p:nvSpPr>
            <p:cNvPr id="35" name="文本框 38"/>
            <p:cNvSpPr txBox="1"/>
            <p:nvPr/>
          </p:nvSpPr>
          <p:spPr>
            <a:xfrm>
              <a:off x="6671673" y="4453542"/>
              <a:ext cx="1277281" cy="400110"/>
            </a:xfrm>
            <a:prstGeom prst="rect">
              <a:avLst/>
            </a:prstGeom>
            <a:noFill/>
          </p:spPr>
          <p:txBody>
            <a:bodyPr wrap="square" rtlCol="0">
              <a:spAutoFit/>
            </a:bodyPr>
            <a:lstStyle/>
            <a:p>
              <a:r>
                <a:rPr lang="zh-CN" altLang="en-US" sz="2000" dirty="0">
                  <a:solidFill>
                    <a:srgbClr val="96754A"/>
                  </a:solidFill>
                  <a:latin typeface="微软雅黑" panose="020B0503020204020204" pitchFamily="34" charset="-122"/>
                  <a:ea typeface="微软雅黑" panose="020B0503020204020204" pitchFamily="34" charset="-122"/>
                </a:rPr>
                <a:t>添加标题</a:t>
              </a:r>
            </a:p>
          </p:txBody>
        </p:sp>
        <p:sp>
          <p:nvSpPr>
            <p:cNvPr id="36" name="矩形 47"/>
            <p:cNvSpPr>
              <a:spLocks noChangeArrowheads="1"/>
            </p:cNvSpPr>
            <p:nvPr/>
          </p:nvSpPr>
          <p:spPr bwMode="auto">
            <a:xfrm>
              <a:off x="6455856" y="4853652"/>
              <a:ext cx="1689614" cy="102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37" name="组合 36"/>
          <p:cNvGrpSpPr/>
          <p:nvPr/>
        </p:nvGrpSpPr>
        <p:grpSpPr>
          <a:xfrm>
            <a:off x="1597458" y="4256360"/>
            <a:ext cx="1689834" cy="1429285"/>
            <a:chOff x="1597250" y="4447889"/>
            <a:chExt cx="1689614" cy="1429616"/>
          </a:xfrm>
        </p:grpSpPr>
        <p:sp>
          <p:nvSpPr>
            <p:cNvPr id="38" name="文本框 27"/>
            <p:cNvSpPr txBox="1"/>
            <p:nvPr/>
          </p:nvSpPr>
          <p:spPr>
            <a:xfrm>
              <a:off x="1793589" y="4447889"/>
              <a:ext cx="1277281" cy="400110"/>
            </a:xfrm>
            <a:prstGeom prst="rect">
              <a:avLst/>
            </a:prstGeom>
            <a:noFill/>
          </p:spPr>
          <p:txBody>
            <a:bodyPr wrap="square" rtlCol="0">
              <a:spAutoFit/>
            </a:bodyPr>
            <a:lstStyle/>
            <a:p>
              <a:r>
                <a:rPr lang="zh-CN" altLang="en-US" sz="2000" dirty="0">
                  <a:solidFill>
                    <a:srgbClr val="96754A"/>
                  </a:solidFill>
                  <a:latin typeface="微软雅黑" panose="020B0503020204020204" pitchFamily="34" charset="-122"/>
                  <a:ea typeface="微软雅黑" panose="020B0503020204020204" pitchFamily="34" charset="-122"/>
                </a:rPr>
                <a:t>添加标题</a:t>
              </a:r>
            </a:p>
          </p:txBody>
        </p:sp>
        <p:sp>
          <p:nvSpPr>
            <p:cNvPr id="39" name="矩形 47"/>
            <p:cNvSpPr>
              <a:spLocks noChangeArrowheads="1"/>
            </p:cNvSpPr>
            <p:nvPr/>
          </p:nvSpPr>
          <p:spPr bwMode="auto">
            <a:xfrm>
              <a:off x="1597250" y="4847998"/>
              <a:ext cx="1689614" cy="102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40" name="组合 39"/>
          <p:cNvGrpSpPr/>
          <p:nvPr/>
        </p:nvGrpSpPr>
        <p:grpSpPr>
          <a:xfrm>
            <a:off x="4011465" y="1656253"/>
            <a:ext cx="1689834" cy="1429285"/>
            <a:chOff x="4010943" y="1847180"/>
            <a:chExt cx="1689614" cy="1429616"/>
          </a:xfrm>
        </p:grpSpPr>
        <p:sp>
          <p:nvSpPr>
            <p:cNvPr id="41" name="文本框 29"/>
            <p:cNvSpPr txBox="1"/>
            <p:nvPr/>
          </p:nvSpPr>
          <p:spPr>
            <a:xfrm>
              <a:off x="4196909" y="1847180"/>
              <a:ext cx="1277281" cy="400110"/>
            </a:xfrm>
            <a:prstGeom prst="rect">
              <a:avLst/>
            </a:prstGeom>
            <a:noFill/>
          </p:spPr>
          <p:txBody>
            <a:bodyPr wrap="square" rtlCol="0">
              <a:spAutoFit/>
            </a:bodyPr>
            <a:lstStyle/>
            <a:p>
              <a:r>
                <a:rPr lang="zh-CN" altLang="en-US" sz="2000" dirty="0">
                  <a:solidFill>
                    <a:srgbClr val="96754A"/>
                  </a:solidFill>
                  <a:latin typeface="微软雅黑" panose="020B0503020204020204" pitchFamily="34" charset="-122"/>
                  <a:ea typeface="微软雅黑" panose="020B0503020204020204" pitchFamily="34" charset="-122"/>
                </a:rPr>
                <a:t>添加标题</a:t>
              </a:r>
            </a:p>
          </p:txBody>
        </p:sp>
        <p:sp>
          <p:nvSpPr>
            <p:cNvPr id="42" name="矩形 47"/>
            <p:cNvSpPr>
              <a:spLocks noChangeArrowheads="1"/>
            </p:cNvSpPr>
            <p:nvPr/>
          </p:nvSpPr>
          <p:spPr bwMode="auto">
            <a:xfrm>
              <a:off x="4010943" y="2247289"/>
              <a:ext cx="1689614" cy="102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43" name="组合 42"/>
          <p:cNvGrpSpPr/>
          <p:nvPr/>
        </p:nvGrpSpPr>
        <p:grpSpPr>
          <a:xfrm>
            <a:off x="8938259" y="1654692"/>
            <a:ext cx="1689834" cy="1429284"/>
            <a:chOff x="8937096" y="1845618"/>
            <a:chExt cx="1689614" cy="1429615"/>
          </a:xfrm>
        </p:grpSpPr>
        <p:sp>
          <p:nvSpPr>
            <p:cNvPr id="44" name="文本框 41"/>
            <p:cNvSpPr txBox="1"/>
            <p:nvPr/>
          </p:nvSpPr>
          <p:spPr>
            <a:xfrm>
              <a:off x="9138405" y="1845618"/>
              <a:ext cx="1277281" cy="400110"/>
            </a:xfrm>
            <a:prstGeom prst="rect">
              <a:avLst/>
            </a:prstGeom>
            <a:noFill/>
          </p:spPr>
          <p:txBody>
            <a:bodyPr wrap="square" rtlCol="0">
              <a:spAutoFit/>
            </a:bodyPr>
            <a:lstStyle/>
            <a:p>
              <a:r>
                <a:rPr lang="zh-CN" altLang="en-US" sz="2000" dirty="0">
                  <a:solidFill>
                    <a:srgbClr val="96754A"/>
                  </a:solidFill>
                  <a:latin typeface="微软雅黑" panose="020B0503020204020204" pitchFamily="34" charset="-122"/>
                  <a:ea typeface="微软雅黑" panose="020B0503020204020204" pitchFamily="34" charset="-122"/>
                </a:rPr>
                <a:t>添加标题</a:t>
              </a:r>
            </a:p>
          </p:txBody>
        </p:sp>
        <p:sp>
          <p:nvSpPr>
            <p:cNvPr id="45" name="矩形 47"/>
            <p:cNvSpPr>
              <a:spLocks noChangeArrowheads="1"/>
            </p:cNvSpPr>
            <p:nvPr/>
          </p:nvSpPr>
          <p:spPr bwMode="auto">
            <a:xfrm>
              <a:off x="8937096" y="2245726"/>
              <a:ext cx="1689614" cy="102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2512133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 calcmode="lin" valueType="num">
                                      <p:cBhvr>
                                        <p:cTn id="72" dur="500" fill="hold"/>
                                        <p:tgtEl>
                                          <p:spTgt spid="27"/>
                                        </p:tgtEl>
                                        <p:attrNameLst>
                                          <p:attrName>ppt_w</p:attrName>
                                        </p:attrNameLst>
                                      </p:cBhvr>
                                      <p:tavLst>
                                        <p:tav tm="0">
                                          <p:val>
                                            <p:fltVal val="0"/>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animEffect transition="in" filter="fade">
                                      <p:cBhvr>
                                        <p:cTn id="74" dur="500"/>
                                        <p:tgtEl>
                                          <p:spTgt spid="27"/>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250"/>
                            </p:stCondLst>
                            <p:childTnLst>
                              <p:par>
                                <p:cTn id="86" presetID="53" presetClass="entr" presetSubtype="16"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100" fill="hold"/>
                                        <p:tgtEl>
                                          <p:spTgt spid="31"/>
                                        </p:tgtEl>
                                        <p:attrNameLst>
                                          <p:attrName>ppt_w</p:attrName>
                                        </p:attrNameLst>
                                      </p:cBhvr>
                                      <p:tavLst>
                                        <p:tav tm="0">
                                          <p:val>
                                            <p:fltVal val="0"/>
                                          </p:val>
                                        </p:tav>
                                        <p:tav tm="100000">
                                          <p:val>
                                            <p:strVal val="#ppt_w"/>
                                          </p:val>
                                        </p:tav>
                                      </p:tavLst>
                                    </p:anim>
                                    <p:anim calcmode="lin" valueType="num">
                                      <p:cBhvr>
                                        <p:cTn id="89" dur="100" fill="hold"/>
                                        <p:tgtEl>
                                          <p:spTgt spid="31"/>
                                        </p:tgtEl>
                                        <p:attrNameLst>
                                          <p:attrName>ppt_h</p:attrName>
                                        </p:attrNameLst>
                                      </p:cBhvr>
                                      <p:tavLst>
                                        <p:tav tm="0">
                                          <p:val>
                                            <p:fltVal val="0"/>
                                          </p:val>
                                        </p:tav>
                                        <p:tav tm="100000">
                                          <p:val>
                                            <p:strVal val="#ppt_h"/>
                                          </p:val>
                                        </p:tav>
                                      </p:tavLst>
                                    </p:anim>
                                    <p:animEffect transition="in" filter="fade">
                                      <p:cBhvr>
                                        <p:cTn id="90" dur="100"/>
                                        <p:tgtEl>
                                          <p:spTgt spid="31"/>
                                        </p:tgtEl>
                                      </p:cBhvr>
                                    </p:animEffect>
                                  </p:childTnLst>
                                </p:cTn>
                              </p:par>
                              <p:par>
                                <p:cTn id="91" presetID="6" presetClass="emph" presetSubtype="0" fill="hold" grpId="1" nodeType="withEffect">
                                  <p:stCondLst>
                                    <p:cond delay="100"/>
                                  </p:stCondLst>
                                  <p:childTnLst>
                                    <p:animScale>
                                      <p:cBhvr>
                                        <p:cTn id="92" dur="100" fill="hold"/>
                                        <p:tgtEl>
                                          <p:spTgt spid="31"/>
                                        </p:tgtEl>
                                      </p:cBhvr>
                                      <p:by x="110000" y="110000"/>
                                    </p:animScale>
                                  </p:childTnLst>
                                </p:cTn>
                              </p:par>
                              <p:par>
                                <p:cTn id="93" presetID="6" presetClass="emph" presetSubtype="0" fill="hold" grpId="2" nodeType="withEffect">
                                  <p:stCondLst>
                                    <p:cond delay="200"/>
                                  </p:stCondLst>
                                  <p:childTnLst>
                                    <p:animScale>
                                      <p:cBhvr>
                                        <p:cTn id="94" dur="200" fill="hold"/>
                                        <p:tgtEl>
                                          <p:spTgt spid="31"/>
                                        </p:tgtEl>
                                      </p:cBhvr>
                                      <p:by x="90000" y="90000"/>
                                    </p:animScale>
                                  </p:childTnLst>
                                </p:cTn>
                              </p:par>
                              <p:par>
                                <p:cTn id="95" presetID="6" presetClass="emph" presetSubtype="0" fill="hold" grpId="3" nodeType="withEffect">
                                  <p:stCondLst>
                                    <p:cond delay="400"/>
                                  </p:stCondLst>
                                  <p:childTnLst>
                                    <p:animScale>
                                      <p:cBhvr>
                                        <p:cTn id="96" dur="100" fill="hold"/>
                                        <p:tgtEl>
                                          <p:spTgt spid="31"/>
                                        </p:tgtEl>
                                      </p:cBhvr>
                                      <p:by x="105000" y="105000"/>
                                    </p:animScale>
                                  </p:childTnLst>
                                </p:cTn>
                              </p:par>
                              <p:par>
                                <p:cTn id="97" presetID="6" presetClass="emph" presetSubtype="0" fill="hold" grpId="4" nodeType="withEffect">
                                  <p:stCondLst>
                                    <p:cond delay="500"/>
                                  </p:stCondLst>
                                  <p:childTnLst>
                                    <p:animScale>
                                      <p:cBhvr>
                                        <p:cTn id="98" dur="200" fill="hold"/>
                                        <p:tgtEl>
                                          <p:spTgt spid="31"/>
                                        </p:tgtEl>
                                      </p:cBhvr>
                                      <p:by x="95000" y="95000"/>
                                    </p:animScale>
                                  </p:childTnLst>
                                </p:cTn>
                              </p:par>
                            </p:childTnLst>
                          </p:cTn>
                        </p:par>
                        <p:par>
                          <p:cTn id="99" fill="hold">
                            <p:stCondLst>
                              <p:cond delay="4950"/>
                            </p:stCondLst>
                            <p:childTnLst>
                              <p:par>
                                <p:cTn id="100" presetID="53" presetClass="entr" presetSubtype="16"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100" fill="hold"/>
                                        <p:tgtEl>
                                          <p:spTgt spid="32"/>
                                        </p:tgtEl>
                                        <p:attrNameLst>
                                          <p:attrName>ppt_w</p:attrName>
                                        </p:attrNameLst>
                                      </p:cBhvr>
                                      <p:tavLst>
                                        <p:tav tm="0">
                                          <p:val>
                                            <p:fltVal val="0"/>
                                          </p:val>
                                        </p:tav>
                                        <p:tav tm="100000">
                                          <p:val>
                                            <p:strVal val="#ppt_w"/>
                                          </p:val>
                                        </p:tav>
                                      </p:tavLst>
                                    </p:anim>
                                    <p:anim calcmode="lin" valueType="num">
                                      <p:cBhvr>
                                        <p:cTn id="103" dur="100" fill="hold"/>
                                        <p:tgtEl>
                                          <p:spTgt spid="32"/>
                                        </p:tgtEl>
                                        <p:attrNameLst>
                                          <p:attrName>ppt_h</p:attrName>
                                        </p:attrNameLst>
                                      </p:cBhvr>
                                      <p:tavLst>
                                        <p:tav tm="0">
                                          <p:val>
                                            <p:fltVal val="0"/>
                                          </p:val>
                                        </p:tav>
                                        <p:tav tm="100000">
                                          <p:val>
                                            <p:strVal val="#ppt_h"/>
                                          </p:val>
                                        </p:tav>
                                      </p:tavLst>
                                    </p:anim>
                                    <p:animEffect transition="in" filter="fade">
                                      <p:cBhvr>
                                        <p:cTn id="104" dur="100"/>
                                        <p:tgtEl>
                                          <p:spTgt spid="32"/>
                                        </p:tgtEl>
                                      </p:cBhvr>
                                    </p:animEffect>
                                  </p:childTnLst>
                                </p:cTn>
                              </p:par>
                              <p:par>
                                <p:cTn id="105" presetID="6" presetClass="emph" presetSubtype="0" fill="hold" grpId="1" nodeType="withEffect">
                                  <p:stCondLst>
                                    <p:cond delay="100"/>
                                  </p:stCondLst>
                                  <p:childTnLst>
                                    <p:animScale>
                                      <p:cBhvr>
                                        <p:cTn id="106" dur="100" fill="hold"/>
                                        <p:tgtEl>
                                          <p:spTgt spid="32"/>
                                        </p:tgtEl>
                                      </p:cBhvr>
                                      <p:by x="110000" y="110000"/>
                                    </p:animScale>
                                  </p:childTnLst>
                                </p:cTn>
                              </p:par>
                              <p:par>
                                <p:cTn id="107" presetID="6" presetClass="emph" presetSubtype="0" fill="hold" grpId="2" nodeType="withEffect">
                                  <p:stCondLst>
                                    <p:cond delay="200"/>
                                  </p:stCondLst>
                                  <p:childTnLst>
                                    <p:animScale>
                                      <p:cBhvr>
                                        <p:cTn id="108" dur="200" fill="hold"/>
                                        <p:tgtEl>
                                          <p:spTgt spid="32"/>
                                        </p:tgtEl>
                                      </p:cBhvr>
                                      <p:by x="90000" y="90000"/>
                                    </p:animScale>
                                  </p:childTnLst>
                                </p:cTn>
                              </p:par>
                              <p:par>
                                <p:cTn id="109" presetID="6" presetClass="emph" presetSubtype="0" fill="hold" grpId="3" nodeType="withEffect">
                                  <p:stCondLst>
                                    <p:cond delay="400"/>
                                  </p:stCondLst>
                                  <p:childTnLst>
                                    <p:animScale>
                                      <p:cBhvr>
                                        <p:cTn id="110" dur="100" fill="hold"/>
                                        <p:tgtEl>
                                          <p:spTgt spid="32"/>
                                        </p:tgtEl>
                                      </p:cBhvr>
                                      <p:by x="105000" y="105000"/>
                                    </p:animScale>
                                  </p:childTnLst>
                                </p:cTn>
                              </p:par>
                              <p:par>
                                <p:cTn id="111" presetID="6" presetClass="emph" presetSubtype="0" fill="hold" grpId="4" nodeType="withEffect">
                                  <p:stCondLst>
                                    <p:cond delay="500"/>
                                  </p:stCondLst>
                                  <p:childTnLst>
                                    <p:animScale>
                                      <p:cBhvr>
                                        <p:cTn id="112" dur="200" fill="hold"/>
                                        <p:tgtEl>
                                          <p:spTgt spid="32"/>
                                        </p:tgtEl>
                                      </p:cBhvr>
                                      <p:by x="95000" y="95000"/>
                                    </p:animScale>
                                  </p:childTnLst>
                                </p:cTn>
                              </p:par>
                            </p:childTnLst>
                          </p:cTn>
                        </p:par>
                        <p:par>
                          <p:cTn id="113" fill="hold">
                            <p:stCondLst>
                              <p:cond delay="5650"/>
                            </p:stCondLst>
                            <p:childTnLst>
                              <p:par>
                                <p:cTn id="114" presetID="53" presetClass="entr" presetSubtype="16"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100" fill="hold"/>
                                        <p:tgtEl>
                                          <p:spTgt spid="30"/>
                                        </p:tgtEl>
                                        <p:attrNameLst>
                                          <p:attrName>ppt_w</p:attrName>
                                        </p:attrNameLst>
                                      </p:cBhvr>
                                      <p:tavLst>
                                        <p:tav tm="0">
                                          <p:val>
                                            <p:fltVal val="0"/>
                                          </p:val>
                                        </p:tav>
                                        <p:tav tm="100000">
                                          <p:val>
                                            <p:strVal val="#ppt_w"/>
                                          </p:val>
                                        </p:tav>
                                      </p:tavLst>
                                    </p:anim>
                                    <p:anim calcmode="lin" valueType="num">
                                      <p:cBhvr>
                                        <p:cTn id="117" dur="100" fill="hold"/>
                                        <p:tgtEl>
                                          <p:spTgt spid="30"/>
                                        </p:tgtEl>
                                        <p:attrNameLst>
                                          <p:attrName>ppt_h</p:attrName>
                                        </p:attrNameLst>
                                      </p:cBhvr>
                                      <p:tavLst>
                                        <p:tav tm="0">
                                          <p:val>
                                            <p:fltVal val="0"/>
                                          </p:val>
                                        </p:tav>
                                        <p:tav tm="100000">
                                          <p:val>
                                            <p:strVal val="#ppt_h"/>
                                          </p:val>
                                        </p:tav>
                                      </p:tavLst>
                                    </p:anim>
                                    <p:animEffect transition="in" filter="fade">
                                      <p:cBhvr>
                                        <p:cTn id="118" dur="100"/>
                                        <p:tgtEl>
                                          <p:spTgt spid="30"/>
                                        </p:tgtEl>
                                      </p:cBhvr>
                                    </p:animEffect>
                                  </p:childTnLst>
                                </p:cTn>
                              </p:par>
                              <p:par>
                                <p:cTn id="119" presetID="6" presetClass="emph" presetSubtype="0" fill="hold" grpId="1" nodeType="withEffect">
                                  <p:stCondLst>
                                    <p:cond delay="100"/>
                                  </p:stCondLst>
                                  <p:childTnLst>
                                    <p:animScale>
                                      <p:cBhvr>
                                        <p:cTn id="120" dur="100" fill="hold"/>
                                        <p:tgtEl>
                                          <p:spTgt spid="30"/>
                                        </p:tgtEl>
                                      </p:cBhvr>
                                      <p:by x="110000" y="110000"/>
                                    </p:animScale>
                                  </p:childTnLst>
                                </p:cTn>
                              </p:par>
                              <p:par>
                                <p:cTn id="121" presetID="6" presetClass="emph" presetSubtype="0" fill="hold" grpId="2" nodeType="withEffect">
                                  <p:stCondLst>
                                    <p:cond delay="200"/>
                                  </p:stCondLst>
                                  <p:childTnLst>
                                    <p:animScale>
                                      <p:cBhvr>
                                        <p:cTn id="122" dur="200" fill="hold"/>
                                        <p:tgtEl>
                                          <p:spTgt spid="30"/>
                                        </p:tgtEl>
                                      </p:cBhvr>
                                      <p:by x="90000" y="90000"/>
                                    </p:animScale>
                                  </p:childTnLst>
                                </p:cTn>
                              </p:par>
                              <p:par>
                                <p:cTn id="123" presetID="6" presetClass="emph" presetSubtype="0" fill="hold" grpId="3" nodeType="withEffect">
                                  <p:stCondLst>
                                    <p:cond delay="400"/>
                                  </p:stCondLst>
                                  <p:childTnLst>
                                    <p:animScale>
                                      <p:cBhvr>
                                        <p:cTn id="124" dur="100" fill="hold"/>
                                        <p:tgtEl>
                                          <p:spTgt spid="30"/>
                                        </p:tgtEl>
                                      </p:cBhvr>
                                      <p:by x="105000" y="105000"/>
                                    </p:animScale>
                                  </p:childTnLst>
                                </p:cTn>
                              </p:par>
                              <p:par>
                                <p:cTn id="125" presetID="6" presetClass="emph" presetSubtype="0" fill="hold" grpId="4" nodeType="withEffect">
                                  <p:stCondLst>
                                    <p:cond delay="500"/>
                                  </p:stCondLst>
                                  <p:childTnLst>
                                    <p:animScale>
                                      <p:cBhvr>
                                        <p:cTn id="126" dur="200" fill="hold"/>
                                        <p:tgtEl>
                                          <p:spTgt spid="30"/>
                                        </p:tgtEl>
                                      </p:cBhvr>
                                      <p:by x="95000" y="95000"/>
                                    </p:animScale>
                                  </p:childTnLst>
                                </p:cTn>
                              </p:par>
                            </p:childTnLst>
                          </p:cTn>
                        </p:par>
                        <p:par>
                          <p:cTn id="127" fill="hold">
                            <p:stCondLst>
                              <p:cond delay="6350"/>
                            </p:stCondLst>
                            <p:childTnLst>
                              <p:par>
                                <p:cTn id="128" presetID="53" presetClass="entr" presetSubtype="16" fill="hold" grpId="0" nodeType="afterEffect">
                                  <p:stCondLst>
                                    <p:cond delay="0"/>
                                  </p:stCondLst>
                                  <p:childTnLst>
                                    <p:set>
                                      <p:cBhvr>
                                        <p:cTn id="129" dur="1" fill="hold">
                                          <p:stCondLst>
                                            <p:cond delay="0"/>
                                          </p:stCondLst>
                                        </p:cTn>
                                        <p:tgtEl>
                                          <p:spTgt spid="33"/>
                                        </p:tgtEl>
                                        <p:attrNameLst>
                                          <p:attrName>style.visibility</p:attrName>
                                        </p:attrNameLst>
                                      </p:cBhvr>
                                      <p:to>
                                        <p:strVal val="visible"/>
                                      </p:to>
                                    </p:set>
                                    <p:anim calcmode="lin" valueType="num">
                                      <p:cBhvr>
                                        <p:cTn id="130" dur="100" fill="hold"/>
                                        <p:tgtEl>
                                          <p:spTgt spid="33"/>
                                        </p:tgtEl>
                                        <p:attrNameLst>
                                          <p:attrName>ppt_w</p:attrName>
                                        </p:attrNameLst>
                                      </p:cBhvr>
                                      <p:tavLst>
                                        <p:tav tm="0">
                                          <p:val>
                                            <p:fltVal val="0"/>
                                          </p:val>
                                        </p:tav>
                                        <p:tav tm="100000">
                                          <p:val>
                                            <p:strVal val="#ppt_w"/>
                                          </p:val>
                                        </p:tav>
                                      </p:tavLst>
                                    </p:anim>
                                    <p:anim calcmode="lin" valueType="num">
                                      <p:cBhvr>
                                        <p:cTn id="131" dur="100" fill="hold"/>
                                        <p:tgtEl>
                                          <p:spTgt spid="33"/>
                                        </p:tgtEl>
                                        <p:attrNameLst>
                                          <p:attrName>ppt_h</p:attrName>
                                        </p:attrNameLst>
                                      </p:cBhvr>
                                      <p:tavLst>
                                        <p:tav tm="0">
                                          <p:val>
                                            <p:fltVal val="0"/>
                                          </p:val>
                                        </p:tav>
                                        <p:tav tm="100000">
                                          <p:val>
                                            <p:strVal val="#ppt_h"/>
                                          </p:val>
                                        </p:tav>
                                      </p:tavLst>
                                    </p:anim>
                                    <p:animEffect transition="in" filter="fade">
                                      <p:cBhvr>
                                        <p:cTn id="132" dur="100"/>
                                        <p:tgtEl>
                                          <p:spTgt spid="33"/>
                                        </p:tgtEl>
                                      </p:cBhvr>
                                    </p:animEffect>
                                  </p:childTnLst>
                                </p:cTn>
                              </p:par>
                              <p:par>
                                <p:cTn id="133" presetID="6" presetClass="emph" presetSubtype="0" fill="hold" grpId="1" nodeType="withEffect">
                                  <p:stCondLst>
                                    <p:cond delay="100"/>
                                  </p:stCondLst>
                                  <p:childTnLst>
                                    <p:animScale>
                                      <p:cBhvr>
                                        <p:cTn id="134" dur="100" fill="hold"/>
                                        <p:tgtEl>
                                          <p:spTgt spid="33"/>
                                        </p:tgtEl>
                                      </p:cBhvr>
                                      <p:by x="110000" y="110000"/>
                                    </p:animScale>
                                  </p:childTnLst>
                                </p:cTn>
                              </p:par>
                              <p:par>
                                <p:cTn id="135" presetID="6" presetClass="emph" presetSubtype="0" fill="hold" grpId="2" nodeType="withEffect">
                                  <p:stCondLst>
                                    <p:cond delay="200"/>
                                  </p:stCondLst>
                                  <p:childTnLst>
                                    <p:animScale>
                                      <p:cBhvr>
                                        <p:cTn id="136" dur="200" fill="hold"/>
                                        <p:tgtEl>
                                          <p:spTgt spid="33"/>
                                        </p:tgtEl>
                                      </p:cBhvr>
                                      <p:by x="90000" y="90000"/>
                                    </p:animScale>
                                  </p:childTnLst>
                                </p:cTn>
                              </p:par>
                              <p:par>
                                <p:cTn id="137" presetID="6" presetClass="emph" presetSubtype="0" fill="hold" grpId="3" nodeType="withEffect">
                                  <p:stCondLst>
                                    <p:cond delay="400"/>
                                  </p:stCondLst>
                                  <p:childTnLst>
                                    <p:animScale>
                                      <p:cBhvr>
                                        <p:cTn id="138" dur="100" fill="hold"/>
                                        <p:tgtEl>
                                          <p:spTgt spid="33"/>
                                        </p:tgtEl>
                                      </p:cBhvr>
                                      <p:by x="105000" y="105000"/>
                                    </p:animScale>
                                  </p:childTnLst>
                                </p:cTn>
                              </p:par>
                              <p:par>
                                <p:cTn id="139" presetID="6" presetClass="emph" presetSubtype="0" fill="hold" grpId="4" nodeType="withEffect">
                                  <p:stCondLst>
                                    <p:cond delay="500"/>
                                  </p:stCondLst>
                                  <p:childTnLst>
                                    <p:animScale>
                                      <p:cBhvr>
                                        <p:cTn id="140" dur="200" fill="hold"/>
                                        <p:tgtEl>
                                          <p:spTgt spid="33"/>
                                        </p:tgtEl>
                                      </p:cBhvr>
                                      <p:by x="95000" y="95000"/>
                                    </p:animScale>
                                  </p:childTnLst>
                                </p:cTn>
                              </p:par>
                            </p:childTnLst>
                          </p:cTn>
                        </p:par>
                        <p:par>
                          <p:cTn id="141" fill="hold">
                            <p:stCondLst>
                              <p:cond delay="7050"/>
                            </p:stCondLst>
                            <p:childTnLst>
                              <p:par>
                                <p:cTn id="142" presetID="14" presetClass="entr" presetSubtype="5" fill="hold" nodeType="after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randombar(vertical)">
                                      <p:cBhvr>
                                        <p:cTn id="144" dur="250"/>
                                        <p:tgtEl>
                                          <p:spTgt spid="40"/>
                                        </p:tgtEl>
                                      </p:cBhvr>
                                    </p:animEffect>
                                  </p:childTnLst>
                                </p:cTn>
                              </p:par>
                            </p:childTnLst>
                          </p:cTn>
                        </p:par>
                        <p:par>
                          <p:cTn id="145" fill="hold">
                            <p:stCondLst>
                              <p:cond delay="7300"/>
                            </p:stCondLst>
                            <p:childTnLst>
                              <p:par>
                                <p:cTn id="146" presetID="14" presetClass="entr" presetSubtype="5" fill="hold" nodeType="afterEffect">
                                  <p:stCondLst>
                                    <p:cond delay="0"/>
                                  </p:stCondLst>
                                  <p:childTnLst>
                                    <p:set>
                                      <p:cBhvr>
                                        <p:cTn id="147" dur="1" fill="hold">
                                          <p:stCondLst>
                                            <p:cond delay="0"/>
                                          </p:stCondLst>
                                        </p:cTn>
                                        <p:tgtEl>
                                          <p:spTgt spid="43"/>
                                        </p:tgtEl>
                                        <p:attrNameLst>
                                          <p:attrName>style.visibility</p:attrName>
                                        </p:attrNameLst>
                                      </p:cBhvr>
                                      <p:to>
                                        <p:strVal val="visible"/>
                                      </p:to>
                                    </p:set>
                                    <p:animEffect transition="in" filter="randombar(vertical)">
                                      <p:cBhvr>
                                        <p:cTn id="148" dur="250"/>
                                        <p:tgtEl>
                                          <p:spTgt spid="43"/>
                                        </p:tgtEl>
                                      </p:cBhvr>
                                    </p:animEffect>
                                  </p:childTnLst>
                                </p:cTn>
                              </p:par>
                            </p:childTnLst>
                          </p:cTn>
                        </p:par>
                        <p:par>
                          <p:cTn id="149" fill="hold">
                            <p:stCondLst>
                              <p:cond delay="7550"/>
                            </p:stCondLst>
                            <p:childTnLst>
                              <p:par>
                                <p:cTn id="150" presetID="14" presetClass="entr" presetSubtype="5" fill="hold" nodeType="afterEffect">
                                  <p:stCondLst>
                                    <p:cond delay="0"/>
                                  </p:stCondLst>
                                  <p:childTnLst>
                                    <p:set>
                                      <p:cBhvr>
                                        <p:cTn id="151" dur="1" fill="hold">
                                          <p:stCondLst>
                                            <p:cond delay="0"/>
                                          </p:stCondLst>
                                        </p:cTn>
                                        <p:tgtEl>
                                          <p:spTgt spid="34"/>
                                        </p:tgtEl>
                                        <p:attrNameLst>
                                          <p:attrName>style.visibility</p:attrName>
                                        </p:attrNameLst>
                                      </p:cBhvr>
                                      <p:to>
                                        <p:strVal val="visible"/>
                                      </p:to>
                                    </p:set>
                                    <p:animEffect transition="in" filter="randombar(vertical)">
                                      <p:cBhvr>
                                        <p:cTn id="152" dur="250"/>
                                        <p:tgtEl>
                                          <p:spTgt spid="34"/>
                                        </p:tgtEl>
                                      </p:cBhvr>
                                    </p:animEffect>
                                  </p:childTnLst>
                                </p:cTn>
                              </p:par>
                            </p:childTnLst>
                          </p:cTn>
                        </p:par>
                        <p:par>
                          <p:cTn id="153" fill="hold">
                            <p:stCondLst>
                              <p:cond delay="7800"/>
                            </p:stCondLst>
                            <p:childTnLst>
                              <p:par>
                                <p:cTn id="154" presetID="14" presetClass="entr" presetSubtype="5" fill="hold" nodeType="after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randombar(vertical)">
                                      <p:cBhvr>
                                        <p:cTn id="156"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animBg="1"/>
      <p:bldP spid="14" grpId="0" animBg="1"/>
      <p:bldP spid="15" grpId="0" animBg="1"/>
      <p:bldP spid="16" grpId="0"/>
      <p:bldP spid="20" grpId="0" animBg="1"/>
      <p:bldP spid="21" grpId="0" animBg="1"/>
      <p:bldP spid="23" grpId="0" animBg="1"/>
      <p:bldP spid="25" grpId="0"/>
      <p:bldP spid="26" grpId="0" animBg="1"/>
      <p:bldP spid="27" grpId="0" animBg="1"/>
      <p:bldP spid="28" grpId="0" animBg="1"/>
      <p:bldP spid="29" grpId="0"/>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rgbClr val="16181D">
              <a:alpha val="48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 空心 1"/>
          <p:cNvSpPr/>
          <p:nvPr/>
        </p:nvSpPr>
        <p:spPr>
          <a:xfrm rot="13185182" flipH="1">
            <a:off x="3554748" y="794106"/>
            <a:ext cx="4828502" cy="4828500"/>
          </a:xfrm>
          <a:prstGeom prst="donut">
            <a:avLst>
              <a:gd name="adj" fmla="val 1119"/>
            </a:avLst>
          </a:prstGeom>
          <a:gradFill>
            <a:gsLst>
              <a:gs pos="0">
                <a:srgbClr val="96754A"/>
              </a:gs>
              <a:gs pos="100000">
                <a:srgbClr val="6A5334">
                  <a:alpha val="0"/>
                </a:srgbClr>
              </a:gs>
            </a:gsLst>
            <a:lin ang="2700000" scaled="0"/>
          </a:gra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4772561" y="2344449"/>
            <a:ext cx="2646878" cy="830997"/>
          </a:xfrm>
          <a:prstGeom prst="rect">
            <a:avLst/>
          </a:prstGeom>
        </p:spPr>
        <p:txBody>
          <a:bodyPr wrap="none">
            <a:spAutoFit/>
          </a:bodyPr>
          <a:lstStyle/>
          <a:p>
            <a:pPr algn="ctr"/>
            <a:r>
              <a:rPr lang="zh-CN" altLang="en-US" sz="4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感谢观看</a:t>
            </a:r>
            <a:endParaRPr lang="zh-CN" altLang="en-US" sz="4800" dirty="0"/>
          </a:p>
        </p:txBody>
      </p:sp>
      <p:sp>
        <p:nvSpPr>
          <p:cNvPr id="5" name="矩形 4"/>
          <p:cNvSpPr/>
          <p:nvPr/>
        </p:nvSpPr>
        <p:spPr>
          <a:xfrm>
            <a:off x="4633003" y="3108492"/>
            <a:ext cx="2925994" cy="700769"/>
          </a:xfrm>
          <a:prstGeom prst="rect">
            <a:avLst/>
          </a:prstGeom>
        </p:spPr>
        <p:txBody>
          <a:bodyPr wrap="none">
            <a:spAutoFit/>
          </a:bodyPr>
          <a:lstStyle/>
          <a:p>
            <a:pPr lvl="0" algn="ctr" defTabSz="669981">
              <a:lnSpc>
                <a:spcPct val="120000"/>
              </a:lnSpc>
            </a:pPr>
            <a:r>
              <a:rPr lang="en-US" altLang="zh-CN" sz="3600" dirty="0">
                <a:gradFill flip="none" rotWithShape="1">
                  <a:gsLst>
                    <a:gs pos="0">
                      <a:prstClr val="white"/>
                    </a:gs>
                    <a:gs pos="100000">
                      <a:prstClr val="white">
                        <a:lumMod val="49000"/>
                      </a:prst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THANK YOU</a:t>
            </a:r>
          </a:p>
        </p:txBody>
      </p:sp>
    </p:spTree>
    <p:extLst>
      <p:ext uri="{BB962C8B-B14F-4D97-AF65-F5344CB8AC3E}">
        <p14:creationId xmlns:p14="http://schemas.microsoft.com/office/powerpoint/2010/main" val="385793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8" presetClass="emph" presetSubtype="0" fill="hold" grpId="1" nodeType="withEffect">
                                  <p:stCondLst>
                                    <p:cond delay="0"/>
                                  </p:stCondLst>
                                  <p:childTnLst>
                                    <p:animRot by="21600000">
                                      <p:cBhvr>
                                        <p:cTn id="9"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3750" y="1136650"/>
            <a:ext cx="8064500" cy="4584700"/>
          </a:xfrm>
          <a:prstGeom prst="rect">
            <a:avLst/>
          </a:prstGeom>
        </p:spPr>
      </p:pic>
    </p:spTree>
    <p:extLst>
      <p:ext uri="{BB962C8B-B14F-4D97-AF65-F5344CB8AC3E}">
        <p14:creationId xmlns:p14="http://schemas.microsoft.com/office/powerpoint/2010/main" val="2761758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zh-CN" altLang="en-US" dirty="0" smtClean="0">
                <a:solidFill>
                  <a:srgbClr val="FF0000"/>
                </a:solidFill>
              </a:rPr>
              <a:t>短酷</a:t>
            </a:r>
            <a:r>
              <a:rPr lang="en-US" altLang="zh-CN" dirty="0" smtClean="0">
                <a:solidFill>
                  <a:srgbClr val="FF0000"/>
                </a:solidFill>
              </a:rPr>
              <a:t>PPT   </a:t>
            </a:r>
            <a:r>
              <a:rPr lang="zh-CN" altLang="en-US" dirty="0" smtClean="0">
                <a:solidFill>
                  <a:srgbClr val="FF0000"/>
                </a:solidFill>
              </a:rPr>
              <a:t>作品</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1006407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91498" y="-147008"/>
            <a:ext cx="3209004" cy="1384349"/>
            <a:chOff x="4491498" y="-147008"/>
            <a:chExt cx="3209004" cy="1384349"/>
          </a:xfrm>
        </p:grpSpPr>
        <p:grpSp>
          <p:nvGrpSpPr>
            <p:cNvPr id="23" name="组合 22"/>
            <p:cNvGrpSpPr/>
            <p:nvPr/>
          </p:nvGrpSpPr>
          <p:grpSpPr>
            <a:xfrm>
              <a:off x="4491498" y="1005537"/>
              <a:ext cx="3209004" cy="231804"/>
              <a:chOff x="4491498" y="769682"/>
              <a:chExt cx="3209004" cy="231804"/>
            </a:xfrm>
          </p:grpSpPr>
          <p:sp>
            <p:nvSpPr>
              <p:cNvPr id="8" name="任意多边形 14"/>
              <p:cNvSpPr/>
              <p:nvPr/>
            </p:nvSpPr>
            <p:spPr>
              <a:xfrm>
                <a:off x="5840107" y="769682"/>
                <a:ext cx="204478" cy="221867"/>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9" name="任意多边形 15"/>
              <p:cNvSpPr/>
              <p:nvPr/>
            </p:nvSpPr>
            <p:spPr>
              <a:xfrm>
                <a:off x="6253715" y="769682"/>
                <a:ext cx="188486" cy="231804"/>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10" name="任意多边形 16"/>
              <p:cNvSpPr/>
              <p:nvPr/>
            </p:nvSpPr>
            <p:spPr>
              <a:xfrm>
                <a:off x="7090444" y="769682"/>
                <a:ext cx="204478" cy="221867"/>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11" name="任意多边形 17"/>
              <p:cNvSpPr/>
              <p:nvPr/>
            </p:nvSpPr>
            <p:spPr>
              <a:xfrm>
                <a:off x="4491498" y="775892"/>
                <a:ext cx="234444" cy="219383"/>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12" name="任意多边形 18"/>
              <p:cNvSpPr/>
              <p:nvPr/>
            </p:nvSpPr>
            <p:spPr>
              <a:xfrm>
                <a:off x="4933427" y="775892"/>
                <a:ext cx="253540" cy="219383"/>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13" name="任意多边形 19"/>
              <p:cNvSpPr/>
              <p:nvPr/>
            </p:nvSpPr>
            <p:spPr>
              <a:xfrm>
                <a:off x="7488105" y="775892"/>
                <a:ext cx="212397" cy="219383"/>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14" name="任意多边形 20"/>
              <p:cNvSpPr/>
              <p:nvPr/>
            </p:nvSpPr>
            <p:spPr>
              <a:xfrm>
                <a:off x="5407583" y="779619"/>
                <a:ext cx="220780" cy="211931"/>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sp>
            <p:nvSpPr>
              <p:cNvPr id="15" name="任意多边形 21"/>
              <p:cNvSpPr/>
              <p:nvPr/>
            </p:nvSpPr>
            <p:spPr>
              <a:xfrm>
                <a:off x="6657919" y="779619"/>
                <a:ext cx="220781" cy="211931"/>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gradFill flip="none" rotWithShape="1">
                <a:gsLst>
                  <a:gs pos="0">
                    <a:schemeClr val="bg1">
                      <a:lumMod val="85000"/>
                    </a:schemeClr>
                  </a:gs>
                  <a:gs pos="100000">
                    <a:schemeClr val="tx1">
                      <a:lumMod val="50000"/>
                      <a:lumOff val="50000"/>
                    </a:schemeClr>
                  </a:gs>
                </a:gsLst>
                <a:lin ang="10800000" scaled="1"/>
                <a:tileRect/>
              </a:gradFill>
              <a:ln>
                <a:noFill/>
              </a:ln>
            </p:spPr>
            <p:txBody>
              <a:bodyPr rtlCol="0" anchor="ctr"/>
              <a:lstStyle/>
              <a:p>
                <a:pPr algn="ctr"/>
                <a:endParaRPr lang="zh-CN" altLang="en-US"/>
              </a:p>
            </p:txBody>
          </p:sp>
          <p:cxnSp>
            <p:nvCxnSpPr>
              <p:cNvPr id="16" name="直接连接符 15"/>
              <p:cNvCxnSpPr/>
              <p:nvPr/>
            </p:nvCxnSpPr>
            <p:spPr>
              <a:xfrm>
                <a:off x="4846095"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cxnSp>
            <p:nvCxnSpPr>
              <p:cNvPr id="17" name="直接连接符 16"/>
              <p:cNvCxnSpPr/>
              <p:nvPr/>
            </p:nvCxnSpPr>
            <p:spPr>
              <a:xfrm>
                <a:off x="5304192"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cxnSp>
            <p:nvCxnSpPr>
              <p:cNvPr id="18" name="直接连接符 17"/>
              <p:cNvCxnSpPr/>
              <p:nvPr/>
            </p:nvCxnSpPr>
            <p:spPr>
              <a:xfrm>
                <a:off x="5729954"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cxnSp>
            <p:nvCxnSpPr>
              <p:cNvPr id="19" name="直接连接符 18"/>
              <p:cNvCxnSpPr/>
              <p:nvPr/>
            </p:nvCxnSpPr>
            <p:spPr>
              <a:xfrm>
                <a:off x="6150326"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cxnSp>
            <p:nvCxnSpPr>
              <p:cNvPr id="20" name="直接连接符 19"/>
              <p:cNvCxnSpPr/>
              <p:nvPr/>
            </p:nvCxnSpPr>
            <p:spPr>
              <a:xfrm>
                <a:off x="6554529"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cxnSp>
            <p:nvCxnSpPr>
              <p:cNvPr id="21" name="直接连接符 20"/>
              <p:cNvCxnSpPr/>
              <p:nvPr/>
            </p:nvCxnSpPr>
            <p:spPr>
              <a:xfrm>
                <a:off x="6964123"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cxnSp>
            <p:nvCxnSpPr>
              <p:cNvPr id="22" name="直接连接符 21"/>
              <p:cNvCxnSpPr/>
              <p:nvPr/>
            </p:nvCxnSpPr>
            <p:spPr>
              <a:xfrm>
                <a:off x="7395273" y="774822"/>
                <a:ext cx="0" cy="195215"/>
              </a:xfrm>
              <a:prstGeom prst="line">
                <a:avLst/>
              </a:prstGeom>
              <a:gradFill flip="none" rotWithShape="1">
                <a:gsLst>
                  <a:gs pos="0">
                    <a:schemeClr val="bg1">
                      <a:lumMod val="85000"/>
                    </a:schemeClr>
                  </a:gs>
                  <a:gs pos="100000">
                    <a:schemeClr val="tx1">
                      <a:lumMod val="50000"/>
                      <a:lumOff val="50000"/>
                    </a:schemeClr>
                  </a:gs>
                </a:gsLst>
                <a:lin ang="10800000" scaled="1"/>
                <a:tileRect/>
              </a:gradFill>
              <a:ln>
                <a:solidFill>
                  <a:schemeClr val="bg1">
                    <a:lumMod val="85000"/>
                  </a:schemeClr>
                </a:solidFill>
              </a:ln>
            </p:spPr>
          </p:cxnSp>
        </p:grpSp>
        <p:sp>
          <p:nvSpPr>
            <p:cNvPr id="3" name="矩形 2"/>
            <p:cNvSpPr/>
            <p:nvPr/>
          </p:nvSpPr>
          <p:spPr>
            <a:xfrm>
              <a:off x="5593299" y="346918"/>
              <a:ext cx="1005403" cy="584775"/>
            </a:xfrm>
            <a:prstGeom prst="rect">
              <a:avLst/>
            </a:prstGeom>
          </p:spPr>
          <p:txBody>
            <a:bodyPr wrap="none">
              <a:spAutoFit/>
            </a:bodyPr>
            <a:lstStyle/>
            <a:p>
              <a:pPr algn="ctr"/>
              <a:r>
                <a:rPr lang="zh-CN" altLang="en-US" sz="3200" b="1"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目录</a:t>
              </a:r>
              <a:endParaRPr lang="zh-CN" altLang="en-US" sz="3200" dirty="0">
                <a:gradFill>
                  <a:gsLst>
                    <a:gs pos="0">
                      <a:srgbClr val="96754A"/>
                    </a:gs>
                    <a:gs pos="100000">
                      <a:srgbClr val="6A5334"/>
                    </a:gs>
                  </a:gsLst>
                  <a:lin ang="5400000" scaled="1"/>
                </a:gradFill>
              </a:endParaRPr>
            </a:p>
          </p:txBody>
        </p:sp>
        <p:grpSp>
          <p:nvGrpSpPr>
            <p:cNvPr id="68" name="组合 67"/>
            <p:cNvGrpSpPr/>
            <p:nvPr/>
          </p:nvGrpSpPr>
          <p:grpSpPr>
            <a:xfrm rot="2700000">
              <a:off x="5949766" y="-147400"/>
              <a:ext cx="294551" cy="295335"/>
              <a:chOff x="700314" y="653005"/>
              <a:chExt cx="573314" cy="574840"/>
            </a:xfrm>
          </p:grpSpPr>
          <p:cxnSp>
            <p:nvCxnSpPr>
              <p:cNvPr id="69" name="直接连接符 68"/>
              <p:cNvCxnSpPr/>
              <p:nvPr/>
            </p:nvCxnSpPr>
            <p:spPr>
              <a:xfrm>
                <a:off x="700314" y="1227845"/>
                <a:ext cx="573314" cy="0"/>
              </a:xfrm>
              <a:prstGeom prst="line">
                <a:avLst/>
              </a:prstGeom>
              <a:ln>
                <a:solidFill>
                  <a:schemeClr val="bg1">
                    <a:lumMod val="95000"/>
                    <a:alpha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16200000">
                <a:off x="986971" y="939662"/>
                <a:ext cx="573314" cy="0"/>
              </a:xfrm>
              <a:prstGeom prst="line">
                <a:avLst/>
              </a:prstGeom>
              <a:ln>
                <a:solidFill>
                  <a:schemeClr val="bg1">
                    <a:lumMod val="95000"/>
                    <a:alpha val="50000"/>
                  </a:schemeClr>
                </a:solidFill>
                <a:headEnd type="ova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402034" y="-436015"/>
            <a:ext cx="12996068" cy="7730030"/>
            <a:chOff x="-402034" y="-436015"/>
            <a:chExt cx="12996068" cy="7730030"/>
          </a:xfrm>
        </p:grpSpPr>
        <p:grpSp>
          <p:nvGrpSpPr>
            <p:cNvPr id="487" name="组合 486"/>
            <p:cNvGrpSpPr/>
            <p:nvPr/>
          </p:nvGrpSpPr>
          <p:grpSpPr>
            <a:xfrm>
              <a:off x="10475516" y="-436015"/>
              <a:ext cx="2118518" cy="2053130"/>
              <a:chOff x="1638300" y="472440"/>
              <a:chExt cx="5755481" cy="5577839"/>
            </a:xfrm>
          </p:grpSpPr>
          <p:sp>
            <p:nvSpPr>
              <p:cNvPr id="488" name="任意多边形 71"/>
              <p:cNvSpPr/>
              <p:nvPr/>
            </p:nvSpPr>
            <p:spPr>
              <a:xfrm>
                <a:off x="1941534" y="501041"/>
                <a:ext cx="5436296" cy="5073041"/>
              </a:xfrm>
              <a:custGeom>
                <a:avLst/>
                <a:gdLst>
                  <a:gd name="connsiteX0" fmla="*/ 3118981 w 5436296"/>
                  <a:gd name="connsiteY0" fmla="*/ 0 h 5073041"/>
                  <a:gd name="connsiteX1" fmla="*/ 5436296 w 5436296"/>
                  <a:gd name="connsiteY1" fmla="*/ 2254685 h 5073041"/>
                  <a:gd name="connsiteX2" fmla="*/ 4133589 w 5436296"/>
                  <a:gd name="connsiteY2" fmla="*/ 5073041 h 5073041"/>
                  <a:gd name="connsiteX3" fmla="*/ 638828 w 5436296"/>
                  <a:gd name="connsiteY3" fmla="*/ 4759891 h 5073041"/>
                  <a:gd name="connsiteX4" fmla="*/ 0 w 5436296"/>
                  <a:gd name="connsiteY4" fmla="*/ 1302707 h 5073041"/>
                  <a:gd name="connsiteX5" fmla="*/ 3118981 w 5436296"/>
                  <a:gd name="connsiteY5" fmla="*/ 0 h 5073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6296" h="5073041">
                    <a:moveTo>
                      <a:pt x="3118981" y="0"/>
                    </a:moveTo>
                    <a:lnTo>
                      <a:pt x="5436296" y="2254685"/>
                    </a:lnTo>
                    <a:lnTo>
                      <a:pt x="4133589" y="5073041"/>
                    </a:lnTo>
                    <a:lnTo>
                      <a:pt x="638828" y="4759891"/>
                    </a:lnTo>
                    <a:lnTo>
                      <a:pt x="0" y="1302707"/>
                    </a:lnTo>
                    <a:lnTo>
                      <a:pt x="3118981" y="0"/>
                    </a:lnTo>
                    <a:close/>
                  </a:path>
                </a:pathLst>
              </a:custGeom>
              <a:solidFill>
                <a:srgbClr val="33353A"/>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en-US"/>
              </a:p>
            </p:txBody>
          </p:sp>
          <p:sp>
            <p:nvSpPr>
              <p:cNvPr id="489" name="任意多边形 72"/>
              <p:cNvSpPr/>
              <p:nvPr/>
            </p:nvSpPr>
            <p:spPr>
              <a:xfrm>
                <a:off x="2959101" y="967740"/>
                <a:ext cx="3834606" cy="3680460"/>
              </a:xfrm>
              <a:custGeom>
                <a:avLst/>
                <a:gdLst>
                  <a:gd name="connsiteX0" fmla="*/ 2156460 w 3810000"/>
                  <a:gd name="connsiteY0" fmla="*/ 0 h 3680460"/>
                  <a:gd name="connsiteX1" fmla="*/ 3810000 w 3810000"/>
                  <a:gd name="connsiteY1" fmla="*/ 1638300 h 3680460"/>
                  <a:gd name="connsiteX2" fmla="*/ 2827020 w 3810000"/>
                  <a:gd name="connsiteY2" fmla="*/ 3680460 h 3680460"/>
                  <a:gd name="connsiteX3" fmla="*/ 480060 w 3810000"/>
                  <a:gd name="connsiteY3" fmla="*/ 3375660 h 3680460"/>
                  <a:gd name="connsiteX4" fmla="*/ 0 w 3810000"/>
                  <a:gd name="connsiteY4" fmla="*/ 960120 h 3680460"/>
                  <a:gd name="connsiteX5" fmla="*/ 2156460 w 3810000"/>
                  <a:gd name="connsiteY5" fmla="*/ 0 h 3680460"/>
                  <a:gd name="connsiteX0" fmla="*/ 2156460 w 3819525"/>
                  <a:gd name="connsiteY0" fmla="*/ 0 h 3680460"/>
                  <a:gd name="connsiteX1" fmla="*/ 3819525 w 3819525"/>
                  <a:gd name="connsiteY1" fmla="*/ 1628775 h 3680460"/>
                  <a:gd name="connsiteX2" fmla="*/ 2827020 w 3819525"/>
                  <a:gd name="connsiteY2" fmla="*/ 3680460 h 3680460"/>
                  <a:gd name="connsiteX3" fmla="*/ 480060 w 3819525"/>
                  <a:gd name="connsiteY3" fmla="*/ 3375660 h 3680460"/>
                  <a:gd name="connsiteX4" fmla="*/ 0 w 3819525"/>
                  <a:gd name="connsiteY4" fmla="*/ 960120 h 3680460"/>
                  <a:gd name="connsiteX5" fmla="*/ 2156460 w 3819525"/>
                  <a:gd name="connsiteY5" fmla="*/ 0 h 3680460"/>
                  <a:gd name="connsiteX0" fmla="*/ 2156460 w 3821906"/>
                  <a:gd name="connsiteY0" fmla="*/ 0 h 3680460"/>
                  <a:gd name="connsiteX1" fmla="*/ 3821906 w 3821906"/>
                  <a:gd name="connsiteY1" fmla="*/ 1626394 h 3680460"/>
                  <a:gd name="connsiteX2" fmla="*/ 2827020 w 3821906"/>
                  <a:gd name="connsiteY2" fmla="*/ 3680460 h 3680460"/>
                  <a:gd name="connsiteX3" fmla="*/ 480060 w 3821906"/>
                  <a:gd name="connsiteY3" fmla="*/ 3375660 h 3680460"/>
                  <a:gd name="connsiteX4" fmla="*/ 0 w 3821906"/>
                  <a:gd name="connsiteY4" fmla="*/ 960120 h 3680460"/>
                  <a:gd name="connsiteX5" fmla="*/ 2156460 w 3821906"/>
                  <a:gd name="connsiteY5" fmla="*/ 0 h 3680460"/>
                  <a:gd name="connsiteX0" fmla="*/ 2169160 w 3834606"/>
                  <a:gd name="connsiteY0" fmla="*/ 0 h 3680460"/>
                  <a:gd name="connsiteX1" fmla="*/ 3834606 w 3834606"/>
                  <a:gd name="connsiteY1" fmla="*/ 1626394 h 3680460"/>
                  <a:gd name="connsiteX2" fmla="*/ 2839720 w 3834606"/>
                  <a:gd name="connsiteY2" fmla="*/ 3680460 h 3680460"/>
                  <a:gd name="connsiteX3" fmla="*/ 492760 w 3834606"/>
                  <a:gd name="connsiteY3" fmla="*/ 3375660 h 3680460"/>
                  <a:gd name="connsiteX4" fmla="*/ 0 w 3834606"/>
                  <a:gd name="connsiteY4" fmla="*/ 953770 h 3680460"/>
                  <a:gd name="connsiteX5" fmla="*/ 2169160 w 3834606"/>
                  <a:gd name="connsiteY5" fmla="*/ 0 h 3680460"/>
                  <a:gd name="connsiteX0" fmla="*/ 2169160 w 3834606"/>
                  <a:gd name="connsiteY0" fmla="*/ 0 h 3680460"/>
                  <a:gd name="connsiteX1" fmla="*/ 3834606 w 3834606"/>
                  <a:gd name="connsiteY1" fmla="*/ 1626394 h 3680460"/>
                  <a:gd name="connsiteX2" fmla="*/ 2839720 w 3834606"/>
                  <a:gd name="connsiteY2" fmla="*/ 3680460 h 3680460"/>
                  <a:gd name="connsiteX3" fmla="*/ 492760 w 3834606"/>
                  <a:gd name="connsiteY3" fmla="*/ 3375660 h 3680460"/>
                  <a:gd name="connsiteX4" fmla="*/ 0 w 3834606"/>
                  <a:gd name="connsiteY4" fmla="*/ 953770 h 3680460"/>
                  <a:gd name="connsiteX5" fmla="*/ 2169160 w 3834606"/>
                  <a:gd name="connsiteY5" fmla="*/ 0 h 3680460"/>
                  <a:gd name="connsiteX0" fmla="*/ 2169160 w 3834606"/>
                  <a:gd name="connsiteY0" fmla="*/ 0 h 3680460"/>
                  <a:gd name="connsiteX1" fmla="*/ 3834606 w 3834606"/>
                  <a:gd name="connsiteY1" fmla="*/ 1626394 h 3680460"/>
                  <a:gd name="connsiteX2" fmla="*/ 2839720 w 3834606"/>
                  <a:gd name="connsiteY2" fmla="*/ 3680460 h 3680460"/>
                  <a:gd name="connsiteX3" fmla="*/ 492760 w 3834606"/>
                  <a:gd name="connsiteY3" fmla="*/ 3375660 h 3680460"/>
                  <a:gd name="connsiteX4" fmla="*/ 0 w 3834606"/>
                  <a:gd name="connsiteY4" fmla="*/ 953770 h 3680460"/>
                  <a:gd name="connsiteX5" fmla="*/ 2169160 w 3834606"/>
                  <a:gd name="connsiteY5" fmla="*/ 0 h 368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4606" h="3680460">
                    <a:moveTo>
                      <a:pt x="2169160" y="0"/>
                    </a:moveTo>
                    <a:lnTo>
                      <a:pt x="3834606" y="1626394"/>
                    </a:lnTo>
                    <a:lnTo>
                      <a:pt x="2839720" y="3680460"/>
                    </a:lnTo>
                    <a:lnTo>
                      <a:pt x="492760" y="3375660"/>
                    </a:lnTo>
                    <a:lnTo>
                      <a:pt x="0" y="953770"/>
                    </a:lnTo>
                    <a:lnTo>
                      <a:pt x="2169160" y="0"/>
                    </a:lnTo>
                    <a:close/>
                  </a:path>
                </a:pathLst>
              </a:custGeom>
              <a:gradFill>
                <a:gsLst>
                  <a:gs pos="100000">
                    <a:srgbClr val="1C1F24"/>
                  </a:gs>
                  <a:gs pos="0">
                    <a:srgbClr val="282B30"/>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任意多边形 73"/>
              <p:cNvSpPr/>
              <p:nvPr/>
            </p:nvSpPr>
            <p:spPr>
              <a:xfrm>
                <a:off x="1885316" y="472440"/>
                <a:ext cx="3235166" cy="1437640"/>
              </a:xfrm>
              <a:custGeom>
                <a:avLst/>
                <a:gdLst>
                  <a:gd name="connsiteX0" fmla="*/ 1059180 w 3223260"/>
                  <a:gd name="connsiteY0" fmla="*/ 1424940 h 1424940"/>
                  <a:gd name="connsiteX1" fmla="*/ 3223260 w 3223260"/>
                  <a:gd name="connsiteY1" fmla="*/ 464820 h 1424940"/>
                  <a:gd name="connsiteX2" fmla="*/ 3162300 w 3223260"/>
                  <a:gd name="connsiteY2" fmla="*/ 0 h 1424940"/>
                  <a:gd name="connsiteX3" fmla="*/ 2773680 w 3223260"/>
                  <a:gd name="connsiteY3" fmla="*/ 60960 h 1424940"/>
                  <a:gd name="connsiteX4" fmla="*/ 350520 w 3223260"/>
                  <a:gd name="connsiteY4" fmla="*/ 1074420 h 1424940"/>
                  <a:gd name="connsiteX5" fmla="*/ 0 w 3223260"/>
                  <a:gd name="connsiteY5" fmla="*/ 1310640 h 1424940"/>
                  <a:gd name="connsiteX6" fmla="*/ 1059180 w 3223260"/>
                  <a:gd name="connsiteY6" fmla="*/ 1424940 h 1424940"/>
                  <a:gd name="connsiteX0" fmla="*/ 1056005 w 3220085"/>
                  <a:gd name="connsiteY0" fmla="*/ 1424940 h 1424940"/>
                  <a:gd name="connsiteX1" fmla="*/ 3220085 w 3220085"/>
                  <a:gd name="connsiteY1" fmla="*/ 464820 h 1424940"/>
                  <a:gd name="connsiteX2" fmla="*/ 3159125 w 3220085"/>
                  <a:gd name="connsiteY2" fmla="*/ 0 h 1424940"/>
                  <a:gd name="connsiteX3" fmla="*/ 2770505 w 3220085"/>
                  <a:gd name="connsiteY3" fmla="*/ 60960 h 1424940"/>
                  <a:gd name="connsiteX4" fmla="*/ 347345 w 3220085"/>
                  <a:gd name="connsiteY4" fmla="*/ 1074420 h 1424940"/>
                  <a:gd name="connsiteX5" fmla="*/ 0 w 3220085"/>
                  <a:gd name="connsiteY5" fmla="*/ 1320165 h 1424940"/>
                  <a:gd name="connsiteX6" fmla="*/ 1056005 w 3220085"/>
                  <a:gd name="connsiteY6" fmla="*/ 1424940 h 1424940"/>
                  <a:gd name="connsiteX0" fmla="*/ 1078230 w 3220085"/>
                  <a:gd name="connsiteY0" fmla="*/ 1431290 h 1431290"/>
                  <a:gd name="connsiteX1" fmla="*/ 3220085 w 3220085"/>
                  <a:gd name="connsiteY1" fmla="*/ 464820 h 1431290"/>
                  <a:gd name="connsiteX2" fmla="*/ 3159125 w 3220085"/>
                  <a:gd name="connsiteY2" fmla="*/ 0 h 1431290"/>
                  <a:gd name="connsiteX3" fmla="*/ 2770505 w 3220085"/>
                  <a:gd name="connsiteY3" fmla="*/ 60960 h 1431290"/>
                  <a:gd name="connsiteX4" fmla="*/ 347345 w 3220085"/>
                  <a:gd name="connsiteY4" fmla="*/ 1074420 h 1431290"/>
                  <a:gd name="connsiteX5" fmla="*/ 0 w 3220085"/>
                  <a:gd name="connsiteY5" fmla="*/ 1320165 h 1431290"/>
                  <a:gd name="connsiteX6" fmla="*/ 1078230 w 3220085"/>
                  <a:gd name="connsiteY6" fmla="*/ 1431290 h 1431290"/>
                  <a:gd name="connsiteX0" fmla="*/ 1062355 w 3220085"/>
                  <a:gd name="connsiteY0" fmla="*/ 1437640 h 1437640"/>
                  <a:gd name="connsiteX1" fmla="*/ 3220085 w 3220085"/>
                  <a:gd name="connsiteY1" fmla="*/ 464820 h 1437640"/>
                  <a:gd name="connsiteX2" fmla="*/ 3159125 w 3220085"/>
                  <a:gd name="connsiteY2" fmla="*/ 0 h 1437640"/>
                  <a:gd name="connsiteX3" fmla="*/ 2770505 w 3220085"/>
                  <a:gd name="connsiteY3" fmla="*/ 60960 h 1437640"/>
                  <a:gd name="connsiteX4" fmla="*/ 347345 w 3220085"/>
                  <a:gd name="connsiteY4" fmla="*/ 1074420 h 1437640"/>
                  <a:gd name="connsiteX5" fmla="*/ 0 w 3220085"/>
                  <a:gd name="connsiteY5" fmla="*/ 1320165 h 1437640"/>
                  <a:gd name="connsiteX6" fmla="*/ 1062355 w 3220085"/>
                  <a:gd name="connsiteY6" fmla="*/ 1437640 h 1437640"/>
                  <a:gd name="connsiteX0" fmla="*/ 1062355 w 3232785"/>
                  <a:gd name="connsiteY0" fmla="*/ 1437640 h 1437640"/>
                  <a:gd name="connsiteX1" fmla="*/ 3232785 w 3232785"/>
                  <a:gd name="connsiteY1" fmla="*/ 480695 h 1437640"/>
                  <a:gd name="connsiteX2" fmla="*/ 3159125 w 3232785"/>
                  <a:gd name="connsiteY2" fmla="*/ 0 h 1437640"/>
                  <a:gd name="connsiteX3" fmla="*/ 2770505 w 3232785"/>
                  <a:gd name="connsiteY3" fmla="*/ 60960 h 1437640"/>
                  <a:gd name="connsiteX4" fmla="*/ 347345 w 3232785"/>
                  <a:gd name="connsiteY4" fmla="*/ 1074420 h 1437640"/>
                  <a:gd name="connsiteX5" fmla="*/ 0 w 3232785"/>
                  <a:gd name="connsiteY5" fmla="*/ 1320165 h 1437640"/>
                  <a:gd name="connsiteX6" fmla="*/ 1062355 w 3232785"/>
                  <a:gd name="connsiteY6" fmla="*/ 1437640 h 1437640"/>
                  <a:gd name="connsiteX0" fmla="*/ 1062355 w 3235166"/>
                  <a:gd name="connsiteY0" fmla="*/ 1437640 h 1437640"/>
                  <a:gd name="connsiteX1" fmla="*/ 3235166 w 3235166"/>
                  <a:gd name="connsiteY1" fmla="*/ 480695 h 1437640"/>
                  <a:gd name="connsiteX2" fmla="*/ 3159125 w 3235166"/>
                  <a:gd name="connsiteY2" fmla="*/ 0 h 1437640"/>
                  <a:gd name="connsiteX3" fmla="*/ 2770505 w 3235166"/>
                  <a:gd name="connsiteY3" fmla="*/ 60960 h 1437640"/>
                  <a:gd name="connsiteX4" fmla="*/ 347345 w 3235166"/>
                  <a:gd name="connsiteY4" fmla="*/ 1074420 h 1437640"/>
                  <a:gd name="connsiteX5" fmla="*/ 0 w 3235166"/>
                  <a:gd name="connsiteY5" fmla="*/ 1320165 h 1437640"/>
                  <a:gd name="connsiteX6" fmla="*/ 1062355 w 3235166"/>
                  <a:gd name="connsiteY6" fmla="*/ 1437640 h 143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5166" h="1437640">
                    <a:moveTo>
                      <a:pt x="1062355" y="1437640"/>
                    </a:moveTo>
                    <a:lnTo>
                      <a:pt x="3235166" y="480695"/>
                    </a:lnTo>
                    <a:lnTo>
                      <a:pt x="3159125" y="0"/>
                    </a:lnTo>
                    <a:lnTo>
                      <a:pt x="2770505" y="60960"/>
                    </a:lnTo>
                    <a:lnTo>
                      <a:pt x="347345" y="1074420"/>
                    </a:lnTo>
                    <a:lnTo>
                      <a:pt x="0" y="1320165"/>
                    </a:lnTo>
                    <a:lnTo>
                      <a:pt x="1062355" y="1437640"/>
                    </a:lnTo>
                    <a:close/>
                  </a:path>
                </a:pathLst>
              </a:custGeom>
              <a:gradFill>
                <a:gsLst>
                  <a:gs pos="0">
                    <a:srgbClr val="15181D"/>
                  </a:gs>
                  <a:gs pos="100000">
                    <a:srgbClr val="272A2F"/>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任意多边形 74"/>
              <p:cNvSpPr/>
              <p:nvPr/>
            </p:nvSpPr>
            <p:spPr>
              <a:xfrm>
                <a:off x="5052060" y="472440"/>
                <a:ext cx="2339340" cy="2270760"/>
              </a:xfrm>
              <a:custGeom>
                <a:avLst/>
                <a:gdLst>
                  <a:gd name="connsiteX0" fmla="*/ 0 w 2339340"/>
                  <a:gd name="connsiteY0" fmla="*/ 0 h 2270760"/>
                  <a:gd name="connsiteX1" fmla="*/ 83820 w 2339340"/>
                  <a:gd name="connsiteY1" fmla="*/ 457200 h 2270760"/>
                  <a:gd name="connsiteX2" fmla="*/ 1752600 w 2339340"/>
                  <a:gd name="connsiteY2" fmla="*/ 2103120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3820 w 2339340"/>
                  <a:gd name="connsiteY1" fmla="*/ 457200 h 2270760"/>
                  <a:gd name="connsiteX2" fmla="*/ 1757363 w 2339340"/>
                  <a:gd name="connsiteY2" fmla="*/ 2112645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3820 w 2339340"/>
                  <a:gd name="connsiteY1" fmla="*/ 457200 h 2270760"/>
                  <a:gd name="connsiteX2" fmla="*/ 1752601 w 2339340"/>
                  <a:gd name="connsiteY2" fmla="*/ 2110264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0645 w 2339340"/>
                  <a:gd name="connsiteY1" fmla="*/ 476250 h 2270760"/>
                  <a:gd name="connsiteX2" fmla="*/ 1752601 w 2339340"/>
                  <a:gd name="connsiteY2" fmla="*/ 2110264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3026 w 2339340"/>
                  <a:gd name="connsiteY1" fmla="*/ 483393 h 2270760"/>
                  <a:gd name="connsiteX2" fmla="*/ 1752601 w 2339340"/>
                  <a:gd name="connsiteY2" fmla="*/ 2110264 h 2270760"/>
                  <a:gd name="connsiteX3" fmla="*/ 2339340 w 2339340"/>
                  <a:gd name="connsiteY3" fmla="*/ 2270760 h 2270760"/>
                  <a:gd name="connsiteX4" fmla="*/ 1219200 w 2339340"/>
                  <a:gd name="connsiteY4" fmla="*/ 937260 h 2270760"/>
                  <a:gd name="connsiteX5" fmla="*/ 0 w 2339340"/>
                  <a:gd name="connsiteY5" fmla="*/ 0 h 227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9340" h="2270760">
                    <a:moveTo>
                      <a:pt x="0" y="0"/>
                    </a:moveTo>
                    <a:lnTo>
                      <a:pt x="83026" y="483393"/>
                    </a:lnTo>
                    <a:lnTo>
                      <a:pt x="1752601" y="2110264"/>
                    </a:lnTo>
                    <a:lnTo>
                      <a:pt x="2339340" y="2270760"/>
                    </a:lnTo>
                    <a:lnTo>
                      <a:pt x="1219200" y="937260"/>
                    </a:lnTo>
                    <a:lnTo>
                      <a:pt x="0" y="0"/>
                    </a:lnTo>
                    <a:close/>
                  </a:path>
                </a:pathLst>
              </a:custGeom>
              <a:gradFill>
                <a:gsLst>
                  <a:gs pos="0">
                    <a:srgbClr val="1D2025"/>
                  </a:gs>
                  <a:gs pos="100000">
                    <a:srgbClr val="12151A"/>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任意多边形 75"/>
              <p:cNvSpPr/>
              <p:nvPr/>
            </p:nvSpPr>
            <p:spPr>
              <a:xfrm>
                <a:off x="5808980" y="2597465"/>
                <a:ext cx="1584801" cy="3048953"/>
              </a:xfrm>
              <a:custGeom>
                <a:avLst/>
                <a:gdLst>
                  <a:gd name="connsiteX0" fmla="*/ 998220 w 1577340"/>
                  <a:gd name="connsiteY0" fmla="*/ 0 h 2720340"/>
                  <a:gd name="connsiteX1" fmla="*/ 1577340 w 1577340"/>
                  <a:gd name="connsiteY1" fmla="*/ 144780 h 2720340"/>
                  <a:gd name="connsiteX2" fmla="*/ 1082040 w 1577340"/>
                  <a:gd name="connsiteY2" fmla="*/ 1943100 h 2720340"/>
                  <a:gd name="connsiteX3" fmla="*/ 495300 w 1577340"/>
                  <a:gd name="connsiteY3" fmla="*/ 2720340 h 2720340"/>
                  <a:gd name="connsiteX4" fmla="*/ 0 w 1577340"/>
                  <a:gd name="connsiteY4" fmla="*/ 2057400 h 2720340"/>
                  <a:gd name="connsiteX5" fmla="*/ 998220 w 1577340"/>
                  <a:gd name="connsiteY5" fmla="*/ 0 h 2720340"/>
                  <a:gd name="connsiteX0" fmla="*/ 998220 w 1577340"/>
                  <a:gd name="connsiteY0" fmla="*/ 0 h 3025140"/>
                  <a:gd name="connsiteX1" fmla="*/ 1577340 w 1577340"/>
                  <a:gd name="connsiteY1" fmla="*/ 144780 h 3025140"/>
                  <a:gd name="connsiteX2" fmla="*/ 1082040 w 1577340"/>
                  <a:gd name="connsiteY2" fmla="*/ 1943100 h 3025140"/>
                  <a:gd name="connsiteX3" fmla="*/ 251460 w 1577340"/>
                  <a:gd name="connsiteY3" fmla="*/ 3025140 h 3025140"/>
                  <a:gd name="connsiteX4" fmla="*/ 0 w 1577340"/>
                  <a:gd name="connsiteY4" fmla="*/ 2057400 h 3025140"/>
                  <a:gd name="connsiteX5" fmla="*/ 998220 w 1577340"/>
                  <a:gd name="connsiteY5" fmla="*/ 0 h 3025140"/>
                  <a:gd name="connsiteX0" fmla="*/ 982980 w 1562100"/>
                  <a:gd name="connsiteY0" fmla="*/ 0 h 3025140"/>
                  <a:gd name="connsiteX1" fmla="*/ 1562100 w 1562100"/>
                  <a:gd name="connsiteY1" fmla="*/ 144780 h 3025140"/>
                  <a:gd name="connsiteX2" fmla="*/ 1066800 w 1562100"/>
                  <a:gd name="connsiteY2" fmla="*/ 1943100 h 3025140"/>
                  <a:gd name="connsiteX3" fmla="*/ 236220 w 1562100"/>
                  <a:gd name="connsiteY3" fmla="*/ 3025140 h 3025140"/>
                  <a:gd name="connsiteX4" fmla="*/ 0 w 1562100"/>
                  <a:gd name="connsiteY4" fmla="*/ 2057400 h 3025140"/>
                  <a:gd name="connsiteX5" fmla="*/ 982980 w 1562100"/>
                  <a:gd name="connsiteY5" fmla="*/ 0 h 3025140"/>
                  <a:gd name="connsiteX0" fmla="*/ 982980 w 1562100"/>
                  <a:gd name="connsiteY0" fmla="*/ 0 h 3025140"/>
                  <a:gd name="connsiteX1" fmla="*/ 1562100 w 1562100"/>
                  <a:gd name="connsiteY1" fmla="*/ 144780 h 3025140"/>
                  <a:gd name="connsiteX2" fmla="*/ 1066800 w 1562100"/>
                  <a:gd name="connsiteY2" fmla="*/ 1943100 h 3025140"/>
                  <a:gd name="connsiteX3" fmla="*/ 236220 w 1562100"/>
                  <a:gd name="connsiteY3" fmla="*/ 3025140 h 3025140"/>
                  <a:gd name="connsiteX4" fmla="*/ 0 w 1562100"/>
                  <a:gd name="connsiteY4" fmla="*/ 2049780 h 3025140"/>
                  <a:gd name="connsiteX5" fmla="*/ 982980 w 1562100"/>
                  <a:gd name="connsiteY5" fmla="*/ 0 h 3025140"/>
                  <a:gd name="connsiteX0" fmla="*/ 998220 w 1577340"/>
                  <a:gd name="connsiteY0" fmla="*/ 0 h 3025140"/>
                  <a:gd name="connsiteX1" fmla="*/ 1577340 w 1577340"/>
                  <a:gd name="connsiteY1" fmla="*/ 144780 h 3025140"/>
                  <a:gd name="connsiteX2" fmla="*/ 1082040 w 1577340"/>
                  <a:gd name="connsiteY2" fmla="*/ 1943100 h 3025140"/>
                  <a:gd name="connsiteX3" fmla="*/ 251460 w 1577340"/>
                  <a:gd name="connsiteY3" fmla="*/ 3025140 h 3025140"/>
                  <a:gd name="connsiteX4" fmla="*/ 0 w 1577340"/>
                  <a:gd name="connsiteY4" fmla="*/ 2057400 h 3025140"/>
                  <a:gd name="connsiteX5" fmla="*/ 998220 w 1577340"/>
                  <a:gd name="connsiteY5" fmla="*/ 0 h 3025140"/>
                  <a:gd name="connsiteX0" fmla="*/ 982980 w 1562100"/>
                  <a:gd name="connsiteY0" fmla="*/ 0 h 3025140"/>
                  <a:gd name="connsiteX1" fmla="*/ 1562100 w 1562100"/>
                  <a:gd name="connsiteY1" fmla="*/ 144780 h 3025140"/>
                  <a:gd name="connsiteX2" fmla="*/ 1066800 w 1562100"/>
                  <a:gd name="connsiteY2" fmla="*/ 1943100 h 3025140"/>
                  <a:gd name="connsiteX3" fmla="*/ 236220 w 1562100"/>
                  <a:gd name="connsiteY3" fmla="*/ 3025140 h 3025140"/>
                  <a:gd name="connsiteX4" fmla="*/ 0 w 1562100"/>
                  <a:gd name="connsiteY4" fmla="*/ 2057400 h 3025140"/>
                  <a:gd name="connsiteX5" fmla="*/ 982980 w 1562100"/>
                  <a:gd name="connsiteY5" fmla="*/ 0 h 3025140"/>
                  <a:gd name="connsiteX0" fmla="*/ 990600 w 1569720"/>
                  <a:gd name="connsiteY0" fmla="*/ 0 h 3025140"/>
                  <a:gd name="connsiteX1" fmla="*/ 1569720 w 1569720"/>
                  <a:gd name="connsiteY1" fmla="*/ 144780 h 3025140"/>
                  <a:gd name="connsiteX2" fmla="*/ 1074420 w 1569720"/>
                  <a:gd name="connsiteY2" fmla="*/ 1943100 h 3025140"/>
                  <a:gd name="connsiteX3" fmla="*/ 243840 w 1569720"/>
                  <a:gd name="connsiteY3" fmla="*/ 3025140 h 3025140"/>
                  <a:gd name="connsiteX4" fmla="*/ 0 w 1569720"/>
                  <a:gd name="connsiteY4" fmla="*/ 2049780 h 3025140"/>
                  <a:gd name="connsiteX5" fmla="*/ 990600 w 1569720"/>
                  <a:gd name="connsiteY5" fmla="*/ 0 h 3025140"/>
                  <a:gd name="connsiteX0" fmla="*/ 990600 w 1569720"/>
                  <a:gd name="connsiteY0" fmla="*/ 0 h 3025140"/>
                  <a:gd name="connsiteX1" fmla="*/ 1569720 w 1569720"/>
                  <a:gd name="connsiteY1" fmla="*/ 144780 h 3025140"/>
                  <a:gd name="connsiteX2" fmla="*/ 1074420 w 1569720"/>
                  <a:gd name="connsiteY2" fmla="*/ 1943100 h 3025140"/>
                  <a:gd name="connsiteX3" fmla="*/ 243840 w 1569720"/>
                  <a:gd name="connsiteY3" fmla="*/ 3025140 h 3025140"/>
                  <a:gd name="connsiteX4" fmla="*/ 0 w 1569720"/>
                  <a:gd name="connsiteY4" fmla="*/ 2049780 h 3025140"/>
                  <a:gd name="connsiteX5" fmla="*/ 990600 w 1569720"/>
                  <a:gd name="connsiteY5" fmla="*/ 0 h 3025140"/>
                  <a:gd name="connsiteX0" fmla="*/ 990600 w 1569720"/>
                  <a:gd name="connsiteY0" fmla="*/ 0 h 3025140"/>
                  <a:gd name="connsiteX1" fmla="*/ 1569720 w 1569720"/>
                  <a:gd name="connsiteY1" fmla="*/ 144780 h 3025140"/>
                  <a:gd name="connsiteX2" fmla="*/ 1074420 w 1569720"/>
                  <a:gd name="connsiteY2" fmla="*/ 1943100 h 3025140"/>
                  <a:gd name="connsiteX3" fmla="*/ 243840 w 1569720"/>
                  <a:gd name="connsiteY3" fmla="*/ 3025140 h 3025140"/>
                  <a:gd name="connsiteX4" fmla="*/ 0 w 1569720"/>
                  <a:gd name="connsiteY4" fmla="*/ 2057400 h 3025140"/>
                  <a:gd name="connsiteX5" fmla="*/ 990600 w 1569720"/>
                  <a:gd name="connsiteY5" fmla="*/ 0 h 3025140"/>
                  <a:gd name="connsiteX0" fmla="*/ 990600 w 1572101"/>
                  <a:gd name="connsiteY0" fmla="*/ 0 h 3025140"/>
                  <a:gd name="connsiteX1" fmla="*/ 1572101 w 1572101"/>
                  <a:gd name="connsiteY1" fmla="*/ 125730 h 3025140"/>
                  <a:gd name="connsiteX2" fmla="*/ 1074420 w 1572101"/>
                  <a:gd name="connsiteY2" fmla="*/ 1943100 h 3025140"/>
                  <a:gd name="connsiteX3" fmla="*/ 243840 w 1572101"/>
                  <a:gd name="connsiteY3" fmla="*/ 3025140 h 3025140"/>
                  <a:gd name="connsiteX4" fmla="*/ 0 w 1572101"/>
                  <a:gd name="connsiteY4" fmla="*/ 2057400 h 3025140"/>
                  <a:gd name="connsiteX5" fmla="*/ 990600 w 1572101"/>
                  <a:gd name="connsiteY5" fmla="*/ 0 h 3025140"/>
                  <a:gd name="connsiteX0" fmla="*/ 990600 w 1572101"/>
                  <a:gd name="connsiteY0" fmla="*/ 0 h 3034665"/>
                  <a:gd name="connsiteX1" fmla="*/ 1572101 w 1572101"/>
                  <a:gd name="connsiteY1" fmla="*/ 135255 h 3034665"/>
                  <a:gd name="connsiteX2" fmla="*/ 1074420 w 1572101"/>
                  <a:gd name="connsiteY2" fmla="*/ 1952625 h 3034665"/>
                  <a:gd name="connsiteX3" fmla="*/ 243840 w 1572101"/>
                  <a:gd name="connsiteY3" fmla="*/ 3034665 h 3034665"/>
                  <a:gd name="connsiteX4" fmla="*/ 0 w 1572101"/>
                  <a:gd name="connsiteY4" fmla="*/ 2066925 h 3034665"/>
                  <a:gd name="connsiteX5" fmla="*/ 990600 w 1572101"/>
                  <a:gd name="connsiteY5" fmla="*/ 0 h 3034665"/>
                  <a:gd name="connsiteX0" fmla="*/ 990600 w 1572101"/>
                  <a:gd name="connsiteY0" fmla="*/ 0 h 3039428"/>
                  <a:gd name="connsiteX1" fmla="*/ 1572101 w 1572101"/>
                  <a:gd name="connsiteY1" fmla="*/ 140018 h 3039428"/>
                  <a:gd name="connsiteX2" fmla="*/ 1074420 w 1572101"/>
                  <a:gd name="connsiteY2" fmla="*/ 1957388 h 3039428"/>
                  <a:gd name="connsiteX3" fmla="*/ 243840 w 1572101"/>
                  <a:gd name="connsiteY3" fmla="*/ 3039428 h 3039428"/>
                  <a:gd name="connsiteX4" fmla="*/ 0 w 1572101"/>
                  <a:gd name="connsiteY4" fmla="*/ 2071688 h 3039428"/>
                  <a:gd name="connsiteX5" fmla="*/ 990600 w 1572101"/>
                  <a:gd name="connsiteY5" fmla="*/ 0 h 3039428"/>
                  <a:gd name="connsiteX0" fmla="*/ 985837 w 1572101"/>
                  <a:gd name="connsiteY0" fmla="*/ 0 h 3044191"/>
                  <a:gd name="connsiteX1" fmla="*/ 1572101 w 1572101"/>
                  <a:gd name="connsiteY1" fmla="*/ 144781 h 3044191"/>
                  <a:gd name="connsiteX2" fmla="*/ 1074420 w 1572101"/>
                  <a:gd name="connsiteY2" fmla="*/ 1962151 h 3044191"/>
                  <a:gd name="connsiteX3" fmla="*/ 243840 w 1572101"/>
                  <a:gd name="connsiteY3" fmla="*/ 3044191 h 3044191"/>
                  <a:gd name="connsiteX4" fmla="*/ 0 w 1572101"/>
                  <a:gd name="connsiteY4" fmla="*/ 2076451 h 3044191"/>
                  <a:gd name="connsiteX5" fmla="*/ 985837 w 1572101"/>
                  <a:gd name="connsiteY5" fmla="*/ 0 h 3044191"/>
                  <a:gd name="connsiteX0" fmla="*/ 985837 w 1572101"/>
                  <a:gd name="connsiteY0" fmla="*/ 0 h 3048953"/>
                  <a:gd name="connsiteX1" fmla="*/ 1572101 w 1572101"/>
                  <a:gd name="connsiteY1" fmla="*/ 149543 h 3048953"/>
                  <a:gd name="connsiteX2" fmla="*/ 1074420 w 1572101"/>
                  <a:gd name="connsiteY2" fmla="*/ 1966913 h 3048953"/>
                  <a:gd name="connsiteX3" fmla="*/ 243840 w 1572101"/>
                  <a:gd name="connsiteY3" fmla="*/ 3048953 h 3048953"/>
                  <a:gd name="connsiteX4" fmla="*/ 0 w 1572101"/>
                  <a:gd name="connsiteY4" fmla="*/ 2081213 h 3048953"/>
                  <a:gd name="connsiteX5" fmla="*/ 985837 w 1572101"/>
                  <a:gd name="connsiteY5" fmla="*/ 0 h 3048953"/>
                  <a:gd name="connsiteX0" fmla="*/ 998537 w 1584801"/>
                  <a:gd name="connsiteY0" fmla="*/ 0 h 3048953"/>
                  <a:gd name="connsiteX1" fmla="*/ 1584801 w 1584801"/>
                  <a:gd name="connsiteY1" fmla="*/ 149543 h 3048953"/>
                  <a:gd name="connsiteX2" fmla="*/ 1087120 w 1584801"/>
                  <a:gd name="connsiteY2" fmla="*/ 1966913 h 3048953"/>
                  <a:gd name="connsiteX3" fmla="*/ 256540 w 1584801"/>
                  <a:gd name="connsiteY3" fmla="*/ 3048953 h 3048953"/>
                  <a:gd name="connsiteX4" fmla="*/ 0 w 1584801"/>
                  <a:gd name="connsiteY4" fmla="*/ 2068513 h 3048953"/>
                  <a:gd name="connsiteX5" fmla="*/ 998537 w 1584801"/>
                  <a:gd name="connsiteY5" fmla="*/ 0 h 304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801" h="3048953">
                    <a:moveTo>
                      <a:pt x="998537" y="0"/>
                    </a:moveTo>
                    <a:lnTo>
                      <a:pt x="1584801" y="149543"/>
                    </a:lnTo>
                    <a:lnTo>
                      <a:pt x="1087120" y="1966913"/>
                    </a:lnTo>
                    <a:lnTo>
                      <a:pt x="256540" y="3048953"/>
                    </a:lnTo>
                    <a:lnTo>
                      <a:pt x="0" y="2068513"/>
                    </a:lnTo>
                    <a:lnTo>
                      <a:pt x="998537" y="0"/>
                    </a:lnTo>
                    <a:close/>
                  </a:path>
                </a:pathLst>
              </a:custGeom>
              <a:gradFill>
                <a:gsLst>
                  <a:gs pos="100000">
                    <a:srgbClr val="15181D"/>
                  </a:gs>
                  <a:gs pos="27000">
                    <a:srgbClr val="212429"/>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任意多边形 76"/>
              <p:cNvSpPr/>
              <p:nvPr/>
            </p:nvSpPr>
            <p:spPr>
              <a:xfrm>
                <a:off x="2529840" y="4359274"/>
                <a:ext cx="3528060" cy="1691005"/>
              </a:xfrm>
              <a:custGeom>
                <a:avLst/>
                <a:gdLst>
                  <a:gd name="connsiteX0" fmla="*/ 899160 w 3528060"/>
                  <a:gd name="connsiteY0" fmla="*/ 0 h 1691640"/>
                  <a:gd name="connsiteX1" fmla="*/ 3253740 w 3528060"/>
                  <a:gd name="connsiteY1" fmla="*/ 320040 h 1691640"/>
                  <a:gd name="connsiteX2" fmla="*/ 3528060 w 3528060"/>
                  <a:gd name="connsiteY2" fmla="*/ 1303020 h 1691640"/>
                  <a:gd name="connsiteX3" fmla="*/ 1684020 w 3528060"/>
                  <a:gd name="connsiteY3" fmla="*/ 1691640 h 1691640"/>
                  <a:gd name="connsiteX4" fmla="*/ 0 w 3528060"/>
                  <a:gd name="connsiteY4" fmla="*/ 967740 h 1691640"/>
                  <a:gd name="connsiteX5" fmla="*/ 899160 w 3528060"/>
                  <a:gd name="connsiteY5" fmla="*/ 0 h 1691640"/>
                  <a:gd name="connsiteX0" fmla="*/ 906780 w 3528060"/>
                  <a:gd name="connsiteY0" fmla="*/ 0 h 1684020"/>
                  <a:gd name="connsiteX1" fmla="*/ 3253740 w 3528060"/>
                  <a:gd name="connsiteY1" fmla="*/ 312420 h 1684020"/>
                  <a:gd name="connsiteX2" fmla="*/ 3528060 w 3528060"/>
                  <a:gd name="connsiteY2" fmla="*/ 1295400 h 1684020"/>
                  <a:gd name="connsiteX3" fmla="*/ 1684020 w 3528060"/>
                  <a:gd name="connsiteY3" fmla="*/ 1684020 h 1684020"/>
                  <a:gd name="connsiteX4" fmla="*/ 0 w 3528060"/>
                  <a:gd name="connsiteY4" fmla="*/ 960120 h 1684020"/>
                  <a:gd name="connsiteX5" fmla="*/ 906780 w 3528060"/>
                  <a:gd name="connsiteY5" fmla="*/ 0 h 1684020"/>
                  <a:gd name="connsiteX0" fmla="*/ 906780 w 3528060"/>
                  <a:gd name="connsiteY0" fmla="*/ 0 h 1684020"/>
                  <a:gd name="connsiteX1" fmla="*/ 3253740 w 3528060"/>
                  <a:gd name="connsiteY1" fmla="*/ 312420 h 1684020"/>
                  <a:gd name="connsiteX2" fmla="*/ 3528060 w 3528060"/>
                  <a:gd name="connsiteY2" fmla="*/ 1295400 h 1684020"/>
                  <a:gd name="connsiteX3" fmla="*/ 1684020 w 3528060"/>
                  <a:gd name="connsiteY3" fmla="*/ 1684020 h 1684020"/>
                  <a:gd name="connsiteX4" fmla="*/ 0 w 3528060"/>
                  <a:gd name="connsiteY4" fmla="*/ 960120 h 1684020"/>
                  <a:gd name="connsiteX5" fmla="*/ 906780 w 3528060"/>
                  <a:gd name="connsiteY5" fmla="*/ 0 h 1684020"/>
                  <a:gd name="connsiteX0" fmla="*/ 906780 w 3528060"/>
                  <a:gd name="connsiteY0" fmla="*/ 0 h 1668780"/>
                  <a:gd name="connsiteX1" fmla="*/ 3253740 w 3528060"/>
                  <a:gd name="connsiteY1" fmla="*/ 297180 h 1668780"/>
                  <a:gd name="connsiteX2" fmla="*/ 3528060 w 3528060"/>
                  <a:gd name="connsiteY2" fmla="*/ 1280160 h 1668780"/>
                  <a:gd name="connsiteX3" fmla="*/ 1684020 w 3528060"/>
                  <a:gd name="connsiteY3" fmla="*/ 1668780 h 1668780"/>
                  <a:gd name="connsiteX4" fmla="*/ 0 w 3528060"/>
                  <a:gd name="connsiteY4" fmla="*/ 944880 h 1668780"/>
                  <a:gd name="connsiteX5" fmla="*/ 906780 w 3528060"/>
                  <a:gd name="connsiteY5" fmla="*/ 0 h 1668780"/>
                  <a:gd name="connsiteX0" fmla="*/ 906780 w 3528060"/>
                  <a:gd name="connsiteY0" fmla="*/ 0 h 1668780"/>
                  <a:gd name="connsiteX1" fmla="*/ 3260090 w 3528060"/>
                  <a:gd name="connsiteY1" fmla="*/ 284480 h 1668780"/>
                  <a:gd name="connsiteX2" fmla="*/ 3528060 w 3528060"/>
                  <a:gd name="connsiteY2" fmla="*/ 1280160 h 1668780"/>
                  <a:gd name="connsiteX3" fmla="*/ 1684020 w 3528060"/>
                  <a:gd name="connsiteY3" fmla="*/ 1668780 h 1668780"/>
                  <a:gd name="connsiteX4" fmla="*/ 0 w 3528060"/>
                  <a:gd name="connsiteY4" fmla="*/ 944880 h 1668780"/>
                  <a:gd name="connsiteX5" fmla="*/ 906780 w 3528060"/>
                  <a:gd name="connsiteY5" fmla="*/ 0 h 1668780"/>
                  <a:gd name="connsiteX0" fmla="*/ 906780 w 3528060"/>
                  <a:gd name="connsiteY0" fmla="*/ 0 h 1668780"/>
                  <a:gd name="connsiteX1" fmla="*/ 3263265 w 3528060"/>
                  <a:gd name="connsiteY1" fmla="*/ 281305 h 1668780"/>
                  <a:gd name="connsiteX2" fmla="*/ 3528060 w 3528060"/>
                  <a:gd name="connsiteY2" fmla="*/ 1280160 h 1668780"/>
                  <a:gd name="connsiteX3" fmla="*/ 1684020 w 3528060"/>
                  <a:gd name="connsiteY3" fmla="*/ 1668780 h 1668780"/>
                  <a:gd name="connsiteX4" fmla="*/ 0 w 3528060"/>
                  <a:gd name="connsiteY4" fmla="*/ 944880 h 1668780"/>
                  <a:gd name="connsiteX5" fmla="*/ 906780 w 3528060"/>
                  <a:gd name="connsiteY5" fmla="*/ 0 h 1668780"/>
                  <a:gd name="connsiteX0" fmla="*/ 919480 w 3528060"/>
                  <a:gd name="connsiteY0" fmla="*/ 0 h 1691005"/>
                  <a:gd name="connsiteX1" fmla="*/ 3263265 w 3528060"/>
                  <a:gd name="connsiteY1" fmla="*/ 303530 h 1691005"/>
                  <a:gd name="connsiteX2" fmla="*/ 3528060 w 3528060"/>
                  <a:gd name="connsiteY2" fmla="*/ 1302385 h 1691005"/>
                  <a:gd name="connsiteX3" fmla="*/ 1684020 w 3528060"/>
                  <a:gd name="connsiteY3" fmla="*/ 1691005 h 1691005"/>
                  <a:gd name="connsiteX4" fmla="*/ 0 w 3528060"/>
                  <a:gd name="connsiteY4" fmla="*/ 967105 h 1691005"/>
                  <a:gd name="connsiteX5" fmla="*/ 919480 w 3528060"/>
                  <a:gd name="connsiteY5" fmla="*/ 0 h 169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8060" h="1691005">
                    <a:moveTo>
                      <a:pt x="919480" y="0"/>
                    </a:moveTo>
                    <a:lnTo>
                      <a:pt x="3263265" y="303530"/>
                    </a:lnTo>
                    <a:lnTo>
                      <a:pt x="3528060" y="1302385"/>
                    </a:lnTo>
                    <a:lnTo>
                      <a:pt x="1684020" y="1691005"/>
                    </a:lnTo>
                    <a:lnTo>
                      <a:pt x="0" y="967105"/>
                    </a:lnTo>
                    <a:lnTo>
                      <a:pt x="919480" y="0"/>
                    </a:lnTo>
                    <a:close/>
                  </a:path>
                </a:pathLst>
              </a:custGeom>
              <a:gradFill>
                <a:gsLst>
                  <a:gs pos="100000">
                    <a:srgbClr val="1E2126"/>
                  </a:gs>
                  <a:gs pos="0">
                    <a:srgbClr val="12151A"/>
                  </a:gs>
                </a:gsLst>
                <a:lin ang="36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任意多边形 77"/>
              <p:cNvSpPr/>
              <p:nvPr/>
            </p:nvSpPr>
            <p:spPr>
              <a:xfrm>
                <a:off x="1638300" y="1790064"/>
                <a:ext cx="1795780" cy="3536315"/>
              </a:xfrm>
              <a:custGeom>
                <a:avLst/>
                <a:gdLst>
                  <a:gd name="connsiteX0" fmla="*/ 1775460 w 1775460"/>
                  <a:gd name="connsiteY0" fmla="*/ 2529840 h 3520440"/>
                  <a:gd name="connsiteX1" fmla="*/ 1303020 w 1775460"/>
                  <a:gd name="connsiteY1" fmla="*/ 129540 h 3520440"/>
                  <a:gd name="connsiteX2" fmla="*/ 228600 w 1775460"/>
                  <a:gd name="connsiteY2" fmla="*/ 0 h 3520440"/>
                  <a:gd name="connsiteX3" fmla="*/ 0 w 1775460"/>
                  <a:gd name="connsiteY3" fmla="*/ 1882140 h 3520440"/>
                  <a:gd name="connsiteX4" fmla="*/ 899160 w 1775460"/>
                  <a:gd name="connsiteY4" fmla="*/ 3520440 h 3520440"/>
                  <a:gd name="connsiteX5" fmla="*/ 1775460 w 1775460"/>
                  <a:gd name="connsiteY5" fmla="*/ 2529840 h 3520440"/>
                  <a:gd name="connsiteX0" fmla="*/ 1783080 w 1783080"/>
                  <a:gd name="connsiteY0" fmla="*/ 2545080 h 3520440"/>
                  <a:gd name="connsiteX1" fmla="*/ 1303020 w 1783080"/>
                  <a:gd name="connsiteY1" fmla="*/ 129540 h 3520440"/>
                  <a:gd name="connsiteX2" fmla="*/ 228600 w 1783080"/>
                  <a:gd name="connsiteY2" fmla="*/ 0 h 3520440"/>
                  <a:gd name="connsiteX3" fmla="*/ 0 w 1783080"/>
                  <a:gd name="connsiteY3" fmla="*/ 1882140 h 3520440"/>
                  <a:gd name="connsiteX4" fmla="*/ 899160 w 1783080"/>
                  <a:gd name="connsiteY4" fmla="*/ 3520440 h 3520440"/>
                  <a:gd name="connsiteX5" fmla="*/ 1783080 w 1783080"/>
                  <a:gd name="connsiteY5" fmla="*/ 2545080 h 3520440"/>
                  <a:gd name="connsiteX0" fmla="*/ 1775460 w 1775460"/>
                  <a:gd name="connsiteY0" fmla="*/ 2529840 h 3520440"/>
                  <a:gd name="connsiteX1" fmla="*/ 1303020 w 1775460"/>
                  <a:gd name="connsiteY1" fmla="*/ 129540 h 3520440"/>
                  <a:gd name="connsiteX2" fmla="*/ 228600 w 1775460"/>
                  <a:gd name="connsiteY2" fmla="*/ 0 h 3520440"/>
                  <a:gd name="connsiteX3" fmla="*/ 0 w 1775460"/>
                  <a:gd name="connsiteY3" fmla="*/ 1882140 h 3520440"/>
                  <a:gd name="connsiteX4" fmla="*/ 899160 w 1775460"/>
                  <a:gd name="connsiteY4" fmla="*/ 3520440 h 3520440"/>
                  <a:gd name="connsiteX5" fmla="*/ 1775460 w 1775460"/>
                  <a:gd name="connsiteY5" fmla="*/ 2529840 h 3520440"/>
                  <a:gd name="connsiteX0" fmla="*/ 1783080 w 1783080"/>
                  <a:gd name="connsiteY0" fmla="*/ 2545080 h 3520440"/>
                  <a:gd name="connsiteX1" fmla="*/ 1303020 w 1783080"/>
                  <a:gd name="connsiteY1" fmla="*/ 129540 h 3520440"/>
                  <a:gd name="connsiteX2" fmla="*/ 228600 w 1783080"/>
                  <a:gd name="connsiteY2" fmla="*/ 0 h 3520440"/>
                  <a:gd name="connsiteX3" fmla="*/ 0 w 1783080"/>
                  <a:gd name="connsiteY3" fmla="*/ 1882140 h 3520440"/>
                  <a:gd name="connsiteX4" fmla="*/ 899160 w 1783080"/>
                  <a:gd name="connsiteY4" fmla="*/ 3520440 h 3520440"/>
                  <a:gd name="connsiteX5" fmla="*/ 1783080 w 1783080"/>
                  <a:gd name="connsiteY5" fmla="*/ 2545080 h 3520440"/>
                  <a:gd name="connsiteX0" fmla="*/ 1783080 w 1783080"/>
                  <a:gd name="connsiteY0" fmla="*/ 2560955 h 3536315"/>
                  <a:gd name="connsiteX1" fmla="*/ 1303020 w 1783080"/>
                  <a:gd name="connsiteY1" fmla="*/ 145415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3080 w 1783080"/>
                  <a:gd name="connsiteY0" fmla="*/ 2560955 h 3536315"/>
                  <a:gd name="connsiteX1" fmla="*/ 1306195 w 1783080"/>
                  <a:gd name="connsiteY1" fmla="*/ 132715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3080 w 1783080"/>
                  <a:gd name="connsiteY0" fmla="*/ 2560955 h 3536315"/>
                  <a:gd name="connsiteX1" fmla="*/ 1315720 w 1783080"/>
                  <a:gd name="connsiteY1" fmla="*/ 142240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3080 w 1783080"/>
                  <a:gd name="connsiteY0" fmla="*/ 2560955 h 3536315"/>
                  <a:gd name="connsiteX1" fmla="*/ 1306195 w 1783080"/>
                  <a:gd name="connsiteY1" fmla="*/ 135096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9430 w 1789430"/>
                  <a:gd name="connsiteY0" fmla="*/ 2554605 h 3536315"/>
                  <a:gd name="connsiteX1" fmla="*/ 1306195 w 1789430"/>
                  <a:gd name="connsiteY1" fmla="*/ 135096 h 3536315"/>
                  <a:gd name="connsiteX2" fmla="*/ 241300 w 1789430"/>
                  <a:gd name="connsiteY2" fmla="*/ 0 h 3536315"/>
                  <a:gd name="connsiteX3" fmla="*/ 0 w 1789430"/>
                  <a:gd name="connsiteY3" fmla="*/ 1898015 h 3536315"/>
                  <a:gd name="connsiteX4" fmla="*/ 899160 w 1789430"/>
                  <a:gd name="connsiteY4" fmla="*/ 3536315 h 3536315"/>
                  <a:gd name="connsiteX5" fmla="*/ 1789430 w 1789430"/>
                  <a:gd name="connsiteY5" fmla="*/ 2554605 h 3536315"/>
                  <a:gd name="connsiteX0" fmla="*/ 1795780 w 1795780"/>
                  <a:gd name="connsiteY0" fmla="*/ 2554605 h 3536315"/>
                  <a:gd name="connsiteX1" fmla="*/ 1306195 w 1795780"/>
                  <a:gd name="connsiteY1" fmla="*/ 135096 h 3536315"/>
                  <a:gd name="connsiteX2" fmla="*/ 241300 w 1795780"/>
                  <a:gd name="connsiteY2" fmla="*/ 0 h 3536315"/>
                  <a:gd name="connsiteX3" fmla="*/ 0 w 1795780"/>
                  <a:gd name="connsiteY3" fmla="*/ 1898015 h 3536315"/>
                  <a:gd name="connsiteX4" fmla="*/ 899160 w 1795780"/>
                  <a:gd name="connsiteY4" fmla="*/ 3536315 h 3536315"/>
                  <a:gd name="connsiteX5" fmla="*/ 1795780 w 1795780"/>
                  <a:gd name="connsiteY5" fmla="*/ 2554605 h 353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5780" h="3536315">
                    <a:moveTo>
                      <a:pt x="1795780" y="2554605"/>
                    </a:moveTo>
                    <a:lnTo>
                      <a:pt x="1306195" y="135096"/>
                    </a:lnTo>
                    <a:lnTo>
                      <a:pt x="241300" y="0"/>
                    </a:lnTo>
                    <a:lnTo>
                      <a:pt x="0" y="1898015"/>
                    </a:lnTo>
                    <a:lnTo>
                      <a:pt x="899160" y="3536315"/>
                    </a:lnTo>
                    <a:lnTo>
                      <a:pt x="1795780" y="2554605"/>
                    </a:lnTo>
                    <a:close/>
                  </a:path>
                </a:pathLst>
              </a:custGeom>
              <a:gradFill>
                <a:gsLst>
                  <a:gs pos="85000">
                    <a:srgbClr val="1B1E23"/>
                  </a:gs>
                  <a:gs pos="0">
                    <a:srgbClr val="12151A"/>
                  </a:gs>
                </a:gsLst>
                <a:lin ang="36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5" name="组合 494"/>
            <p:cNvGrpSpPr/>
            <p:nvPr/>
          </p:nvGrpSpPr>
          <p:grpSpPr>
            <a:xfrm>
              <a:off x="-402034" y="5240885"/>
              <a:ext cx="2118518" cy="2053130"/>
              <a:chOff x="1638300" y="472440"/>
              <a:chExt cx="5755481" cy="5577839"/>
            </a:xfrm>
          </p:grpSpPr>
          <p:sp>
            <p:nvSpPr>
              <p:cNvPr id="496" name="任意多边形 71"/>
              <p:cNvSpPr/>
              <p:nvPr/>
            </p:nvSpPr>
            <p:spPr>
              <a:xfrm>
                <a:off x="1941534" y="501041"/>
                <a:ext cx="5436296" cy="5073041"/>
              </a:xfrm>
              <a:custGeom>
                <a:avLst/>
                <a:gdLst>
                  <a:gd name="connsiteX0" fmla="*/ 3118981 w 5436296"/>
                  <a:gd name="connsiteY0" fmla="*/ 0 h 5073041"/>
                  <a:gd name="connsiteX1" fmla="*/ 5436296 w 5436296"/>
                  <a:gd name="connsiteY1" fmla="*/ 2254685 h 5073041"/>
                  <a:gd name="connsiteX2" fmla="*/ 4133589 w 5436296"/>
                  <a:gd name="connsiteY2" fmla="*/ 5073041 h 5073041"/>
                  <a:gd name="connsiteX3" fmla="*/ 638828 w 5436296"/>
                  <a:gd name="connsiteY3" fmla="*/ 4759891 h 5073041"/>
                  <a:gd name="connsiteX4" fmla="*/ 0 w 5436296"/>
                  <a:gd name="connsiteY4" fmla="*/ 1302707 h 5073041"/>
                  <a:gd name="connsiteX5" fmla="*/ 3118981 w 5436296"/>
                  <a:gd name="connsiteY5" fmla="*/ 0 h 5073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6296" h="5073041">
                    <a:moveTo>
                      <a:pt x="3118981" y="0"/>
                    </a:moveTo>
                    <a:lnTo>
                      <a:pt x="5436296" y="2254685"/>
                    </a:lnTo>
                    <a:lnTo>
                      <a:pt x="4133589" y="5073041"/>
                    </a:lnTo>
                    <a:lnTo>
                      <a:pt x="638828" y="4759891"/>
                    </a:lnTo>
                    <a:lnTo>
                      <a:pt x="0" y="1302707"/>
                    </a:lnTo>
                    <a:lnTo>
                      <a:pt x="3118981" y="0"/>
                    </a:lnTo>
                    <a:close/>
                  </a:path>
                </a:pathLst>
              </a:custGeom>
              <a:solidFill>
                <a:srgbClr val="33353A"/>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en-US"/>
              </a:p>
            </p:txBody>
          </p:sp>
          <p:sp>
            <p:nvSpPr>
              <p:cNvPr id="497" name="任意多边形 72"/>
              <p:cNvSpPr/>
              <p:nvPr/>
            </p:nvSpPr>
            <p:spPr>
              <a:xfrm>
                <a:off x="2959101" y="967740"/>
                <a:ext cx="3834606" cy="3680460"/>
              </a:xfrm>
              <a:custGeom>
                <a:avLst/>
                <a:gdLst>
                  <a:gd name="connsiteX0" fmla="*/ 2156460 w 3810000"/>
                  <a:gd name="connsiteY0" fmla="*/ 0 h 3680460"/>
                  <a:gd name="connsiteX1" fmla="*/ 3810000 w 3810000"/>
                  <a:gd name="connsiteY1" fmla="*/ 1638300 h 3680460"/>
                  <a:gd name="connsiteX2" fmla="*/ 2827020 w 3810000"/>
                  <a:gd name="connsiteY2" fmla="*/ 3680460 h 3680460"/>
                  <a:gd name="connsiteX3" fmla="*/ 480060 w 3810000"/>
                  <a:gd name="connsiteY3" fmla="*/ 3375660 h 3680460"/>
                  <a:gd name="connsiteX4" fmla="*/ 0 w 3810000"/>
                  <a:gd name="connsiteY4" fmla="*/ 960120 h 3680460"/>
                  <a:gd name="connsiteX5" fmla="*/ 2156460 w 3810000"/>
                  <a:gd name="connsiteY5" fmla="*/ 0 h 3680460"/>
                  <a:gd name="connsiteX0" fmla="*/ 2156460 w 3819525"/>
                  <a:gd name="connsiteY0" fmla="*/ 0 h 3680460"/>
                  <a:gd name="connsiteX1" fmla="*/ 3819525 w 3819525"/>
                  <a:gd name="connsiteY1" fmla="*/ 1628775 h 3680460"/>
                  <a:gd name="connsiteX2" fmla="*/ 2827020 w 3819525"/>
                  <a:gd name="connsiteY2" fmla="*/ 3680460 h 3680460"/>
                  <a:gd name="connsiteX3" fmla="*/ 480060 w 3819525"/>
                  <a:gd name="connsiteY3" fmla="*/ 3375660 h 3680460"/>
                  <a:gd name="connsiteX4" fmla="*/ 0 w 3819525"/>
                  <a:gd name="connsiteY4" fmla="*/ 960120 h 3680460"/>
                  <a:gd name="connsiteX5" fmla="*/ 2156460 w 3819525"/>
                  <a:gd name="connsiteY5" fmla="*/ 0 h 3680460"/>
                  <a:gd name="connsiteX0" fmla="*/ 2156460 w 3821906"/>
                  <a:gd name="connsiteY0" fmla="*/ 0 h 3680460"/>
                  <a:gd name="connsiteX1" fmla="*/ 3821906 w 3821906"/>
                  <a:gd name="connsiteY1" fmla="*/ 1626394 h 3680460"/>
                  <a:gd name="connsiteX2" fmla="*/ 2827020 w 3821906"/>
                  <a:gd name="connsiteY2" fmla="*/ 3680460 h 3680460"/>
                  <a:gd name="connsiteX3" fmla="*/ 480060 w 3821906"/>
                  <a:gd name="connsiteY3" fmla="*/ 3375660 h 3680460"/>
                  <a:gd name="connsiteX4" fmla="*/ 0 w 3821906"/>
                  <a:gd name="connsiteY4" fmla="*/ 960120 h 3680460"/>
                  <a:gd name="connsiteX5" fmla="*/ 2156460 w 3821906"/>
                  <a:gd name="connsiteY5" fmla="*/ 0 h 3680460"/>
                  <a:gd name="connsiteX0" fmla="*/ 2169160 w 3834606"/>
                  <a:gd name="connsiteY0" fmla="*/ 0 h 3680460"/>
                  <a:gd name="connsiteX1" fmla="*/ 3834606 w 3834606"/>
                  <a:gd name="connsiteY1" fmla="*/ 1626394 h 3680460"/>
                  <a:gd name="connsiteX2" fmla="*/ 2839720 w 3834606"/>
                  <a:gd name="connsiteY2" fmla="*/ 3680460 h 3680460"/>
                  <a:gd name="connsiteX3" fmla="*/ 492760 w 3834606"/>
                  <a:gd name="connsiteY3" fmla="*/ 3375660 h 3680460"/>
                  <a:gd name="connsiteX4" fmla="*/ 0 w 3834606"/>
                  <a:gd name="connsiteY4" fmla="*/ 953770 h 3680460"/>
                  <a:gd name="connsiteX5" fmla="*/ 2169160 w 3834606"/>
                  <a:gd name="connsiteY5" fmla="*/ 0 h 3680460"/>
                  <a:gd name="connsiteX0" fmla="*/ 2169160 w 3834606"/>
                  <a:gd name="connsiteY0" fmla="*/ 0 h 3680460"/>
                  <a:gd name="connsiteX1" fmla="*/ 3834606 w 3834606"/>
                  <a:gd name="connsiteY1" fmla="*/ 1626394 h 3680460"/>
                  <a:gd name="connsiteX2" fmla="*/ 2839720 w 3834606"/>
                  <a:gd name="connsiteY2" fmla="*/ 3680460 h 3680460"/>
                  <a:gd name="connsiteX3" fmla="*/ 492760 w 3834606"/>
                  <a:gd name="connsiteY3" fmla="*/ 3375660 h 3680460"/>
                  <a:gd name="connsiteX4" fmla="*/ 0 w 3834606"/>
                  <a:gd name="connsiteY4" fmla="*/ 953770 h 3680460"/>
                  <a:gd name="connsiteX5" fmla="*/ 2169160 w 3834606"/>
                  <a:gd name="connsiteY5" fmla="*/ 0 h 3680460"/>
                  <a:gd name="connsiteX0" fmla="*/ 2169160 w 3834606"/>
                  <a:gd name="connsiteY0" fmla="*/ 0 h 3680460"/>
                  <a:gd name="connsiteX1" fmla="*/ 3834606 w 3834606"/>
                  <a:gd name="connsiteY1" fmla="*/ 1626394 h 3680460"/>
                  <a:gd name="connsiteX2" fmla="*/ 2839720 w 3834606"/>
                  <a:gd name="connsiteY2" fmla="*/ 3680460 h 3680460"/>
                  <a:gd name="connsiteX3" fmla="*/ 492760 w 3834606"/>
                  <a:gd name="connsiteY3" fmla="*/ 3375660 h 3680460"/>
                  <a:gd name="connsiteX4" fmla="*/ 0 w 3834606"/>
                  <a:gd name="connsiteY4" fmla="*/ 953770 h 3680460"/>
                  <a:gd name="connsiteX5" fmla="*/ 2169160 w 3834606"/>
                  <a:gd name="connsiteY5" fmla="*/ 0 h 368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4606" h="3680460">
                    <a:moveTo>
                      <a:pt x="2169160" y="0"/>
                    </a:moveTo>
                    <a:lnTo>
                      <a:pt x="3834606" y="1626394"/>
                    </a:lnTo>
                    <a:lnTo>
                      <a:pt x="2839720" y="3680460"/>
                    </a:lnTo>
                    <a:lnTo>
                      <a:pt x="492760" y="3375660"/>
                    </a:lnTo>
                    <a:lnTo>
                      <a:pt x="0" y="953770"/>
                    </a:lnTo>
                    <a:lnTo>
                      <a:pt x="2169160" y="0"/>
                    </a:lnTo>
                    <a:close/>
                  </a:path>
                </a:pathLst>
              </a:custGeom>
              <a:gradFill>
                <a:gsLst>
                  <a:gs pos="100000">
                    <a:srgbClr val="1C1F24"/>
                  </a:gs>
                  <a:gs pos="0">
                    <a:srgbClr val="282B30"/>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任意多边形 73"/>
              <p:cNvSpPr/>
              <p:nvPr/>
            </p:nvSpPr>
            <p:spPr>
              <a:xfrm>
                <a:off x="1885316" y="472440"/>
                <a:ext cx="3235166" cy="1437640"/>
              </a:xfrm>
              <a:custGeom>
                <a:avLst/>
                <a:gdLst>
                  <a:gd name="connsiteX0" fmla="*/ 1059180 w 3223260"/>
                  <a:gd name="connsiteY0" fmla="*/ 1424940 h 1424940"/>
                  <a:gd name="connsiteX1" fmla="*/ 3223260 w 3223260"/>
                  <a:gd name="connsiteY1" fmla="*/ 464820 h 1424940"/>
                  <a:gd name="connsiteX2" fmla="*/ 3162300 w 3223260"/>
                  <a:gd name="connsiteY2" fmla="*/ 0 h 1424940"/>
                  <a:gd name="connsiteX3" fmla="*/ 2773680 w 3223260"/>
                  <a:gd name="connsiteY3" fmla="*/ 60960 h 1424940"/>
                  <a:gd name="connsiteX4" fmla="*/ 350520 w 3223260"/>
                  <a:gd name="connsiteY4" fmla="*/ 1074420 h 1424940"/>
                  <a:gd name="connsiteX5" fmla="*/ 0 w 3223260"/>
                  <a:gd name="connsiteY5" fmla="*/ 1310640 h 1424940"/>
                  <a:gd name="connsiteX6" fmla="*/ 1059180 w 3223260"/>
                  <a:gd name="connsiteY6" fmla="*/ 1424940 h 1424940"/>
                  <a:gd name="connsiteX0" fmla="*/ 1056005 w 3220085"/>
                  <a:gd name="connsiteY0" fmla="*/ 1424940 h 1424940"/>
                  <a:gd name="connsiteX1" fmla="*/ 3220085 w 3220085"/>
                  <a:gd name="connsiteY1" fmla="*/ 464820 h 1424940"/>
                  <a:gd name="connsiteX2" fmla="*/ 3159125 w 3220085"/>
                  <a:gd name="connsiteY2" fmla="*/ 0 h 1424940"/>
                  <a:gd name="connsiteX3" fmla="*/ 2770505 w 3220085"/>
                  <a:gd name="connsiteY3" fmla="*/ 60960 h 1424940"/>
                  <a:gd name="connsiteX4" fmla="*/ 347345 w 3220085"/>
                  <a:gd name="connsiteY4" fmla="*/ 1074420 h 1424940"/>
                  <a:gd name="connsiteX5" fmla="*/ 0 w 3220085"/>
                  <a:gd name="connsiteY5" fmla="*/ 1320165 h 1424940"/>
                  <a:gd name="connsiteX6" fmla="*/ 1056005 w 3220085"/>
                  <a:gd name="connsiteY6" fmla="*/ 1424940 h 1424940"/>
                  <a:gd name="connsiteX0" fmla="*/ 1078230 w 3220085"/>
                  <a:gd name="connsiteY0" fmla="*/ 1431290 h 1431290"/>
                  <a:gd name="connsiteX1" fmla="*/ 3220085 w 3220085"/>
                  <a:gd name="connsiteY1" fmla="*/ 464820 h 1431290"/>
                  <a:gd name="connsiteX2" fmla="*/ 3159125 w 3220085"/>
                  <a:gd name="connsiteY2" fmla="*/ 0 h 1431290"/>
                  <a:gd name="connsiteX3" fmla="*/ 2770505 w 3220085"/>
                  <a:gd name="connsiteY3" fmla="*/ 60960 h 1431290"/>
                  <a:gd name="connsiteX4" fmla="*/ 347345 w 3220085"/>
                  <a:gd name="connsiteY4" fmla="*/ 1074420 h 1431290"/>
                  <a:gd name="connsiteX5" fmla="*/ 0 w 3220085"/>
                  <a:gd name="connsiteY5" fmla="*/ 1320165 h 1431290"/>
                  <a:gd name="connsiteX6" fmla="*/ 1078230 w 3220085"/>
                  <a:gd name="connsiteY6" fmla="*/ 1431290 h 1431290"/>
                  <a:gd name="connsiteX0" fmla="*/ 1062355 w 3220085"/>
                  <a:gd name="connsiteY0" fmla="*/ 1437640 h 1437640"/>
                  <a:gd name="connsiteX1" fmla="*/ 3220085 w 3220085"/>
                  <a:gd name="connsiteY1" fmla="*/ 464820 h 1437640"/>
                  <a:gd name="connsiteX2" fmla="*/ 3159125 w 3220085"/>
                  <a:gd name="connsiteY2" fmla="*/ 0 h 1437640"/>
                  <a:gd name="connsiteX3" fmla="*/ 2770505 w 3220085"/>
                  <a:gd name="connsiteY3" fmla="*/ 60960 h 1437640"/>
                  <a:gd name="connsiteX4" fmla="*/ 347345 w 3220085"/>
                  <a:gd name="connsiteY4" fmla="*/ 1074420 h 1437640"/>
                  <a:gd name="connsiteX5" fmla="*/ 0 w 3220085"/>
                  <a:gd name="connsiteY5" fmla="*/ 1320165 h 1437640"/>
                  <a:gd name="connsiteX6" fmla="*/ 1062355 w 3220085"/>
                  <a:gd name="connsiteY6" fmla="*/ 1437640 h 1437640"/>
                  <a:gd name="connsiteX0" fmla="*/ 1062355 w 3232785"/>
                  <a:gd name="connsiteY0" fmla="*/ 1437640 h 1437640"/>
                  <a:gd name="connsiteX1" fmla="*/ 3232785 w 3232785"/>
                  <a:gd name="connsiteY1" fmla="*/ 480695 h 1437640"/>
                  <a:gd name="connsiteX2" fmla="*/ 3159125 w 3232785"/>
                  <a:gd name="connsiteY2" fmla="*/ 0 h 1437640"/>
                  <a:gd name="connsiteX3" fmla="*/ 2770505 w 3232785"/>
                  <a:gd name="connsiteY3" fmla="*/ 60960 h 1437640"/>
                  <a:gd name="connsiteX4" fmla="*/ 347345 w 3232785"/>
                  <a:gd name="connsiteY4" fmla="*/ 1074420 h 1437640"/>
                  <a:gd name="connsiteX5" fmla="*/ 0 w 3232785"/>
                  <a:gd name="connsiteY5" fmla="*/ 1320165 h 1437640"/>
                  <a:gd name="connsiteX6" fmla="*/ 1062355 w 3232785"/>
                  <a:gd name="connsiteY6" fmla="*/ 1437640 h 1437640"/>
                  <a:gd name="connsiteX0" fmla="*/ 1062355 w 3235166"/>
                  <a:gd name="connsiteY0" fmla="*/ 1437640 h 1437640"/>
                  <a:gd name="connsiteX1" fmla="*/ 3235166 w 3235166"/>
                  <a:gd name="connsiteY1" fmla="*/ 480695 h 1437640"/>
                  <a:gd name="connsiteX2" fmla="*/ 3159125 w 3235166"/>
                  <a:gd name="connsiteY2" fmla="*/ 0 h 1437640"/>
                  <a:gd name="connsiteX3" fmla="*/ 2770505 w 3235166"/>
                  <a:gd name="connsiteY3" fmla="*/ 60960 h 1437640"/>
                  <a:gd name="connsiteX4" fmla="*/ 347345 w 3235166"/>
                  <a:gd name="connsiteY4" fmla="*/ 1074420 h 1437640"/>
                  <a:gd name="connsiteX5" fmla="*/ 0 w 3235166"/>
                  <a:gd name="connsiteY5" fmla="*/ 1320165 h 1437640"/>
                  <a:gd name="connsiteX6" fmla="*/ 1062355 w 3235166"/>
                  <a:gd name="connsiteY6" fmla="*/ 1437640 h 143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5166" h="1437640">
                    <a:moveTo>
                      <a:pt x="1062355" y="1437640"/>
                    </a:moveTo>
                    <a:lnTo>
                      <a:pt x="3235166" y="480695"/>
                    </a:lnTo>
                    <a:lnTo>
                      <a:pt x="3159125" y="0"/>
                    </a:lnTo>
                    <a:lnTo>
                      <a:pt x="2770505" y="60960"/>
                    </a:lnTo>
                    <a:lnTo>
                      <a:pt x="347345" y="1074420"/>
                    </a:lnTo>
                    <a:lnTo>
                      <a:pt x="0" y="1320165"/>
                    </a:lnTo>
                    <a:lnTo>
                      <a:pt x="1062355" y="1437640"/>
                    </a:lnTo>
                    <a:close/>
                  </a:path>
                </a:pathLst>
              </a:custGeom>
              <a:gradFill>
                <a:gsLst>
                  <a:gs pos="0">
                    <a:srgbClr val="15181D"/>
                  </a:gs>
                  <a:gs pos="100000">
                    <a:srgbClr val="272A2F"/>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任意多边形 74"/>
              <p:cNvSpPr/>
              <p:nvPr/>
            </p:nvSpPr>
            <p:spPr>
              <a:xfrm>
                <a:off x="5052060" y="472440"/>
                <a:ext cx="2339340" cy="2270760"/>
              </a:xfrm>
              <a:custGeom>
                <a:avLst/>
                <a:gdLst>
                  <a:gd name="connsiteX0" fmla="*/ 0 w 2339340"/>
                  <a:gd name="connsiteY0" fmla="*/ 0 h 2270760"/>
                  <a:gd name="connsiteX1" fmla="*/ 83820 w 2339340"/>
                  <a:gd name="connsiteY1" fmla="*/ 457200 h 2270760"/>
                  <a:gd name="connsiteX2" fmla="*/ 1752600 w 2339340"/>
                  <a:gd name="connsiteY2" fmla="*/ 2103120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3820 w 2339340"/>
                  <a:gd name="connsiteY1" fmla="*/ 457200 h 2270760"/>
                  <a:gd name="connsiteX2" fmla="*/ 1757363 w 2339340"/>
                  <a:gd name="connsiteY2" fmla="*/ 2112645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3820 w 2339340"/>
                  <a:gd name="connsiteY1" fmla="*/ 457200 h 2270760"/>
                  <a:gd name="connsiteX2" fmla="*/ 1752601 w 2339340"/>
                  <a:gd name="connsiteY2" fmla="*/ 2110264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0645 w 2339340"/>
                  <a:gd name="connsiteY1" fmla="*/ 476250 h 2270760"/>
                  <a:gd name="connsiteX2" fmla="*/ 1752601 w 2339340"/>
                  <a:gd name="connsiteY2" fmla="*/ 2110264 h 2270760"/>
                  <a:gd name="connsiteX3" fmla="*/ 2339340 w 2339340"/>
                  <a:gd name="connsiteY3" fmla="*/ 2270760 h 2270760"/>
                  <a:gd name="connsiteX4" fmla="*/ 1219200 w 2339340"/>
                  <a:gd name="connsiteY4" fmla="*/ 937260 h 2270760"/>
                  <a:gd name="connsiteX5" fmla="*/ 0 w 2339340"/>
                  <a:gd name="connsiteY5" fmla="*/ 0 h 2270760"/>
                  <a:gd name="connsiteX0" fmla="*/ 0 w 2339340"/>
                  <a:gd name="connsiteY0" fmla="*/ 0 h 2270760"/>
                  <a:gd name="connsiteX1" fmla="*/ 83026 w 2339340"/>
                  <a:gd name="connsiteY1" fmla="*/ 483393 h 2270760"/>
                  <a:gd name="connsiteX2" fmla="*/ 1752601 w 2339340"/>
                  <a:gd name="connsiteY2" fmla="*/ 2110264 h 2270760"/>
                  <a:gd name="connsiteX3" fmla="*/ 2339340 w 2339340"/>
                  <a:gd name="connsiteY3" fmla="*/ 2270760 h 2270760"/>
                  <a:gd name="connsiteX4" fmla="*/ 1219200 w 2339340"/>
                  <a:gd name="connsiteY4" fmla="*/ 937260 h 2270760"/>
                  <a:gd name="connsiteX5" fmla="*/ 0 w 2339340"/>
                  <a:gd name="connsiteY5" fmla="*/ 0 h 227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9340" h="2270760">
                    <a:moveTo>
                      <a:pt x="0" y="0"/>
                    </a:moveTo>
                    <a:lnTo>
                      <a:pt x="83026" y="483393"/>
                    </a:lnTo>
                    <a:lnTo>
                      <a:pt x="1752601" y="2110264"/>
                    </a:lnTo>
                    <a:lnTo>
                      <a:pt x="2339340" y="2270760"/>
                    </a:lnTo>
                    <a:lnTo>
                      <a:pt x="1219200" y="937260"/>
                    </a:lnTo>
                    <a:lnTo>
                      <a:pt x="0" y="0"/>
                    </a:lnTo>
                    <a:close/>
                  </a:path>
                </a:pathLst>
              </a:custGeom>
              <a:gradFill>
                <a:gsLst>
                  <a:gs pos="0">
                    <a:srgbClr val="1D2025"/>
                  </a:gs>
                  <a:gs pos="100000">
                    <a:srgbClr val="12151A"/>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任意多边形 75"/>
              <p:cNvSpPr/>
              <p:nvPr/>
            </p:nvSpPr>
            <p:spPr>
              <a:xfrm>
                <a:off x="5808980" y="2597465"/>
                <a:ext cx="1584801" cy="3048953"/>
              </a:xfrm>
              <a:custGeom>
                <a:avLst/>
                <a:gdLst>
                  <a:gd name="connsiteX0" fmla="*/ 998220 w 1577340"/>
                  <a:gd name="connsiteY0" fmla="*/ 0 h 2720340"/>
                  <a:gd name="connsiteX1" fmla="*/ 1577340 w 1577340"/>
                  <a:gd name="connsiteY1" fmla="*/ 144780 h 2720340"/>
                  <a:gd name="connsiteX2" fmla="*/ 1082040 w 1577340"/>
                  <a:gd name="connsiteY2" fmla="*/ 1943100 h 2720340"/>
                  <a:gd name="connsiteX3" fmla="*/ 495300 w 1577340"/>
                  <a:gd name="connsiteY3" fmla="*/ 2720340 h 2720340"/>
                  <a:gd name="connsiteX4" fmla="*/ 0 w 1577340"/>
                  <a:gd name="connsiteY4" fmla="*/ 2057400 h 2720340"/>
                  <a:gd name="connsiteX5" fmla="*/ 998220 w 1577340"/>
                  <a:gd name="connsiteY5" fmla="*/ 0 h 2720340"/>
                  <a:gd name="connsiteX0" fmla="*/ 998220 w 1577340"/>
                  <a:gd name="connsiteY0" fmla="*/ 0 h 3025140"/>
                  <a:gd name="connsiteX1" fmla="*/ 1577340 w 1577340"/>
                  <a:gd name="connsiteY1" fmla="*/ 144780 h 3025140"/>
                  <a:gd name="connsiteX2" fmla="*/ 1082040 w 1577340"/>
                  <a:gd name="connsiteY2" fmla="*/ 1943100 h 3025140"/>
                  <a:gd name="connsiteX3" fmla="*/ 251460 w 1577340"/>
                  <a:gd name="connsiteY3" fmla="*/ 3025140 h 3025140"/>
                  <a:gd name="connsiteX4" fmla="*/ 0 w 1577340"/>
                  <a:gd name="connsiteY4" fmla="*/ 2057400 h 3025140"/>
                  <a:gd name="connsiteX5" fmla="*/ 998220 w 1577340"/>
                  <a:gd name="connsiteY5" fmla="*/ 0 h 3025140"/>
                  <a:gd name="connsiteX0" fmla="*/ 982980 w 1562100"/>
                  <a:gd name="connsiteY0" fmla="*/ 0 h 3025140"/>
                  <a:gd name="connsiteX1" fmla="*/ 1562100 w 1562100"/>
                  <a:gd name="connsiteY1" fmla="*/ 144780 h 3025140"/>
                  <a:gd name="connsiteX2" fmla="*/ 1066800 w 1562100"/>
                  <a:gd name="connsiteY2" fmla="*/ 1943100 h 3025140"/>
                  <a:gd name="connsiteX3" fmla="*/ 236220 w 1562100"/>
                  <a:gd name="connsiteY3" fmla="*/ 3025140 h 3025140"/>
                  <a:gd name="connsiteX4" fmla="*/ 0 w 1562100"/>
                  <a:gd name="connsiteY4" fmla="*/ 2057400 h 3025140"/>
                  <a:gd name="connsiteX5" fmla="*/ 982980 w 1562100"/>
                  <a:gd name="connsiteY5" fmla="*/ 0 h 3025140"/>
                  <a:gd name="connsiteX0" fmla="*/ 982980 w 1562100"/>
                  <a:gd name="connsiteY0" fmla="*/ 0 h 3025140"/>
                  <a:gd name="connsiteX1" fmla="*/ 1562100 w 1562100"/>
                  <a:gd name="connsiteY1" fmla="*/ 144780 h 3025140"/>
                  <a:gd name="connsiteX2" fmla="*/ 1066800 w 1562100"/>
                  <a:gd name="connsiteY2" fmla="*/ 1943100 h 3025140"/>
                  <a:gd name="connsiteX3" fmla="*/ 236220 w 1562100"/>
                  <a:gd name="connsiteY3" fmla="*/ 3025140 h 3025140"/>
                  <a:gd name="connsiteX4" fmla="*/ 0 w 1562100"/>
                  <a:gd name="connsiteY4" fmla="*/ 2049780 h 3025140"/>
                  <a:gd name="connsiteX5" fmla="*/ 982980 w 1562100"/>
                  <a:gd name="connsiteY5" fmla="*/ 0 h 3025140"/>
                  <a:gd name="connsiteX0" fmla="*/ 998220 w 1577340"/>
                  <a:gd name="connsiteY0" fmla="*/ 0 h 3025140"/>
                  <a:gd name="connsiteX1" fmla="*/ 1577340 w 1577340"/>
                  <a:gd name="connsiteY1" fmla="*/ 144780 h 3025140"/>
                  <a:gd name="connsiteX2" fmla="*/ 1082040 w 1577340"/>
                  <a:gd name="connsiteY2" fmla="*/ 1943100 h 3025140"/>
                  <a:gd name="connsiteX3" fmla="*/ 251460 w 1577340"/>
                  <a:gd name="connsiteY3" fmla="*/ 3025140 h 3025140"/>
                  <a:gd name="connsiteX4" fmla="*/ 0 w 1577340"/>
                  <a:gd name="connsiteY4" fmla="*/ 2057400 h 3025140"/>
                  <a:gd name="connsiteX5" fmla="*/ 998220 w 1577340"/>
                  <a:gd name="connsiteY5" fmla="*/ 0 h 3025140"/>
                  <a:gd name="connsiteX0" fmla="*/ 982980 w 1562100"/>
                  <a:gd name="connsiteY0" fmla="*/ 0 h 3025140"/>
                  <a:gd name="connsiteX1" fmla="*/ 1562100 w 1562100"/>
                  <a:gd name="connsiteY1" fmla="*/ 144780 h 3025140"/>
                  <a:gd name="connsiteX2" fmla="*/ 1066800 w 1562100"/>
                  <a:gd name="connsiteY2" fmla="*/ 1943100 h 3025140"/>
                  <a:gd name="connsiteX3" fmla="*/ 236220 w 1562100"/>
                  <a:gd name="connsiteY3" fmla="*/ 3025140 h 3025140"/>
                  <a:gd name="connsiteX4" fmla="*/ 0 w 1562100"/>
                  <a:gd name="connsiteY4" fmla="*/ 2057400 h 3025140"/>
                  <a:gd name="connsiteX5" fmla="*/ 982980 w 1562100"/>
                  <a:gd name="connsiteY5" fmla="*/ 0 h 3025140"/>
                  <a:gd name="connsiteX0" fmla="*/ 990600 w 1569720"/>
                  <a:gd name="connsiteY0" fmla="*/ 0 h 3025140"/>
                  <a:gd name="connsiteX1" fmla="*/ 1569720 w 1569720"/>
                  <a:gd name="connsiteY1" fmla="*/ 144780 h 3025140"/>
                  <a:gd name="connsiteX2" fmla="*/ 1074420 w 1569720"/>
                  <a:gd name="connsiteY2" fmla="*/ 1943100 h 3025140"/>
                  <a:gd name="connsiteX3" fmla="*/ 243840 w 1569720"/>
                  <a:gd name="connsiteY3" fmla="*/ 3025140 h 3025140"/>
                  <a:gd name="connsiteX4" fmla="*/ 0 w 1569720"/>
                  <a:gd name="connsiteY4" fmla="*/ 2049780 h 3025140"/>
                  <a:gd name="connsiteX5" fmla="*/ 990600 w 1569720"/>
                  <a:gd name="connsiteY5" fmla="*/ 0 h 3025140"/>
                  <a:gd name="connsiteX0" fmla="*/ 990600 w 1569720"/>
                  <a:gd name="connsiteY0" fmla="*/ 0 h 3025140"/>
                  <a:gd name="connsiteX1" fmla="*/ 1569720 w 1569720"/>
                  <a:gd name="connsiteY1" fmla="*/ 144780 h 3025140"/>
                  <a:gd name="connsiteX2" fmla="*/ 1074420 w 1569720"/>
                  <a:gd name="connsiteY2" fmla="*/ 1943100 h 3025140"/>
                  <a:gd name="connsiteX3" fmla="*/ 243840 w 1569720"/>
                  <a:gd name="connsiteY3" fmla="*/ 3025140 h 3025140"/>
                  <a:gd name="connsiteX4" fmla="*/ 0 w 1569720"/>
                  <a:gd name="connsiteY4" fmla="*/ 2049780 h 3025140"/>
                  <a:gd name="connsiteX5" fmla="*/ 990600 w 1569720"/>
                  <a:gd name="connsiteY5" fmla="*/ 0 h 3025140"/>
                  <a:gd name="connsiteX0" fmla="*/ 990600 w 1569720"/>
                  <a:gd name="connsiteY0" fmla="*/ 0 h 3025140"/>
                  <a:gd name="connsiteX1" fmla="*/ 1569720 w 1569720"/>
                  <a:gd name="connsiteY1" fmla="*/ 144780 h 3025140"/>
                  <a:gd name="connsiteX2" fmla="*/ 1074420 w 1569720"/>
                  <a:gd name="connsiteY2" fmla="*/ 1943100 h 3025140"/>
                  <a:gd name="connsiteX3" fmla="*/ 243840 w 1569720"/>
                  <a:gd name="connsiteY3" fmla="*/ 3025140 h 3025140"/>
                  <a:gd name="connsiteX4" fmla="*/ 0 w 1569720"/>
                  <a:gd name="connsiteY4" fmla="*/ 2057400 h 3025140"/>
                  <a:gd name="connsiteX5" fmla="*/ 990600 w 1569720"/>
                  <a:gd name="connsiteY5" fmla="*/ 0 h 3025140"/>
                  <a:gd name="connsiteX0" fmla="*/ 990600 w 1572101"/>
                  <a:gd name="connsiteY0" fmla="*/ 0 h 3025140"/>
                  <a:gd name="connsiteX1" fmla="*/ 1572101 w 1572101"/>
                  <a:gd name="connsiteY1" fmla="*/ 125730 h 3025140"/>
                  <a:gd name="connsiteX2" fmla="*/ 1074420 w 1572101"/>
                  <a:gd name="connsiteY2" fmla="*/ 1943100 h 3025140"/>
                  <a:gd name="connsiteX3" fmla="*/ 243840 w 1572101"/>
                  <a:gd name="connsiteY3" fmla="*/ 3025140 h 3025140"/>
                  <a:gd name="connsiteX4" fmla="*/ 0 w 1572101"/>
                  <a:gd name="connsiteY4" fmla="*/ 2057400 h 3025140"/>
                  <a:gd name="connsiteX5" fmla="*/ 990600 w 1572101"/>
                  <a:gd name="connsiteY5" fmla="*/ 0 h 3025140"/>
                  <a:gd name="connsiteX0" fmla="*/ 990600 w 1572101"/>
                  <a:gd name="connsiteY0" fmla="*/ 0 h 3034665"/>
                  <a:gd name="connsiteX1" fmla="*/ 1572101 w 1572101"/>
                  <a:gd name="connsiteY1" fmla="*/ 135255 h 3034665"/>
                  <a:gd name="connsiteX2" fmla="*/ 1074420 w 1572101"/>
                  <a:gd name="connsiteY2" fmla="*/ 1952625 h 3034665"/>
                  <a:gd name="connsiteX3" fmla="*/ 243840 w 1572101"/>
                  <a:gd name="connsiteY3" fmla="*/ 3034665 h 3034665"/>
                  <a:gd name="connsiteX4" fmla="*/ 0 w 1572101"/>
                  <a:gd name="connsiteY4" fmla="*/ 2066925 h 3034665"/>
                  <a:gd name="connsiteX5" fmla="*/ 990600 w 1572101"/>
                  <a:gd name="connsiteY5" fmla="*/ 0 h 3034665"/>
                  <a:gd name="connsiteX0" fmla="*/ 990600 w 1572101"/>
                  <a:gd name="connsiteY0" fmla="*/ 0 h 3039428"/>
                  <a:gd name="connsiteX1" fmla="*/ 1572101 w 1572101"/>
                  <a:gd name="connsiteY1" fmla="*/ 140018 h 3039428"/>
                  <a:gd name="connsiteX2" fmla="*/ 1074420 w 1572101"/>
                  <a:gd name="connsiteY2" fmla="*/ 1957388 h 3039428"/>
                  <a:gd name="connsiteX3" fmla="*/ 243840 w 1572101"/>
                  <a:gd name="connsiteY3" fmla="*/ 3039428 h 3039428"/>
                  <a:gd name="connsiteX4" fmla="*/ 0 w 1572101"/>
                  <a:gd name="connsiteY4" fmla="*/ 2071688 h 3039428"/>
                  <a:gd name="connsiteX5" fmla="*/ 990600 w 1572101"/>
                  <a:gd name="connsiteY5" fmla="*/ 0 h 3039428"/>
                  <a:gd name="connsiteX0" fmla="*/ 985837 w 1572101"/>
                  <a:gd name="connsiteY0" fmla="*/ 0 h 3044191"/>
                  <a:gd name="connsiteX1" fmla="*/ 1572101 w 1572101"/>
                  <a:gd name="connsiteY1" fmla="*/ 144781 h 3044191"/>
                  <a:gd name="connsiteX2" fmla="*/ 1074420 w 1572101"/>
                  <a:gd name="connsiteY2" fmla="*/ 1962151 h 3044191"/>
                  <a:gd name="connsiteX3" fmla="*/ 243840 w 1572101"/>
                  <a:gd name="connsiteY3" fmla="*/ 3044191 h 3044191"/>
                  <a:gd name="connsiteX4" fmla="*/ 0 w 1572101"/>
                  <a:gd name="connsiteY4" fmla="*/ 2076451 h 3044191"/>
                  <a:gd name="connsiteX5" fmla="*/ 985837 w 1572101"/>
                  <a:gd name="connsiteY5" fmla="*/ 0 h 3044191"/>
                  <a:gd name="connsiteX0" fmla="*/ 985837 w 1572101"/>
                  <a:gd name="connsiteY0" fmla="*/ 0 h 3048953"/>
                  <a:gd name="connsiteX1" fmla="*/ 1572101 w 1572101"/>
                  <a:gd name="connsiteY1" fmla="*/ 149543 h 3048953"/>
                  <a:gd name="connsiteX2" fmla="*/ 1074420 w 1572101"/>
                  <a:gd name="connsiteY2" fmla="*/ 1966913 h 3048953"/>
                  <a:gd name="connsiteX3" fmla="*/ 243840 w 1572101"/>
                  <a:gd name="connsiteY3" fmla="*/ 3048953 h 3048953"/>
                  <a:gd name="connsiteX4" fmla="*/ 0 w 1572101"/>
                  <a:gd name="connsiteY4" fmla="*/ 2081213 h 3048953"/>
                  <a:gd name="connsiteX5" fmla="*/ 985837 w 1572101"/>
                  <a:gd name="connsiteY5" fmla="*/ 0 h 3048953"/>
                  <a:gd name="connsiteX0" fmla="*/ 998537 w 1584801"/>
                  <a:gd name="connsiteY0" fmla="*/ 0 h 3048953"/>
                  <a:gd name="connsiteX1" fmla="*/ 1584801 w 1584801"/>
                  <a:gd name="connsiteY1" fmla="*/ 149543 h 3048953"/>
                  <a:gd name="connsiteX2" fmla="*/ 1087120 w 1584801"/>
                  <a:gd name="connsiteY2" fmla="*/ 1966913 h 3048953"/>
                  <a:gd name="connsiteX3" fmla="*/ 256540 w 1584801"/>
                  <a:gd name="connsiteY3" fmla="*/ 3048953 h 3048953"/>
                  <a:gd name="connsiteX4" fmla="*/ 0 w 1584801"/>
                  <a:gd name="connsiteY4" fmla="*/ 2068513 h 3048953"/>
                  <a:gd name="connsiteX5" fmla="*/ 998537 w 1584801"/>
                  <a:gd name="connsiteY5" fmla="*/ 0 h 304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801" h="3048953">
                    <a:moveTo>
                      <a:pt x="998537" y="0"/>
                    </a:moveTo>
                    <a:lnTo>
                      <a:pt x="1584801" y="149543"/>
                    </a:lnTo>
                    <a:lnTo>
                      <a:pt x="1087120" y="1966913"/>
                    </a:lnTo>
                    <a:lnTo>
                      <a:pt x="256540" y="3048953"/>
                    </a:lnTo>
                    <a:lnTo>
                      <a:pt x="0" y="2068513"/>
                    </a:lnTo>
                    <a:lnTo>
                      <a:pt x="998537" y="0"/>
                    </a:lnTo>
                    <a:close/>
                  </a:path>
                </a:pathLst>
              </a:custGeom>
              <a:gradFill>
                <a:gsLst>
                  <a:gs pos="100000">
                    <a:srgbClr val="15181D"/>
                  </a:gs>
                  <a:gs pos="27000">
                    <a:srgbClr val="212429"/>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任意多边形 76"/>
              <p:cNvSpPr/>
              <p:nvPr/>
            </p:nvSpPr>
            <p:spPr>
              <a:xfrm>
                <a:off x="2529840" y="4359274"/>
                <a:ext cx="3528060" cy="1691005"/>
              </a:xfrm>
              <a:custGeom>
                <a:avLst/>
                <a:gdLst>
                  <a:gd name="connsiteX0" fmla="*/ 899160 w 3528060"/>
                  <a:gd name="connsiteY0" fmla="*/ 0 h 1691640"/>
                  <a:gd name="connsiteX1" fmla="*/ 3253740 w 3528060"/>
                  <a:gd name="connsiteY1" fmla="*/ 320040 h 1691640"/>
                  <a:gd name="connsiteX2" fmla="*/ 3528060 w 3528060"/>
                  <a:gd name="connsiteY2" fmla="*/ 1303020 h 1691640"/>
                  <a:gd name="connsiteX3" fmla="*/ 1684020 w 3528060"/>
                  <a:gd name="connsiteY3" fmla="*/ 1691640 h 1691640"/>
                  <a:gd name="connsiteX4" fmla="*/ 0 w 3528060"/>
                  <a:gd name="connsiteY4" fmla="*/ 967740 h 1691640"/>
                  <a:gd name="connsiteX5" fmla="*/ 899160 w 3528060"/>
                  <a:gd name="connsiteY5" fmla="*/ 0 h 1691640"/>
                  <a:gd name="connsiteX0" fmla="*/ 906780 w 3528060"/>
                  <a:gd name="connsiteY0" fmla="*/ 0 h 1684020"/>
                  <a:gd name="connsiteX1" fmla="*/ 3253740 w 3528060"/>
                  <a:gd name="connsiteY1" fmla="*/ 312420 h 1684020"/>
                  <a:gd name="connsiteX2" fmla="*/ 3528060 w 3528060"/>
                  <a:gd name="connsiteY2" fmla="*/ 1295400 h 1684020"/>
                  <a:gd name="connsiteX3" fmla="*/ 1684020 w 3528060"/>
                  <a:gd name="connsiteY3" fmla="*/ 1684020 h 1684020"/>
                  <a:gd name="connsiteX4" fmla="*/ 0 w 3528060"/>
                  <a:gd name="connsiteY4" fmla="*/ 960120 h 1684020"/>
                  <a:gd name="connsiteX5" fmla="*/ 906780 w 3528060"/>
                  <a:gd name="connsiteY5" fmla="*/ 0 h 1684020"/>
                  <a:gd name="connsiteX0" fmla="*/ 906780 w 3528060"/>
                  <a:gd name="connsiteY0" fmla="*/ 0 h 1684020"/>
                  <a:gd name="connsiteX1" fmla="*/ 3253740 w 3528060"/>
                  <a:gd name="connsiteY1" fmla="*/ 312420 h 1684020"/>
                  <a:gd name="connsiteX2" fmla="*/ 3528060 w 3528060"/>
                  <a:gd name="connsiteY2" fmla="*/ 1295400 h 1684020"/>
                  <a:gd name="connsiteX3" fmla="*/ 1684020 w 3528060"/>
                  <a:gd name="connsiteY3" fmla="*/ 1684020 h 1684020"/>
                  <a:gd name="connsiteX4" fmla="*/ 0 w 3528060"/>
                  <a:gd name="connsiteY4" fmla="*/ 960120 h 1684020"/>
                  <a:gd name="connsiteX5" fmla="*/ 906780 w 3528060"/>
                  <a:gd name="connsiteY5" fmla="*/ 0 h 1684020"/>
                  <a:gd name="connsiteX0" fmla="*/ 906780 w 3528060"/>
                  <a:gd name="connsiteY0" fmla="*/ 0 h 1668780"/>
                  <a:gd name="connsiteX1" fmla="*/ 3253740 w 3528060"/>
                  <a:gd name="connsiteY1" fmla="*/ 297180 h 1668780"/>
                  <a:gd name="connsiteX2" fmla="*/ 3528060 w 3528060"/>
                  <a:gd name="connsiteY2" fmla="*/ 1280160 h 1668780"/>
                  <a:gd name="connsiteX3" fmla="*/ 1684020 w 3528060"/>
                  <a:gd name="connsiteY3" fmla="*/ 1668780 h 1668780"/>
                  <a:gd name="connsiteX4" fmla="*/ 0 w 3528060"/>
                  <a:gd name="connsiteY4" fmla="*/ 944880 h 1668780"/>
                  <a:gd name="connsiteX5" fmla="*/ 906780 w 3528060"/>
                  <a:gd name="connsiteY5" fmla="*/ 0 h 1668780"/>
                  <a:gd name="connsiteX0" fmla="*/ 906780 w 3528060"/>
                  <a:gd name="connsiteY0" fmla="*/ 0 h 1668780"/>
                  <a:gd name="connsiteX1" fmla="*/ 3260090 w 3528060"/>
                  <a:gd name="connsiteY1" fmla="*/ 284480 h 1668780"/>
                  <a:gd name="connsiteX2" fmla="*/ 3528060 w 3528060"/>
                  <a:gd name="connsiteY2" fmla="*/ 1280160 h 1668780"/>
                  <a:gd name="connsiteX3" fmla="*/ 1684020 w 3528060"/>
                  <a:gd name="connsiteY3" fmla="*/ 1668780 h 1668780"/>
                  <a:gd name="connsiteX4" fmla="*/ 0 w 3528060"/>
                  <a:gd name="connsiteY4" fmla="*/ 944880 h 1668780"/>
                  <a:gd name="connsiteX5" fmla="*/ 906780 w 3528060"/>
                  <a:gd name="connsiteY5" fmla="*/ 0 h 1668780"/>
                  <a:gd name="connsiteX0" fmla="*/ 906780 w 3528060"/>
                  <a:gd name="connsiteY0" fmla="*/ 0 h 1668780"/>
                  <a:gd name="connsiteX1" fmla="*/ 3263265 w 3528060"/>
                  <a:gd name="connsiteY1" fmla="*/ 281305 h 1668780"/>
                  <a:gd name="connsiteX2" fmla="*/ 3528060 w 3528060"/>
                  <a:gd name="connsiteY2" fmla="*/ 1280160 h 1668780"/>
                  <a:gd name="connsiteX3" fmla="*/ 1684020 w 3528060"/>
                  <a:gd name="connsiteY3" fmla="*/ 1668780 h 1668780"/>
                  <a:gd name="connsiteX4" fmla="*/ 0 w 3528060"/>
                  <a:gd name="connsiteY4" fmla="*/ 944880 h 1668780"/>
                  <a:gd name="connsiteX5" fmla="*/ 906780 w 3528060"/>
                  <a:gd name="connsiteY5" fmla="*/ 0 h 1668780"/>
                  <a:gd name="connsiteX0" fmla="*/ 919480 w 3528060"/>
                  <a:gd name="connsiteY0" fmla="*/ 0 h 1691005"/>
                  <a:gd name="connsiteX1" fmla="*/ 3263265 w 3528060"/>
                  <a:gd name="connsiteY1" fmla="*/ 303530 h 1691005"/>
                  <a:gd name="connsiteX2" fmla="*/ 3528060 w 3528060"/>
                  <a:gd name="connsiteY2" fmla="*/ 1302385 h 1691005"/>
                  <a:gd name="connsiteX3" fmla="*/ 1684020 w 3528060"/>
                  <a:gd name="connsiteY3" fmla="*/ 1691005 h 1691005"/>
                  <a:gd name="connsiteX4" fmla="*/ 0 w 3528060"/>
                  <a:gd name="connsiteY4" fmla="*/ 967105 h 1691005"/>
                  <a:gd name="connsiteX5" fmla="*/ 919480 w 3528060"/>
                  <a:gd name="connsiteY5" fmla="*/ 0 h 169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8060" h="1691005">
                    <a:moveTo>
                      <a:pt x="919480" y="0"/>
                    </a:moveTo>
                    <a:lnTo>
                      <a:pt x="3263265" y="303530"/>
                    </a:lnTo>
                    <a:lnTo>
                      <a:pt x="3528060" y="1302385"/>
                    </a:lnTo>
                    <a:lnTo>
                      <a:pt x="1684020" y="1691005"/>
                    </a:lnTo>
                    <a:lnTo>
                      <a:pt x="0" y="967105"/>
                    </a:lnTo>
                    <a:lnTo>
                      <a:pt x="919480" y="0"/>
                    </a:lnTo>
                    <a:close/>
                  </a:path>
                </a:pathLst>
              </a:custGeom>
              <a:gradFill>
                <a:gsLst>
                  <a:gs pos="100000">
                    <a:srgbClr val="1E2126"/>
                  </a:gs>
                  <a:gs pos="0">
                    <a:srgbClr val="12151A"/>
                  </a:gs>
                </a:gsLst>
                <a:lin ang="36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任意多边形 77"/>
              <p:cNvSpPr/>
              <p:nvPr/>
            </p:nvSpPr>
            <p:spPr>
              <a:xfrm>
                <a:off x="1638300" y="1790064"/>
                <a:ext cx="1795780" cy="3536315"/>
              </a:xfrm>
              <a:custGeom>
                <a:avLst/>
                <a:gdLst>
                  <a:gd name="connsiteX0" fmla="*/ 1775460 w 1775460"/>
                  <a:gd name="connsiteY0" fmla="*/ 2529840 h 3520440"/>
                  <a:gd name="connsiteX1" fmla="*/ 1303020 w 1775460"/>
                  <a:gd name="connsiteY1" fmla="*/ 129540 h 3520440"/>
                  <a:gd name="connsiteX2" fmla="*/ 228600 w 1775460"/>
                  <a:gd name="connsiteY2" fmla="*/ 0 h 3520440"/>
                  <a:gd name="connsiteX3" fmla="*/ 0 w 1775460"/>
                  <a:gd name="connsiteY3" fmla="*/ 1882140 h 3520440"/>
                  <a:gd name="connsiteX4" fmla="*/ 899160 w 1775460"/>
                  <a:gd name="connsiteY4" fmla="*/ 3520440 h 3520440"/>
                  <a:gd name="connsiteX5" fmla="*/ 1775460 w 1775460"/>
                  <a:gd name="connsiteY5" fmla="*/ 2529840 h 3520440"/>
                  <a:gd name="connsiteX0" fmla="*/ 1783080 w 1783080"/>
                  <a:gd name="connsiteY0" fmla="*/ 2545080 h 3520440"/>
                  <a:gd name="connsiteX1" fmla="*/ 1303020 w 1783080"/>
                  <a:gd name="connsiteY1" fmla="*/ 129540 h 3520440"/>
                  <a:gd name="connsiteX2" fmla="*/ 228600 w 1783080"/>
                  <a:gd name="connsiteY2" fmla="*/ 0 h 3520440"/>
                  <a:gd name="connsiteX3" fmla="*/ 0 w 1783080"/>
                  <a:gd name="connsiteY3" fmla="*/ 1882140 h 3520440"/>
                  <a:gd name="connsiteX4" fmla="*/ 899160 w 1783080"/>
                  <a:gd name="connsiteY4" fmla="*/ 3520440 h 3520440"/>
                  <a:gd name="connsiteX5" fmla="*/ 1783080 w 1783080"/>
                  <a:gd name="connsiteY5" fmla="*/ 2545080 h 3520440"/>
                  <a:gd name="connsiteX0" fmla="*/ 1775460 w 1775460"/>
                  <a:gd name="connsiteY0" fmla="*/ 2529840 h 3520440"/>
                  <a:gd name="connsiteX1" fmla="*/ 1303020 w 1775460"/>
                  <a:gd name="connsiteY1" fmla="*/ 129540 h 3520440"/>
                  <a:gd name="connsiteX2" fmla="*/ 228600 w 1775460"/>
                  <a:gd name="connsiteY2" fmla="*/ 0 h 3520440"/>
                  <a:gd name="connsiteX3" fmla="*/ 0 w 1775460"/>
                  <a:gd name="connsiteY3" fmla="*/ 1882140 h 3520440"/>
                  <a:gd name="connsiteX4" fmla="*/ 899160 w 1775460"/>
                  <a:gd name="connsiteY4" fmla="*/ 3520440 h 3520440"/>
                  <a:gd name="connsiteX5" fmla="*/ 1775460 w 1775460"/>
                  <a:gd name="connsiteY5" fmla="*/ 2529840 h 3520440"/>
                  <a:gd name="connsiteX0" fmla="*/ 1783080 w 1783080"/>
                  <a:gd name="connsiteY0" fmla="*/ 2545080 h 3520440"/>
                  <a:gd name="connsiteX1" fmla="*/ 1303020 w 1783080"/>
                  <a:gd name="connsiteY1" fmla="*/ 129540 h 3520440"/>
                  <a:gd name="connsiteX2" fmla="*/ 228600 w 1783080"/>
                  <a:gd name="connsiteY2" fmla="*/ 0 h 3520440"/>
                  <a:gd name="connsiteX3" fmla="*/ 0 w 1783080"/>
                  <a:gd name="connsiteY3" fmla="*/ 1882140 h 3520440"/>
                  <a:gd name="connsiteX4" fmla="*/ 899160 w 1783080"/>
                  <a:gd name="connsiteY4" fmla="*/ 3520440 h 3520440"/>
                  <a:gd name="connsiteX5" fmla="*/ 1783080 w 1783080"/>
                  <a:gd name="connsiteY5" fmla="*/ 2545080 h 3520440"/>
                  <a:gd name="connsiteX0" fmla="*/ 1783080 w 1783080"/>
                  <a:gd name="connsiteY0" fmla="*/ 2560955 h 3536315"/>
                  <a:gd name="connsiteX1" fmla="*/ 1303020 w 1783080"/>
                  <a:gd name="connsiteY1" fmla="*/ 145415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3080 w 1783080"/>
                  <a:gd name="connsiteY0" fmla="*/ 2560955 h 3536315"/>
                  <a:gd name="connsiteX1" fmla="*/ 1306195 w 1783080"/>
                  <a:gd name="connsiteY1" fmla="*/ 132715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3080 w 1783080"/>
                  <a:gd name="connsiteY0" fmla="*/ 2560955 h 3536315"/>
                  <a:gd name="connsiteX1" fmla="*/ 1315720 w 1783080"/>
                  <a:gd name="connsiteY1" fmla="*/ 142240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3080 w 1783080"/>
                  <a:gd name="connsiteY0" fmla="*/ 2560955 h 3536315"/>
                  <a:gd name="connsiteX1" fmla="*/ 1306195 w 1783080"/>
                  <a:gd name="connsiteY1" fmla="*/ 135096 h 3536315"/>
                  <a:gd name="connsiteX2" fmla="*/ 241300 w 1783080"/>
                  <a:gd name="connsiteY2" fmla="*/ 0 h 3536315"/>
                  <a:gd name="connsiteX3" fmla="*/ 0 w 1783080"/>
                  <a:gd name="connsiteY3" fmla="*/ 1898015 h 3536315"/>
                  <a:gd name="connsiteX4" fmla="*/ 899160 w 1783080"/>
                  <a:gd name="connsiteY4" fmla="*/ 3536315 h 3536315"/>
                  <a:gd name="connsiteX5" fmla="*/ 1783080 w 1783080"/>
                  <a:gd name="connsiteY5" fmla="*/ 2560955 h 3536315"/>
                  <a:gd name="connsiteX0" fmla="*/ 1789430 w 1789430"/>
                  <a:gd name="connsiteY0" fmla="*/ 2554605 h 3536315"/>
                  <a:gd name="connsiteX1" fmla="*/ 1306195 w 1789430"/>
                  <a:gd name="connsiteY1" fmla="*/ 135096 h 3536315"/>
                  <a:gd name="connsiteX2" fmla="*/ 241300 w 1789430"/>
                  <a:gd name="connsiteY2" fmla="*/ 0 h 3536315"/>
                  <a:gd name="connsiteX3" fmla="*/ 0 w 1789430"/>
                  <a:gd name="connsiteY3" fmla="*/ 1898015 h 3536315"/>
                  <a:gd name="connsiteX4" fmla="*/ 899160 w 1789430"/>
                  <a:gd name="connsiteY4" fmla="*/ 3536315 h 3536315"/>
                  <a:gd name="connsiteX5" fmla="*/ 1789430 w 1789430"/>
                  <a:gd name="connsiteY5" fmla="*/ 2554605 h 3536315"/>
                  <a:gd name="connsiteX0" fmla="*/ 1795780 w 1795780"/>
                  <a:gd name="connsiteY0" fmla="*/ 2554605 h 3536315"/>
                  <a:gd name="connsiteX1" fmla="*/ 1306195 w 1795780"/>
                  <a:gd name="connsiteY1" fmla="*/ 135096 h 3536315"/>
                  <a:gd name="connsiteX2" fmla="*/ 241300 w 1795780"/>
                  <a:gd name="connsiteY2" fmla="*/ 0 h 3536315"/>
                  <a:gd name="connsiteX3" fmla="*/ 0 w 1795780"/>
                  <a:gd name="connsiteY3" fmla="*/ 1898015 h 3536315"/>
                  <a:gd name="connsiteX4" fmla="*/ 899160 w 1795780"/>
                  <a:gd name="connsiteY4" fmla="*/ 3536315 h 3536315"/>
                  <a:gd name="connsiteX5" fmla="*/ 1795780 w 1795780"/>
                  <a:gd name="connsiteY5" fmla="*/ 2554605 h 353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5780" h="3536315">
                    <a:moveTo>
                      <a:pt x="1795780" y="2554605"/>
                    </a:moveTo>
                    <a:lnTo>
                      <a:pt x="1306195" y="135096"/>
                    </a:lnTo>
                    <a:lnTo>
                      <a:pt x="241300" y="0"/>
                    </a:lnTo>
                    <a:lnTo>
                      <a:pt x="0" y="1898015"/>
                    </a:lnTo>
                    <a:lnTo>
                      <a:pt x="899160" y="3536315"/>
                    </a:lnTo>
                    <a:lnTo>
                      <a:pt x="1795780" y="2554605"/>
                    </a:lnTo>
                    <a:close/>
                  </a:path>
                </a:pathLst>
              </a:custGeom>
              <a:gradFill>
                <a:gsLst>
                  <a:gs pos="85000">
                    <a:srgbClr val="1B1E23"/>
                  </a:gs>
                  <a:gs pos="0">
                    <a:srgbClr val="12151A"/>
                  </a:gs>
                </a:gsLst>
                <a:lin ang="36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796320" y="2419298"/>
            <a:ext cx="1620957" cy="2264085"/>
            <a:chOff x="796320" y="2419298"/>
            <a:chExt cx="1620957" cy="2264085"/>
          </a:xfrm>
        </p:grpSpPr>
        <p:grpSp>
          <p:nvGrpSpPr>
            <p:cNvPr id="510" name="组合 509"/>
            <p:cNvGrpSpPr/>
            <p:nvPr/>
          </p:nvGrpSpPr>
          <p:grpSpPr>
            <a:xfrm>
              <a:off x="996146" y="2419298"/>
              <a:ext cx="1221304" cy="1371652"/>
              <a:chOff x="1657654" y="2419298"/>
              <a:chExt cx="1221304" cy="1371652"/>
            </a:xfrm>
          </p:grpSpPr>
          <p:sp>
            <p:nvSpPr>
              <p:cNvPr id="74"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504" name="矩形 503"/>
              <p:cNvSpPr/>
              <p:nvPr/>
            </p:nvSpPr>
            <p:spPr>
              <a:xfrm>
                <a:off x="1902293" y="2804368"/>
                <a:ext cx="691215" cy="584775"/>
              </a:xfrm>
              <a:prstGeom prst="rect">
                <a:avLst/>
              </a:prstGeom>
            </p:spPr>
            <p:txBody>
              <a:bodyPr wrap="none">
                <a:spAutoFit/>
              </a:bodyPr>
              <a:lstStyle/>
              <a:p>
                <a:pPr algn="ctr"/>
                <a:r>
                  <a:rPr lang="en-US" altLang="zh-CN" sz="32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01</a:t>
                </a:r>
                <a:endParaRPr lang="zh-CN" altLang="en-US" sz="3200" dirty="0">
                  <a:gradFill>
                    <a:gsLst>
                      <a:gs pos="0">
                        <a:srgbClr val="96754A"/>
                      </a:gs>
                      <a:gs pos="100000">
                        <a:srgbClr val="6A5334"/>
                      </a:gs>
                    </a:gsLst>
                    <a:lin ang="5400000" scaled="1"/>
                  </a:gradFill>
                </a:endParaRPr>
              </a:p>
            </p:txBody>
          </p:sp>
        </p:grpSp>
        <p:sp>
          <p:nvSpPr>
            <p:cNvPr id="516" name="矩形 515"/>
            <p:cNvSpPr/>
            <p:nvPr/>
          </p:nvSpPr>
          <p:spPr>
            <a:xfrm>
              <a:off x="796320" y="391108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工作概述</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526" name="矩形 525"/>
            <p:cNvSpPr/>
            <p:nvPr/>
          </p:nvSpPr>
          <p:spPr>
            <a:xfrm>
              <a:off x="970287" y="4406384"/>
              <a:ext cx="1200971" cy="276999"/>
            </a:xfrm>
            <a:prstGeom prst="rect">
              <a:avLst/>
            </a:prstGeom>
          </p:spPr>
          <p:txBody>
            <a:bodyPr wrap="none">
              <a:spAutoFit/>
            </a:bodyPr>
            <a:lstStyle/>
            <a:p>
              <a:pPr algn="ctr"/>
              <a:r>
                <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DESCRIPTION</a:t>
              </a:r>
            </a:p>
          </p:txBody>
        </p:sp>
      </p:grpSp>
      <p:grpSp>
        <p:nvGrpSpPr>
          <p:cNvPr id="6" name="组合 5"/>
          <p:cNvGrpSpPr/>
          <p:nvPr/>
        </p:nvGrpSpPr>
        <p:grpSpPr>
          <a:xfrm>
            <a:off x="3018012" y="2419298"/>
            <a:ext cx="1642403" cy="2267933"/>
            <a:chOff x="3018012" y="2419298"/>
            <a:chExt cx="1642403" cy="2267933"/>
          </a:xfrm>
        </p:grpSpPr>
        <p:grpSp>
          <p:nvGrpSpPr>
            <p:cNvPr id="511" name="组合 510"/>
            <p:cNvGrpSpPr/>
            <p:nvPr/>
          </p:nvGrpSpPr>
          <p:grpSpPr>
            <a:xfrm>
              <a:off x="3239284" y="2419298"/>
              <a:ext cx="1221304" cy="1371652"/>
              <a:chOff x="4140504" y="2419298"/>
              <a:chExt cx="1221304" cy="1371652"/>
            </a:xfrm>
          </p:grpSpPr>
          <p:sp>
            <p:nvSpPr>
              <p:cNvPr id="79" name="六边形 1"/>
              <p:cNvSpPr/>
              <p:nvPr/>
            </p:nvSpPr>
            <p:spPr>
              <a:xfrm>
                <a:off x="414050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505" name="矩形 504"/>
              <p:cNvSpPr/>
              <p:nvPr/>
            </p:nvSpPr>
            <p:spPr>
              <a:xfrm>
                <a:off x="4391493" y="2804368"/>
                <a:ext cx="691215" cy="584775"/>
              </a:xfrm>
              <a:prstGeom prst="rect">
                <a:avLst/>
              </a:prstGeom>
            </p:spPr>
            <p:txBody>
              <a:bodyPr wrap="none">
                <a:spAutoFit/>
              </a:bodyPr>
              <a:lstStyle/>
              <a:p>
                <a:pPr algn="ctr"/>
                <a:r>
                  <a:rPr lang="en-US" altLang="zh-CN" sz="32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02</a:t>
                </a:r>
                <a:endParaRPr lang="zh-CN" altLang="en-US" sz="3200" dirty="0">
                  <a:gradFill>
                    <a:gsLst>
                      <a:gs pos="0">
                        <a:srgbClr val="96754A"/>
                      </a:gs>
                      <a:gs pos="100000">
                        <a:srgbClr val="6A5334"/>
                      </a:gs>
                    </a:gsLst>
                    <a:lin ang="5400000" scaled="1"/>
                  </a:gradFill>
                </a:endParaRPr>
              </a:p>
            </p:txBody>
          </p:sp>
        </p:grpSp>
        <p:sp>
          <p:nvSpPr>
            <p:cNvPr id="517" name="矩形 516"/>
            <p:cNvSpPr/>
            <p:nvPr/>
          </p:nvSpPr>
          <p:spPr>
            <a:xfrm>
              <a:off x="3039458" y="391108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完成情况</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527" name="矩形 526"/>
            <p:cNvSpPr/>
            <p:nvPr/>
          </p:nvSpPr>
          <p:spPr>
            <a:xfrm>
              <a:off x="3018012" y="4410232"/>
              <a:ext cx="1639423"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ACCOMPLISHMENT</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grpSp>
      <p:grpSp>
        <p:nvGrpSpPr>
          <p:cNvPr id="7" name="组合 6"/>
          <p:cNvGrpSpPr/>
          <p:nvPr/>
        </p:nvGrpSpPr>
        <p:grpSpPr>
          <a:xfrm>
            <a:off x="5282596" y="2419298"/>
            <a:ext cx="1620957" cy="2267933"/>
            <a:chOff x="5282596" y="2419298"/>
            <a:chExt cx="1620957" cy="2267933"/>
          </a:xfrm>
        </p:grpSpPr>
        <p:grpSp>
          <p:nvGrpSpPr>
            <p:cNvPr id="512" name="组合 511"/>
            <p:cNvGrpSpPr/>
            <p:nvPr/>
          </p:nvGrpSpPr>
          <p:grpSpPr>
            <a:xfrm>
              <a:off x="5482422" y="2419298"/>
              <a:ext cx="1221304" cy="1371652"/>
              <a:chOff x="6623354" y="2419298"/>
              <a:chExt cx="1221304" cy="1371652"/>
            </a:xfrm>
          </p:grpSpPr>
          <p:sp>
            <p:nvSpPr>
              <p:cNvPr id="83" name="六边形 1"/>
              <p:cNvSpPr/>
              <p:nvPr/>
            </p:nvSpPr>
            <p:spPr>
              <a:xfrm>
                <a:off x="66233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506" name="矩形 505"/>
              <p:cNvSpPr/>
              <p:nvPr/>
            </p:nvSpPr>
            <p:spPr>
              <a:xfrm>
                <a:off x="6880693" y="2804368"/>
                <a:ext cx="691215" cy="584775"/>
              </a:xfrm>
              <a:prstGeom prst="rect">
                <a:avLst/>
              </a:prstGeom>
            </p:spPr>
            <p:txBody>
              <a:bodyPr wrap="none">
                <a:spAutoFit/>
              </a:bodyPr>
              <a:lstStyle/>
              <a:p>
                <a:pPr algn="ctr"/>
                <a:r>
                  <a:rPr lang="en-US" altLang="zh-CN" sz="32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03</a:t>
                </a:r>
                <a:endParaRPr lang="zh-CN" altLang="en-US" sz="3200" dirty="0">
                  <a:gradFill>
                    <a:gsLst>
                      <a:gs pos="0">
                        <a:srgbClr val="96754A"/>
                      </a:gs>
                      <a:gs pos="100000">
                        <a:srgbClr val="6A5334"/>
                      </a:gs>
                    </a:gsLst>
                    <a:lin ang="5400000" scaled="1"/>
                  </a:gradFill>
                </a:endParaRPr>
              </a:p>
            </p:txBody>
          </p:sp>
        </p:grpSp>
        <p:sp>
          <p:nvSpPr>
            <p:cNvPr id="518" name="矩形 517"/>
            <p:cNvSpPr/>
            <p:nvPr/>
          </p:nvSpPr>
          <p:spPr>
            <a:xfrm>
              <a:off x="5282596" y="391108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成绩展示</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528" name="矩形 527"/>
            <p:cNvSpPr/>
            <p:nvPr/>
          </p:nvSpPr>
          <p:spPr>
            <a:xfrm>
              <a:off x="5359655" y="4410232"/>
              <a:ext cx="1451937"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DEMONSTRATED</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grpSp>
      <p:grpSp>
        <p:nvGrpSpPr>
          <p:cNvPr id="24" name="组合 23"/>
          <p:cNvGrpSpPr/>
          <p:nvPr/>
        </p:nvGrpSpPr>
        <p:grpSpPr>
          <a:xfrm>
            <a:off x="7525733" y="2419298"/>
            <a:ext cx="1620957" cy="2267933"/>
            <a:chOff x="7525733" y="2419298"/>
            <a:chExt cx="1620957" cy="2267933"/>
          </a:xfrm>
        </p:grpSpPr>
        <p:grpSp>
          <p:nvGrpSpPr>
            <p:cNvPr id="513" name="组合 512"/>
            <p:cNvGrpSpPr/>
            <p:nvPr/>
          </p:nvGrpSpPr>
          <p:grpSpPr>
            <a:xfrm>
              <a:off x="7725559" y="2419298"/>
              <a:ext cx="1221304" cy="1371652"/>
              <a:chOff x="9106204" y="2419298"/>
              <a:chExt cx="1221304" cy="1371652"/>
            </a:xfrm>
          </p:grpSpPr>
          <p:sp>
            <p:nvSpPr>
              <p:cNvPr id="87" name="六边形 1"/>
              <p:cNvSpPr/>
              <p:nvPr/>
            </p:nvSpPr>
            <p:spPr>
              <a:xfrm>
                <a:off x="910620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507" name="矩形 506"/>
              <p:cNvSpPr/>
              <p:nvPr/>
            </p:nvSpPr>
            <p:spPr>
              <a:xfrm>
                <a:off x="9369893" y="2804368"/>
                <a:ext cx="691215" cy="584775"/>
              </a:xfrm>
              <a:prstGeom prst="rect">
                <a:avLst/>
              </a:prstGeom>
            </p:spPr>
            <p:txBody>
              <a:bodyPr wrap="none">
                <a:spAutoFit/>
              </a:bodyPr>
              <a:lstStyle/>
              <a:p>
                <a:pPr algn="ctr"/>
                <a:r>
                  <a:rPr lang="en-US" altLang="zh-CN" sz="32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04</a:t>
                </a:r>
                <a:endParaRPr lang="zh-CN" altLang="en-US" sz="3200" dirty="0">
                  <a:gradFill>
                    <a:gsLst>
                      <a:gs pos="0">
                        <a:srgbClr val="96754A"/>
                      </a:gs>
                      <a:gs pos="100000">
                        <a:srgbClr val="6A5334"/>
                      </a:gs>
                    </a:gsLst>
                    <a:lin ang="5400000" scaled="1"/>
                  </a:gradFill>
                </a:endParaRPr>
              </a:p>
            </p:txBody>
          </p:sp>
        </p:grpSp>
        <p:sp>
          <p:nvSpPr>
            <p:cNvPr id="519" name="矩形 518"/>
            <p:cNvSpPr/>
            <p:nvPr/>
          </p:nvSpPr>
          <p:spPr>
            <a:xfrm>
              <a:off x="7525733" y="391108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存在不足</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529" name="矩形 528"/>
            <p:cNvSpPr/>
            <p:nvPr/>
          </p:nvSpPr>
          <p:spPr>
            <a:xfrm>
              <a:off x="7608997" y="4410232"/>
              <a:ext cx="1446230"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IMPERFECTIONS </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grpSp>
      <p:grpSp>
        <p:nvGrpSpPr>
          <p:cNvPr id="25" name="QQ394222199 短酷PPT"/>
          <p:cNvGrpSpPr/>
          <p:nvPr/>
        </p:nvGrpSpPr>
        <p:grpSpPr>
          <a:xfrm>
            <a:off x="9768870" y="2419298"/>
            <a:ext cx="1620957" cy="2267933"/>
            <a:chOff x="9768870" y="2419298"/>
            <a:chExt cx="1620957" cy="2267933"/>
          </a:xfrm>
        </p:grpSpPr>
        <p:grpSp>
          <p:nvGrpSpPr>
            <p:cNvPr id="514" name="组合 513"/>
            <p:cNvGrpSpPr/>
            <p:nvPr/>
          </p:nvGrpSpPr>
          <p:grpSpPr>
            <a:xfrm>
              <a:off x="9968696" y="2419298"/>
              <a:ext cx="1221304" cy="1371652"/>
              <a:chOff x="10630204" y="2419298"/>
              <a:chExt cx="1221304" cy="1371652"/>
            </a:xfrm>
          </p:grpSpPr>
          <p:sp>
            <p:nvSpPr>
              <p:cNvPr id="508" name="六边形 1"/>
              <p:cNvSpPr/>
              <p:nvPr/>
            </p:nvSpPr>
            <p:spPr>
              <a:xfrm>
                <a:off x="1063020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509" name="矩形 508"/>
              <p:cNvSpPr/>
              <p:nvPr/>
            </p:nvSpPr>
            <p:spPr>
              <a:xfrm>
                <a:off x="10893893" y="2804368"/>
                <a:ext cx="691215" cy="584775"/>
              </a:xfrm>
              <a:prstGeom prst="rect">
                <a:avLst/>
              </a:prstGeom>
            </p:spPr>
            <p:txBody>
              <a:bodyPr wrap="none">
                <a:spAutoFit/>
              </a:bodyPr>
              <a:lstStyle/>
              <a:p>
                <a:pPr algn="ctr"/>
                <a:r>
                  <a:rPr lang="en-US" altLang="zh-CN" sz="32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05</a:t>
                </a:r>
                <a:endParaRPr lang="zh-CN" altLang="en-US" sz="3200" dirty="0">
                  <a:gradFill>
                    <a:gsLst>
                      <a:gs pos="0">
                        <a:srgbClr val="96754A"/>
                      </a:gs>
                      <a:gs pos="100000">
                        <a:srgbClr val="6A5334"/>
                      </a:gs>
                    </a:gsLst>
                    <a:lin ang="5400000" scaled="1"/>
                  </a:gradFill>
                </a:endParaRPr>
              </a:p>
            </p:txBody>
          </p:sp>
        </p:grpSp>
        <p:sp>
          <p:nvSpPr>
            <p:cNvPr id="520" name="矩形 519"/>
            <p:cNvSpPr/>
            <p:nvPr/>
          </p:nvSpPr>
          <p:spPr>
            <a:xfrm>
              <a:off x="9768870" y="3911084"/>
              <a:ext cx="1620957" cy="523220"/>
            </a:xfrm>
            <a:prstGeom prst="rect">
              <a:avLst/>
            </a:prstGeom>
          </p:spPr>
          <p:txBody>
            <a:bodyPr wrap="none">
              <a:spAutoFit/>
            </a:bodyPr>
            <a:lstStyle/>
            <a:p>
              <a:pP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新年计划</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530" name="矩形 529"/>
            <p:cNvSpPr/>
            <p:nvPr/>
          </p:nvSpPr>
          <p:spPr>
            <a:xfrm>
              <a:off x="10075900" y="4410232"/>
              <a:ext cx="1005404"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PLANNING</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grpSp>
    </p:spTree>
    <p:extLst>
      <p:ext uri="{BB962C8B-B14F-4D97-AF65-F5344CB8AC3E}">
        <p14:creationId xmlns:p14="http://schemas.microsoft.com/office/powerpoint/2010/main" val="36487313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2" presetClass="entr" presetSubtype="1" decel="10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ppt_x"/>
                                          </p:val>
                                        </p:tav>
                                        <p:tav tm="100000">
                                          <p:val>
                                            <p:strVal val="#ppt_x"/>
                                          </p:val>
                                        </p:tav>
                                      </p:tavLst>
                                    </p:anim>
                                    <p:anim calcmode="lin" valueType="num">
                                      <p:cBhvr additive="base">
                                        <p:cTn id="14" dur="75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50" presetClass="entr" presetSubtype="0" decel="10000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3"/>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par>
                                <p:cTn id="21" presetID="50" presetClass="entr" presetSubtype="0" decel="100000" fill="hold" nodeType="withEffect">
                                  <p:stCondLst>
                                    <p:cond delay="1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3"/>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50" presetClass="entr" presetSubtype="0" decel="100000" fill="hold" nodeType="withEffect">
                                  <p:stCondLst>
                                    <p:cond delay="20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3"/>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par>
                                <p:cTn id="31" presetID="50" presetClass="entr" presetSubtype="0" decel="100000" fill="hold" nodeType="withEffect">
                                  <p:stCondLst>
                                    <p:cond delay="300"/>
                                  </p:stCondLst>
                                  <p:childTnLst>
                                    <p:set>
                                      <p:cBhvr>
                                        <p:cTn id="32" dur="1" fill="hold">
                                          <p:stCondLst>
                                            <p:cond delay="0"/>
                                          </p:stCondLst>
                                        </p:cTn>
                                        <p:tgtEl>
                                          <p:spTgt spid="24"/>
                                        </p:tgtEl>
                                        <p:attrNameLst>
                                          <p:attrName>style.visibility</p:attrName>
                                        </p:attrNameLst>
                                      </p:cBhvr>
                                      <p:to>
                                        <p:strVal val="visible"/>
                                      </p:to>
                                    </p:set>
                                    <p:anim calcmode="lin" valueType="num">
                                      <p:cBhvr>
                                        <p:cTn id="33" dur="1000" fill="hold"/>
                                        <p:tgtEl>
                                          <p:spTgt spid="24"/>
                                        </p:tgtEl>
                                        <p:attrNameLst>
                                          <p:attrName>ppt_w</p:attrName>
                                        </p:attrNameLst>
                                      </p:cBhvr>
                                      <p:tavLst>
                                        <p:tav tm="0">
                                          <p:val>
                                            <p:strVal val="#ppt_w+.3"/>
                                          </p:val>
                                        </p:tav>
                                        <p:tav tm="100000">
                                          <p:val>
                                            <p:strVal val="#ppt_w"/>
                                          </p:val>
                                        </p:tav>
                                      </p:tavLst>
                                    </p:anim>
                                    <p:anim calcmode="lin" valueType="num">
                                      <p:cBhvr>
                                        <p:cTn id="34" dur="1000" fill="hold"/>
                                        <p:tgtEl>
                                          <p:spTgt spid="24"/>
                                        </p:tgtEl>
                                        <p:attrNameLst>
                                          <p:attrName>ppt_h</p:attrName>
                                        </p:attrNameLst>
                                      </p:cBhvr>
                                      <p:tavLst>
                                        <p:tav tm="0">
                                          <p:val>
                                            <p:strVal val="#ppt_h"/>
                                          </p:val>
                                        </p:tav>
                                        <p:tav tm="100000">
                                          <p:val>
                                            <p:strVal val="#ppt_h"/>
                                          </p:val>
                                        </p:tav>
                                      </p:tavLst>
                                    </p:anim>
                                    <p:animEffect transition="in" filter="fade">
                                      <p:cBhvr>
                                        <p:cTn id="35" dur="1000"/>
                                        <p:tgtEl>
                                          <p:spTgt spid="24"/>
                                        </p:tgtEl>
                                      </p:cBhvr>
                                    </p:animEffect>
                                  </p:childTnLst>
                                </p:cTn>
                              </p:par>
                              <p:par>
                                <p:cTn id="36" presetID="50" presetClass="entr" presetSubtype="0" decel="100000" fill="hold" nodeType="withEffect">
                                  <p:stCondLst>
                                    <p:cond delay="400"/>
                                  </p:stCondLst>
                                  <p:childTnLst>
                                    <p:set>
                                      <p:cBhvr>
                                        <p:cTn id="37" dur="1" fill="hold">
                                          <p:stCondLst>
                                            <p:cond delay="0"/>
                                          </p:stCondLst>
                                        </p:cTn>
                                        <p:tgtEl>
                                          <p:spTgt spid="25"/>
                                        </p:tgtEl>
                                        <p:attrNameLst>
                                          <p:attrName>style.visibility</p:attrName>
                                        </p:attrNameLst>
                                      </p:cBhvr>
                                      <p:to>
                                        <p:strVal val="visible"/>
                                      </p:to>
                                    </p:set>
                                    <p:anim calcmode="lin" valueType="num">
                                      <p:cBhvr>
                                        <p:cTn id="38" dur="1000" fill="hold"/>
                                        <p:tgtEl>
                                          <p:spTgt spid="25"/>
                                        </p:tgtEl>
                                        <p:attrNameLst>
                                          <p:attrName>ppt_w</p:attrName>
                                        </p:attrNameLst>
                                      </p:cBhvr>
                                      <p:tavLst>
                                        <p:tav tm="0">
                                          <p:val>
                                            <p:strVal val="#ppt_w+.3"/>
                                          </p:val>
                                        </p:tav>
                                        <p:tav tm="100000">
                                          <p:val>
                                            <p:strVal val="#ppt_w"/>
                                          </p:val>
                                        </p:tav>
                                      </p:tavLst>
                                    </p:anim>
                                    <p:anim calcmode="lin" valueType="num">
                                      <p:cBhvr>
                                        <p:cTn id="39" dur="1000" fill="hold"/>
                                        <p:tgtEl>
                                          <p:spTgt spid="25"/>
                                        </p:tgtEl>
                                        <p:attrNameLst>
                                          <p:attrName>ppt_h</p:attrName>
                                        </p:attrNameLst>
                                      </p:cBhvr>
                                      <p:tavLst>
                                        <p:tav tm="0">
                                          <p:val>
                                            <p:strVal val="#ppt_h"/>
                                          </p:val>
                                        </p:tav>
                                        <p:tav tm="100000">
                                          <p:val>
                                            <p:strVal val="#ppt_h"/>
                                          </p:val>
                                        </p:tav>
                                      </p:tavLst>
                                    </p:anim>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7347" y="-1989653"/>
            <a:ext cx="10837307" cy="10837307"/>
            <a:chOff x="268843" y="-1731407"/>
            <a:chExt cx="8606314" cy="8606314"/>
          </a:xfrm>
        </p:grpSpPr>
        <p:sp>
          <p:nvSpPr>
            <p:cNvPr id="2249" name="椭圆 2248"/>
            <p:cNvSpPr/>
            <p:nvPr/>
          </p:nvSpPr>
          <p:spPr>
            <a:xfrm>
              <a:off x="2363927" y="363677"/>
              <a:ext cx="4416147" cy="4416147"/>
            </a:xfrm>
            <a:prstGeom prst="ellipse">
              <a:avLst/>
            </a:pr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2250" name="椭圆 2249"/>
            <p:cNvSpPr/>
            <p:nvPr/>
          </p:nvSpPr>
          <p:spPr>
            <a:xfrm rot="6300000">
              <a:off x="1701789" y="-298461"/>
              <a:ext cx="5740423" cy="5740423"/>
            </a:xfrm>
            <a:prstGeom prst="ellipse">
              <a:avLst/>
            </a:pr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2251" name="椭圆 2250"/>
            <p:cNvSpPr/>
            <p:nvPr/>
          </p:nvSpPr>
          <p:spPr>
            <a:xfrm>
              <a:off x="953362" y="-1046888"/>
              <a:ext cx="7237276" cy="7237276"/>
            </a:xfrm>
            <a:prstGeom prst="ellipse">
              <a:avLst/>
            </a:prstGeom>
            <a:noFill/>
            <a:ln w="3175">
              <a:solidFill>
                <a:schemeClr val="bg1">
                  <a:lumMod val="9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2" name="椭圆 2251"/>
            <p:cNvSpPr/>
            <p:nvPr/>
          </p:nvSpPr>
          <p:spPr>
            <a:xfrm>
              <a:off x="268843" y="-1731407"/>
              <a:ext cx="8606314" cy="8606314"/>
            </a:xfrm>
            <a:prstGeom prst="ellipse">
              <a:avLst/>
            </a:prstGeom>
            <a:noFill/>
            <a:ln w="3175">
              <a:solidFill>
                <a:schemeClr val="bg1">
                  <a:lumMod val="9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473055" y="1515016"/>
            <a:ext cx="3245891" cy="3838489"/>
            <a:chOff x="4473055" y="1515016"/>
            <a:chExt cx="3245891" cy="3838489"/>
          </a:xfrm>
        </p:grpSpPr>
        <p:sp>
          <p:nvSpPr>
            <p:cNvPr id="74" name="六边形 1"/>
            <p:cNvSpPr/>
            <p:nvPr/>
          </p:nvSpPr>
          <p:spPr>
            <a:xfrm>
              <a:off x="5148692" y="1515016"/>
              <a:ext cx="1894616" cy="2127850"/>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504" name="矩形 503"/>
            <p:cNvSpPr/>
            <p:nvPr/>
          </p:nvSpPr>
          <p:spPr>
            <a:xfrm>
              <a:off x="5566454" y="2036177"/>
              <a:ext cx="995786" cy="923330"/>
            </a:xfrm>
            <a:prstGeom prst="rect">
              <a:avLst/>
            </a:prstGeom>
          </p:spPr>
          <p:txBody>
            <a:bodyPr wrap="none">
              <a:spAutoFit/>
            </a:bodyPr>
            <a:lstStyle/>
            <a:p>
              <a:pPr algn="ctr"/>
              <a:r>
                <a:rPr lang="en-US" altLang="zh-CN" sz="54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01</a:t>
              </a:r>
              <a:endParaRPr lang="zh-CN" altLang="en-US" sz="5400" dirty="0">
                <a:gradFill>
                  <a:gsLst>
                    <a:gs pos="0">
                      <a:srgbClr val="96754A"/>
                    </a:gs>
                    <a:gs pos="100000">
                      <a:srgbClr val="6A5334"/>
                    </a:gs>
                  </a:gsLst>
                  <a:lin ang="5400000" scaled="1"/>
                </a:gradFill>
              </a:endParaRPr>
            </a:p>
          </p:txBody>
        </p:sp>
        <p:sp>
          <p:nvSpPr>
            <p:cNvPr id="516" name="矩形 515"/>
            <p:cNvSpPr/>
            <p:nvPr/>
          </p:nvSpPr>
          <p:spPr>
            <a:xfrm>
              <a:off x="4977744" y="3753031"/>
              <a:ext cx="2236510" cy="707885"/>
            </a:xfrm>
            <a:prstGeom prst="rect">
              <a:avLst/>
            </a:prstGeom>
          </p:spPr>
          <p:txBody>
            <a:bodyPr wrap="none">
              <a:spAutoFit/>
            </a:bodyPr>
            <a:lstStyle/>
            <a:p>
              <a:pPr algn="ctr">
                <a:defRPr/>
              </a:pPr>
              <a:r>
                <a:rPr lang="zh-CN" altLang="en-US" sz="40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工作概述</a:t>
              </a:r>
              <a:endParaRPr lang="zh-CN" altLang="zh-CN" sz="40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40" name="矩形 2239"/>
            <p:cNvSpPr/>
            <p:nvPr/>
          </p:nvSpPr>
          <p:spPr>
            <a:xfrm>
              <a:off x="4679850" y="4613082"/>
              <a:ext cx="2832298" cy="272703"/>
            </a:xfrm>
            <a:prstGeom prst="rect">
              <a:avLst/>
            </a:prstGeom>
          </p:spPr>
          <p:txBody>
            <a:bodyPr wrap="square">
              <a:spAutoFit/>
            </a:bodyPr>
            <a:lstStyle/>
            <a:p>
              <a:pPr algn="ctr" defTabSz="669981"/>
              <a:r>
                <a:rPr lang="en-US" altLang="zh-CN" sz="1172"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LOREM IPSUM DOLOR SIT AMET</a:t>
              </a:r>
            </a:p>
          </p:txBody>
        </p:sp>
        <p:cxnSp>
          <p:nvCxnSpPr>
            <p:cNvPr id="2241" name="直接连接符 2240"/>
            <p:cNvCxnSpPr/>
            <p:nvPr/>
          </p:nvCxnSpPr>
          <p:spPr>
            <a:xfrm>
              <a:off x="4473055" y="4533524"/>
              <a:ext cx="3245891" cy="0"/>
            </a:xfrm>
            <a:prstGeom prst="line">
              <a:avLst/>
            </a:prstGeom>
            <a:ln w="19050">
              <a:gradFill flip="none" rotWithShape="1">
                <a:gsLst>
                  <a:gs pos="50000">
                    <a:schemeClr val="bg1">
                      <a:lumMod val="95000"/>
                    </a:schemeClr>
                  </a:gs>
                  <a:gs pos="0">
                    <a:schemeClr val="bg1">
                      <a:alpha val="0"/>
                    </a:schemeClr>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rot="16200000" flipH="1">
              <a:off x="5973765" y="5116968"/>
              <a:ext cx="244475" cy="228600"/>
              <a:chOff x="-2762250" y="2609850"/>
              <a:chExt cx="400050" cy="228600"/>
            </a:xfrm>
          </p:grpSpPr>
          <p:sp>
            <p:nvSpPr>
              <p:cNvPr id="26" name="箭头: V 形 25"/>
              <p:cNvSpPr/>
              <p:nvPr/>
            </p:nvSpPr>
            <p:spPr>
              <a:xfrm>
                <a:off x="-2590800" y="2609850"/>
                <a:ext cx="228600" cy="228600"/>
              </a:xfrm>
              <a:prstGeom prst="chevron">
                <a:avLst/>
              </a:prstGeom>
              <a:gradFill>
                <a:gsLst>
                  <a:gs pos="0">
                    <a:srgbClr val="96754A"/>
                  </a:gs>
                  <a:gs pos="100000">
                    <a:srgbClr val="6A5334"/>
                  </a:gs>
                </a:gsLst>
                <a:lin ang="2700000" scaled="1"/>
              </a:gra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sp>
            <p:nvSpPr>
              <p:cNvPr id="2256" name="箭头: V 形 2255"/>
              <p:cNvSpPr/>
              <p:nvPr/>
            </p:nvSpPr>
            <p:spPr>
              <a:xfrm>
                <a:off x="-2762250" y="2609850"/>
                <a:ext cx="228600" cy="228600"/>
              </a:xfrm>
              <a:prstGeom prst="chevron">
                <a:avLst/>
              </a:prstGeom>
              <a:gradFill>
                <a:gsLst>
                  <a:gs pos="0">
                    <a:srgbClr val="96754A"/>
                  </a:gs>
                  <a:gs pos="100000">
                    <a:srgbClr val="6A5334"/>
                  </a:gs>
                </a:gsLst>
                <a:lin ang="2700000" scaled="1"/>
              </a:gra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200">
                  <a:solidFill>
                    <a:schemeClr val="accent5"/>
                  </a:solidFill>
                </a:endParaRPr>
              </a:p>
            </p:txBody>
          </p:sp>
        </p:grpSp>
        <p:sp>
          <p:nvSpPr>
            <p:cNvPr id="2257" name="矩形 2256"/>
            <p:cNvSpPr/>
            <p:nvPr/>
          </p:nvSpPr>
          <p:spPr>
            <a:xfrm>
              <a:off x="5495515" y="2825234"/>
              <a:ext cx="1200971" cy="276999"/>
            </a:xfrm>
            <a:prstGeom prst="rect">
              <a:avLst/>
            </a:prstGeom>
          </p:spPr>
          <p:txBody>
            <a:bodyPr wrap="none">
              <a:spAutoFit/>
            </a:bodyPr>
            <a:lstStyle/>
            <a:p>
              <a:pPr algn="ctr"/>
              <a:r>
                <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DESCRIPTION</a:t>
              </a:r>
            </a:p>
          </p:txBody>
        </p:sp>
      </p:grpSp>
      <p:sp>
        <p:nvSpPr>
          <p:cNvPr id="223" name="任意多边形 5"/>
          <p:cNvSpPr/>
          <p:nvPr/>
        </p:nvSpPr>
        <p:spPr>
          <a:xfrm rot="8940187" flipV="1">
            <a:off x="7075674" y="4992557"/>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任意多边形 6"/>
          <p:cNvSpPr/>
          <p:nvPr/>
        </p:nvSpPr>
        <p:spPr>
          <a:xfrm rot="8940187" flipV="1">
            <a:off x="4107433" y="4486224"/>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7"/>
          <p:cNvSpPr/>
          <p:nvPr/>
        </p:nvSpPr>
        <p:spPr>
          <a:xfrm rot="8940187" flipV="1">
            <a:off x="3224564" y="171637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8"/>
          <p:cNvSpPr/>
          <p:nvPr/>
        </p:nvSpPr>
        <p:spPr>
          <a:xfrm rot="8940187" flipV="1">
            <a:off x="1551281" y="4611566"/>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QQ394222199 短酷PPT"/>
          <p:cNvSpPr/>
          <p:nvPr/>
        </p:nvSpPr>
        <p:spPr>
          <a:xfrm rot="8940187" flipV="1">
            <a:off x="5693040" y="180864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7412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223"/>
                                        </p:tgtEl>
                                        <p:attrNameLst>
                                          <p:attrName>style.visibility</p:attrName>
                                        </p:attrNameLst>
                                      </p:cBhvr>
                                      <p:to>
                                        <p:strVal val="visible"/>
                                      </p:to>
                                    </p:set>
                                    <p:animEffect transition="in" filter="wipe(down)">
                                      <p:cBhvr>
                                        <p:cTn id="17" dur="250"/>
                                        <p:tgtEl>
                                          <p:spTgt spid="223"/>
                                        </p:tgtEl>
                                      </p:cBhvr>
                                    </p:animEffect>
                                  </p:childTnLst>
                                </p:cTn>
                              </p:par>
                              <p:par>
                                <p:cTn id="18" presetID="42" presetClass="path" presetSubtype="0" fill="hold" grpId="1" nodeType="withEffect">
                                  <p:stCondLst>
                                    <p:cond delay="500"/>
                                  </p:stCondLst>
                                  <p:childTnLst>
                                    <p:animMotion origin="layout" path="M 0.47578 -0.45856 L -0.35729 0.33889 " pathEditMode="relative" rAng="0" ptsTypes="AA">
                                      <p:cBhvr>
                                        <p:cTn id="19" dur="1000" spd="-100000" fill="hold"/>
                                        <p:tgtEl>
                                          <p:spTgt spid="223"/>
                                        </p:tgtEl>
                                        <p:attrNameLst>
                                          <p:attrName>ppt_x</p:attrName>
                                          <p:attrName>ppt_y</p:attrName>
                                        </p:attrNameLst>
                                      </p:cBhvr>
                                      <p:rCtr x="-41654" y="39861"/>
                                    </p:animMotion>
                                  </p:childTnLst>
                                </p:cTn>
                              </p:par>
                              <p:par>
                                <p:cTn id="20" presetID="22" presetClass="entr" presetSubtype="4" fill="hold" grpId="0" nodeType="withEffect">
                                  <p:stCondLst>
                                    <p:cond delay="1500"/>
                                  </p:stCondLst>
                                  <p:childTnLst>
                                    <p:set>
                                      <p:cBhvr>
                                        <p:cTn id="21" dur="1" fill="hold">
                                          <p:stCondLst>
                                            <p:cond delay="0"/>
                                          </p:stCondLst>
                                        </p:cTn>
                                        <p:tgtEl>
                                          <p:spTgt spid="224"/>
                                        </p:tgtEl>
                                        <p:attrNameLst>
                                          <p:attrName>style.visibility</p:attrName>
                                        </p:attrNameLst>
                                      </p:cBhvr>
                                      <p:to>
                                        <p:strVal val="visible"/>
                                      </p:to>
                                    </p:set>
                                    <p:animEffect transition="in" filter="wipe(down)">
                                      <p:cBhvr>
                                        <p:cTn id="22" dur="250"/>
                                        <p:tgtEl>
                                          <p:spTgt spid="224"/>
                                        </p:tgtEl>
                                      </p:cBhvr>
                                    </p:animEffect>
                                  </p:childTnLst>
                                </p:cTn>
                              </p:par>
                              <p:par>
                                <p:cTn id="23" presetID="42" presetClass="path" presetSubtype="0" fill="hold" grpId="1" nodeType="withEffect">
                                  <p:stCondLst>
                                    <p:cond delay="1500"/>
                                  </p:stCondLst>
                                  <p:childTnLst>
                                    <p:animMotion origin="layout" path="M 0.62357 -0.6 L -0.35729 0.33889 " pathEditMode="relative" rAng="0" ptsTypes="AA">
                                      <p:cBhvr>
                                        <p:cTn id="24" dur="1000" spd="-100000" fill="hold"/>
                                        <p:tgtEl>
                                          <p:spTgt spid="224"/>
                                        </p:tgtEl>
                                        <p:attrNameLst>
                                          <p:attrName>ppt_x</p:attrName>
                                          <p:attrName>ppt_y</p:attrName>
                                        </p:attrNameLst>
                                      </p:cBhvr>
                                      <p:rCtr x="-49049" y="46944"/>
                                    </p:animMotion>
                                  </p:childTnLst>
                                </p:cTn>
                              </p:par>
                              <p:par>
                                <p:cTn id="25" presetID="22" presetClass="entr" presetSubtype="4" fill="hold" grpId="0" nodeType="withEffect">
                                  <p:stCondLst>
                                    <p:cond delay="1250"/>
                                  </p:stCondLst>
                                  <p:childTnLst>
                                    <p:set>
                                      <p:cBhvr>
                                        <p:cTn id="26" dur="1" fill="hold">
                                          <p:stCondLst>
                                            <p:cond delay="0"/>
                                          </p:stCondLst>
                                        </p:cTn>
                                        <p:tgtEl>
                                          <p:spTgt spid="225"/>
                                        </p:tgtEl>
                                        <p:attrNameLst>
                                          <p:attrName>style.visibility</p:attrName>
                                        </p:attrNameLst>
                                      </p:cBhvr>
                                      <p:to>
                                        <p:strVal val="visible"/>
                                      </p:to>
                                    </p:set>
                                    <p:animEffect transition="in" filter="wipe(down)">
                                      <p:cBhvr>
                                        <p:cTn id="27" dur="250"/>
                                        <p:tgtEl>
                                          <p:spTgt spid="225"/>
                                        </p:tgtEl>
                                      </p:cBhvr>
                                    </p:animEffect>
                                  </p:childTnLst>
                                </p:cTn>
                              </p:par>
                              <p:par>
                                <p:cTn id="28" presetID="42" presetClass="path" presetSubtype="0" fill="hold" grpId="1" nodeType="withEffect">
                                  <p:stCondLst>
                                    <p:cond delay="1250"/>
                                  </p:stCondLst>
                                  <p:childTnLst>
                                    <p:animMotion origin="layout" path="M 0.62357 -0.6 L -0.35729 0.33889 " pathEditMode="relative" rAng="0" ptsTypes="AA">
                                      <p:cBhvr>
                                        <p:cTn id="29" dur="1000" spd="-100000" fill="hold"/>
                                        <p:tgtEl>
                                          <p:spTgt spid="225"/>
                                        </p:tgtEl>
                                        <p:attrNameLst>
                                          <p:attrName>ppt_x</p:attrName>
                                          <p:attrName>ppt_y</p:attrName>
                                        </p:attrNameLst>
                                      </p:cBhvr>
                                      <p:rCtr x="-49049" y="46944"/>
                                    </p:animMotion>
                                  </p:childTnLst>
                                </p:cTn>
                              </p:par>
                              <p:par>
                                <p:cTn id="30" presetID="22" presetClass="entr" presetSubtype="4" fill="hold" grpId="0" nodeType="withEffect">
                                  <p:stCondLst>
                                    <p:cond delay="500"/>
                                  </p:stCondLst>
                                  <p:childTnLst>
                                    <p:set>
                                      <p:cBhvr>
                                        <p:cTn id="31" dur="1" fill="hold">
                                          <p:stCondLst>
                                            <p:cond delay="0"/>
                                          </p:stCondLst>
                                        </p:cTn>
                                        <p:tgtEl>
                                          <p:spTgt spid="226"/>
                                        </p:tgtEl>
                                        <p:attrNameLst>
                                          <p:attrName>style.visibility</p:attrName>
                                        </p:attrNameLst>
                                      </p:cBhvr>
                                      <p:to>
                                        <p:strVal val="visible"/>
                                      </p:to>
                                    </p:set>
                                    <p:animEffect transition="in" filter="wipe(down)">
                                      <p:cBhvr>
                                        <p:cTn id="32" dur="250"/>
                                        <p:tgtEl>
                                          <p:spTgt spid="226"/>
                                        </p:tgtEl>
                                      </p:cBhvr>
                                    </p:animEffect>
                                  </p:childTnLst>
                                </p:cTn>
                              </p:par>
                              <p:par>
                                <p:cTn id="33" presetID="42" presetClass="path" presetSubtype="0" fill="hold" grpId="1" nodeType="withEffect">
                                  <p:stCondLst>
                                    <p:cond delay="500"/>
                                  </p:stCondLst>
                                  <p:childTnLst>
                                    <p:animMotion origin="layout" path="M 0.73151 -0.70324 L -0.35729 0.33889 " pathEditMode="relative" rAng="0" ptsTypes="AA">
                                      <p:cBhvr>
                                        <p:cTn id="34" dur="1000" spd="-100000" fill="hold"/>
                                        <p:tgtEl>
                                          <p:spTgt spid="226"/>
                                        </p:tgtEl>
                                        <p:attrNameLst>
                                          <p:attrName>ppt_x</p:attrName>
                                          <p:attrName>ppt_y</p:attrName>
                                        </p:attrNameLst>
                                      </p:cBhvr>
                                      <p:rCtr x="-54440" y="52106"/>
                                    </p:animMotion>
                                  </p:childTnLst>
                                </p:cTn>
                              </p:par>
                              <p:par>
                                <p:cTn id="35" presetID="22" presetClass="entr" presetSubtype="4" fill="hold" grpId="0" nodeType="withEffect">
                                  <p:stCondLst>
                                    <p:cond delay="1000"/>
                                  </p:stCondLst>
                                  <p:childTnLst>
                                    <p:set>
                                      <p:cBhvr>
                                        <p:cTn id="36" dur="1" fill="hold">
                                          <p:stCondLst>
                                            <p:cond delay="0"/>
                                          </p:stCondLst>
                                        </p:cTn>
                                        <p:tgtEl>
                                          <p:spTgt spid="227"/>
                                        </p:tgtEl>
                                        <p:attrNameLst>
                                          <p:attrName>style.visibility</p:attrName>
                                        </p:attrNameLst>
                                      </p:cBhvr>
                                      <p:to>
                                        <p:strVal val="visible"/>
                                      </p:to>
                                    </p:set>
                                    <p:animEffect transition="in" filter="wipe(down)">
                                      <p:cBhvr>
                                        <p:cTn id="37" dur="250"/>
                                        <p:tgtEl>
                                          <p:spTgt spid="227"/>
                                        </p:tgtEl>
                                      </p:cBhvr>
                                    </p:animEffect>
                                  </p:childTnLst>
                                </p:cTn>
                              </p:par>
                              <p:par>
                                <p:cTn id="38" presetID="42" presetClass="path" presetSubtype="0" fill="hold" grpId="1" nodeType="withEffect">
                                  <p:stCondLst>
                                    <p:cond delay="1000"/>
                                  </p:stCondLst>
                                  <p:childTnLst>
                                    <p:animMotion origin="layout" path="M 0.62357 -0.6 L -0.35729 0.33889 " pathEditMode="relative" rAng="0" ptsTypes="AA">
                                      <p:cBhvr>
                                        <p:cTn id="39" dur="1000" spd="-100000" fill="hold"/>
                                        <p:tgtEl>
                                          <p:spTgt spid="227"/>
                                        </p:tgtEl>
                                        <p:attrNameLst>
                                          <p:attrName>ppt_x</p:attrName>
                                          <p:attrName>ppt_y</p:attrName>
                                        </p:attrNameLst>
                                      </p:cBhvr>
                                      <p:rCtr x="-49049" y="4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animBg="1"/>
      <p:bldP spid="223" grpId="1" animBg="1"/>
      <p:bldP spid="224" grpId="0" animBg="1"/>
      <p:bldP spid="224" grpId="1" animBg="1"/>
      <p:bldP spid="225" grpId="0" animBg="1"/>
      <p:bldP spid="225" grpId="1" animBg="1"/>
      <p:bldP spid="226" grpId="0" animBg="1"/>
      <p:bldP spid="226" grpId="1" animBg="1"/>
      <p:bldP spid="227" grpId="0" animBg="1"/>
      <p:bldP spid="2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01</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lvl="0">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工作概述</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30683" y="763298"/>
            <a:ext cx="1200971" cy="276999"/>
          </a:xfrm>
          <a:prstGeom prst="rect">
            <a:avLst/>
          </a:prstGeom>
        </p:spPr>
        <p:txBody>
          <a:bodyPr wrap="none">
            <a:spAutoFit/>
          </a:bodyPr>
          <a:lstStyle/>
          <a:p>
            <a:r>
              <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DESCRIPTION</a:t>
            </a: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29566" y="1407682"/>
            <a:ext cx="5161326" cy="3802405"/>
            <a:chOff x="829566" y="1265782"/>
            <a:chExt cx="5161326" cy="3802405"/>
          </a:xfrm>
        </p:grpSpPr>
        <p:sp>
          <p:nvSpPr>
            <p:cNvPr id="10" name="Arc 3"/>
            <p:cNvSpPr/>
            <p:nvPr/>
          </p:nvSpPr>
          <p:spPr>
            <a:xfrm rot="17548443">
              <a:off x="4558359" y="3635654"/>
              <a:ext cx="1447404" cy="1417662"/>
            </a:xfrm>
            <a:prstGeom prst="arc">
              <a:avLst/>
            </a:prstGeom>
            <a:ln w="44450">
              <a:solidFill>
                <a:schemeClr val="bg1"/>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grpSp>
          <p:nvGrpSpPr>
            <p:cNvPr id="11" name="组合 10"/>
            <p:cNvGrpSpPr/>
            <p:nvPr/>
          </p:nvGrpSpPr>
          <p:grpSpPr>
            <a:xfrm>
              <a:off x="829566" y="1265782"/>
              <a:ext cx="4698805" cy="3607215"/>
              <a:chOff x="829566" y="1265782"/>
              <a:chExt cx="4698805" cy="3607215"/>
            </a:xfrm>
          </p:grpSpPr>
          <p:grpSp>
            <p:nvGrpSpPr>
              <p:cNvPr id="12" name="组合 11"/>
              <p:cNvGrpSpPr/>
              <p:nvPr/>
            </p:nvGrpSpPr>
            <p:grpSpPr>
              <a:xfrm>
                <a:off x="2716161" y="1265782"/>
                <a:ext cx="1600030" cy="1633598"/>
                <a:chOff x="6099402" y="3699492"/>
                <a:chExt cx="2821311" cy="2821311"/>
              </a:xfrm>
            </p:grpSpPr>
            <p:sp>
              <p:nvSpPr>
                <p:cNvPr id="26"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Shape 2621"/>
                <p:cNvSpPr/>
                <p:nvPr/>
              </p:nvSpPr>
              <p:spPr>
                <a:xfrm>
                  <a:off x="6789034" y="4472291"/>
                  <a:ext cx="1442047" cy="12757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829566" y="2490680"/>
                <a:ext cx="1229247" cy="1255036"/>
                <a:chOff x="2772793" y="5814957"/>
                <a:chExt cx="2167514" cy="2167513"/>
              </a:xfrm>
            </p:grpSpPr>
            <p:sp>
              <p:nvSpPr>
                <p:cNvPr id="23"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675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sym typeface="Arial" panose="020B0604020202020204" pitchFamily="34" charset="0"/>
                  </a:endParaRPr>
                </a:p>
              </p:txBody>
            </p:sp>
            <p:sp>
              <p:nvSpPr>
                <p:cNvPr id="25" name="Shape 2621"/>
                <p:cNvSpPr/>
                <p:nvPr/>
              </p:nvSpPr>
              <p:spPr>
                <a:xfrm>
                  <a:off x="2980938" y="6367168"/>
                  <a:ext cx="1751223" cy="10630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14" name="组合 13"/>
              <p:cNvGrpSpPr/>
              <p:nvPr/>
            </p:nvGrpSpPr>
            <p:grpSpPr>
              <a:xfrm>
                <a:off x="3236824" y="3530847"/>
                <a:ext cx="1314572" cy="1342150"/>
                <a:chOff x="7017480" y="7611380"/>
                <a:chExt cx="2317967" cy="2317966"/>
              </a:xfrm>
            </p:grpSpPr>
            <p:sp>
              <p:nvSpPr>
                <p:cNvPr id="20"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675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ym typeface="Arial" panose="020B0604020202020204" pitchFamily="34" charset="0"/>
                  </a:endParaRPr>
                </a:p>
              </p:txBody>
            </p:sp>
            <p:sp>
              <p:nvSpPr>
                <p:cNvPr id="21" name="Shape 2621"/>
                <p:cNvSpPr/>
                <p:nvPr/>
              </p:nvSpPr>
              <p:spPr>
                <a:xfrm>
                  <a:off x="7455440" y="8132507"/>
                  <a:ext cx="1442047" cy="12757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15" name="Arc 3"/>
              <p:cNvSpPr/>
              <p:nvPr/>
            </p:nvSpPr>
            <p:spPr>
              <a:xfrm rot="20794530">
                <a:off x="3574426" y="2419754"/>
                <a:ext cx="1953945" cy="1994938"/>
              </a:xfrm>
              <a:prstGeom prst="arc">
                <a:avLst/>
              </a:prstGeom>
              <a:ln w="44450">
                <a:solidFill>
                  <a:schemeClr val="bg1"/>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16" name="直接箭头连接符 15"/>
              <p:cNvCxnSpPr/>
              <p:nvPr/>
            </p:nvCxnSpPr>
            <p:spPr>
              <a:xfrm flipH="1" flipV="1">
                <a:off x="2058814" y="3118198"/>
                <a:ext cx="3124461" cy="167084"/>
              </a:xfrm>
              <a:prstGeom prst="straightConnector1">
                <a:avLst/>
              </a:prstGeom>
              <a:ln w="44450">
                <a:solidFill>
                  <a:schemeClr val="bg1"/>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6203670" y="1225094"/>
            <a:ext cx="5413446" cy="3864959"/>
            <a:chOff x="6203670" y="1083194"/>
            <a:chExt cx="5413446" cy="3864959"/>
          </a:xfrm>
        </p:grpSpPr>
        <p:grpSp>
          <p:nvGrpSpPr>
            <p:cNvPr id="29" name="组合 28"/>
            <p:cNvGrpSpPr/>
            <p:nvPr/>
          </p:nvGrpSpPr>
          <p:grpSpPr>
            <a:xfrm>
              <a:off x="7284952" y="1154469"/>
              <a:ext cx="1314572" cy="1342152"/>
              <a:chOff x="14043632" y="3533937"/>
              <a:chExt cx="2317966" cy="2317967"/>
            </a:xfrm>
          </p:grpSpPr>
          <p:sp>
            <p:nvSpPr>
              <p:cNvPr id="39"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675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ym typeface="Arial" panose="020B0604020202020204" pitchFamily="34" charset="0"/>
                </a:endParaRPr>
              </a:p>
            </p:txBody>
          </p:sp>
          <p:sp>
            <p:nvSpPr>
              <p:cNvPr id="40" name="Shape 2621"/>
              <p:cNvSpPr/>
              <p:nvPr/>
            </p:nvSpPr>
            <p:spPr>
              <a:xfrm>
                <a:off x="14481592" y="4055065"/>
                <a:ext cx="1442049" cy="12757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30" name="组合 29"/>
            <p:cNvGrpSpPr/>
            <p:nvPr/>
          </p:nvGrpSpPr>
          <p:grpSpPr>
            <a:xfrm>
              <a:off x="8154247" y="3363512"/>
              <a:ext cx="1488939" cy="1520174"/>
              <a:chOff x="15688300" y="7322383"/>
              <a:chExt cx="2625425" cy="2625424"/>
            </a:xfrm>
          </p:grpSpPr>
          <p:sp>
            <p:nvSpPr>
              <p:cNvPr id="37"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Shape 2621"/>
              <p:cNvSpPr/>
              <p:nvPr/>
            </p:nvSpPr>
            <p:spPr>
              <a:xfrm>
                <a:off x="16279988" y="7997238"/>
                <a:ext cx="1442049" cy="12757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31" name="组合 30"/>
            <p:cNvGrpSpPr/>
            <p:nvPr/>
          </p:nvGrpSpPr>
          <p:grpSpPr>
            <a:xfrm>
              <a:off x="9864770" y="1083194"/>
              <a:ext cx="1752346" cy="1789109"/>
              <a:chOff x="18704446" y="3384153"/>
              <a:chExt cx="3089888" cy="3089888"/>
            </a:xfrm>
          </p:grpSpPr>
          <p:sp>
            <p:nvSpPr>
              <p:cNvPr id="35"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675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ym typeface="Arial" panose="020B0604020202020204" pitchFamily="34" charset="0"/>
                </a:endParaRPr>
              </a:p>
            </p:txBody>
          </p:sp>
          <p:sp>
            <p:nvSpPr>
              <p:cNvPr id="36" name="Shape 2621"/>
              <p:cNvSpPr/>
              <p:nvPr/>
            </p:nvSpPr>
            <p:spPr>
              <a:xfrm>
                <a:off x="19133267" y="4291240"/>
                <a:ext cx="2232248" cy="12757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32" name="Arc 3"/>
            <p:cNvSpPr/>
            <p:nvPr/>
          </p:nvSpPr>
          <p:spPr>
            <a:xfrm rot="805470" flipH="1">
              <a:off x="6203670" y="2287813"/>
              <a:ext cx="1953945" cy="1994938"/>
            </a:xfrm>
            <a:prstGeom prst="arc">
              <a:avLst/>
            </a:prstGeom>
            <a:ln w="44450">
              <a:solidFill>
                <a:schemeClr val="bg1"/>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33" name="Arc 3"/>
            <p:cNvSpPr/>
            <p:nvPr/>
          </p:nvSpPr>
          <p:spPr>
            <a:xfrm rot="3055585" flipH="1">
              <a:off x="6862181" y="3515620"/>
              <a:ext cx="1447404" cy="1417662"/>
            </a:xfrm>
            <a:prstGeom prst="arc">
              <a:avLst/>
            </a:prstGeom>
            <a:ln w="44450">
              <a:solidFill>
                <a:schemeClr val="bg1"/>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34" name="直接箭头连接符 33"/>
            <p:cNvCxnSpPr/>
            <p:nvPr/>
          </p:nvCxnSpPr>
          <p:spPr>
            <a:xfrm flipV="1">
              <a:off x="7074116" y="2371920"/>
              <a:ext cx="2793460" cy="829820"/>
            </a:xfrm>
            <a:prstGeom prst="straightConnector1">
              <a:avLst/>
            </a:prstGeom>
            <a:ln w="44450">
              <a:solidFill>
                <a:schemeClr val="bg1"/>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5183273" y="2513820"/>
            <a:ext cx="2012153" cy="2054366"/>
            <a:chOff x="10449626" y="5609849"/>
            <a:chExt cx="3548002" cy="3548001"/>
          </a:xfrm>
        </p:grpSpPr>
        <p:sp>
          <p:nvSpPr>
            <p:cNvPr id="42"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675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sym typeface="Arial" panose="020B0604020202020204" pitchFamily="34" charset="0"/>
              </a:endParaRPr>
            </a:p>
          </p:txBody>
        </p:sp>
        <p:sp>
          <p:nvSpPr>
            <p:cNvPr id="44" name="Shape 2621"/>
            <p:cNvSpPr/>
            <p:nvPr/>
          </p:nvSpPr>
          <p:spPr>
            <a:xfrm>
              <a:off x="11074506" y="6529098"/>
              <a:ext cx="2232248" cy="17541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战略</a:t>
              </a:r>
              <a:endParaRPr lang="en-US" altLang="zh-CN"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目标</a:t>
              </a:r>
              <a:endParaRPr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Shape 980"/>
          <p:cNvSpPr/>
          <p:nvPr/>
        </p:nvSpPr>
        <p:spPr>
          <a:xfrm>
            <a:off x="1083119" y="5398937"/>
            <a:ext cx="10025762" cy="6744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67733" tIns="67733" rIns="67733" bIns="67733" numCol="1" anchor="ctr">
            <a:noAutofit/>
          </a:bodyPr>
          <a:lstStyle/>
          <a:p>
            <a:pPr marR="0" lvl="0" indent="0" algn="ctr" fontAlgn="auto">
              <a:lnSpc>
                <a:spcPct val="150000"/>
              </a:lnSpc>
              <a:spcBef>
                <a:spcPts val="300"/>
              </a:spcBef>
              <a:spcAft>
                <a:spcPts val="0"/>
              </a:spcAft>
              <a:buClrTx/>
              <a:buSzTx/>
              <a:buFontTx/>
              <a:buNone/>
              <a:tabLst/>
              <a:defRPr sz="1800"/>
            </a:pPr>
            <a:r>
              <a:rPr sz="1000" dirty="0">
                <a:solidFill>
                  <a:schemeClr val="bg1"/>
                </a:solidFill>
                <a:latin typeface="Century Gothic" panose="020B0502020202020204" pitchFamily="34" charset="0"/>
                <a:ea typeface="方正中等线繁体" panose="03000509000000000000" pitchFamily="65" charset="-122"/>
                <a:cs typeface="Segoe UI" panose="020B0502040204020203" pitchFamily="34" charset="0"/>
                <a:sym typeface="Roboto Regular"/>
              </a:rPr>
              <a:t>Lorem ipsum dolor sit amet, consectetuer adipiscing elit, sed  diam nonummy nibh euismod tincidunt ut laoreet dolore magana aliquam erat volutpat. ut wish enim ad minim veniam, quis nostrud exerci tation ullamcorper suscipit lobortis nisl ut wisi enim ad minim veniam, quis nostrud exerci tation ullamcorper </a:t>
            </a:r>
            <a:r>
              <a:rPr sz="1000" dirty="0" err="1">
                <a:solidFill>
                  <a:schemeClr val="bg1"/>
                </a:solidFill>
                <a:latin typeface="Century Gothic" panose="020B0502020202020204" pitchFamily="34" charset="0"/>
                <a:ea typeface="方正中等线繁体" panose="03000509000000000000" pitchFamily="65" charset="-122"/>
                <a:cs typeface="Segoe UI" panose="020B0502040204020203" pitchFamily="34" charset="0"/>
                <a:sym typeface="Roboto Regular"/>
              </a:rPr>
              <a:t>suscipit</a:t>
            </a:r>
            <a:r>
              <a:rPr sz="1000" dirty="0">
                <a:solidFill>
                  <a:schemeClr val="bg1"/>
                </a:solidFill>
                <a:latin typeface="Century Gothic" panose="020B0502020202020204" pitchFamily="34" charset="0"/>
                <a:ea typeface="方正中等线繁体" panose="03000509000000000000" pitchFamily="65" charset="-122"/>
                <a:cs typeface="Segoe UI" panose="020B0502040204020203" pitchFamily="34" charset="0"/>
                <a:sym typeface="Roboto Regular"/>
              </a:rPr>
              <a:t> </a:t>
            </a:r>
            <a:r>
              <a:rPr sz="1000" dirty="0" err="1">
                <a:solidFill>
                  <a:schemeClr val="bg1"/>
                </a:solidFill>
                <a:latin typeface="Century Gothic" panose="020B0502020202020204" pitchFamily="34" charset="0"/>
                <a:ea typeface="方正中等线繁体" panose="03000509000000000000" pitchFamily="65" charset="-122"/>
                <a:cs typeface="Segoe UI" panose="020B0502040204020203" pitchFamily="34" charset="0"/>
                <a:sym typeface="Roboto Regular"/>
              </a:rPr>
              <a:t>lobortis.Lorem</a:t>
            </a:r>
            <a:r>
              <a:rPr sz="1000" dirty="0">
                <a:solidFill>
                  <a:schemeClr val="bg1"/>
                </a:solidFill>
                <a:latin typeface="Century Gothic" panose="020B0502020202020204" pitchFamily="34" charset="0"/>
                <a:ea typeface="方正中等线繁体" panose="03000509000000000000" pitchFamily="65" charset="-122"/>
                <a:cs typeface="Segoe UI" panose="020B0502040204020203" pitchFamily="34" charset="0"/>
                <a:sym typeface="Roboto Regular"/>
              </a:rPr>
              <a:t> ipsum dolor sit amet, consectetuer adipiscing elit, sed  diam nonummy nibh euismod tincidunt ut laoreet dolore magana aliquam erat volutpat.</a:t>
            </a:r>
          </a:p>
        </p:txBody>
      </p:sp>
    </p:spTree>
    <p:extLst>
      <p:ext uri="{BB962C8B-B14F-4D97-AF65-F5344CB8AC3E}">
        <p14:creationId xmlns:p14="http://schemas.microsoft.com/office/powerpoint/2010/main" val="3419358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01</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lvl="0">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工作概述</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30683" y="763298"/>
            <a:ext cx="1200971" cy="276999"/>
          </a:xfrm>
          <a:prstGeom prst="rect">
            <a:avLst/>
          </a:prstGeom>
        </p:spPr>
        <p:txBody>
          <a:bodyPr wrap="none">
            <a:spAutoFit/>
          </a:bodyPr>
          <a:lstStyle/>
          <a:p>
            <a:r>
              <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DESCRIPTION</a:t>
            </a: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043793"/>
            <a:ext cx="12192000" cy="2061028"/>
          </a:xfrm>
          <a:prstGeom prst="rect">
            <a:avLst/>
          </a:prstGeom>
          <a:solidFill>
            <a:srgbClr val="96754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Light"/>
              <a:ea typeface="微软雅黑 Light"/>
              <a:cs typeface="+mn-cs"/>
            </a:endParaRPr>
          </a:p>
        </p:txBody>
      </p:sp>
      <p:grpSp>
        <p:nvGrpSpPr>
          <p:cNvPr id="10" name="组合 9"/>
          <p:cNvGrpSpPr/>
          <p:nvPr/>
        </p:nvGrpSpPr>
        <p:grpSpPr>
          <a:xfrm>
            <a:off x="670898" y="385355"/>
            <a:ext cx="4192587" cy="6644095"/>
            <a:chOff x="670898" y="422780"/>
            <a:chExt cx="4192587" cy="6644095"/>
          </a:xfrm>
        </p:grpSpPr>
        <p:sp>
          <p:nvSpPr>
            <p:cNvPr id="11" name="矩形 10"/>
            <p:cNvSpPr/>
            <p:nvPr/>
          </p:nvSpPr>
          <p:spPr>
            <a:xfrm>
              <a:off x="1795416" y="1723967"/>
              <a:ext cx="2211434" cy="4022669"/>
            </a:xfrm>
            <a:prstGeom prst="rect">
              <a:avLst/>
            </a:prstGeom>
            <a:blipFill>
              <a:blip r:embed="rId3"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scene3d>
              <a:camera prst="perspectiveRight" fov="1800000">
                <a:rot lat="20993575" lon="19114475" rev="1260000"/>
              </a:camera>
              <a:lightRig rig="threePt" dir="t"/>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Roboto Light"/>
                <a:ea typeface="微软雅黑 Light"/>
                <a:cs typeface="+mn-cs"/>
              </a:endParaRPr>
            </a:p>
          </p:txBody>
        </p:sp>
        <p:pic>
          <p:nvPicPr>
            <p:cNvPr id="12" name="图片 1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9206366" flipH="1">
              <a:off x="670898" y="422780"/>
              <a:ext cx="4192587" cy="6644095"/>
            </a:xfrm>
            <a:prstGeom prst="rect">
              <a:avLst/>
            </a:prstGeom>
          </p:spPr>
        </p:pic>
      </p:grpSp>
      <p:sp>
        <p:nvSpPr>
          <p:cNvPr id="13" name="文本框 12"/>
          <p:cNvSpPr txBox="1"/>
          <p:nvPr/>
        </p:nvSpPr>
        <p:spPr>
          <a:xfrm>
            <a:off x="4819650" y="4334755"/>
            <a:ext cx="6154738" cy="1261884"/>
          </a:xfrm>
          <a:prstGeom prst="rect">
            <a:avLst/>
          </a:prstGeom>
          <a:noFill/>
          <a:ln>
            <a:noFill/>
          </a:ln>
        </p:spPr>
        <p:txBody>
          <a:bodyPr wrap="square" rtlCol="0">
            <a:spAutoFit/>
          </a:bodyPr>
          <a:lstStyle/>
          <a:p>
            <a:pPr>
              <a:spcBef>
                <a:spcPts val="1200"/>
              </a:spcBef>
            </a:pPr>
            <a:r>
              <a:rPr lang="en-US" altLang="zh-CN" sz="2400" kern="0" dirty="0">
                <a:solidFill>
                  <a:schemeClr val="bg1"/>
                </a:solidFill>
                <a:latin typeface="Roboto Black" panose="02000000000000000000" pitchFamily="2" charset="0"/>
                <a:ea typeface="Roboto Black" panose="02000000000000000000" pitchFamily="2" charset="0"/>
              </a:rPr>
              <a:t>YOUR TITLE HERE</a:t>
            </a:r>
            <a:endParaRPr lang="en-US" altLang="zh-CN" sz="2400" dirty="0">
              <a:solidFill>
                <a:schemeClr val="bg1"/>
              </a:solidFill>
              <a:latin typeface="Roboto Black" panose="02000000000000000000" pitchFamily="2" charset="0"/>
              <a:ea typeface="汉仪旗黑-65S" panose="00020600040101010101" pitchFamily="18" charset="-122"/>
            </a:endParaRPr>
          </a:p>
          <a:p>
            <a:pPr>
              <a:spcBef>
                <a:spcPts val="1200"/>
              </a:spcBef>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Maecenas porttitor congue massa. Fusce posuere, magna sed pulvinar ultricies, purus lectus malesuada libero, sit amet commodo magna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eros</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quis</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14" name="组合 13"/>
          <p:cNvGrpSpPr/>
          <p:nvPr/>
        </p:nvGrpSpPr>
        <p:grpSpPr>
          <a:xfrm>
            <a:off x="4278340" y="2380691"/>
            <a:ext cx="2082800" cy="1522117"/>
            <a:chOff x="4278340" y="2380691"/>
            <a:chExt cx="2082800" cy="1522117"/>
          </a:xfrm>
        </p:grpSpPr>
        <p:grpSp>
          <p:nvGrpSpPr>
            <p:cNvPr id="15" name="组合 14"/>
            <p:cNvGrpSpPr/>
            <p:nvPr/>
          </p:nvGrpSpPr>
          <p:grpSpPr>
            <a:xfrm>
              <a:off x="4278340" y="2380691"/>
              <a:ext cx="2082800" cy="1522117"/>
              <a:chOff x="4918693" y="2186940"/>
              <a:chExt cx="2082800" cy="1522117"/>
            </a:xfrm>
          </p:grpSpPr>
          <p:sp>
            <p:nvSpPr>
              <p:cNvPr id="25" name="椭圆 24"/>
              <p:cNvSpPr/>
              <p:nvPr/>
            </p:nvSpPr>
            <p:spPr>
              <a:xfrm>
                <a:off x="5448666" y="2186940"/>
                <a:ext cx="1022854" cy="1022854"/>
              </a:xfrm>
              <a:prstGeom prst="ellipse">
                <a:avLst/>
              </a:prstGeom>
              <a:noFill/>
              <a:ln w="28575"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Light"/>
                  <a:ea typeface="微软雅黑 Light"/>
                  <a:cs typeface="+mn-cs"/>
                </a:endParaRPr>
              </a:p>
            </p:txBody>
          </p:sp>
          <p:sp>
            <p:nvSpPr>
              <p:cNvPr id="26" name="文本框 25"/>
              <p:cNvSpPr txBox="1"/>
              <p:nvPr/>
            </p:nvSpPr>
            <p:spPr>
              <a:xfrm>
                <a:off x="4918693" y="3339725"/>
                <a:ext cx="208280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a:ea typeface="微软雅黑"/>
                  </a:rPr>
                  <a:t>添加标题</a:t>
                </a:r>
              </a:p>
            </p:txBody>
          </p:sp>
        </p:grpSp>
        <p:grpSp>
          <p:nvGrpSpPr>
            <p:cNvPr id="16" name="Group 68"/>
            <p:cNvGrpSpPr/>
            <p:nvPr/>
          </p:nvGrpSpPr>
          <p:grpSpPr>
            <a:xfrm>
              <a:off x="5096991" y="2684751"/>
              <a:ext cx="445499" cy="475199"/>
              <a:chOff x="4787900" y="1149350"/>
              <a:chExt cx="381000" cy="406400"/>
            </a:xfrm>
            <a:solidFill>
              <a:schemeClr val="bg2"/>
            </a:solidFill>
          </p:grpSpPr>
          <p:sp>
            <p:nvSpPr>
              <p:cNvPr id="20" name="Freeform 229"/>
              <p:cNvSpPr>
                <a:spLocks noEditPoints="1"/>
              </p:cNvSpPr>
              <p:nvPr/>
            </p:nvSpPr>
            <p:spPr bwMode="auto">
              <a:xfrm>
                <a:off x="4787900" y="1149350"/>
                <a:ext cx="381000" cy="406400"/>
              </a:xfrm>
              <a:custGeom>
                <a:avLst/>
                <a:gdLst/>
                <a:ahLst/>
                <a:cxnLst>
                  <a:cxn ang="0">
                    <a:pos x="208" y="0"/>
                  </a:cxn>
                  <a:cxn ang="0">
                    <a:pos x="32" y="0"/>
                  </a:cxn>
                  <a:cxn ang="0">
                    <a:pos x="32" y="0"/>
                  </a:cxn>
                  <a:cxn ang="0">
                    <a:pos x="26" y="0"/>
                  </a:cxn>
                  <a:cxn ang="0">
                    <a:pos x="20" y="2"/>
                  </a:cxn>
                  <a:cxn ang="0">
                    <a:pos x="10" y="10"/>
                  </a:cxn>
                  <a:cxn ang="0">
                    <a:pos x="2" y="20"/>
                  </a:cxn>
                  <a:cxn ang="0">
                    <a:pos x="0" y="26"/>
                  </a:cxn>
                  <a:cxn ang="0">
                    <a:pos x="0" y="32"/>
                  </a:cxn>
                  <a:cxn ang="0">
                    <a:pos x="0" y="224"/>
                  </a:cxn>
                  <a:cxn ang="0">
                    <a:pos x="0" y="224"/>
                  </a:cxn>
                  <a:cxn ang="0">
                    <a:pos x="0" y="230"/>
                  </a:cxn>
                  <a:cxn ang="0">
                    <a:pos x="2" y="236"/>
                  </a:cxn>
                  <a:cxn ang="0">
                    <a:pos x="10" y="246"/>
                  </a:cxn>
                  <a:cxn ang="0">
                    <a:pos x="20" y="254"/>
                  </a:cxn>
                  <a:cxn ang="0">
                    <a:pos x="26" y="256"/>
                  </a:cxn>
                  <a:cxn ang="0">
                    <a:pos x="32" y="256"/>
                  </a:cxn>
                  <a:cxn ang="0">
                    <a:pos x="208" y="256"/>
                  </a:cxn>
                  <a:cxn ang="0">
                    <a:pos x="208" y="256"/>
                  </a:cxn>
                  <a:cxn ang="0">
                    <a:pos x="214" y="256"/>
                  </a:cxn>
                  <a:cxn ang="0">
                    <a:pos x="220" y="254"/>
                  </a:cxn>
                  <a:cxn ang="0">
                    <a:pos x="230" y="246"/>
                  </a:cxn>
                  <a:cxn ang="0">
                    <a:pos x="238" y="236"/>
                  </a:cxn>
                  <a:cxn ang="0">
                    <a:pos x="240" y="230"/>
                  </a:cxn>
                  <a:cxn ang="0">
                    <a:pos x="240" y="224"/>
                  </a:cxn>
                  <a:cxn ang="0">
                    <a:pos x="240" y="32"/>
                  </a:cxn>
                  <a:cxn ang="0">
                    <a:pos x="240" y="32"/>
                  </a:cxn>
                  <a:cxn ang="0">
                    <a:pos x="240" y="26"/>
                  </a:cxn>
                  <a:cxn ang="0">
                    <a:pos x="238" y="20"/>
                  </a:cxn>
                  <a:cxn ang="0">
                    <a:pos x="230" y="10"/>
                  </a:cxn>
                  <a:cxn ang="0">
                    <a:pos x="220" y="2"/>
                  </a:cxn>
                  <a:cxn ang="0">
                    <a:pos x="214" y="0"/>
                  </a:cxn>
                  <a:cxn ang="0">
                    <a:pos x="208" y="0"/>
                  </a:cxn>
                  <a:cxn ang="0">
                    <a:pos x="224" y="224"/>
                  </a:cxn>
                  <a:cxn ang="0">
                    <a:pos x="224" y="224"/>
                  </a:cxn>
                  <a:cxn ang="0">
                    <a:pos x="222" y="230"/>
                  </a:cxn>
                  <a:cxn ang="0">
                    <a:pos x="220" y="236"/>
                  </a:cxn>
                  <a:cxn ang="0">
                    <a:pos x="214" y="238"/>
                  </a:cxn>
                  <a:cxn ang="0">
                    <a:pos x="208" y="240"/>
                  </a:cxn>
                  <a:cxn ang="0">
                    <a:pos x="32" y="240"/>
                  </a:cxn>
                  <a:cxn ang="0">
                    <a:pos x="32" y="240"/>
                  </a:cxn>
                  <a:cxn ang="0">
                    <a:pos x="26" y="238"/>
                  </a:cxn>
                  <a:cxn ang="0">
                    <a:pos x="20" y="236"/>
                  </a:cxn>
                  <a:cxn ang="0">
                    <a:pos x="18" y="230"/>
                  </a:cxn>
                  <a:cxn ang="0">
                    <a:pos x="16" y="224"/>
                  </a:cxn>
                  <a:cxn ang="0">
                    <a:pos x="16" y="32"/>
                  </a:cxn>
                  <a:cxn ang="0">
                    <a:pos x="16" y="32"/>
                  </a:cxn>
                  <a:cxn ang="0">
                    <a:pos x="18" y="26"/>
                  </a:cxn>
                  <a:cxn ang="0">
                    <a:pos x="20" y="20"/>
                  </a:cxn>
                  <a:cxn ang="0">
                    <a:pos x="26" y="18"/>
                  </a:cxn>
                  <a:cxn ang="0">
                    <a:pos x="32" y="16"/>
                  </a:cxn>
                  <a:cxn ang="0">
                    <a:pos x="208" y="16"/>
                  </a:cxn>
                  <a:cxn ang="0">
                    <a:pos x="208" y="16"/>
                  </a:cxn>
                  <a:cxn ang="0">
                    <a:pos x="214" y="18"/>
                  </a:cxn>
                  <a:cxn ang="0">
                    <a:pos x="220" y="20"/>
                  </a:cxn>
                  <a:cxn ang="0">
                    <a:pos x="222" y="26"/>
                  </a:cxn>
                  <a:cxn ang="0">
                    <a:pos x="224" y="32"/>
                  </a:cxn>
                  <a:cxn ang="0">
                    <a:pos x="224" y="224"/>
                  </a:cxn>
                </a:cxnLst>
                <a:rect l="0" t="0" r="r" b="b"/>
                <a:pathLst>
                  <a:path w="240" h="256">
                    <a:moveTo>
                      <a:pt x="208" y="0"/>
                    </a:moveTo>
                    <a:lnTo>
                      <a:pt x="32" y="0"/>
                    </a:lnTo>
                    <a:lnTo>
                      <a:pt x="32" y="0"/>
                    </a:lnTo>
                    <a:lnTo>
                      <a:pt x="26" y="0"/>
                    </a:lnTo>
                    <a:lnTo>
                      <a:pt x="20" y="2"/>
                    </a:lnTo>
                    <a:lnTo>
                      <a:pt x="10" y="10"/>
                    </a:lnTo>
                    <a:lnTo>
                      <a:pt x="2" y="20"/>
                    </a:lnTo>
                    <a:lnTo>
                      <a:pt x="0" y="26"/>
                    </a:lnTo>
                    <a:lnTo>
                      <a:pt x="0" y="32"/>
                    </a:lnTo>
                    <a:lnTo>
                      <a:pt x="0" y="224"/>
                    </a:lnTo>
                    <a:lnTo>
                      <a:pt x="0" y="224"/>
                    </a:lnTo>
                    <a:lnTo>
                      <a:pt x="0" y="230"/>
                    </a:lnTo>
                    <a:lnTo>
                      <a:pt x="2" y="236"/>
                    </a:lnTo>
                    <a:lnTo>
                      <a:pt x="10" y="246"/>
                    </a:lnTo>
                    <a:lnTo>
                      <a:pt x="20" y="254"/>
                    </a:lnTo>
                    <a:lnTo>
                      <a:pt x="26" y="256"/>
                    </a:lnTo>
                    <a:lnTo>
                      <a:pt x="32" y="256"/>
                    </a:lnTo>
                    <a:lnTo>
                      <a:pt x="208" y="256"/>
                    </a:lnTo>
                    <a:lnTo>
                      <a:pt x="208" y="256"/>
                    </a:lnTo>
                    <a:lnTo>
                      <a:pt x="214" y="256"/>
                    </a:lnTo>
                    <a:lnTo>
                      <a:pt x="220" y="254"/>
                    </a:lnTo>
                    <a:lnTo>
                      <a:pt x="230" y="246"/>
                    </a:lnTo>
                    <a:lnTo>
                      <a:pt x="238" y="236"/>
                    </a:lnTo>
                    <a:lnTo>
                      <a:pt x="240" y="230"/>
                    </a:lnTo>
                    <a:lnTo>
                      <a:pt x="240" y="224"/>
                    </a:lnTo>
                    <a:lnTo>
                      <a:pt x="240" y="32"/>
                    </a:lnTo>
                    <a:lnTo>
                      <a:pt x="240" y="32"/>
                    </a:lnTo>
                    <a:lnTo>
                      <a:pt x="240" y="26"/>
                    </a:lnTo>
                    <a:lnTo>
                      <a:pt x="238" y="20"/>
                    </a:lnTo>
                    <a:lnTo>
                      <a:pt x="230" y="10"/>
                    </a:lnTo>
                    <a:lnTo>
                      <a:pt x="220" y="2"/>
                    </a:lnTo>
                    <a:lnTo>
                      <a:pt x="214" y="0"/>
                    </a:lnTo>
                    <a:lnTo>
                      <a:pt x="208" y="0"/>
                    </a:lnTo>
                    <a:close/>
                    <a:moveTo>
                      <a:pt x="224" y="224"/>
                    </a:moveTo>
                    <a:lnTo>
                      <a:pt x="224" y="224"/>
                    </a:lnTo>
                    <a:lnTo>
                      <a:pt x="222" y="230"/>
                    </a:lnTo>
                    <a:lnTo>
                      <a:pt x="220" y="236"/>
                    </a:lnTo>
                    <a:lnTo>
                      <a:pt x="214" y="238"/>
                    </a:lnTo>
                    <a:lnTo>
                      <a:pt x="208" y="240"/>
                    </a:lnTo>
                    <a:lnTo>
                      <a:pt x="32" y="240"/>
                    </a:lnTo>
                    <a:lnTo>
                      <a:pt x="32" y="240"/>
                    </a:lnTo>
                    <a:lnTo>
                      <a:pt x="26" y="238"/>
                    </a:lnTo>
                    <a:lnTo>
                      <a:pt x="20" y="236"/>
                    </a:lnTo>
                    <a:lnTo>
                      <a:pt x="18" y="230"/>
                    </a:lnTo>
                    <a:lnTo>
                      <a:pt x="16" y="224"/>
                    </a:lnTo>
                    <a:lnTo>
                      <a:pt x="16" y="32"/>
                    </a:lnTo>
                    <a:lnTo>
                      <a:pt x="16" y="32"/>
                    </a:lnTo>
                    <a:lnTo>
                      <a:pt x="18" y="26"/>
                    </a:lnTo>
                    <a:lnTo>
                      <a:pt x="20" y="20"/>
                    </a:lnTo>
                    <a:lnTo>
                      <a:pt x="26" y="18"/>
                    </a:lnTo>
                    <a:lnTo>
                      <a:pt x="32" y="16"/>
                    </a:lnTo>
                    <a:lnTo>
                      <a:pt x="208" y="16"/>
                    </a:lnTo>
                    <a:lnTo>
                      <a:pt x="208" y="16"/>
                    </a:lnTo>
                    <a:lnTo>
                      <a:pt x="214" y="18"/>
                    </a:lnTo>
                    <a:lnTo>
                      <a:pt x="220" y="20"/>
                    </a:lnTo>
                    <a:lnTo>
                      <a:pt x="222" y="26"/>
                    </a:lnTo>
                    <a:lnTo>
                      <a:pt x="224" y="32"/>
                    </a:lnTo>
                    <a:lnTo>
                      <a:pt x="224" y="224"/>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endParaRPr lang="ar-SA" sz="1181"/>
              </a:p>
            </p:txBody>
          </p:sp>
          <p:sp>
            <p:nvSpPr>
              <p:cNvPr id="21" name="Freeform 232"/>
              <p:cNvSpPr>
                <a:spLocks noEditPoints="1"/>
              </p:cNvSpPr>
              <p:nvPr/>
            </p:nvSpPr>
            <p:spPr bwMode="auto">
              <a:xfrm>
                <a:off x="4838700" y="1200150"/>
                <a:ext cx="279400" cy="254000"/>
              </a:xfrm>
              <a:custGeom>
                <a:avLst/>
                <a:gdLst/>
                <a:ahLst/>
                <a:cxnLst>
                  <a:cxn ang="0">
                    <a:pos x="168" y="0"/>
                  </a:cxn>
                  <a:cxn ang="0">
                    <a:pos x="8" y="0"/>
                  </a:cxn>
                  <a:cxn ang="0">
                    <a:pos x="8" y="0"/>
                  </a:cxn>
                  <a:cxn ang="0">
                    <a:pos x="4" y="0"/>
                  </a:cxn>
                  <a:cxn ang="0">
                    <a:pos x="2" y="2"/>
                  </a:cxn>
                  <a:cxn ang="0">
                    <a:pos x="0" y="4"/>
                  </a:cxn>
                  <a:cxn ang="0">
                    <a:pos x="0" y="8"/>
                  </a:cxn>
                  <a:cxn ang="0">
                    <a:pos x="0" y="152"/>
                  </a:cxn>
                  <a:cxn ang="0">
                    <a:pos x="0" y="152"/>
                  </a:cxn>
                  <a:cxn ang="0">
                    <a:pos x="0" y="156"/>
                  </a:cxn>
                  <a:cxn ang="0">
                    <a:pos x="2" y="158"/>
                  </a:cxn>
                  <a:cxn ang="0">
                    <a:pos x="4" y="160"/>
                  </a:cxn>
                  <a:cxn ang="0">
                    <a:pos x="8" y="160"/>
                  </a:cxn>
                  <a:cxn ang="0">
                    <a:pos x="168" y="160"/>
                  </a:cxn>
                  <a:cxn ang="0">
                    <a:pos x="168" y="160"/>
                  </a:cxn>
                  <a:cxn ang="0">
                    <a:pos x="172" y="160"/>
                  </a:cxn>
                  <a:cxn ang="0">
                    <a:pos x="174" y="158"/>
                  </a:cxn>
                  <a:cxn ang="0">
                    <a:pos x="176" y="156"/>
                  </a:cxn>
                  <a:cxn ang="0">
                    <a:pos x="176" y="152"/>
                  </a:cxn>
                  <a:cxn ang="0">
                    <a:pos x="176" y="8"/>
                  </a:cxn>
                  <a:cxn ang="0">
                    <a:pos x="176" y="8"/>
                  </a:cxn>
                  <a:cxn ang="0">
                    <a:pos x="176" y="4"/>
                  </a:cxn>
                  <a:cxn ang="0">
                    <a:pos x="174" y="2"/>
                  </a:cxn>
                  <a:cxn ang="0">
                    <a:pos x="172" y="0"/>
                  </a:cxn>
                  <a:cxn ang="0">
                    <a:pos x="168" y="0"/>
                  </a:cxn>
                  <a:cxn ang="0">
                    <a:pos x="168" y="8"/>
                  </a:cxn>
                  <a:cxn ang="0">
                    <a:pos x="168" y="118"/>
                  </a:cxn>
                  <a:cxn ang="0">
                    <a:pos x="142" y="90"/>
                  </a:cxn>
                  <a:cxn ang="0">
                    <a:pos x="142" y="90"/>
                  </a:cxn>
                  <a:cxn ang="0">
                    <a:pos x="140" y="88"/>
                  </a:cxn>
                  <a:cxn ang="0">
                    <a:pos x="136" y="88"/>
                  </a:cxn>
                  <a:cxn ang="0">
                    <a:pos x="136" y="88"/>
                  </a:cxn>
                  <a:cxn ang="0">
                    <a:pos x="132" y="88"/>
                  </a:cxn>
                  <a:cxn ang="0">
                    <a:pos x="130" y="90"/>
                  </a:cxn>
                  <a:cxn ang="0">
                    <a:pos x="110" y="114"/>
                  </a:cxn>
                  <a:cxn ang="0">
                    <a:pos x="46" y="42"/>
                  </a:cxn>
                  <a:cxn ang="0">
                    <a:pos x="46" y="42"/>
                  </a:cxn>
                  <a:cxn ang="0">
                    <a:pos x="44" y="40"/>
                  </a:cxn>
                  <a:cxn ang="0">
                    <a:pos x="40" y="40"/>
                  </a:cxn>
                  <a:cxn ang="0">
                    <a:pos x="40" y="40"/>
                  </a:cxn>
                  <a:cxn ang="0">
                    <a:pos x="36" y="40"/>
                  </a:cxn>
                  <a:cxn ang="0">
                    <a:pos x="34" y="42"/>
                  </a:cxn>
                  <a:cxn ang="0">
                    <a:pos x="8" y="72"/>
                  </a:cxn>
                  <a:cxn ang="0">
                    <a:pos x="8" y="8"/>
                  </a:cxn>
                  <a:cxn ang="0">
                    <a:pos x="168" y="8"/>
                  </a:cxn>
                  <a:cxn ang="0">
                    <a:pos x="8" y="84"/>
                  </a:cxn>
                  <a:cxn ang="0">
                    <a:pos x="40" y="48"/>
                  </a:cxn>
                  <a:cxn ang="0">
                    <a:pos x="104" y="122"/>
                  </a:cxn>
                  <a:cxn ang="0">
                    <a:pos x="110" y="126"/>
                  </a:cxn>
                  <a:cxn ang="0">
                    <a:pos x="132" y="152"/>
                  </a:cxn>
                  <a:cxn ang="0">
                    <a:pos x="8" y="152"/>
                  </a:cxn>
                  <a:cxn ang="0">
                    <a:pos x="8" y="84"/>
                  </a:cxn>
                  <a:cxn ang="0">
                    <a:pos x="142" y="152"/>
                  </a:cxn>
                  <a:cxn ang="0">
                    <a:pos x="114" y="120"/>
                  </a:cxn>
                  <a:cxn ang="0">
                    <a:pos x="136" y="96"/>
                  </a:cxn>
                  <a:cxn ang="0">
                    <a:pos x="168" y="132"/>
                  </a:cxn>
                  <a:cxn ang="0">
                    <a:pos x="168" y="152"/>
                  </a:cxn>
                  <a:cxn ang="0">
                    <a:pos x="142" y="152"/>
                  </a:cxn>
                </a:cxnLst>
                <a:rect l="0" t="0" r="r" b="b"/>
                <a:pathLst>
                  <a:path w="176" h="160">
                    <a:moveTo>
                      <a:pt x="168" y="0"/>
                    </a:moveTo>
                    <a:lnTo>
                      <a:pt x="8" y="0"/>
                    </a:lnTo>
                    <a:lnTo>
                      <a:pt x="8" y="0"/>
                    </a:lnTo>
                    <a:lnTo>
                      <a:pt x="4" y="0"/>
                    </a:lnTo>
                    <a:lnTo>
                      <a:pt x="2" y="2"/>
                    </a:lnTo>
                    <a:lnTo>
                      <a:pt x="0" y="4"/>
                    </a:lnTo>
                    <a:lnTo>
                      <a:pt x="0" y="8"/>
                    </a:lnTo>
                    <a:lnTo>
                      <a:pt x="0" y="152"/>
                    </a:lnTo>
                    <a:lnTo>
                      <a:pt x="0" y="152"/>
                    </a:lnTo>
                    <a:lnTo>
                      <a:pt x="0" y="156"/>
                    </a:lnTo>
                    <a:lnTo>
                      <a:pt x="2" y="158"/>
                    </a:lnTo>
                    <a:lnTo>
                      <a:pt x="4" y="160"/>
                    </a:lnTo>
                    <a:lnTo>
                      <a:pt x="8" y="160"/>
                    </a:lnTo>
                    <a:lnTo>
                      <a:pt x="168" y="160"/>
                    </a:lnTo>
                    <a:lnTo>
                      <a:pt x="168" y="160"/>
                    </a:lnTo>
                    <a:lnTo>
                      <a:pt x="172" y="160"/>
                    </a:lnTo>
                    <a:lnTo>
                      <a:pt x="174" y="158"/>
                    </a:lnTo>
                    <a:lnTo>
                      <a:pt x="176" y="156"/>
                    </a:lnTo>
                    <a:lnTo>
                      <a:pt x="176" y="152"/>
                    </a:lnTo>
                    <a:lnTo>
                      <a:pt x="176" y="8"/>
                    </a:lnTo>
                    <a:lnTo>
                      <a:pt x="176" y="8"/>
                    </a:lnTo>
                    <a:lnTo>
                      <a:pt x="176" y="4"/>
                    </a:lnTo>
                    <a:lnTo>
                      <a:pt x="174" y="2"/>
                    </a:lnTo>
                    <a:lnTo>
                      <a:pt x="172" y="0"/>
                    </a:lnTo>
                    <a:lnTo>
                      <a:pt x="168" y="0"/>
                    </a:lnTo>
                    <a:close/>
                    <a:moveTo>
                      <a:pt x="168" y="8"/>
                    </a:moveTo>
                    <a:lnTo>
                      <a:pt x="168" y="118"/>
                    </a:lnTo>
                    <a:lnTo>
                      <a:pt x="142" y="90"/>
                    </a:lnTo>
                    <a:lnTo>
                      <a:pt x="142" y="90"/>
                    </a:lnTo>
                    <a:lnTo>
                      <a:pt x="140" y="88"/>
                    </a:lnTo>
                    <a:lnTo>
                      <a:pt x="136" y="88"/>
                    </a:lnTo>
                    <a:lnTo>
                      <a:pt x="136" y="88"/>
                    </a:lnTo>
                    <a:lnTo>
                      <a:pt x="132" y="88"/>
                    </a:lnTo>
                    <a:lnTo>
                      <a:pt x="130" y="90"/>
                    </a:lnTo>
                    <a:lnTo>
                      <a:pt x="110" y="114"/>
                    </a:lnTo>
                    <a:lnTo>
                      <a:pt x="46" y="42"/>
                    </a:lnTo>
                    <a:lnTo>
                      <a:pt x="46" y="42"/>
                    </a:lnTo>
                    <a:lnTo>
                      <a:pt x="44" y="40"/>
                    </a:lnTo>
                    <a:lnTo>
                      <a:pt x="40" y="40"/>
                    </a:lnTo>
                    <a:lnTo>
                      <a:pt x="40" y="40"/>
                    </a:lnTo>
                    <a:lnTo>
                      <a:pt x="36" y="40"/>
                    </a:lnTo>
                    <a:lnTo>
                      <a:pt x="34" y="42"/>
                    </a:lnTo>
                    <a:lnTo>
                      <a:pt x="8" y="72"/>
                    </a:lnTo>
                    <a:lnTo>
                      <a:pt x="8" y="8"/>
                    </a:lnTo>
                    <a:lnTo>
                      <a:pt x="168" y="8"/>
                    </a:lnTo>
                    <a:close/>
                    <a:moveTo>
                      <a:pt x="8" y="84"/>
                    </a:moveTo>
                    <a:lnTo>
                      <a:pt x="40" y="48"/>
                    </a:lnTo>
                    <a:lnTo>
                      <a:pt x="104" y="122"/>
                    </a:lnTo>
                    <a:lnTo>
                      <a:pt x="110" y="126"/>
                    </a:lnTo>
                    <a:lnTo>
                      <a:pt x="132" y="152"/>
                    </a:lnTo>
                    <a:lnTo>
                      <a:pt x="8" y="152"/>
                    </a:lnTo>
                    <a:lnTo>
                      <a:pt x="8" y="84"/>
                    </a:lnTo>
                    <a:close/>
                    <a:moveTo>
                      <a:pt x="142" y="152"/>
                    </a:moveTo>
                    <a:lnTo>
                      <a:pt x="114" y="120"/>
                    </a:lnTo>
                    <a:lnTo>
                      <a:pt x="136" y="96"/>
                    </a:lnTo>
                    <a:lnTo>
                      <a:pt x="168" y="132"/>
                    </a:lnTo>
                    <a:lnTo>
                      <a:pt x="168" y="152"/>
                    </a:lnTo>
                    <a:lnTo>
                      <a:pt x="142" y="152"/>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endParaRPr lang="ar-SA" sz="1181"/>
              </a:p>
            </p:txBody>
          </p:sp>
          <p:sp>
            <p:nvSpPr>
              <p:cNvPr id="23" name="Freeform 237"/>
              <p:cNvSpPr>
                <a:spLocks noEditPoints="1"/>
              </p:cNvSpPr>
              <p:nvPr/>
            </p:nvSpPr>
            <p:spPr bwMode="auto">
              <a:xfrm>
                <a:off x="4991100" y="1238250"/>
                <a:ext cx="76200" cy="76200"/>
              </a:xfrm>
              <a:custGeom>
                <a:avLst/>
                <a:gdLst/>
                <a:ahLst/>
                <a:cxnLst>
                  <a:cxn ang="0">
                    <a:pos x="24" y="48"/>
                  </a:cxn>
                  <a:cxn ang="0">
                    <a:pos x="24" y="48"/>
                  </a:cxn>
                  <a:cxn ang="0">
                    <a:pos x="34" y="46"/>
                  </a:cxn>
                  <a:cxn ang="0">
                    <a:pos x="40" y="40"/>
                  </a:cxn>
                  <a:cxn ang="0">
                    <a:pos x="46" y="34"/>
                  </a:cxn>
                  <a:cxn ang="0">
                    <a:pos x="48" y="24"/>
                  </a:cxn>
                  <a:cxn ang="0">
                    <a:pos x="48" y="24"/>
                  </a:cxn>
                  <a:cxn ang="0">
                    <a:pos x="46" y="14"/>
                  </a:cxn>
                  <a:cxn ang="0">
                    <a:pos x="40" y="8"/>
                  </a:cxn>
                  <a:cxn ang="0">
                    <a:pos x="34" y="2"/>
                  </a:cxn>
                  <a:cxn ang="0">
                    <a:pos x="24" y="0"/>
                  </a:cxn>
                  <a:cxn ang="0">
                    <a:pos x="24" y="0"/>
                  </a:cxn>
                  <a:cxn ang="0">
                    <a:pos x="14" y="2"/>
                  </a:cxn>
                  <a:cxn ang="0">
                    <a:pos x="8" y="8"/>
                  </a:cxn>
                  <a:cxn ang="0">
                    <a:pos x="2" y="14"/>
                  </a:cxn>
                  <a:cxn ang="0">
                    <a:pos x="0" y="24"/>
                  </a:cxn>
                  <a:cxn ang="0">
                    <a:pos x="0" y="24"/>
                  </a:cxn>
                  <a:cxn ang="0">
                    <a:pos x="2" y="34"/>
                  </a:cxn>
                  <a:cxn ang="0">
                    <a:pos x="8" y="40"/>
                  </a:cxn>
                  <a:cxn ang="0">
                    <a:pos x="14" y="46"/>
                  </a:cxn>
                  <a:cxn ang="0">
                    <a:pos x="24" y="48"/>
                  </a:cxn>
                  <a:cxn ang="0">
                    <a:pos x="24" y="8"/>
                  </a:cxn>
                  <a:cxn ang="0">
                    <a:pos x="24" y="8"/>
                  </a:cxn>
                  <a:cxn ang="0">
                    <a:pos x="30" y="10"/>
                  </a:cxn>
                  <a:cxn ang="0">
                    <a:pos x="36" y="12"/>
                  </a:cxn>
                  <a:cxn ang="0">
                    <a:pos x="38" y="18"/>
                  </a:cxn>
                  <a:cxn ang="0">
                    <a:pos x="40" y="24"/>
                  </a:cxn>
                  <a:cxn ang="0">
                    <a:pos x="40" y="24"/>
                  </a:cxn>
                  <a:cxn ang="0">
                    <a:pos x="38" y="30"/>
                  </a:cxn>
                  <a:cxn ang="0">
                    <a:pos x="36" y="36"/>
                  </a:cxn>
                  <a:cxn ang="0">
                    <a:pos x="30" y="38"/>
                  </a:cxn>
                  <a:cxn ang="0">
                    <a:pos x="24" y="40"/>
                  </a:cxn>
                  <a:cxn ang="0">
                    <a:pos x="24" y="40"/>
                  </a:cxn>
                  <a:cxn ang="0">
                    <a:pos x="18" y="38"/>
                  </a:cxn>
                  <a:cxn ang="0">
                    <a:pos x="12" y="36"/>
                  </a:cxn>
                  <a:cxn ang="0">
                    <a:pos x="10" y="30"/>
                  </a:cxn>
                  <a:cxn ang="0">
                    <a:pos x="8" y="24"/>
                  </a:cxn>
                  <a:cxn ang="0">
                    <a:pos x="8" y="24"/>
                  </a:cxn>
                  <a:cxn ang="0">
                    <a:pos x="10" y="18"/>
                  </a:cxn>
                  <a:cxn ang="0">
                    <a:pos x="12" y="12"/>
                  </a:cxn>
                  <a:cxn ang="0">
                    <a:pos x="18" y="10"/>
                  </a:cxn>
                  <a:cxn ang="0">
                    <a:pos x="24" y="8"/>
                  </a:cxn>
                </a:cxnLst>
                <a:rect l="0" t="0" r="r" b="b"/>
                <a:pathLst>
                  <a:path w="48" h="48">
                    <a:moveTo>
                      <a:pt x="24" y="48"/>
                    </a:moveTo>
                    <a:lnTo>
                      <a:pt x="24" y="48"/>
                    </a:lnTo>
                    <a:lnTo>
                      <a:pt x="34" y="46"/>
                    </a:lnTo>
                    <a:lnTo>
                      <a:pt x="40" y="40"/>
                    </a:lnTo>
                    <a:lnTo>
                      <a:pt x="46" y="34"/>
                    </a:lnTo>
                    <a:lnTo>
                      <a:pt x="48" y="24"/>
                    </a:lnTo>
                    <a:lnTo>
                      <a:pt x="48" y="24"/>
                    </a:lnTo>
                    <a:lnTo>
                      <a:pt x="46" y="14"/>
                    </a:lnTo>
                    <a:lnTo>
                      <a:pt x="40" y="8"/>
                    </a:lnTo>
                    <a:lnTo>
                      <a:pt x="34" y="2"/>
                    </a:lnTo>
                    <a:lnTo>
                      <a:pt x="24" y="0"/>
                    </a:lnTo>
                    <a:lnTo>
                      <a:pt x="24" y="0"/>
                    </a:lnTo>
                    <a:lnTo>
                      <a:pt x="14" y="2"/>
                    </a:lnTo>
                    <a:lnTo>
                      <a:pt x="8" y="8"/>
                    </a:lnTo>
                    <a:lnTo>
                      <a:pt x="2" y="14"/>
                    </a:lnTo>
                    <a:lnTo>
                      <a:pt x="0" y="24"/>
                    </a:lnTo>
                    <a:lnTo>
                      <a:pt x="0" y="24"/>
                    </a:lnTo>
                    <a:lnTo>
                      <a:pt x="2" y="34"/>
                    </a:lnTo>
                    <a:lnTo>
                      <a:pt x="8" y="40"/>
                    </a:lnTo>
                    <a:lnTo>
                      <a:pt x="14" y="46"/>
                    </a:lnTo>
                    <a:lnTo>
                      <a:pt x="24" y="48"/>
                    </a:lnTo>
                    <a:close/>
                    <a:moveTo>
                      <a:pt x="24" y="8"/>
                    </a:moveTo>
                    <a:lnTo>
                      <a:pt x="24" y="8"/>
                    </a:lnTo>
                    <a:lnTo>
                      <a:pt x="30" y="10"/>
                    </a:lnTo>
                    <a:lnTo>
                      <a:pt x="36" y="12"/>
                    </a:lnTo>
                    <a:lnTo>
                      <a:pt x="38" y="18"/>
                    </a:lnTo>
                    <a:lnTo>
                      <a:pt x="40" y="24"/>
                    </a:lnTo>
                    <a:lnTo>
                      <a:pt x="40" y="24"/>
                    </a:lnTo>
                    <a:lnTo>
                      <a:pt x="38" y="30"/>
                    </a:lnTo>
                    <a:lnTo>
                      <a:pt x="36" y="36"/>
                    </a:lnTo>
                    <a:lnTo>
                      <a:pt x="30" y="38"/>
                    </a:lnTo>
                    <a:lnTo>
                      <a:pt x="24" y="40"/>
                    </a:lnTo>
                    <a:lnTo>
                      <a:pt x="24" y="40"/>
                    </a:lnTo>
                    <a:lnTo>
                      <a:pt x="18" y="38"/>
                    </a:lnTo>
                    <a:lnTo>
                      <a:pt x="12" y="36"/>
                    </a:lnTo>
                    <a:lnTo>
                      <a:pt x="10" y="30"/>
                    </a:lnTo>
                    <a:lnTo>
                      <a:pt x="8" y="24"/>
                    </a:lnTo>
                    <a:lnTo>
                      <a:pt x="8" y="24"/>
                    </a:lnTo>
                    <a:lnTo>
                      <a:pt x="10" y="18"/>
                    </a:lnTo>
                    <a:lnTo>
                      <a:pt x="12" y="12"/>
                    </a:lnTo>
                    <a:lnTo>
                      <a:pt x="18" y="10"/>
                    </a:lnTo>
                    <a:lnTo>
                      <a:pt x="24" y="8"/>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endParaRPr lang="ar-SA" sz="1181"/>
              </a:p>
            </p:txBody>
          </p:sp>
        </p:grpSp>
      </p:grpSp>
      <p:grpSp>
        <p:nvGrpSpPr>
          <p:cNvPr id="27" name="组合 26"/>
          <p:cNvGrpSpPr/>
          <p:nvPr/>
        </p:nvGrpSpPr>
        <p:grpSpPr>
          <a:xfrm>
            <a:off x="9651421" y="2380691"/>
            <a:ext cx="2082800" cy="1522117"/>
            <a:chOff x="9651421" y="2380691"/>
            <a:chExt cx="2082800" cy="1522117"/>
          </a:xfrm>
        </p:grpSpPr>
        <p:grpSp>
          <p:nvGrpSpPr>
            <p:cNvPr id="28" name="组合 27"/>
            <p:cNvGrpSpPr/>
            <p:nvPr/>
          </p:nvGrpSpPr>
          <p:grpSpPr>
            <a:xfrm>
              <a:off x="9651421" y="2380691"/>
              <a:ext cx="2082800" cy="1522117"/>
              <a:chOff x="4918693" y="2186940"/>
              <a:chExt cx="2082800" cy="1522117"/>
            </a:xfrm>
          </p:grpSpPr>
          <p:sp>
            <p:nvSpPr>
              <p:cNvPr id="30" name="椭圆 29"/>
              <p:cNvSpPr/>
              <p:nvPr/>
            </p:nvSpPr>
            <p:spPr>
              <a:xfrm>
                <a:off x="5448666" y="2186940"/>
                <a:ext cx="1022854" cy="1022854"/>
              </a:xfrm>
              <a:prstGeom prst="ellipse">
                <a:avLst/>
              </a:prstGeom>
              <a:noFill/>
              <a:ln w="28575" cap="flat" cmpd="sng" algn="ctr">
                <a:solidFill>
                  <a:srgbClr val="FFFFFF"/>
                </a:solidFill>
                <a:prstDash val="solid"/>
                <a:miter lim="800000"/>
              </a:ln>
              <a:effectLst/>
            </p:spPr>
            <p:txBody>
              <a:bodyPr rtlCol="0" anchor="ctr"/>
              <a:lstStyle/>
              <a:p>
                <a:pPr algn="ctr"/>
                <a:endParaRPr lang="zh-CN" altLang="en-US" kern="0">
                  <a:solidFill>
                    <a:srgbClr val="FFFFFF"/>
                  </a:solidFill>
                  <a:latin typeface="Roboto Light"/>
                  <a:ea typeface="微软雅黑 Light"/>
                </a:endParaRPr>
              </a:p>
            </p:txBody>
          </p:sp>
          <p:sp>
            <p:nvSpPr>
              <p:cNvPr id="31" name="文本框 30"/>
              <p:cNvSpPr txBox="1"/>
              <p:nvPr/>
            </p:nvSpPr>
            <p:spPr>
              <a:xfrm>
                <a:off x="4918693" y="3339725"/>
                <a:ext cx="2082800" cy="369332"/>
              </a:xfrm>
              <a:prstGeom prst="rect">
                <a:avLst/>
              </a:prstGeom>
              <a:noFill/>
            </p:spPr>
            <p:txBody>
              <a:bodyPr wrap="square" rtlCol="0">
                <a:spAutoFit/>
              </a:bodyPr>
              <a:lstStyle/>
              <a:p>
                <a:pPr lvl="0" algn="ctr">
                  <a:defRPr/>
                </a:pPr>
                <a:r>
                  <a:rPr lang="zh-CN" altLang="en-US" b="1" kern="0" dirty="0">
                    <a:solidFill>
                      <a:srgbClr val="FFFFFF"/>
                    </a:solidFill>
                    <a:latin typeface="微软雅黑"/>
                    <a:ea typeface="微软雅黑"/>
                  </a:rPr>
                  <a:t>添加标题</a:t>
                </a:r>
              </a:p>
            </p:txBody>
          </p:sp>
        </p:grpSp>
        <p:sp>
          <p:nvSpPr>
            <p:cNvPr id="29" name="Freeform 179"/>
            <p:cNvSpPr>
              <a:spLocks noEditPoints="1"/>
            </p:cNvSpPr>
            <p:nvPr/>
          </p:nvSpPr>
          <p:spPr bwMode="auto">
            <a:xfrm>
              <a:off x="10455222" y="2725102"/>
              <a:ext cx="475199" cy="341548"/>
            </a:xfrm>
            <a:custGeom>
              <a:avLst/>
              <a:gdLst/>
              <a:ahLst/>
              <a:cxnLst>
                <a:cxn ang="0">
                  <a:pos x="204" y="52"/>
                </a:cxn>
                <a:cxn ang="0">
                  <a:pos x="184" y="18"/>
                </a:cxn>
                <a:cxn ang="0">
                  <a:pos x="150" y="2"/>
                </a:cxn>
                <a:cxn ang="0">
                  <a:pos x="126" y="0"/>
                </a:cxn>
                <a:cxn ang="0">
                  <a:pos x="96" y="12"/>
                </a:cxn>
                <a:cxn ang="0">
                  <a:pos x="76" y="32"/>
                </a:cxn>
                <a:cxn ang="0">
                  <a:pos x="60" y="40"/>
                </a:cxn>
                <a:cxn ang="0">
                  <a:pos x="46" y="42"/>
                </a:cxn>
                <a:cxn ang="0">
                  <a:pos x="30" y="56"/>
                </a:cxn>
                <a:cxn ang="0">
                  <a:pos x="24" y="76"/>
                </a:cxn>
                <a:cxn ang="0">
                  <a:pos x="26" y="88"/>
                </a:cxn>
                <a:cxn ang="0">
                  <a:pos x="2" y="118"/>
                </a:cxn>
                <a:cxn ang="0">
                  <a:pos x="2" y="142"/>
                </a:cxn>
                <a:cxn ang="0">
                  <a:pos x="16" y="168"/>
                </a:cxn>
                <a:cxn ang="0">
                  <a:pos x="42" y="182"/>
                </a:cxn>
                <a:cxn ang="0">
                  <a:pos x="196" y="184"/>
                </a:cxn>
                <a:cxn ang="0">
                  <a:pos x="208" y="182"/>
                </a:cxn>
                <a:cxn ang="0">
                  <a:pos x="238" y="166"/>
                </a:cxn>
                <a:cxn ang="0">
                  <a:pos x="254" y="136"/>
                </a:cxn>
                <a:cxn ang="0">
                  <a:pos x="256" y="114"/>
                </a:cxn>
                <a:cxn ang="0">
                  <a:pos x="242" y="86"/>
                </a:cxn>
                <a:cxn ang="0">
                  <a:pos x="218" y="68"/>
                </a:cxn>
                <a:cxn ang="0">
                  <a:pos x="196" y="168"/>
                </a:cxn>
                <a:cxn ang="0">
                  <a:pos x="44" y="168"/>
                </a:cxn>
                <a:cxn ang="0">
                  <a:pos x="26" y="158"/>
                </a:cxn>
                <a:cxn ang="0">
                  <a:pos x="16" y="140"/>
                </a:cxn>
                <a:cxn ang="0">
                  <a:pos x="18" y="122"/>
                </a:cxn>
                <a:cxn ang="0">
                  <a:pos x="34" y="102"/>
                </a:cxn>
                <a:cxn ang="0">
                  <a:pos x="44" y="94"/>
                </a:cxn>
                <a:cxn ang="0">
                  <a:pos x="42" y="82"/>
                </a:cxn>
                <a:cxn ang="0">
                  <a:pos x="42" y="68"/>
                </a:cxn>
                <a:cxn ang="0">
                  <a:pos x="60" y="56"/>
                </a:cxn>
                <a:cxn ang="0">
                  <a:pos x="70" y="58"/>
                </a:cxn>
                <a:cxn ang="0">
                  <a:pos x="80" y="58"/>
                </a:cxn>
                <a:cxn ang="0">
                  <a:pos x="86" y="48"/>
                </a:cxn>
                <a:cxn ang="0">
                  <a:pos x="120" y="18"/>
                </a:cxn>
                <a:cxn ang="0">
                  <a:pos x="146" y="16"/>
                </a:cxn>
                <a:cxn ang="0">
                  <a:pos x="174" y="30"/>
                </a:cxn>
                <a:cxn ang="0">
                  <a:pos x="190" y="56"/>
                </a:cxn>
                <a:cxn ang="0">
                  <a:pos x="192" y="74"/>
                </a:cxn>
                <a:cxn ang="0">
                  <a:pos x="204" y="80"/>
                </a:cxn>
                <a:cxn ang="0">
                  <a:pos x="218" y="86"/>
                </a:cxn>
                <a:cxn ang="0">
                  <a:pos x="234" y="102"/>
                </a:cxn>
                <a:cxn ang="0">
                  <a:pos x="240" y="124"/>
                </a:cxn>
                <a:cxn ang="0">
                  <a:pos x="236" y="142"/>
                </a:cxn>
                <a:cxn ang="0">
                  <a:pos x="220" y="160"/>
                </a:cxn>
                <a:cxn ang="0">
                  <a:pos x="196" y="168"/>
                </a:cxn>
              </a:cxnLst>
              <a:rect l="0" t="0" r="r" b="b"/>
              <a:pathLst>
                <a:path w="256" h="184">
                  <a:moveTo>
                    <a:pt x="208" y="66"/>
                  </a:moveTo>
                  <a:lnTo>
                    <a:pt x="208" y="66"/>
                  </a:lnTo>
                  <a:lnTo>
                    <a:pt x="204" y="52"/>
                  </a:lnTo>
                  <a:lnTo>
                    <a:pt x="200" y="40"/>
                  </a:lnTo>
                  <a:lnTo>
                    <a:pt x="194" y="28"/>
                  </a:lnTo>
                  <a:lnTo>
                    <a:pt x="184" y="18"/>
                  </a:lnTo>
                  <a:lnTo>
                    <a:pt x="174" y="10"/>
                  </a:lnTo>
                  <a:lnTo>
                    <a:pt x="162" y="6"/>
                  </a:lnTo>
                  <a:lnTo>
                    <a:pt x="150" y="2"/>
                  </a:lnTo>
                  <a:lnTo>
                    <a:pt x="136" y="0"/>
                  </a:lnTo>
                  <a:lnTo>
                    <a:pt x="136" y="0"/>
                  </a:lnTo>
                  <a:lnTo>
                    <a:pt x="126" y="0"/>
                  </a:lnTo>
                  <a:lnTo>
                    <a:pt x="116" y="4"/>
                  </a:lnTo>
                  <a:lnTo>
                    <a:pt x="106" y="6"/>
                  </a:lnTo>
                  <a:lnTo>
                    <a:pt x="96" y="12"/>
                  </a:lnTo>
                  <a:lnTo>
                    <a:pt x="88" y="18"/>
                  </a:lnTo>
                  <a:lnTo>
                    <a:pt x="82" y="24"/>
                  </a:lnTo>
                  <a:lnTo>
                    <a:pt x="76" y="32"/>
                  </a:lnTo>
                  <a:lnTo>
                    <a:pt x="70" y="42"/>
                  </a:lnTo>
                  <a:lnTo>
                    <a:pt x="70" y="42"/>
                  </a:lnTo>
                  <a:lnTo>
                    <a:pt x="60" y="40"/>
                  </a:lnTo>
                  <a:lnTo>
                    <a:pt x="60" y="40"/>
                  </a:lnTo>
                  <a:lnTo>
                    <a:pt x="52" y="40"/>
                  </a:lnTo>
                  <a:lnTo>
                    <a:pt x="46" y="42"/>
                  </a:lnTo>
                  <a:lnTo>
                    <a:pt x="40" y="46"/>
                  </a:lnTo>
                  <a:lnTo>
                    <a:pt x="34" y="50"/>
                  </a:lnTo>
                  <a:lnTo>
                    <a:pt x="30" y="56"/>
                  </a:lnTo>
                  <a:lnTo>
                    <a:pt x="26" y="62"/>
                  </a:lnTo>
                  <a:lnTo>
                    <a:pt x="24" y="68"/>
                  </a:lnTo>
                  <a:lnTo>
                    <a:pt x="24" y="76"/>
                  </a:lnTo>
                  <a:lnTo>
                    <a:pt x="24" y="76"/>
                  </a:lnTo>
                  <a:lnTo>
                    <a:pt x="26" y="88"/>
                  </a:lnTo>
                  <a:lnTo>
                    <a:pt x="26" y="88"/>
                  </a:lnTo>
                  <a:lnTo>
                    <a:pt x="16" y="96"/>
                  </a:lnTo>
                  <a:lnTo>
                    <a:pt x="8" y="106"/>
                  </a:lnTo>
                  <a:lnTo>
                    <a:pt x="2" y="118"/>
                  </a:lnTo>
                  <a:lnTo>
                    <a:pt x="0" y="132"/>
                  </a:lnTo>
                  <a:lnTo>
                    <a:pt x="0" y="132"/>
                  </a:lnTo>
                  <a:lnTo>
                    <a:pt x="2" y="142"/>
                  </a:lnTo>
                  <a:lnTo>
                    <a:pt x="4" y="152"/>
                  </a:lnTo>
                  <a:lnTo>
                    <a:pt x="8" y="162"/>
                  </a:lnTo>
                  <a:lnTo>
                    <a:pt x="16" y="168"/>
                  </a:lnTo>
                  <a:lnTo>
                    <a:pt x="22" y="176"/>
                  </a:lnTo>
                  <a:lnTo>
                    <a:pt x="32" y="180"/>
                  </a:lnTo>
                  <a:lnTo>
                    <a:pt x="42" y="182"/>
                  </a:lnTo>
                  <a:lnTo>
                    <a:pt x="52" y="184"/>
                  </a:lnTo>
                  <a:lnTo>
                    <a:pt x="52" y="184"/>
                  </a:lnTo>
                  <a:lnTo>
                    <a:pt x="196" y="184"/>
                  </a:lnTo>
                  <a:lnTo>
                    <a:pt x="196" y="184"/>
                  </a:lnTo>
                  <a:lnTo>
                    <a:pt x="196" y="184"/>
                  </a:lnTo>
                  <a:lnTo>
                    <a:pt x="208" y="182"/>
                  </a:lnTo>
                  <a:lnTo>
                    <a:pt x="220" y="180"/>
                  </a:lnTo>
                  <a:lnTo>
                    <a:pt x="230" y="174"/>
                  </a:lnTo>
                  <a:lnTo>
                    <a:pt x="238" y="166"/>
                  </a:lnTo>
                  <a:lnTo>
                    <a:pt x="246" y="158"/>
                  </a:lnTo>
                  <a:lnTo>
                    <a:pt x="252" y="148"/>
                  </a:lnTo>
                  <a:lnTo>
                    <a:pt x="254" y="136"/>
                  </a:lnTo>
                  <a:lnTo>
                    <a:pt x="256" y="124"/>
                  </a:lnTo>
                  <a:lnTo>
                    <a:pt x="256" y="124"/>
                  </a:lnTo>
                  <a:lnTo>
                    <a:pt x="256" y="114"/>
                  </a:lnTo>
                  <a:lnTo>
                    <a:pt x="252" y="104"/>
                  </a:lnTo>
                  <a:lnTo>
                    <a:pt x="248" y="94"/>
                  </a:lnTo>
                  <a:lnTo>
                    <a:pt x="242" y="86"/>
                  </a:lnTo>
                  <a:lnTo>
                    <a:pt x="234" y="78"/>
                  </a:lnTo>
                  <a:lnTo>
                    <a:pt x="226" y="72"/>
                  </a:lnTo>
                  <a:lnTo>
                    <a:pt x="218" y="68"/>
                  </a:lnTo>
                  <a:lnTo>
                    <a:pt x="208" y="66"/>
                  </a:lnTo>
                  <a:close/>
                  <a:moveTo>
                    <a:pt x="196" y="168"/>
                  </a:moveTo>
                  <a:lnTo>
                    <a:pt x="196" y="168"/>
                  </a:lnTo>
                  <a:lnTo>
                    <a:pt x="52" y="168"/>
                  </a:lnTo>
                  <a:lnTo>
                    <a:pt x="52" y="168"/>
                  </a:lnTo>
                  <a:lnTo>
                    <a:pt x="44" y="168"/>
                  </a:lnTo>
                  <a:lnTo>
                    <a:pt x="38" y="166"/>
                  </a:lnTo>
                  <a:lnTo>
                    <a:pt x="32" y="162"/>
                  </a:lnTo>
                  <a:lnTo>
                    <a:pt x="26" y="158"/>
                  </a:lnTo>
                  <a:lnTo>
                    <a:pt x="22" y="152"/>
                  </a:lnTo>
                  <a:lnTo>
                    <a:pt x="18" y="146"/>
                  </a:lnTo>
                  <a:lnTo>
                    <a:pt x="16" y="140"/>
                  </a:lnTo>
                  <a:lnTo>
                    <a:pt x="16" y="132"/>
                  </a:lnTo>
                  <a:lnTo>
                    <a:pt x="16" y="132"/>
                  </a:lnTo>
                  <a:lnTo>
                    <a:pt x="18" y="122"/>
                  </a:lnTo>
                  <a:lnTo>
                    <a:pt x="20" y="114"/>
                  </a:lnTo>
                  <a:lnTo>
                    <a:pt x="26" y="106"/>
                  </a:lnTo>
                  <a:lnTo>
                    <a:pt x="34" y="102"/>
                  </a:lnTo>
                  <a:lnTo>
                    <a:pt x="34" y="102"/>
                  </a:lnTo>
                  <a:lnTo>
                    <a:pt x="40" y="98"/>
                  </a:lnTo>
                  <a:lnTo>
                    <a:pt x="44" y="94"/>
                  </a:lnTo>
                  <a:lnTo>
                    <a:pt x="44" y="90"/>
                  </a:lnTo>
                  <a:lnTo>
                    <a:pt x="42" y="82"/>
                  </a:lnTo>
                  <a:lnTo>
                    <a:pt x="42" y="82"/>
                  </a:lnTo>
                  <a:lnTo>
                    <a:pt x="40" y="76"/>
                  </a:lnTo>
                  <a:lnTo>
                    <a:pt x="40" y="76"/>
                  </a:lnTo>
                  <a:lnTo>
                    <a:pt x="42" y="68"/>
                  </a:lnTo>
                  <a:lnTo>
                    <a:pt x="46" y="62"/>
                  </a:lnTo>
                  <a:lnTo>
                    <a:pt x="52" y="58"/>
                  </a:lnTo>
                  <a:lnTo>
                    <a:pt x="60" y="56"/>
                  </a:lnTo>
                  <a:lnTo>
                    <a:pt x="60" y="56"/>
                  </a:lnTo>
                  <a:lnTo>
                    <a:pt x="64" y="56"/>
                  </a:lnTo>
                  <a:lnTo>
                    <a:pt x="70" y="58"/>
                  </a:lnTo>
                  <a:lnTo>
                    <a:pt x="70" y="58"/>
                  </a:lnTo>
                  <a:lnTo>
                    <a:pt x="76" y="60"/>
                  </a:lnTo>
                  <a:lnTo>
                    <a:pt x="80" y="58"/>
                  </a:lnTo>
                  <a:lnTo>
                    <a:pt x="82" y="54"/>
                  </a:lnTo>
                  <a:lnTo>
                    <a:pt x="86" y="48"/>
                  </a:lnTo>
                  <a:lnTo>
                    <a:pt x="86" y="48"/>
                  </a:lnTo>
                  <a:lnTo>
                    <a:pt x="94" y="36"/>
                  </a:lnTo>
                  <a:lnTo>
                    <a:pt x="106" y="24"/>
                  </a:lnTo>
                  <a:lnTo>
                    <a:pt x="120" y="18"/>
                  </a:lnTo>
                  <a:lnTo>
                    <a:pt x="136" y="16"/>
                  </a:lnTo>
                  <a:lnTo>
                    <a:pt x="136" y="16"/>
                  </a:lnTo>
                  <a:lnTo>
                    <a:pt x="146" y="16"/>
                  </a:lnTo>
                  <a:lnTo>
                    <a:pt x="156" y="20"/>
                  </a:lnTo>
                  <a:lnTo>
                    <a:pt x="166" y="24"/>
                  </a:lnTo>
                  <a:lnTo>
                    <a:pt x="174" y="30"/>
                  </a:lnTo>
                  <a:lnTo>
                    <a:pt x="180" y="38"/>
                  </a:lnTo>
                  <a:lnTo>
                    <a:pt x="186" y="46"/>
                  </a:lnTo>
                  <a:lnTo>
                    <a:pt x="190" y="56"/>
                  </a:lnTo>
                  <a:lnTo>
                    <a:pt x="192" y="66"/>
                  </a:lnTo>
                  <a:lnTo>
                    <a:pt x="192" y="66"/>
                  </a:lnTo>
                  <a:lnTo>
                    <a:pt x="192" y="74"/>
                  </a:lnTo>
                  <a:lnTo>
                    <a:pt x="194" y="78"/>
                  </a:lnTo>
                  <a:lnTo>
                    <a:pt x="198" y="80"/>
                  </a:lnTo>
                  <a:lnTo>
                    <a:pt x="204" y="80"/>
                  </a:lnTo>
                  <a:lnTo>
                    <a:pt x="204" y="80"/>
                  </a:lnTo>
                  <a:lnTo>
                    <a:pt x="212" y="82"/>
                  </a:lnTo>
                  <a:lnTo>
                    <a:pt x="218" y="86"/>
                  </a:lnTo>
                  <a:lnTo>
                    <a:pt x="224" y="90"/>
                  </a:lnTo>
                  <a:lnTo>
                    <a:pt x="230" y="96"/>
                  </a:lnTo>
                  <a:lnTo>
                    <a:pt x="234" y="102"/>
                  </a:lnTo>
                  <a:lnTo>
                    <a:pt x="238" y="108"/>
                  </a:lnTo>
                  <a:lnTo>
                    <a:pt x="240" y="116"/>
                  </a:lnTo>
                  <a:lnTo>
                    <a:pt x="240" y="124"/>
                  </a:lnTo>
                  <a:lnTo>
                    <a:pt x="240" y="124"/>
                  </a:lnTo>
                  <a:lnTo>
                    <a:pt x="240" y="132"/>
                  </a:lnTo>
                  <a:lnTo>
                    <a:pt x="236" y="142"/>
                  </a:lnTo>
                  <a:lnTo>
                    <a:pt x="232" y="148"/>
                  </a:lnTo>
                  <a:lnTo>
                    <a:pt x="228" y="156"/>
                  </a:lnTo>
                  <a:lnTo>
                    <a:pt x="220" y="160"/>
                  </a:lnTo>
                  <a:lnTo>
                    <a:pt x="214" y="164"/>
                  </a:lnTo>
                  <a:lnTo>
                    <a:pt x="204" y="168"/>
                  </a:lnTo>
                  <a:lnTo>
                    <a:pt x="196" y="168"/>
                  </a:lnTo>
                  <a:close/>
                </a:path>
              </a:pathLst>
            </a:custGeom>
            <a:solidFill>
              <a:schemeClr val="bg2"/>
            </a:solidFill>
            <a:ln w="9525">
              <a:noFill/>
              <a:round/>
              <a:headEnd/>
              <a:tailEnd/>
            </a:ln>
          </p:spPr>
          <p:txBody>
            <a:bodyPr vert="horz" wrap="square" lIns="57150" tIns="28575" rIns="57150" bIns="28575" numCol="1" anchor="t" anchorCtr="0" compatLnSpc="1">
              <a:prstTxWarp prst="textNoShape">
                <a:avLst/>
              </a:prstTxWarp>
            </a:bodyPr>
            <a:lstStyle/>
            <a:p>
              <a:endParaRPr lang="ar-SA" sz="1181"/>
            </a:p>
          </p:txBody>
        </p:sp>
      </p:grpSp>
      <p:grpSp>
        <p:nvGrpSpPr>
          <p:cNvPr id="32" name="组合 31"/>
          <p:cNvGrpSpPr/>
          <p:nvPr/>
        </p:nvGrpSpPr>
        <p:grpSpPr>
          <a:xfrm>
            <a:off x="6069367" y="2380691"/>
            <a:ext cx="2082800" cy="1522117"/>
            <a:chOff x="6069367" y="2380691"/>
            <a:chExt cx="2082800" cy="1522117"/>
          </a:xfrm>
        </p:grpSpPr>
        <p:grpSp>
          <p:nvGrpSpPr>
            <p:cNvPr id="33" name="组合 32"/>
            <p:cNvGrpSpPr/>
            <p:nvPr/>
          </p:nvGrpSpPr>
          <p:grpSpPr>
            <a:xfrm>
              <a:off x="6069367" y="2380691"/>
              <a:ext cx="2082800" cy="1522117"/>
              <a:chOff x="4918693" y="2186940"/>
              <a:chExt cx="2082800" cy="1522117"/>
            </a:xfrm>
          </p:grpSpPr>
          <p:sp>
            <p:nvSpPr>
              <p:cNvPr id="35" name="椭圆 34"/>
              <p:cNvSpPr/>
              <p:nvPr/>
            </p:nvSpPr>
            <p:spPr>
              <a:xfrm>
                <a:off x="5448666" y="2186940"/>
                <a:ext cx="1022854" cy="1022854"/>
              </a:xfrm>
              <a:prstGeom prst="ellipse">
                <a:avLst/>
              </a:prstGeom>
              <a:noFill/>
              <a:ln w="28575" cap="flat" cmpd="sng" algn="ctr">
                <a:solidFill>
                  <a:srgbClr val="FFFFFF"/>
                </a:solidFill>
                <a:prstDash val="solid"/>
                <a:miter lim="800000"/>
              </a:ln>
              <a:effectLst/>
            </p:spPr>
            <p:txBody>
              <a:bodyPr rtlCol="0" anchor="ctr"/>
              <a:lstStyle/>
              <a:p>
                <a:pPr algn="ctr"/>
                <a:endParaRPr lang="zh-CN" altLang="en-US" kern="0">
                  <a:solidFill>
                    <a:srgbClr val="FFFFFF"/>
                  </a:solidFill>
                  <a:latin typeface="Roboto Light"/>
                  <a:ea typeface="微软雅黑 Light"/>
                </a:endParaRPr>
              </a:p>
            </p:txBody>
          </p:sp>
          <p:sp>
            <p:nvSpPr>
              <p:cNvPr id="36" name="文本框 35"/>
              <p:cNvSpPr txBox="1"/>
              <p:nvPr/>
            </p:nvSpPr>
            <p:spPr>
              <a:xfrm>
                <a:off x="4918693" y="3339725"/>
                <a:ext cx="2082800" cy="369332"/>
              </a:xfrm>
              <a:prstGeom prst="rect">
                <a:avLst/>
              </a:prstGeom>
              <a:noFill/>
            </p:spPr>
            <p:txBody>
              <a:bodyPr wrap="square" rtlCol="0">
                <a:spAutoFit/>
              </a:bodyPr>
              <a:lstStyle/>
              <a:p>
                <a:pPr lvl="0" algn="ctr">
                  <a:defRPr/>
                </a:pPr>
                <a:r>
                  <a:rPr lang="zh-CN" altLang="en-US" b="1" kern="0" dirty="0">
                    <a:solidFill>
                      <a:srgbClr val="FFFFFF"/>
                    </a:solidFill>
                    <a:latin typeface="微软雅黑"/>
                    <a:ea typeface="微软雅黑"/>
                  </a:rPr>
                  <a:t>添加标题</a:t>
                </a:r>
              </a:p>
            </p:txBody>
          </p:sp>
        </p:grpSp>
        <p:sp>
          <p:nvSpPr>
            <p:cNvPr id="34" name="Freeform 71"/>
            <p:cNvSpPr>
              <a:spLocks noEditPoints="1"/>
            </p:cNvSpPr>
            <p:nvPr/>
          </p:nvSpPr>
          <p:spPr bwMode="auto">
            <a:xfrm>
              <a:off x="6873168" y="2659392"/>
              <a:ext cx="475199" cy="475199"/>
            </a:xfrm>
            <a:custGeom>
              <a:avLst/>
              <a:gdLst/>
              <a:ahLst/>
              <a:cxnLst>
                <a:cxn ang="0">
                  <a:pos x="228" y="58"/>
                </a:cxn>
                <a:cxn ang="0">
                  <a:pos x="224" y="16"/>
                </a:cxn>
                <a:cxn ang="0">
                  <a:pos x="214" y="2"/>
                </a:cxn>
                <a:cxn ang="0">
                  <a:pos x="48" y="0"/>
                </a:cxn>
                <a:cxn ang="0">
                  <a:pos x="34" y="10"/>
                </a:cxn>
                <a:cxn ang="0">
                  <a:pos x="32" y="54"/>
                </a:cxn>
                <a:cxn ang="0">
                  <a:pos x="4" y="90"/>
                </a:cxn>
                <a:cxn ang="0">
                  <a:pos x="0" y="112"/>
                </a:cxn>
                <a:cxn ang="0">
                  <a:pos x="8" y="128"/>
                </a:cxn>
                <a:cxn ang="0">
                  <a:pos x="24" y="240"/>
                </a:cxn>
                <a:cxn ang="0">
                  <a:pos x="28" y="252"/>
                </a:cxn>
                <a:cxn ang="0">
                  <a:pos x="216" y="256"/>
                </a:cxn>
                <a:cxn ang="0">
                  <a:pos x="228" y="252"/>
                </a:cxn>
                <a:cxn ang="0">
                  <a:pos x="232" y="136"/>
                </a:cxn>
                <a:cxn ang="0">
                  <a:pos x="248" y="128"/>
                </a:cxn>
                <a:cxn ang="0">
                  <a:pos x="256" y="104"/>
                </a:cxn>
                <a:cxn ang="0">
                  <a:pos x="252" y="90"/>
                </a:cxn>
                <a:cxn ang="0">
                  <a:pos x="48" y="48"/>
                </a:cxn>
                <a:cxn ang="0">
                  <a:pos x="82" y="120"/>
                </a:cxn>
                <a:cxn ang="0">
                  <a:pos x="98" y="64"/>
                </a:cxn>
                <a:cxn ang="0">
                  <a:pos x="124" y="64"/>
                </a:cxn>
                <a:cxn ang="0">
                  <a:pos x="106" y="64"/>
                </a:cxn>
                <a:cxn ang="0">
                  <a:pos x="166" y="120"/>
                </a:cxn>
                <a:cxn ang="0">
                  <a:pos x="158" y="64"/>
                </a:cxn>
                <a:cxn ang="0">
                  <a:pos x="174" y="120"/>
                </a:cxn>
                <a:cxn ang="0">
                  <a:pos x="16" y="104"/>
                </a:cxn>
                <a:cxn ang="0">
                  <a:pos x="42" y="68"/>
                </a:cxn>
                <a:cxn ang="0">
                  <a:pos x="48" y="64"/>
                </a:cxn>
                <a:cxn ang="0">
                  <a:pos x="24" y="120"/>
                </a:cxn>
                <a:cxn ang="0">
                  <a:pos x="18" y="118"/>
                </a:cxn>
                <a:cxn ang="0">
                  <a:pos x="160" y="240"/>
                </a:cxn>
                <a:cxn ang="0">
                  <a:pos x="160" y="160"/>
                </a:cxn>
                <a:cxn ang="0">
                  <a:pos x="168" y="240"/>
                </a:cxn>
                <a:cxn ang="0">
                  <a:pos x="168" y="156"/>
                </a:cxn>
                <a:cxn ang="0">
                  <a:pos x="160" y="152"/>
                </a:cxn>
                <a:cxn ang="0">
                  <a:pos x="96" y="152"/>
                </a:cxn>
                <a:cxn ang="0">
                  <a:pos x="92" y="160"/>
                </a:cxn>
                <a:cxn ang="0">
                  <a:pos x="40" y="136"/>
                </a:cxn>
                <a:cxn ang="0">
                  <a:pos x="240" y="112"/>
                </a:cxn>
                <a:cxn ang="0">
                  <a:pos x="238" y="118"/>
                </a:cxn>
                <a:cxn ang="0">
                  <a:pos x="218" y="120"/>
                </a:cxn>
                <a:cxn ang="0">
                  <a:pos x="208" y="64"/>
                </a:cxn>
                <a:cxn ang="0">
                  <a:pos x="238" y="100"/>
                </a:cxn>
                <a:cxn ang="0">
                  <a:pos x="240" y="112"/>
                </a:cxn>
              </a:cxnLst>
              <a:rect l="0" t="0" r="r" b="b"/>
              <a:pathLst>
                <a:path w="256" h="256">
                  <a:moveTo>
                    <a:pt x="252" y="90"/>
                  </a:moveTo>
                  <a:lnTo>
                    <a:pt x="228" y="58"/>
                  </a:lnTo>
                  <a:lnTo>
                    <a:pt x="228" y="58"/>
                  </a:lnTo>
                  <a:lnTo>
                    <a:pt x="224" y="54"/>
                  </a:lnTo>
                  <a:lnTo>
                    <a:pt x="224" y="16"/>
                  </a:lnTo>
                  <a:lnTo>
                    <a:pt x="224" y="16"/>
                  </a:lnTo>
                  <a:lnTo>
                    <a:pt x="222" y="10"/>
                  </a:lnTo>
                  <a:lnTo>
                    <a:pt x="220" y="4"/>
                  </a:lnTo>
                  <a:lnTo>
                    <a:pt x="214" y="2"/>
                  </a:lnTo>
                  <a:lnTo>
                    <a:pt x="208" y="0"/>
                  </a:lnTo>
                  <a:lnTo>
                    <a:pt x="48" y="0"/>
                  </a:lnTo>
                  <a:lnTo>
                    <a:pt x="48" y="0"/>
                  </a:lnTo>
                  <a:lnTo>
                    <a:pt x="42" y="2"/>
                  </a:lnTo>
                  <a:lnTo>
                    <a:pt x="36" y="4"/>
                  </a:lnTo>
                  <a:lnTo>
                    <a:pt x="34" y="10"/>
                  </a:lnTo>
                  <a:lnTo>
                    <a:pt x="32" y="16"/>
                  </a:lnTo>
                  <a:lnTo>
                    <a:pt x="32" y="54"/>
                  </a:lnTo>
                  <a:lnTo>
                    <a:pt x="32" y="54"/>
                  </a:lnTo>
                  <a:lnTo>
                    <a:pt x="28" y="58"/>
                  </a:lnTo>
                  <a:lnTo>
                    <a:pt x="4" y="90"/>
                  </a:lnTo>
                  <a:lnTo>
                    <a:pt x="4" y="90"/>
                  </a:lnTo>
                  <a:lnTo>
                    <a:pt x="2" y="96"/>
                  </a:lnTo>
                  <a:lnTo>
                    <a:pt x="0" y="104"/>
                  </a:lnTo>
                  <a:lnTo>
                    <a:pt x="0" y="112"/>
                  </a:lnTo>
                  <a:lnTo>
                    <a:pt x="0" y="112"/>
                  </a:lnTo>
                  <a:lnTo>
                    <a:pt x="2" y="122"/>
                  </a:lnTo>
                  <a:lnTo>
                    <a:pt x="8" y="128"/>
                  </a:lnTo>
                  <a:lnTo>
                    <a:pt x="14" y="134"/>
                  </a:lnTo>
                  <a:lnTo>
                    <a:pt x="24" y="136"/>
                  </a:lnTo>
                  <a:lnTo>
                    <a:pt x="24" y="240"/>
                  </a:lnTo>
                  <a:lnTo>
                    <a:pt x="24" y="240"/>
                  </a:lnTo>
                  <a:lnTo>
                    <a:pt x="26" y="246"/>
                  </a:lnTo>
                  <a:lnTo>
                    <a:pt x="28" y="252"/>
                  </a:lnTo>
                  <a:lnTo>
                    <a:pt x="34" y="254"/>
                  </a:lnTo>
                  <a:lnTo>
                    <a:pt x="40" y="256"/>
                  </a:lnTo>
                  <a:lnTo>
                    <a:pt x="216" y="256"/>
                  </a:lnTo>
                  <a:lnTo>
                    <a:pt x="216" y="256"/>
                  </a:lnTo>
                  <a:lnTo>
                    <a:pt x="222" y="254"/>
                  </a:lnTo>
                  <a:lnTo>
                    <a:pt x="228" y="252"/>
                  </a:lnTo>
                  <a:lnTo>
                    <a:pt x="230" y="246"/>
                  </a:lnTo>
                  <a:lnTo>
                    <a:pt x="232" y="240"/>
                  </a:lnTo>
                  <a:lnTo>
                    <a:pt x="232" y="136"/>
                  </a:lnTo>
                  <a:lnTo>
                    <a:pt x="232" y="136"/>
                  </a:lnTo>
                  <a:lnTo>
                    <a:pt x="242" y="134"/>
                  </a:lnTo>
                  <a:lnTo>
                    <a:pt x="248" y="128"/>
                  </a:lnTo>
                  <a:lnTo>
                    <a:pt x="254" y="122"/>
                  </a:lnTo>
                  <a:lnTo>
                    <a:pt x="256" y="112"/>
                  </a:lnTo>
                  <a:lnTo>
                    <a:pt x="256" y="104"/>
                  </a:lnTo>
                  <a:lnTo>
                    <a:pt x="256" y="104"/>
                  </a:lnTo>
                  <a:lnTo>
                    <a:pt x="254" y="96"/>
                  </a:lnTo>
                  <a:lnTo>
                    <a:pt x="252" y="90"/>
                  </a:lnTo>
                  <a:close/>
                  <a:moveTo>
                    <a:pt x="208" y="16"/>
                  </a:moveTo>
                  <a:lnTo>
                    <a:pt x="208" y="48"/>
                  </a:lnTo>
                  <a:lnTo>
                    <a:pt x="48" y="48"/>
                  </a:lnTo>
                  <a:lnTo>
                    <a:pt x="48" y="16"/>
                  </a:lnTo>
                  <a:lnTo>
                    <a:pt x="208" y="16"/>
                  </a:lnTo>
                  <a:close/>
                  <a:moveTo>
                    <a:pt x="82" y="120"/>
                  </a:moveTo>
                  <a:lnTo>
                    <a:pt x="48" y="120"/>
                  </a:lnTo>
                  <a:lnTo>
                    <a:pt x="80" y="64"/>
                  </a:lnTo>
                  <a:lnTo>
                    <a:pt x="98" y="64"/>
                  </a:lnTo>
                  <a:lnTo>
                    <a:pt x="82" y="120"/>
                  </a:lnTo>
                  <a:close/>
                  <a:moveTo>
                    <a:pt x="106" y="64"/>
                  </a:moveTo>
                  <a:lnTo>
                    <a:pt x="124" y="64"/>
                  </a:lnTo>
                  <a:lnTo>
                    <a:pt x="124" y="120"/>
                  </a:lnTo>
                  <a:lnTo>
                    <a:pt x="90" y="120"/>
                  </a:lnTo>
                  <a:lnTo>
                    <a:pt x="106" y="64"/>
                  </a:lnTo>
                  <a:close/>
                  <a:moveTo>
                    <a:pt x="132" y="64"/>
                  </a:moveTo>
                  <a:lnTo>
                    <a:pt x="150" y="64"/>
                  </a:lnTo>
                  <a:lnTo>
                    <a:pt x="166" y="120"/>
                  </a:lnTo>
                  <a:lnTo>
                    <a:pt x="132" y="120"/>
                  </a:lnTo>
                  <a:lnTo>
                    <a:pt x="132" y="64"/>
                  </a:lnTo>
                  <a:close/>
                  <a:moveTo>
                    <a:pt x="158" y="64"/>
                  </a:moveTo>
                  <a:lnTo>
                    <a:pt x="176" y="64"/>
                  </a:lnTo>
                  <a:lnTo>
                    <a:pt x="208" y="120"/>
                  </a:lnTo>
                  <a:lnTo>
                    <a:pt x="174" y="120"/>
                  </a:lnTo>
                  <a:lnTo>
                    <a:pt x="158" y="64"/>
                  </a:lnTo>
                  <a:close/>
                  <a:moveTo>
                    <a:pt x="16" y="112"/>
                  </a:moveTo>
                  <a:lnTo>
                    <a:pt x="16" y="104"/>
                  </a:lnTo>
                  <a:lnTo>
                    <a:pt x="16" y="104"/>
                  </a:lnTo>
                  <a:lnTo>
                    <a:pt x="18" y="100"/>
                  </a:lnTo>
                  <a:lnTo>
                    <a:pt x="42" y="68"/>
                  </a:lnTo>
                  <a:lnTo>
                    <a:pt x="42" y="68"/>
                  </a:lnTo>
                  <a:lnTo>
                    <a:pt x="44" y="64"/>
                  </a:lnTo>
                  <a:lnTo>
                    <a:pt x="48" y="64"/>
                  </a:lnTo>
                  <a:lnTo>
                    <a:pt x="70" y="64"/>
                  </a:lnTo>
                  <a:lnTo>
                    <a:pt x="38" y="120"/>
                  </a:lnTo>
                  <a:lnTo>
                    <a:pt x="24" y="120"/>
                  </a:lnTo>
                  <a:lnTo>
                    <a:pt x="24" y="120"/>
                  </a:lnTo>
                  <a:lnTo>
                    <a:pt x="20" y="120"/>
                  </a:lnTo>
                  <a:lnTo>
                    <a:pt x="18" y="118"/>
                  </a:lnTo>
                  <a:lnTo>
                    <a:pt x="16" y="116"/>
                  </a:lnTo>
                  <a:lnTo>
                    <a:pt x="16" y="112"/>
                  </a:lnTo>
                  <a:close/>
                  <a:moveTo>
                    <a:pt x="160" y="240"/>
                  </a:moveTo>
                  <a:lnTo>
                    <a:pt x="100" y="240"/>
                  </a:lnTo>
                  <a:lnTo>
                    <a:pt x="100" y="160"/>
                  </a:lnTo>
                  <a:lnTo>
                    <a:pt x="160" y="160"/>
                  </a:lnTo>
                  <a:lnTo>
                    <a:pt x="160" y="240"/>
                  </a:lnTo>
                  <a:close/>
                  <a:moveTo>
                    <a:pt x="216" y="240"/>
                  </a:moveTo>
                  <a:lnTo>
                    <a:pt x="168" y="240"/>
                  </a:lnTo>
                  <a:lnTo>
                    <a:pt x="168" y="160"/>
                  </a:lnTo>
                  <a:lnTo>
                    <a:pt x="168" y="160"/>
                  </a:lnTo>
                  <a:lnTo>
                    <a:pt x="168" y="156"/>
                  </a:lnTo>
                  <a:lnTo>
                    <a:pt x="166" y="154"/>
                  </a:lnTo>
                  <a:lnTo>
                    <a:pt x="164" y="152"/>
                  </a:lnTo>
                  <a:lnTo>
                    <a:pt x="160" y="152"/>
                  </a:lnTo>
                  <a:lnTo>
                    <a:pt x="100" y="152"/>
                  </a:lnTo>
                  <a:lnTo>
                    <a:pt x="100" y="152"/>
                  </a:lnTo>
                  <a:lnTo>
                    <a:pt x="96" y="152"/>
                  </a:lnTo>
                  <a:lnTo>
                    <a:pt x="94" y="154"/>
                  </a:lnTo>
                  <a:lnTo>
                    <a:pt x="92" y="156"/>
                  </a:lnTo>
                  <a:lnTo>
                    <a:pt x="92" y="160"/>
                  </a:lnTo>
                  <a:lnTo>
                    <a:pt x="92" y="240"/>
                  </a:lnTo>
                  <a:lnTo>
                    <a:pt x="40" y="240"/>
                  </a:lnTo>
                  <a:lnTo>
                    <a:pt x="40" y="136"/>
                  </a:lnTo>
                  <a:lnTo>
                    <a:pt x="216" y="136"/>
                  </a:lnTo>
                  <a:lnTo>
                    <a:pt x="216" y="240"/>
                  </a:lnTo>
                  <a:close/>
                  <a:moveTo>
                    <a:pt x="240" y="112"/>
                  </a:moveTo>
                  <a:lnTo>
                    <a:pt x="240" y="112"/>
                  </a:lnTo>
                  <a:lnTo>
                    <a:pt x="240" y="116"/>
                  </a:lnTo>
                  <a:lnTo>
                    <a:pt x="238" y="118"/>
                  </a:lnTo>
                  <a:lnTo>
                    <a:pt x="236" y="120"/>
                  </a:lnTo>
                  <a:lnTo>
                    <a:pt x="232" y="120"/>
                  </a:lnTo>
                  <a:lnTo>
                    <a:pt x="218" y="120"/>
                  </a:lnTo>
                  <a:lnTo>
                    <a:pt x="186" y="64"/>
                  </a:lnTo>
                  <a:lnTo>
                    <a:pt x="208" y="64"/>
                  </a:lnTo>
                  <a:lnTo>
                    <a:pt x="208" y="64"/>
                  </a:lnTo>
                  <a:lnTo>
                    <a:pt x="212" y="64"/>
                  </a:lnTo>
                  <a:lnTo>
                    <a:pt x="214" y="68"/>
                  </a:lnTo>
                  <a:lnTo>
                    <a:pt x="238" y="100"/>
                  </a:lnTo>
                  <a:lnTo>
                    <a:pt x="238" y="100"/>
                  </a:lnTo>
                  <a:lnTo>
                    <a:pt x="240" y="104"/>
                  </a:lnTo>
                  <a:lnTo>
                    <a:pt x="240" y="112"/>
                  </a:lnTo>
                  <a:close/>
                </a:path>
              </a:pathLst>
            </a:custGeom>
            <a:solidFill>
              <a:schemeClr val="bg2"/>
            </a:solidFill>
            <a:ln w="9525">
              <a:noFill/>
              <a:round/>
              <a:headEnd/>
              <a:tailEnd/>
            </a:ln>
          </p:spPr>
          <p:txBody>
            <a:bodyPr vert="horz" wrap="square" lIns="57150" tIns="28575" rIns="57150" bIns="28575" numCol="1" anchor="t" anchorCtr="0" compatLnSpc="1">
              <a:prstTxWarp prst="textNoShape">
                <a:avLst/>
              </a:prstTxWarp>
            </a:bodyPr>
            <a:lstStyle/>
            <a:p>
              <a:endParaRPr lang="ar-SA" sz="1181"/>
            </a:p>
          </p:txBody>
        </p:sp>
      </p:grpSp>
      <p:grpSp>
        <p:nvGrpSpPr>
          <p:cNvPr id="37" name="组合 36"/>
          <p:cNvGrpSpPr/>
          <p:nvPr/>
        </p:nvGrpSpPr>
        <p:grpSpPr>
          <a:xfrm>
            <a:off x="7860394" y="2380691"/>
            <a:ext cx="2082800" cy="1522117"/>
            <a:chOff x="7860394" y="2380691"/>
            <a:chExt cx="2082800" cy="1522117"/>
          </a:xfrm>
        </p:grpSpPr>
        <p:grpSp>
          <p:nvGrpSpPr>
            <p:cNvPr id="38" name="组合 37"/>
            <p:cNvGrpSpPr/>
            <p:nvPr/>
          </p:nvGrpSpPr>
          <p:grpSpPr>
            <a:xfrm>
              <a:off x="7860394" y="2380691"/>
              <a:ext cx="2082800" cy="1522117"/>
              <a:chOff x="4918693" y="2186940"/>
              <a:chExt cx="2082800" cy="1522117"/>
            </a:xfrm>
          </p:grpSpPr>
          <p:sp>
            <p:nvSpPr>
              <p:cNvPr id="40" name="椭圆 39"/>
              <p:cNvSpPr/>
              <p:nvPr/>
            </p:nvSpPr>
            <p:spPr>
              <a:xfrm>
                <a:off x="5448666" y="2186940"/>
                <a:ext cx="1022854" cy="1022854"/>
              </a:xfrm>
              <a:prstGeom prst="ellipse">
                <a:avLst/>
              </a:prstGeom>
              <a:noFill/>
              <a:ln w="28575" cap="flat" cmpd="sng" algn="ctr">
                <a:solidFill>
                  <a:srgbClr val="FFFFFF"/>
                </a:solidFill>
                <a:prstDash val="solid"/>
                <a:miter lim="800000"/>
              </a:ln>
              <a:effectLst/>
            </p:spPr>
            <p:txBody>
              <a:bodyPr rtlCol="0" anchor="ctr"/>
              <a:lstStyle/>
              <a:p>
                <a:pPr algn="ctr"/>
                <a:endParaRPr lang="zh-CN" altLang="en-US" kern="0">
                  <a:solidFill>
                    <a:srgbClr val="FFFFFF"/>
                  </a:solidFill>
                  <a:latin typeface="Roboto Light"/>
                  <a:ea typeface="微软雅黑 Light"/>
                </a:endParaRPr>
              </a:p>
            </p:txBody>
          </p:sp>
          <p:sp>
            <p:nvSpPr>
              <p:cNvPr id="41" name="文本框 40"/>
              <p:cNvSpPr txBox="1"/>
              <p:nvPr/>
            </p:nvSpPr>
            <p:spPr>
              <a:xfrm>
                <a:off x="4918693" y="3339725"/>
                <a:ext cx="2082800" cy="369332"/>
              </a:xfrm>
              <a:prstGeom prst="rect">
                <a:avLst/>
              </a:prstGeom>
              <a:noFill/>
            </p:spPr>
            <p:txBody>
              <a:bodyPr wrap="square" rtlCol="0">
                <a:spAutoFit/>
              </a:bodyPr>
              <a:lstStyle/>
              <a:p>
                <a:pPr lvl="0" algn="ctr">
                  <a:defRPr/>
                </a:pPr>
                <a:r>
                  <a:rPr lang="zh-CN" altLang="en-US" b="1" kern="0" dirty="0">
                    <a:solidFill>
                      <a:srgbClr val="FFFFFF"/>
                    </a:solidFill>
                    <a:latin typeface="微软雅黑"/>
                    <a:ea typeface="微软雅黑"/>
                  </a:rPr>
                  <a:t>添加标题</a:t>
                </a:r>
              </a:p>
            </p:txBody>
          </p:sp>
        </p:grpSp>
        <p:sp>
          <p:nvSpPr>
            <p:cNvPr id="39" name="Freeform 154"/>
            <p:cNvSpPr>
              <a:spLocks noEditPoints="1"/>
            </p:cNvSpPr>
            <p:nvPr/>
          </p:nvSpPr>
          <p:spPr bwMode="auto">
            <a:xfrm>
              <a:off x="8664195" y="2646651"/>
              <a:ext cx="475199" cy="460349"/>
            </a:xfrm>
            <a:custGeom>
              <a:avLst/>
              <a:gdLst/>
              <a:ahLst/>
              <a:cxnLst>
                <a:cxn ang="0">
                  <a:pos x="256" y="92"/>
                </a:cxn>
                <a:cxn ang="0">
                  <a:pos x="250" y="84"/>
                </a:cxn>
                <a:cxn ang="0">
                  <a:pos x="240" y="80"/>
                </a:cxn>
                <a:cxn ang="0">
                  <a:pos x="144" y="10"/>
                </a:cxn>
                <a:cxn ang="0">
                  <a:pos x="142" y="6"/>
                </a:cxn>
                <a:cxn ang="0">
                  <a:pos x="134" y="0"/>
                </a:cxn>
                <a:cxn ang="0">
                  <a:pos x="128" y="0"/>
                </a:cxn>
                <a:cxn ang="0">
                  <a:pos x="118" y="2"/>
                </a:cxn>
                <a:cxn ang="0">
                  <a:pos x="112" y="10"/>
                </a:cxn>
                <a:cxn ang="0">
                  <a:pos x="16" y="80"/>
                </a:cxn>
                <a:cxn ang="0">
                  <a:pos x="10" y="82"/>
                </a:cxn>
                <a:cxn ang="0">
                  <a:pos x="4" y="88"/>
                </a:cxn>
                <a:cxn ang="0">
                  <a:pos x="0" y="92"/>
                </a:cxn>
                <a:cxn ang="0">
                  <a:pos x="0" y="102"/>
                </a:cxn>
                <a:cxn ang="0">
                  <a:pos x="6" y="110"/>
                </a:cxn>
                <a:cxn ang="0">
                  <a:pos x="42" y="228"/>
                </a:cxn>
                <a:cxn ang="0">
                  <a:pos x="42" y="232"/>
                </a:cxn>
                <a:cxn ang="0">
                  <a:pos x="46" y="242"/>
                </a:cxn>
                <a:cxn ang="0">
                  <a:pos x="50" y="244"/>
                </a:cxn>
                <a:cxn ang="0">
                  <a:pos x="60" y="248"/>
                </a:cxn>
                <a:cxn ang="0">
                  <a:pos x="70" y="246"/>
                </a:cxn>
                <a:cxn ang="0">
                  <a:pos x="186" y="246"/>
                </a:cxn>
                <a:cxn ang="0">
                  <a:pos x="196" y="248"/>
                </a:cxn>
                <a:cxn ang="0">
                  <a:pos x="200" y="248"/>
                </a:cxn>
                <a:cxn ang="0">
                  <a:pos x="206" y="244"/>
                </a:cxn>
                <a:cxn ang="0">
                  <a:pos x="212" y="236"/>
                </a:cxn>
                <a:cxn ang="0">
                  <a:pos x="214" y="228"/>
                </a:cxn>
                <a:cxn ang="0">
                  <a:pos x="250" y="110"/>
                </a:cxn>
                <a:cxn ang="0">
                  <a:pos x="254" y="106"/>
                </a:cxn>
                <a:cxn ang="0">
                  <a:pos x="256" y="98"/>
                </a:cxn>
                <a:cxn ang="0">
                  <a:pos x="188" y="146"/>
                </a:cxn>
                <a:cxn ang="0">
                  <a:pos x="184" y="154"/>
                </a:cxn>
                <a:cxn ang="0">
                  <a:pos x="196" y="230"/>
                </a:cxn>
                <a:cxn ang="0">
                  <a:pos x="136" y="198"/>
                </a:cxn>
                <a:cxn ang="0">
                  <a:pos x="128" y="196"/>
                </a:cxn>
                <a:cxn ang="0">
                  <a:pos x="60" y="230"/>
                </a:cxn>
                <a:cxn ang="0">
                  <a:pos x="72" y="162"/>
                </a:cxn>
                <a:cxn ang="0">
                  <a:pos x="68" y="146"/>
                </a:cxn>
                <a:cxn ang="0">
                  <a:pos x="86" y="88"/>
                </a:cxn>
                <a:cxn ang="0">
                  <a:pos x="94" y="84"/>
                </a:cxn>
                <a:cxn ang="0">
                  <a:pos x="128" y="18"/>
                </a:cxn>
                <a:cxn ang="0">
                  <a:pos x="156" y="78"/>
                </a:cxn>
                <a:cxn ang="0">
                  <a:pos x="170" y="88"/>
                </a:cxn>
                <a:cxn ang="0">
                  <a:pos x="188" y="146"/>
                </a:cxn>
              </a:cxnLst>
              <a:rect l="0" t="0" r="r" b="b"/>
              <a:pathLst>
                <a:path w="256" h="248">
                  <a:moveTo>
                    <a:pt x="256" y="92"/>
                  </a:moveTo>
                  <a:lnTo>
                    <a:pt x="256" y="92"/>
                  </a:lnTo>
                  <a:lnTo>
                    <a:pt x="252" y="88"/>
                  </a:lnTo>
                  <a:lnTo>
                    <a:pt x="250" y="84"/>
                  </a:lnTo>
                  <a:lnTo>
                    <a:pt x="246" y="82"/>
                  </a:lnTo>
                  <a:lnTo>
                    <a:pt x="240" y="80"/>
                  </a:lnTo>
                  <a:lnTo>
                    <a:pt x="174" y="70"/>
                  </a:lnTo>
                  <a:lnTo>
                    <a:pt x="144" y="10"/>
                  </a:lnTo>
                  <a:lnTo>
                    <a:pt x="144" y="10"/>
                  </a:lnTo>
                  <a:lnTo>
                    <a:pt x="142" y="6"/>
                  </a:lnTo>
                  <a:lnTo>
                    <a:pt x="138" y="2"/>
                  </a:lnTo>
                  <a:lnTo>
                    <a:pt x="134" y="0"/>
                  </a:lnTo>
                  <a:lnTo>
                    <a:pt x="128" y="0"/>
                  </a:lnTo>
                  <a:lnTo>
                    <a:pt x="128" y="0"/>
                  </a:lnTo>
                  <a:lnTo>
                    <a:pt x="122" y="0"/>
                  </a:lnTo>
                  <a:lnTo>
                    <a:pt x="118" y="2"/>
                  </a:lnTo>
                  <a:lnTo>
                    <a:pt x="114" y="6"/>
                  </a:lnTo>
                  <a:lnTo>
                    <a:pt x="112" y="10"/>
                  </a:lnTo>
                  <a:lnTo>
                    <a:pt x="82" y="70"/>
                  </a:lnTo>
                  <a:lnTo>
                    <a:pt x="16" y="80"/>
                  </a:lnTo>
                  <a:lnTo>
                    <a:pt x="16" y="80"/>
                  </a:lnTo>
                  <a:lnTo>
                    <a:pt x="10" y="82"/>
                  </a:lnTo>
                  <a:lnTo>
                    <a:pt x="6" y="84"/>
                  </a:lnTo>
                  <a:lnTo>
                    <a:pt x="4" y="88"/>
                  </a:lnTo>
                  <a:lnTo>
                    <a:pt x="0" y="92"/>
                  </a:lnTo>
                  <a:lnTo>
                    <a:pt x="0" y="92"/>
                  </a:lnTo>
                  <a:lnTo>
                    <a:pt x="0" y="98"/>
                  </a:lnTo>
                  <a:lnTo>
                    <a:pt x="0" y="102"/>
                  </a:lnTo>
                  <a:lnTo>
                    <a:pt x="2" y="106"/>
                  </a:lnTo>
                  <a:lnTo>
                    <a:pt x="6" y="110"/>
                  </a:lnTo>
                  <a:lnTo>
                    <a:pt x="54" y="160"/>
                  </a:lnTo>
                  <a:lnTo>
                    <a:pt x="42" y="228"/>
                  </a:lnTo>
                  <a:lnTo>
                    <a:pt x="42" y="228"/>
                  </a:lnTo>
                  <a:lnTo>
                    <a:pt x="42" y="232"/>
                  </a:lnTo>
                  <a:lnTo>
                    <a:pt x="44" y="236"/>
                  </a:lnTo>
                  <a:lnTo>
                    <a:pt x="46" y="242"/>
                  </a:lnTo>
                  <a:lnTo>
                    <a:pt x="50" y="244"/>
                  </a:lnTo>
                  <a:lnTo>
                    <a:pt x="50" y="244"/>
                  </a:lnTo>
                  <a:lnTo>
                    <a:pt x="56" y="248"/>
                  </a:lnTo>
                  <a:lnTo>
                    <a:pt x="60" y="248"/>
                  </a:lnTo>
                  <a:lnTo>
                    <a:pt x="60" y="248"/>
                  </a:lnTo>
                  <a:lnTo>
                    <a:pt x="70" y="246"/>
                  </a:lnTo>
                  <a:lnTo>
                    <a:pt x="128" y="214"/>
                  </a:lnTo>
                  <a:lnTo>
                    <a:pt x="186" y="246"/>
                  </a:lnTo>
                  <a:lnTo>
                    <a:pt x="186" y="246"/>
                  </a:lnTo>
                  <a:lnTo>
                    <a:pt x="196" y="248"/>
                  </a:lnTo>
                  <a:lnTo>
                    <a:pt x="196" y="248"/>
                  </a:lnTo>
                  <a:lnTo>
                    <a:pt x="200" y="248"/>
                  </a:lnTo>
                  <a:lnTo>
                    <a:pt x="206" y="244"/>
                  </a:lnTo>
                  <a:lnTo>
                    <a:pt x="206" y="244"/>
                  </a:lnTo>
                  <a:lnTo>
                    <a:pt x="210" y="242"/>
                  </a:lnTo>
                  <a:lnTo>
                    <a:pt x="212" y="236"/>
                  </a:lnTo>
                  <a:lnTo>
                    <a:pt x="214" y="232"/>
                  </a:lnTo>
                  <a:lnTo>
                    <a:pt x="214" y="228"/>
                  </a:lnTo>
                  <a:lnTo>
                    <a:pt x="202" y="160"/>
                  </a:lnTo>
                  <a:lnTo>
                    <a:pt x="250" y="110"/>
                  </a:lnTo>
                  <a:lnTo>
                    <a:pt x="250" y="110"/>
                  </a:lnTo>
                  <a:lnTo>
                    <a:pt x="254" y="106"/>
                  </a:lnTo>
                  <a:lnTo>
                    <a:pt x="256" y="102"/>
                  </a:lnTo>
                  <a:lnTo>
                    <a:pt x="256" y="98"/>
                  </a:lnTo>
                  <a:lnTo>
                    <a:pt x="256" y="92"/>
                  </a:lnTo>
                  <a:close/>
                  <a:moveTo>
                    <a:pt x="188" y="146"/>
                  </a:moveTo>
                  <a:lnTo>
                    <a:pt x="188" y="146"/>
                  </a:lnTo>
                  <a:lnTo>
                    <a:pt x="184" y="154"/>
                  </a:lnTo>
                  <a:lnTo>
                    <a:pt x="184" y="162"/>
                  </a:lnTo>
                  <a:lnTo>
                    <a:pt x="196" y="230"/>
                  </a:lnTo>
                  <a:lnTo>
                    <a:pt x="136" y="198"/>
                  </a:lnTo>
                  <a:lnTo>
                    <a:pt x="136" y="198"/>
                  </a:lnTo>
                  <a:lnTo>
                    <a:pt x="128" y="196"/>
                  </a:lnTo>
                  <a:lnTo>
                    <a:pt x="128" y="196"/>
                  </a:lnTo>
                  <a:lnTo>
                    <a:pt x="120" y="198"/>
                  </a:lnTo>
                  <a:lnTo>
                    <a:pt x="60" y="230"/>
                  </a:lnTo>
                  <a:lnTo>
                    <a:pt x="72" y="162"/>
                  </a:lnTo>
                  <a:lnTo>
                    <a:pt x="72" y="162"/>
                  </a:lnTo>
                  <a:lnTo>
                    <a:pt x="72" y="154"/>
                  </a:lnTo>
                  <a:lnTo>
                    <a:pt x="68" y="146"/>
                  </a:lnTo>
                  <a:lnTo>
                    <a:pt x="18" y="98"/>
                  </a:lnTo>
                  <a:lnTo>
                    <a:pt x="86" y="88"/>
                  </a:lnTo>
                  <a:lnTo>
                    <a:pt x="86" y="88"/>
                  </a:lnTo>
                  <a:lnTo>
                    <a:pt x="94" y="84"/>
                  </a:lnTo>
                  <a:lnTo>
                    <a:pt x="100" y="78"/>
                  </a:lnTo>
                  <a:lnTo>
                    <a:pt x="128" y="18"/>
                  </a:lnTo>
                  <a:lnTo>
                    <a:pt x="156" y="78"/>
                  </a:lnTo>
                  <a:lnTo>
                    <a:pt x="156" y="78"/>
                  </a:lnTo>
                  <a:lnTo>
                    <a:pt x="162" y="84"/>
                  </a:lnTo>
                  <a:lnTo>
                    <a:pt x="170" y="88"/>
                  </a:lnTo>
                  <a:lnTo>
                    <a:pt x="238" y="98"/>
                  </a:lnTo>
                  <a:lnTo>
                    <a:pt x="188" y="146"/>
                  </a:lnTo>
                  <a:close/>
                </a:path>
              </a:pathLst>
            </a:custGeom>
            <a:solidFill>
              <a:schemeClr val="bg2"/>
            </a:solidFill>
            <a:ln w="9525">
              <a:noFill/>
              <a:round/>
              <a:headEnd/>
              <a:tailEnd/>
            </a:ln>
          </p:spPr>
          <p:txBody>
            <a:bodyPr vert="horz" wrap="square" lIns="57150" tIns="28575" rIns="57150" bIns="28575" numCol="1" anchor="t" anchorCtr="0" compatLnSpc="1">
              <a:prstTxWarp prst="textNoShape">
                <a:avLst/>
              </a:prstTxWarp>
            </a:bodyPr>
            <a:lstStyle/>
            <a:p>
              <a:endParaRPr lang="ar-SA" sz="1181"/>
            </a:p>
          </p:txBody>
        </p:sp>
      </p:grpSp>
    </p:spTree>
    <p:extLst>
      <p:ext uri="{BB962C8B-B14F-4D97-AF65-F5344CB8AC3E}">
        <p14:creationId xmlns:p14="http://schemas.microsoft.com/office/powerpoint/2010/main" val="643566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50" presetClass="entr" presetSubtype="0" decel="100000" fill="hold"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strVal val="#ppt_w+.3"/>
                                          </p:val>
                                        </p:tav>
                                        <p:tav tm="100000">
                                          <p:val>
                                            <p:strVal val="#ppt_w"/>
                                          </p:val>
                                        </p:tav>
                                      </p:tavLst>
                                    </p:anim>
                                    <p:anim calcmode="lin" valueType="num">
                                      <p:cBhvr>
                                        <p:cTn id="16" dur="1000" fill="hold"/>
                                        <p:tgtEl>
                                          <p:spTgt spid="14"/>
                                        </p:tgtEl>
                                        <p:attrNameLst>
                                          <p:attrName>ppt_h</p:attrName>
                                        </p:attrNameLst>
                                      </p:cBhvr>
                                      <p:tavLst>
                                        <p:tav tm="0">
                                          <p:val>
                                            <p:strVal val="#ppt_h"/>
                                          </p:val>
                                        </p:tav>
                                        <p:tav tm="100000">
                                          <p:val>
                                            <p:strVal val="#ppt_h"/>
                                          </p:val>
                                        </p:tav>
                                      </p:tavLst>
                                    </p:anim>
                                    <p:animEffect transition="in" filter="fade">
                                      <p:cBhvr>
                                        <p:cTn id="17" dur="1000"/>
                                        <p:tgtEl>
                                          <p:spTgt spid="14"/>
                                        </p:tgtEl>
                                      </p:cBhvr>
                                    </p:animEffect>
                                  </p:childTnLst>
                                </p:cTn>
                              </p:par>
                              <p:par>
                                <p:cTn id="18" presetID="50" presetClass="entr" presetSubtype="0" decel="100000" fill="hold"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1000" fill="hold"/>
                                        <p:tgtEl>
                                          <p:spTgt spid="27"/>
                                        </p:tgtEl>
                                        <p:attrNameLst>
                                          <p:attrName>ppt_w</p:attrName>
                                        </p:attrNameLst>
                                      </p:cBhvr>
                                      <p:tavLst>
                                        <p:tav tm="0">
                                          <p:val>
                                            <p:strVal val="#ppt_w+.3"/>
                                          </p:val>
                                        </p:tav>
                                        <p:tav tm="100000">
                                          <p:val>
                                            <p:strVal val="#ppt_w"/>
                                          </p:val>
                                        </p:tav>
                                      </p:tavLst>
                                    </p:anim>
                                    <p:anim calcmode="lin" valueType="num">
                                      <p:cBhvr>
                                        <p:cTn id="21" dur="1000" fill="hold"/>
                                        <p:tgtEl>
                                          <p:spTgt spid="27"/>
                                        </p:tgtEl>
                                        <p:attrNameLst>
                                          <p:attrName>ppt_h</p:attrName>
                                        </p:attrNameLst>
                                      </p:cBhvr>
                                      <p:tavLst>
                                        <p:tav tm="0">
                                          <p:val>
                                            <p:strVal val="#ppt_h"/>
                                          </p:val>
                                        </p:tav>
                                        <p:tav tm="100000">
                                          <p:val>
                                            <p:strVal val="#ppt_h"/>
                                          </p:val>
                                        </p:tav>
                                      </p:tavLst>
                                    </p:anim>
                                    <p:animEffect transition="in" filter="fade">
                                      <p:cBhvr>
                                        <p:cTn id="22" dur="1000"/>
                                        <p:tgtEl>
                                          <p:spTgt spid="27"/>
                                        </p:tgtEl>
                                      </p:cBhvr>
                                    </p:animEffect>
                                  </p:childTnLst>
                                </p:cTn>
                              </p:par>
                              <p:par>
                                <p:cTn id="23" presetID="50" presetClass="entr" presetSubtype="0" decel="100000" fill="hold" nodeType="withEffect">
                                  <p:stCondLst>
                                    <p:cond delay="30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0" fill="hold"/>
                                        <p:tgtEl>
                                          <p:spTgt spid="32"/>
                                        </p:tgtEl>
                                        <p:attrNameLst>
                                          <p:attrName>ppt_w</p:attrName>
                                        </p:attrNameLst>
                                      </p:cBhvr>
                                      <p:tavLst>
                                        <p:tav tm="0">
                                          <p:val>
                                            <p:strVal val="#ppt_w+.3"/>
                                          </p:val>
                                        </p:tav>
                                        <p:tav tm="100000">
                                          <p:val>
                                            <p:strVal val="#ppt_w"/>
                                          </p:val>
                                        </p:tav>
                                      </p:tavLst>
                                    </p:anim>
                                    <p:anim calcmode="lin" valueType="num">
                                      <p:cBhvr>
                                        <p:cTn id="26" dur="1000" fill="hold"/>
                                        <p:tgtEl>
                                          <p:spTgt spid="32"/>
                                        </p:tgtEl>
                                        <p:attrNameLst>
                                          <p:attrName>ppt_h</p:attrName>
                                        </p:attrNameLst>
                                      </p:cBhvr>
                                      <p:tavLst>
                                        <p:tav tm="0">
                                          <p:val>
                                            <p:strVal val="#ppt_h"/>
                                          </p:val>
                                        </p:tav>
                                        <p:tav tm="100000">
                                          <p:val>
                                            <p:strVal val="#ppt_h"/>
                                          </p:val>
                                        </p:tav>
                                      </p:tavLst>
                                    </p:anim>
                                    <p:animEffect transition="in" filter="fade">
                                      <p:cBhvr>
                                        <p:cTn id="27" dur="1000"/>
                                        <p:tgtEl>
                                          <p:spTgt spid="32"/>
                                        </p:tgtEl>
                                      </p:cBhvr>
                                    </p:animEffect>
                                  </p:childTnLst>
                                </p:cTn>
                              </p:par>
                              <p:par>
                                <p:cTn id="28" presetID="50" presetClass="entr" presetSubtype="0" decel="100000" fill="hold" nodeType="withEffect">
                                  <p:stCondLst>
                                    <p:cond delay="400"/>
                                  </p:stCondLst>
                                  <p:childTnLst>
                                    <p:set>
                                      <p:cBhvr>
                                        <p:cTn id="29" dur="1" fill="hold">
                                          <p:stCondLst>
                                            <p:cond delay="0"/>
                                          </p:stCondLst>
                                        </p:cTn>
                                        <p:tgtEl>
                                          <p:spTgt spid="37"/>
                                        </p:tgtEl>
                                        <p:attrNameLst>
                                          <p:attrName>style.visibility</p:attrName>
                                        </p:attrNameLst>
                                      </p:cBhvr>
                                      <p:to>
                                        <p:strVal val="visible"/>
                                      </p:to>
                                    </p:set>
                                    <p:anim calcmode="lin" valueType="num">
                                      <p:cBhvr>
                                        <p:cTn id="30" dur="1000" fill="hold"/>
                                        <p:tgtEl>
                                          <p:spTgt spid="37"/>
                                        </p:tgtEl>
                                        <p:attrNameLst>
                                          <p:attrName>ppt_w</p:attrName>
                                        </p:attrNameLst>
                                      </p:cBhvr>
                                      <p:tavLst>
                                        <p:tav tm="0">
                                          <p:val>
                                            <p:strVal val="#ppt_w+.3"/>
                                          </p:val>
                                        </p:tav>
                                        <p:tav tm="100000">
                                          <p:val>
                                            <p:strVal val="#ppt_w"/>
                                          </p:val>
                                        </p:tav>
                                      </p:tavLst>
                                    </p:anim>
                                    <p:anim calcmode="lin" valueType="num">
                                      <p:cBhvr>
                                        <p:cTn id="31" dur="1000" fill="hold"/>
                                        <p:tgtEl>
                                          <p:spTgt spid="37"/>
                                        </p:tgtEl>
                                        <p:attrNameLst>
                                          <p:attrName>ppt_h</p:attrName>
                                        </p:attrNameLst>
                                      </p:cBhvr>
                                      <p:tavLst>
                                        <p:tav tm="0">
                                          <p:val>
                                            <p:strVal val="#ppt_h"/>
                                          </p:val>
                                        </p:tav>
                                        <p:tav tm="100000">
                                          <p:val>
                                            <p:strVal val="#ppt_h"/>
                                          </p:val>
                                        </p:tav>
                                      </p:tavLst>
                                    </p:anim>
                                    <p:animEffect transition="in" filter="fade">
                                      <p:cBhvr>
                                        <p:cTn id="32" dur="1000"/>
                                        <p:tgtEl>
                                          <p:spTgt spid="37"/>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01</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lvl="0">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工作概述</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630683" y="763298"/>
            <a:ext cx="1200971" cy="276999"/>
          </a:xfrm>
          <a:prstGeom prst="rect">
            <a:avLst/>
          </a:prstGeom>
        </p:spPr>
        <p:txBody>
          <a:bodyPr wrap="none">
            <a:spAutoFit/>
          </a:bodyPr>
          <a:lstStyle/>
          <a:p>
            <a:r>
              <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DESCRIPTION</a:t>
            </a: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934244" y="2512841"/>
            <a:ext cx="2063867" cy="2912760"/>
            <a:chOff x="934244" y="2512841"/>
            <a:chExt cx="2063867" cy="2912760"/>
          </a:xfrm>
        </p:grpSpPr>
        <p:grpSp>
          <p:nvGrpSpPr>
            <p:cNvPr id="55" name="Group 28"/>
            <p:cNvGrpSpPr/>
            <p:nvPr/>
          </p:nvGrpSpPr>
          <p:grpSpPr>
            <a:xfrm>
              <a:off x="934244" y="4143272"/>
              <a:ext cx="2063867" cy="1282329"/>
              <a:chOff x="649288" y="4052106"/>
              <a:chExt cx="1568450" cy="974515"/>
            </a:xfrm>
          </p:grpSpPr>
          <p:sp>
            <p:nvSpPr>
              <p:cNvPr id="59" name="TextBox 10"/>
              <p:cNvSpPr txBox="1">
                <a:spLocks/>
              </p:cNvSpPr>
              <p:nvPr/>
            </p:nvSpPr>
            <p:spPr>
              <a:xfrm>
                <a:off x="649288" y="4492800"/>
                <a:ext cx="1568450" cy="533821"/>
              </a:xfrm>
              <a:prstGeom prst="rect">
                <a:avLst/>
              </a:prstGeom>
              <a:noFill/>
            </p:spPr>
            <p:txBody>
              <a:bodyPr wrap="square" lIns="0" tIns="0" rIns="0" bIns="0" rtlCol="0">
                <a:spAutoFit/>
              </a:bodyPr>
              <a:lstStyle/>
              <a:p>
                <a:pPr algn="ctr" defTabSz="914400">
                  <a:lnSpc>
                    <a:spcPts val="1400"/>
                  </a:lnSpc>
                  <a:defRPr/>
                </a:pPr>
                <a:r>
                  <a:rPr lang="en-US" sz="1000" kern="0" spc="-30">
                    <a:solidFill>
                      <a:schemeClr val="bg1"/>
                    </a:solidFill>
                    <a:latin typeface="Arial"/>
                  </a:rPr>
                  <a:t>Aenean commodo ligula eget dolor. Aenean massa. Cum sociis natoque penatibus et magnis dis parturient montes.</a:t>
                </a:r>
              </a:p>
            </p:txBody>
          </p:sp>
          <p:cxnSp>
            <p:nvCxnSpPr>
              <p:cNvPr id="60" name="Straight Connector 11"/>
              <p:cNvCxnSpPr/>
              <p:nvPr/>
            </p:nvCxnSpPr>
            <p:spPr>
              <a:xfrm>
                <a:off x="1343513" y="4399238"/>
                <a:ext cx="180000" cy="0"/>
              </a:xfrm>
              <a:prstGeom prst="line">
                <a:avLst/>
              </a:prstGeom>
              <a:noFill/>
              <a:ln w="25400" cap="rnd" cmpd="sng" algn="ctr">
                <a:solidFill>
                  <a:srgbClr val="B5B5B5"/>
                </a:solidFill>
                <a:prstDash val="solid"/>
                <a:miter lim="800000"/>
              </a:ln>
              <a:effectLst/>
            </p:spPr>
          </p:cxnSp>
          <p:sp>
            <p:nvSpPr>
              <p:cNvPr id="61" name="TextBox 12"/>
              <p:cNvSpPr txBox="1">
                <a:spLocks/>
              </p:cNvSpPr>
              <p:nvPr/>
            </p:nvSpPr>
            <p:spPr>
              <a:xfrm>
                <a:off x="649288" y="4052106"/>
                <a:ext cx="1568450" cy="233897"/>
              </a:xfrm>
              <a:prstGeom prst="rect">
                <a:avLst/>
              </a:prstGeom>
              <a:noFill/>
            </p:spPr>
            <p:txBody>
              <a:bodyPr wrap="square" lIns="0" tIns="0" rIns="0" bIns="0" rtlCol="0">
                <a:spAutoFit/>
              </a:bodyPr>
              <a:lstStyle/>
              <a:p>
                <a:pPr algn="ctr" defTabSz="914400"/>
                <a:r>
                  <a:rPr lang="en-US" sz="2000" b="1" kern="0" spc="-30" dirty="0">
                    <a:solidFill>
                      <a:schemeClr val="bg1"/>
                    </a:solidFill>
                    <a:latin typeface="Arial"/>
                  </a:rPr>
                  <a:t>2016</a:t>
                </a:r>
              </a:p>
            </p:txBody>
          </p:sp>
        </p:grpSp>
        <p:sp>
          <p:nvSpPr>
            <p:cNvPr id="56" name="Freeform 178"/>
            <p:cNvSpPr>
              <a:spLocks noEditPoints="1"/>
            </p:cNvSpPr>
            <p:nvPr/>
          </p:nvSpPr>
          <p:spPr bwMode="auto">
            <a:xfrm>
              <a:off x="1928577" y="3678467"/>
              <a:ext cx="79379" cy="392720"/>
            </a:xfrm>
            <a:custGeom>
              <a:avLst/>
              <a:gdLst>
                <a:gd name="T0" fmla="*/ 9 w 19"/>
                <a:gd name="T1" fmla="*/ 23 h 94"/>
                <a:gd name="T2" fmla="*/ 13 w 19"/>
                <a:gd name="T3" fmla="*/ 19 h 94"/>
                <a:gd name="T4" fmla="*/ 9 w 19"/>
                <a:gd name="T5" fmla="*/ 15 h 94"/>
                <a:gd name="T6" fmla="*/ 5 w 19"/>
                <a:gd name="T7" fmla="*/ 19 h 94"/>
                <a:gd name="T8" fmla="*/ 9 w 19"/>
                <a:gd name="T9" fmla="*/ 23 h 94"/>
                <a:gd name="T10" fmla="*/ 9 w 19"/>
                <a:gd name="T11" fmla="*/ 38 h 94"/>
                <a:gd name="T12" fmla="*/ 13 w 19"/>
                <a:gd name="T13" fmla="*/ 34 h 94"/>
                <a:gd name="T14" fmla="*/ 9 w 19"/>
                <a:gd name="T15" fmla="*/ 30 h 94"/>
                <a:gd name="T16" fmla="*/ 5 w 19"/>
                <a:gd name="T17" fmla="*/ 34 h 94"/>
                <a:gd name="T18" fmla="*/ 9 w 19"/>
                <a:gd name="T19" fmla="*/ 38 h 94"/>
                <a:gd name="T20" fmla="*/ 9 w 19"/>
                <a:gd name="T21" fmla="*/ 8 h 94"/>
                <a:gd name="T22" fmla="*/ 12 w 19"/>
                <a:gd name="T23" fmla="*/ 7 h 94"/>
                <a:gd name="T24" fmla="*/ 13 w 19"/>
                <a:gd name="T25" fmla="*/ 4 h 94"/>
                <a:gd name="T26" fmla="*/ 12 w 19"/>
                <a:gd name="T27" fmla="*/ 1 h 94"/>
                <a:gd name="T28" fmla="*/ 6 w 19"/>
                <a:gd name="T29" fmla="*/ 1 h 94"/>
                <a:gd name="T30" fmla="*/ 5 w 19"/>
                <a:gd name="T31" fmla="*/ 4 h 94"/>
                <a:gd name="T32" fmla="*/ 6 w 19"/>
                <a:gd name="T33" fmla="*/ 7 h 94"/>
                <a:gd name="T34" fmla="*/ 9 w 19"/>
                <a:gd name="T35" fmla="*/ 8 h 94"/>
                <a:gd name="T36" fmla="*/ 9 w 19"/>
                <a:gd name="T37" fmla="*/ 68 h 94"/>
                <a:gd name="T38" fmla="*/ 13 w 19"/>
                <a:gd name="T39" fmla="*/ 64 h 94"/>
                <a:gd name="T40" fmla="*/ 9 w 19"/>
                <a:gd name="T41" fmla="*/ 60 h 94"/>
                <a:gd name="T42" fmla="*/ 5 w 19"/>
                <a:gd name="T43" fmla="*/ 64 h 94"/>
                <a:gd name="T44" fmla="*/ 9 w 19"/>
                <a:gd name="T45" fmla="*/ 68 h 94"/>
                <a:gd name="T46" fmla="*/ 9 w 19"/>
                <a:gd name="T47" fmla="*/ 75 h 94"/>
                <a:gd name="T48" fmla="*/ 0 w 19"/>
                <a:gd name="T49" fmla="*/ 85 h 94"/>
                <a:gd name="T50" fmla="*/ 9 w 19"/>
                <a:gd name="T51" fmla="*/ 94 h 94"/>
                <a:gd name="T52" fmla="*/ 19 w 19"/>
                <a:gd name="T53" fmla="*/ 85 h 94"/>
                <a:gd name="T54" fmla="*/ 9 w 19"/>
                <a:gd name="T55" fmla="*/ 75 h 94"/>
                <a:gd name="T56" fmla="*/ 9 w 19"/>
                <a:gd name="T57" fmla="*/ 53 h 94"/>
                <a:gd name="T58" fmla="*/ 13 w 19"/>
                <a:gd name="T59" fmla="*/ 49 h 94"/>
                <a:gd name="T60" fmla="*/ 9 w 19"/>
                <a:gd name="T61" fmla="*/ 45 h 94"/>
                <a:gd name="T62" fmla="*/ 5 w 19"/>
                <a:gd name="T63" fmla="*/ 49 h 94"/>
                <a:gd name="T64" fmla="*/ 9 w 19"/>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23"/>
                  </a:moveTo>
                  <a:cubicBezTo>
                    <a:pt x="11" y="23"/>
                    <a:pt x="13" y="21"/>
                    <a:pt x="13" y="19"/>
                  </a:cubicBezTo>
                  <a:cubicBezTo>
                    <a:pt x="13" y="17"/>
                    <a:pt x="11" y="15"/>
                    <a:pt x="9" y="15"/>
                  </a:cubicBezTo>
                  <a:cubicBezTo>
                    <a:pt x="7" y="15"/>
                    <a:pt x="5" y="17"/>
                    <a:pt x="5" y="19"/>
                  </a:cubicBezTo>
                  <a:cubicBezTo>
                    <a:pt x="5" y="21"/>
                    <a:pt x="7" y="23"/>
                    <a:pt x="9" y="23"/>
                  </a:cubicBezTo>
                  <a:close/>
                  <a:moveTo>
                    <a:pt x="9" y="38"/>
                  </a:moveTo>
                  <a:cubicBezTo>
                    <a:pt x="11" y="38"/>
                    <a:pt x="13" y="36"/>
                    <a:pt x="13" y="34"/>
                  </a:cubicBezTo>
                  <a:cubicBezTo>
                    <a:pt x="13" y="32"/>
                    <a:pt x="11" y="30"/>
                    <a:pt x="9" y="30"/>
                  </a:cubicBezTo>
                  <a:cubicBezTo>
                    <a:pt x="7" y="30"/>
                    <a:pt x="5" y="32"/>
                    <a:pt x="5" y="34"/>
                  </a:cubicBezTo>
                  <a:cubicBezTo>
                    <a:pt x="5" y="36"/>
                    <a:pt x="7" y="38"/>
                    <a:pt x="9" y="38"/>
                  </a:cubicBezTo>
                  <a:close/>
                  <a:moveTo>
                    <a:pt x="9" y="8"/>
                  </a:moveTo>
                  <a:cubicBezTo>
                    <a:pt x="10" y="8"/>
                    <a:pt x="11" y="8"/>
                    <a:pt x="12" y="7"/>
                  </a:cubicBezTo>
                  <a:cubicBezTo>
                    <a:pt x="13" y="6"/>
                    <a:pt x="13" y="5"/>
                    <a:pt x="13" y="4"/>
                  </a:cubicBezTo>
                  <a:cubicBezTo>
                    <a:pt x="13" y="3"/>
                    <a:pt x="13" y="2"/>
                    <a:pt x="12" y="1"/>
                  </a:cubicBezTo>
                  <a:cubicBezTo>
                    <a:pt x="11" y="0"/>
                    <a:pt x="8" y="0"/>
                    <a:pt x="6" y="1"/>
                  </a:cubicBezTo>
                  <a:cubicBezTo>
                    <a:pt x="6" y="2"/>
                    <a:pt x="5" y="3"/>
                    <a:pt x="5" y="4"/>
                  </a:cubicBezTo>
                  <a:cubicBezTo>
                    <a:pt x="5" y="5"/>
                    <a:pt x="6" y="6"/>
                    <a:pt x="6" y="7"/>
                  </a:cubicBezTo>
                  <a:cubicBezTo>
                    <a:pt x="7" y="8"/>
                    <a:pt x="8" y="8"/>
                    <a:pt x="9" y="8"/>
                  </a:cubicBezTo>
                  <a:close/>
                  <a:moveTo>
                    <a:pt x="9" y="68"/>
                  </a:moveTo>
                  <a:cubicBezTo>
                    <a:pt x="11" y="68"/>
                    <a:pt x="13" y="66"/>
                    <a:pt x="13" y="64"/>
                  </a:cubicBezTo>
                  <a:cubicBezTo>
                    <a:pt x="13" y="62"/>
                    <a:pt x="11" y="60"/>
                    <a:pt x="9" y="60"/>
                  </a:cubicBezTo>
                  <a:cubicBezTo>
                    <a:pt x="7" y="60"/>
                    <a:pt x="5" y="62"/>
                    <a:pt x="5" y="64"/>
                  </a:cubicBezTo>
                  <a:cubicBezTo>
                    <a:pt x="5" y="66"/>
                    <a:pt x="7" y="68"/>
                    <a:pt x="9" y="68"/>
                  </a:cubicBezTo>
                  <a:close/>
                  <a:moveTo>
                    <a:pt x="9" y="75"/>
                  </a:moveTo>
                  <a:cubicBezTo>
                    <a:pt x="4" y="75"/>
                    <a:pt x="0" y="79"/>
                    <a:pt x="0" y="85"/>
                  </a:cubicBezTo>
                  <a:cubicBezTo>
                    <a:pt x="0" y="90"/>
                    <a:pt x="4" y="94"/>
                    <a:pt x="9" y="94"/>
                  </a:cubicBezTo>
                  <a:cubicBezTo>
                    <a:pt x="15" y="94"/>
                    <a:pt x="19" y="90"/>
                    <a:pt x="19" y="85"/>
                  </a:cubicBezTo>
                  <a:cubicBezTo>
                    <a:pt x="19" y="79"/>
                    <a:pt x="15" y="75"/>
                    <a:pt x="9" y="75"/>
                  </a:cubicBezTo>
                  <a:close/>
                  <a:moveTo>
                    <a:pt x="9" y="53"/>
                  </a:moveTo>
                  <a:cubicBezTo>
                    <a:pt x="11" y="53"/>
                    <a:pt x="13" y="51"/>
                    <a:pt x="13" y="49"/>
                  </a:cubicBezTo>
                  <a:cubicBezTo>
                    <a:pt x="13" y="47"/>
                    <a:pt x="11" y="45"/>
                    <a:pt x="9" y="45"/>
                  </a:cubicBezTo>
                  <a:cubicBezTo>
                    <a:pt x="7" y="45"/>
                    <a:pt x="5" y="47"/>
                    <a:pt x="5" y="49"/>
                  </a:cubicBezTo>
                  <a:cubicBezTo>
                    <a:pt x="5" y="51"/>
                    <a:pt x="7" y="53"/>
                    <a:pt x="9" y="53"/>
                  </a:cubicBezTo>
                  <a:close/>
                </a:path>
              </a:pathLst>
            </a:custGeom>
            <a:solidFill>
              <a:srgbClr val="8365AB"/>
            </a:solidFill>
            <a:ln>
              <a:solidFill>
                <a:srgbClr val="96754A"/>
              </a:solid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57" name="Freeform 181"/>
            <p:cNvSpPr>
              <a:spLocks/>
            </p:cNvSpPr>
            <p:nvPr/>
          </p:nvSpPr>
          <p:spPr bwMode="auto">
            <a:xfrm>
              <a:off x="934244" y="2512841"/>
              <a:ext cx="2063867" cy="1182337"/>
            </a:xfrm>
            <a:custGeom>
              <a:avLst/>
              <a:gdLst>
                <a:gd name="T0" fmla="*/ 0 w 988"/>
                <a:gd name="T1" fmla="*/ 566 h 566"/>
                <a:gd name="T2" fmla="*/ 494 w 988"/>
                <a:gd name="T3" fmla="*/ 0 h 566"/>
                <a:gd name="T4" fmla="*/ 988 w 988"/>
                <a:gd name="T5" fmla="*/ 566 h 566"/>
                <a:gd name="T6" fmla="*/ 0 w 988"/>
                <a:gd name="T7" fmla="*/ 566 h 566"/>
              </a:gdLst>
              <a:ahLst/>
              <a:cxnLst>
                <a:cxn ang="0">
                  <a:pos x="T0" y="T1"/>
                </a:cxn>
                <a:cxn ang="0">
                  <a:pos x="T2" y="T3"/>
                </a:cxn>
                <a:cxn ang="0">
                  <a:pos x="T4" y="T5"/>
                </a:cxn>
                <a:cxn ang="0">
                  <a:pos x="T6" y="T7"/>
                </a:cxn>
              </a:cxnLst>
              <a:rect l="0" t="0" r="r" b="b"/>
              <a:pathLst>
                <a:path w="988" h="566">
                  <a:moveTo>
                    <a:pt x="0" y="566"/>
                  </a:moveTo>
                  <a:lnTo>
                    <a:pt x="494" y="0"/>
                  </a:lnTo>
                  <a:lnTo>
                    <a:pt x="988" y="566"/>
                  </a:lnTo>
                  <a:lnTo>
                    <a:pt x="0" y="566"/>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58" name="Freeform 188"/>
            <p:cNvSpPr>
              <a:spLocks noEditPoints="1"/>
            </p:cNvSpPr>
            <p:nvPr/>
          </p:nvSpPr>
          <p:spPr bwMode="auto">
            <a:xfrm>
              <a:off x="1778173" y="3001652"/>
              <a:ext cx="380186" cy="480455"/>
            </a:xfrm>
            <a:custGeom>
              <a:avLst/>
              <a:gdLst>
                <a:gd name="T0" fmla="*/ 130 w 182"/>
                <a:gd name="T1" fmla="*/ 38 h 230"/>
                <a:gd name="T2" fmla="*/ 30 w 182"/>
                <a:gd name="T3" fmla="*/ 38 h 230"/>
                <a:gd name="T4" fmla="*/ 30 w 182"/>
                <a:gd name="T5" fmla="*/ 52 h 230"/>
                <a:gd name="T6" fmla="*/ 130 w 182"/>
                <a:gd name="T7" fmla="*/ 52 h 230"/>
                <a:gd name="T8" fmla="*/ 130 w 182"/>
                <a:gd name="T9" fmla="*/ 38 h 230"/>
                <a:gd name="T10" fmla="*/ 130 w 182"/>
                <a:gd name="T11" fmla="*/ 66 h 230"/>
                <a:gd name="T12" fmla="*/ 30 w 182"/>
                <a:gd name="T13" fmla="*/ 66 h 230"/>
                <a:gd name="T14" fmla="*/ 30 w 182"/>
                <a:gd name="T15" fmla="*/ 80 h 230"/>
                <a:gd name="T16" fmla="*/ 130 w 182"/>
                <a:gd name="T17" fmla="*/ 80 h 230"/>
                <a:gd name="T18" fmla="*/ 130 w 182"/>
                <a:gd name="T19" fmla="*/ 66 h 230"/>
                <a:gd name="T20" fmla="*/ 162 w 182"/>
                <a:gd name="T21" fmla="*/ 20 h 230"/>
                <a:gd name="T22" fmla="*/ 162 w 182"/>
                <a:gd name="T23" fmla="*/ 0 h 230"/>
                <a:gd name="T24" fmla="*/ 0 w 182"/>
                <a:gd name="T25" fmla="*/ 0 h 230"/>
                <a:gd name="T26" fmla="*/ 0 w 182"/>
                <a:gd name="T27" fmla="*/ 210 h 230"/>
                <a:gd name="T28" fmla="*/ 20 w 182"/>
                <a:gd name="T29" fmla="*/ 210 h 230"/>
                <a:gd name="T30" fmla="*/ 20 w 182"/>
                <a:gd name="T31" fmla="*/ 230 h 230"/>
                <a:gd name="T32" fmla="*/ 182 w 182"/>
                <a:gd name="T33" fmla="*/ 230 h 230"/>
                <a:gd name="T34" fmla="*/ 182 w 182"/>
                <a:gd name="T35" fmla="*/ 20 h 230"/>
                <a:gd name="T36" fmla="*/ 162 w 182"/>
                <a:gd name="T37" fmla="*/ 20 h 230"/>
                <a:gd name="T38" fmla="*/ 10 w 182"/>
                <a:gd name="T39" fmla="*/ 198 h 230"/>
                <a:gd name="T40" fmla="*/ 10 w 182"/>
                <a:gd name="T41" fmla="*/ 12 h 230"/>
                <a:gd name="T42" fmla="*/ 150 w 182"/>
                <a:gd name="T43" fmla="*/ 12 h 230"/>
                <a:gd name="T44" fmla="*/ 150 w 182"/>
                <a:gd name="T45" fmla="*/ 150 h 230"/>
                <a:gd name="T46" fmla="*/ 102 w 182"/>
                <a:gd name="T47" fmla="*/ 150 h 230"/>
                <a:gd name="T48" fmla="*/ 102 w 182"/>
                <a:gd name="T49" fmla="*/ 198 h 230"/>
                <a:gd name="T50" fmla="*/ 10 w 182"/>
                <a:gd name="T51" fmla="*/ 198 h 230"/>
                <a:gd name="T52" fmla="*/ 170 w 182"/>
                <a:gd name="T53" fmla="*/ 218 h 230"/>
                <a:gd name="T54" fmla="*/ 30 w 182"/>
                <a:gd name="T55" fmla="*/ 218 h 230"/>
                <a:gd name="T56" fmla="*/ 30 w 182"/>
                <a:gd name="T57" fmla="*/ 210 h 230"/>
                <a:gd name="T58" fmla="*/ 108 w 182"/>
                <a:gd name="T59" fmla="*/ 210 h 230"/>
                <a:gd name="T60" fmla="*/ 162 w 182"/>
                <a:gd name="T61" fmla="*/ 156 h 230"/>
                <a:gd name="T62" fmla="*/ 162 w 182"/>
                <a:gd name="T63" fmla="*/ 32 h 230"/>
                <a:gd name="T64" fmla="*/ 170 w 182"/>
                <a:gd name="T65" fmla="*/ 32 h 230"/>
                <a:gd name="T66" fmla="*/ 170 w 182"/>
                <a:gd name="T67" fmla="*/ 218 h 230"/>
                <a:gd name="T68" fmla="*/ 30 w 182"/>
                <a:gd name="T69" fmla="*/ 136 h 230"/>
                <a:gd name="T70" fmla="*/ 80 w 182"/>
                <a:gd name="T71" fmla="*/ 136 h 230"/>
                <a:gd name="T72" fmla="*/ 80 w 182"/>
                <a:gd name="T73" fmla="*/ 122 h 230"/>
                <a:gd name="T74" fmla="*/ 30 w 182"/>
                <a:gd name="T75" fmla="*/ 122 h 230"/>
                <a:gd name="T76" fmla="*/ 30 w 182"/>
                <a:gd name="T77" fmla="*/ 136 h 230"/>
                <a:gd name="T78" fmla="*/ 130 w 182"/>
                <a:gd name="T79" fmla="*/ 94 h 230"/>
                <a:gd name="T80" fmla="*/ 30 w 182"/>
                <a:gd name="T81" fmla="*/ 94 h 230"/>
                <a:gd name="T82" fmla="*/ 30 w 182"/>
                <a:gd name="T83" fmla="*/ 108 h 230"/>
                <a:gd name="T84" fmla="*/ 130 w 182"/>
                <a:gd name="T85" fmla="*/ 108 h 230"/>
                <a:gd name="T86" fmla="*/ 130 w 182"/>
                <a:gd name="T87" fmla="*/ 9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230">
                  <a:moveTo>
                    <a:pt x="130" y="38"/>
                  </a:moveTo>
                  <a:lnTo>
                    <a:pt x="30" y="38"/>
                  </a:lnTo>
                  <a:lnTo>
                    <a:pt x="30" y="52"/>
                  </a:lnTo>
                  <a:lnTo>
                    <a:pt x="130" y="52"/>
                  </a:lnTo>
                  <a:lnTo>
                    <a:pt x="130" y="38"/>
                  </a:lnTo>
                  <a:close/>
                  <a:moveTo>
                    <a:pt x="130" y="66"/>
                  </a:moveTo>
                  <a:lnTo>
                    <a:pt x="30" y="66"/>
                  </a:lnTo>
                  <a:lnTo>
                    <a:pt x="30" y="80"/>
                  </a:lnTo>
                  <a:lnTo>
                    <a:pt x="130" y="80"/>
                  </a:lnTo>
                  <a:lnTo>
                    <a:pt x="130" y="66"/>
                  </a:lnTo>
                  <a:close/>
                  <a:moveTo>
                    <a:pt x="162" y="20"/>
                  </a:moveTo>
                  <a:lnTo>
                    <a:pt x="162" y="0"/>
                  </a:lnTo>
                  <a:lnTo>
                    <a:pt x="0" y="0"/>
                  </a:lnTo>
                  <a:lnTo>
                    <a:pt x="0" y="210"/>
                  </a:lnTo>
                  <a:lnTo>
                    <a:pt x="20" y="210"/>
                  </a:lnTo>
                  <a:lnTo>
                    <a:pt x="20" y="230"/>
                  </a:lnTo>
                  <a:lnTo>
                    <a:pt x="182" y="230"/>
                  </a:lnTo>
                  <a:lnTo>
                    <a:pt x="182" y="20"/>
                  </a:lnTo>
                  <a:lnTo>
                    <a:pt x="162" y="20"/>
                  </a:lnTo>
                  <a:close/>
                  <a:moveTo>
                    <a:pt x="10" y="198"/>
                  </a:moveTo>
                  <a:lnTo>
                    <a:pt x="10" y="12"/>
                  </a:lnTo>
                  <a:lnTo>
                    <a:pt x="150" y="12"/>
                  </a:lnTo>
                  <a:lnTo>
                    <a:pt x="150" y="150"/>
                  </a:lnTo>
                  <a:lnTo>
                    <a:pt x="102" y="150"/>
                  </a:lnTo>
                  <a:lnTo>
                    <a:pt x="102" y="198"/>
                  </a:lnTo>
                  <a:lnTo>
                    <a:pt x="10" y="198"/>
                  </a:lnTo>
                  <a:close/>
                  <a:moveTo>
                    <a:pt x="170" y="218"/>
                  </a:moveTo>
                  <a:lnTo>
                    <a:pt x="30" y="218"/>
                  </a:lnTo>
                  <a:lnTo>
                    <a:pt x="30" y="210"/>
                  </a:lnTo>
                  <a:lnTo>
                    <a:pt x="108" y="210"/>
                  </a:lnTo>
                  <a:lnTo>
                    <a:pt x="162" y="156"/>
                  </a:lnTo>
                  <a:lnTo>
                    <a:pt x="162" y="32"/>
                  </a:lnTo>
                  <a:lnTo>
                    <a:pt x="170" y="32"/>
                  </a:lnTo>
                  <a:lnTo>
                    <a:pt x="170" y="218"/>
                  </a:lnTo>
                  <a:close/>
                  <a:moveTo>
                    <a:pt x="30" y="136"/>
                  </a:moveTo>
                  <a:lnTo>
                    <a:pt x="80" y="136"/>
                  </a:lnTo>
                  <a:lnTo>
                    <a:pt x="80" y="122"/>
                  </a:lnTo>
                  <a:lnTo>
                    <a:pt x="30" y="122"/>
                  </a:lnTo>
                  <a:lnTo>
                    <a:pt x="30" y="136"/>
                  </a:lnTo>
                  <a:close/>
                  <a:moveTo>
                    <a:pt x="130" y="94"/>
                  </a:moveTo>
                  <a:lnTo>
                    <a:pt x="30" y="94"/>
                  </a:lnTo>
                  <a:lnTo>
                    <a:pt x="30" y="108"/>
                  </a:lnTo>
                  <a:lnTo>
                    <a:pt x="130" y="108"/>
                  </a:lnTo>
                  <a:lnTo>
                    <a:pt x="130" y="9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grpSp>
      <p:grpSp>
        <p:nvGrpSpPr>
          <p:cNvPr id="62" name="组合 61"/>
          <p:cNvGrpSpPr/>
          <p:nvPr/>
        </p:nvGrpSpPr>
        <p:grpSpPr>
          <a:xfrm>
            <a:off x="5064067" y="2512841"/>
            <a:ext cx="2063867" cy="2928470"/>
            <a:chOff x="5064067" y="2512841"/>
            <a:chExt cx="2063867" cy="2928470"/>
          </a:xfrm>
        </p:grpSpPr>
        <p:sp>
          <p:nvSpPr>
            <p:cNvPr id="63" name="Freeform 179"/>
            <p:cNvSpPr>
              <a:spLocks noEditPoints="1"/>
            </p:cNvSpPr>
            <p:nvPr/>
          </p:nvSpPr>
          <p:spPr bwMode="auto">
            <a:xfrm>
              <a:off x="6054222" y="3678467"/>
              <a:ext cx="83557" cy="392720"/>
            </a:xfrm>
            <a:custGeom>
              <a:avLst/>
              <a:gdLst>
                <a:gd name="T0" fmla="*/ 10 w 20"/>
                <a:gd name="T1" fmla="*/ 38 h 94"/>
                <a:gd name="T2" fmla="*/ 14 w 20"/>
                <a:gd name="T3" fmla="*/ 34 h 94"/>
                <a:gd name="T4" fmla="*/ 10 w 20"/>
                <a:gd name="T5" fmla="*/ 30 h 94"/>
                <a:gd name="T6" fmla="*/ 6 w 20"/>
                <a:gd name="T7" fmla="*/ 34 h 94"/>
                <a:gd name="T8" fmla="*/ 10 w 20"/>
                <a:gd name="T9" fmla="*/ 38 h 94"/>
                <a:gd name="T10" fmla="*/ 10 w 20"/>
                <a:gd name="T11" fmla="*/ 23 h 94"/>
                <a:gd name="T12" fmla="*/ 14 w 20"/>
                <a:gd name="T13" fmla="*/ 19 h 94"/>
                <a:gd name="T14" fmla="*/ 10 w 20"/>
                <a:gd name="T15" fmla="*/ 15 h 94"/>
                <a:gd name="T16" fmla="*/ 6 w 20"/>
                <a:gd name="T17" fmla="*/ 19 h 94"/>
                <a:gd name="T18" fmla="*/ 10 w 20"/>
                <a:gd name="T19" fmla="*/ 23 h 94"/>
                <a:gd name="T20" fmla="*/ 10 w 20"/>
                <a:gd name="T21" fmla="*/ 8 h 94"/>
                <a:gd name="T22" fmla="*/ 13 w 20"/>
                <a:gd name="T23" fmla="*/ 7 h 94"/>
                <a:gd name="T24" fmla="*/ 14 w 20"/>
                <a:gd name="T25" fmla="*/ 4 h 94"/>
                <a:gd name="T26" fmla="*/ 13 w 20"/>
                <a:gd name="T27" fmla="*/ 1 h 94"/>
                <a:gd name="T28" fmla="*/ 7 w 20"/>
                <a:gd name="T29" fmla="*/ 1 h 94"/>
                <a:gd name="T30" fmla="*/ 6 w 20"/>
                <a:gd name="T31" fmla="*/ 4 h 94"/>
                <a:gd name="T32" fmla="*/ 7 w 20"/>
                <a:gd name="T33" fmla="*/ 7 h 94"/>
                <a:gd name="T34" fmla="*/ 10 w 20"/>
                <a:gd name="T35" fmla="*/ 8 h 94"/>
                <a:gd name="T36" fmla="*/ 10 w 20"/>
                <a:gd name="T37" fmla="*/ 68 h 94"/>
                <a:gd name="T38" fmla="*/ 14 w 20"/>
                <a:gd name="T39" fmla="*/ 64 h 94"/>
                <a:gd name="T40" fmla="*/ 10 w 20"/>
                <a:gd name="T41" fmla="*/ 60 h 94"/>
                <a:gd name="T42" fmla="*/ 6 w 20"/>
                <a:gd name="T43" fmla="*/ 64 h 94"/>
                <a:gd name="T44" fmla="*/ 10 w 20"/>
                <a:gd name="T45" fmla="*/ 68 h 94"/>
                <a:gd name="T46" fmla="*/ 10 w 20"/>
                <a:gd name="T47" fmla="*/ 75 h 94"/>
                <a:gd name="T48" fmla="*/ 0 w 20"/>
                <a:gd name="T49" fmla="*/ 85 h 94"/>
                <a:gd name="T50" fmla="*/ 10 w 20"/>
                <a:gd name="T51" fmla="*/ 94 h 94"/>
                <a:gd name="T52" fmla="*/ 20 w 20"/>
                <a:gd name="T53" fmla="*/ 85 h 94"/>
                <a:gd name="T54" fmla="*/ 10 w 20"/>
                <a:gd name="T55" fmla="*/ 75 h 94"/>
                <a:gd name="T56" fmla="*/ 10 w 20"/>
                <a:gd name="T57" fmla="*/ 53 h 94"/>
                <a:gd name="T58" fmla="*/ 14 w 20"/>
                <a:gd name="T59" fmla="*/ 49 h 94"/>
                <a:gd name="T60" fmla="*/ 10 w 20"/>
                <a:gd name="T61" fmla="*/ 45 h 94"/>
                <a:gd name="T62" fmla="*/ 6 w 20"/>
                <a:gd name="T63" fmla="*/ 49 h 94"/>
                <a:gd name="T64" fmla="*/ 10 w 20"/>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94">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23"/>
                  </a:moveTo>
                  <a:cubicBezTo>
                    <a:pt x="12" y="23"/>
                    <a:pt x="14" y="21"/>
                    <a:pt x="14" y="19"/>
                  </a:cubicBezTo>
                  <a:cubicBezTo>
                    <a:pt x="14" y="17"/>
                    <a:pt x="12" y="15"/>
                    <a:pt x="10" y="15"/>
                  </a:cubicBezTo>
                  <a:cubicBezTo>
                    <a:pt x="8" y="15"/>
                    <a:pt x="6" y="17"/>
                    <a:pt x="6" y="19"/>
                  </a:cubicBezTo>
                  <a:cubicBezTo>
                    <a:pt x="6" y="21"/>
                    <a:pt x="8" y="23"/>
                    <a:pt x="10" y="23"/>
                  </a:cubicBezTo>
                  <a:close/>
                  <a:moveTo>
                    <a:pt x="10" y="8"/>
                  </a:moveTo>
                  <a:cubicBezTo>
                    <a:pt x="11" y="8"/>
                    <a:pt x="12" y="8"/>
                    <a:pt x="13" y="7"/>
                  </a:cubicBezTo>
                  <a:cubicBezTo>
                    <a:pt x="14" y="6"/>
                    <a:pt x="14" y="5"/>
                    <a:pt x="14" y="4"/>
                  </a:cubicBezTo>
                  <a:cubicBezTo>
                    <a:pt x="14" y="3"/>
                    <a:pt x="14" y="2"/>
                    <a:pt x="13" y="1"/>
                  </a:cubicBezTo>
                  <a:cubicBezTo>
                    <a:pt x="11" y="0"/>
                    <a:pt x="9" y="0"/>
                    <a:pt x="7" y="1"/>
                  </a:cubicBezTo>
                  <a:cubicBezTo>
                    <a:pt x="6" y="2"/>
                    <a:pt x="6" y="3"/>
                    <a:pt x="6" y="4"/>
                  </a:cubicBezTo>
                  <a:cubicBezTo>
                    <a:pt x="6" y="5"/>
                    <a:pt x="6" y="6"/>
                    <a:pt x="7" y="7"/>
                  </a:cubicBezTo>
                  <a:cubicBezTo>
                    <a:pt x="8" y="8"/>
                    <a:pt x="9" y="8"/>
                    <a:pt x="10" y="8"/>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75"/>
                  </a:moveTo>
                  <a:cubicBezTo>
                    <a:pt x="5" y="75"/>
                    <a:pt x="0" y="79"/>
                    <a:pt x="0" y="85"/>
                  </a:cubicBezTo>
                  <a:cubicBezTo>
                    <a:pt x="0" y="90"/>
                    <a:pt x="5" y="94"/>
                    <a:pt x="10" y="94"/>
                  </a:cubicBezTo>
                  <a:cubicBezTo>
                    <a:pt x="15" y="94"/>
                    <a:pt x="20" y="90"/>
                    <a:pt x="20" y="85"/>
                  </a:cubicBezTo>
                  <a:cubicBezTo>
                    <a:pt x="20" y="79"/>
                    <a:pt x="15" y="75"/>
                    <a:pt x="10" y="75"/>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path>
              </a:pathLst>
            </a:custGeom>
            <a:solidFill>
              <a:srgbClr val="B5B5B5"/>
            </a:solidFill>
            <a:ln>
              <a:solidFill>
                <a:srgbClr val="96754A"/>
              </a:solid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64" name="Freeform 183"/>
            <p:cNvSpPr>
              <a:spLocks/>
            </p:cNvSpPr>
            <p:nvPr/>
          </p:nvSpPr>
          <p:spPr bwMode="auto">
            <a:xfrm>
              <a:off x="5064067" y="2512841"/>
              <a:ext cx="2063867" cy="1182337"/>
            </a:xfrm>
            <a:custGeom>
              <a:avLst/>
              <a:gdLst>
                <a:gd name="T0" fmla="*/ 0 w 988"/>
                <a:gd name="T1" fmla="*/ 566 h 566"/>
                <a:gd name="T2" fmla="*/ 494 w 988"/>
                <a:gd name="T3" fmla="*/ 0 h 566"/>
                <a:gd name="T4" fmla="*/ 988 w 988"/>
                <a:gd name="T5" fmla="*/ 566 h 566"/>
                <a:gd name="T6" fmla="*/ 0 w 988"/>
                <a:gd name="T7" fmla="*/ 566 h 566"/>
              </a:gdLst>
              <a:ahLst/>
              <a:cxnLst>
                <a:cxn ang="0">
                  <a:pos x="T0" y="T1"/>
                </a:cxn>
                <a:cxn ang="0">
                  <a:pos x="T2" y="T3"/>
                </a:cxn>
                <a:cxn ang="0">
                  <a:pos x="T4" y="T5"/>
                </a:cxn>
                <a:cxn ang="0">
                  <a:pos x="T6" y="T7"/>
                </a:cxn>
              </a:cxnLst>
              <a:rect l="0" t="0" r="r" b="b"/>
              <a:pathLst>
                <a:path w="988" h="566">
                  <a:moveTo>
                    <a:pt x="0" y="566"/>
                  </a:moveTo>
                  <a:lnTo>
                    <a:pt x="494" y="0"/>
                  </a:lnTo>
                  <a:lnTo>
                    <a:pt x="988" y="566"/>
                  </a:lnTo>
                  <a:lnTo>
                    <a:pt x="0" y="566"/>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kern="0" spc="-30">
                <a:solidFill>
                  <a:schemeClr val="bg1"/>
                </a:solidFill>
                <a:latin typeface="Arial"/>
              </a:endParaRPr>
            </a:p>
          </p:txBody>
        </p:sp>
        <p:sp>
          <p:nvSpPr>
            <p:cNvPr id="65" name="Freeform 190"/>
            <p:cNvSpPr>
              <a:spLocks noEditPoints="1"/>
            </p:cNvSpPr>
            <p:nvPr/>
          </p:nvSpPr>
          <p:spPr bwMode="auto">
            <a:xfrm>
              <a:off x="5882929" y="2989118"/>
              <a:ext cx="426143" cy="476277"/>
            </a:xfrm>
            <a:custGeom>
              <a:avLst/>
              <a:gdLst>
                <a:gd name="T0" fmla="*/ 55 w 102"/>
                <a:gd name="T1" fmla="*/ 63 h 114"/>
                <a:gd name="T2" fmla="*/ 55 w 102"/>
                <a:gd name="T3" fmla="*/ 63 h 114"/>
                <a:gd name="T4" fmla="*/ 55 w 102"/>
                <a:gd name="T5" fmla="*/ 40 h 114"/>
                <a:gd name="T6" fmla="*/ 51 w 102"/>
                <a:gd name="T7" fmla="*/ 35 h 114"/>
                <a:gd name="T8" fmla="*/ 47 w 102"/>
                <a:gd name="T9" fmla="*/ 40 h 114"/>
                <a:gd name="T10" fmla="*/ 47 w 102"/>
                <a:gd name="T11" fmla="*/ 63 h 114"/>
                <a:gd name="T12" fmla="*/ 51 w 102"/>
                <a:gd name="T13" fmla="*/ 67 h 114"/>
                <a:gd name="T14" fmla="*/ 52 w 102"/>
                <a:gd name="T15" fmla="*/ 67 h 114"/>
                <a:gd name="T16" fmla="*/ 72 w 102"/>
                <a:gd name="T17" fmla="*/ 87 h 114"/>
                <a:gd name="T18" fmla="*/ 74 w 102"/>
                <a:gd name="T19" fmla="*/ 88 h 114"/>
                <a:gd name="T20" fmla="*/ 76 w 102"/>
                <a:gd name="T21" fmla="*/ 87 h 114"/>
                <a:gd name="T22" fmla="*/ 76 w 102"/>
                <a:gd name="T23" fmla="*/ 84 h 114"/>
                <a:gd name="T24" fmla="*/ 55 w 102"/>
                <a:gd name="T25" fmla="*/ 63 h 114"/>
                <a:gd name="T26" fmla="*/ 83 w 102"/>
                <a:gd name="T27" fmla="*/ 23 h 114"/>
                <a:gd name="T28" fmla="*/ 86 w 102"/>
                <a:gd name="T29" fmla="*/ 18 h 114"/>
                <a:gd name="T30" fmla="*/ 87 w 102"/>
                <a:gd name="T31" fmla="*/ 18 h 114"/>
                <a:gd name="T32" fmla="*/ 89 w 102"/>
                <a:gd name="T33" fmla="*/ 19 h 114"/>
                <a:gd name="T34" fmla="*/ 91 w 102"/>
                <a:gd name="T35" fmla="*/ 17 h 114"/>
                <a:gd name="T36" fmla="*/ 93 w 102"/>
                <a:gd name="T37" fmla="*/ 13 h 114"/>
                <a:gd name="T38" fmla="*/ 92 w 102"/>
                <a:gd name="T39" fmla="*/ 9 h 114"/>
                <a:gd name="T40" fmla="*/ 78 w 102"/>
                <a:gd name="T41" fmla="*/ 1 h 114"/>
                <a:gd name="T42" fmla="*/ 73 w 102"/>
                <a:gd name="T43" fmla="*/ 2 h 114"/>
                <a:gd name="T44" fmla="*/ 71 w 102"/>
                <a:gd name="T45" fmla="*/ 5 h 114"/>
                <a:gd name="T46" fmla="*/ 71 w 102"/>
                <a:gd name="T47" fmla="*/ 8 h 114"/>
                <a:gd name="T48" fmla="*/ 72 w 102"/>
                <a:gd name="T49" fmla="*/ 10 h 114"/>
                <a:gd name="T50" fmla="*/ 73 w 102"/>
                <a:gd name="T51" fmla="*/ 10 h 114"/>
                <a:gd name="T52" fmla="*/ 71 w 102"/>
                <a:gd name="T53" fmla="*/ 15 h 114"/>
                <a:gd name="T54" fmla="*/ 51 w 102"/>
                <a:gd name="T55" fmla="*/ 11 h 114"/>
                <a:gd name="T56" fmla="*/ 31 w 102"/>
                <a:gd name="T57" fmla="*/ 15 h 114"/>
                <a:gd name="T58" fmla="*/ 29 w 102"/>
                <a:gd name="T59" fmla="*/ 10 h 114"/>
                <a:gd name="T60" fmla="*/ 30 w 102"/>
                <a:gd name="T61" fmla="*/ 10 h 114"/>
                <a:gd name="T62" fmla="*/ 31 w 102"/>
                <a:gd name="T63" fmla="*/ 8 h 114"/>
                <a:gd name="T64" fmla="*/ 31 w 102"/>
                <a:gd name="T65" fmla="*/ 5 h 114"/>
                <a:gd name="T66" fmla="*/ 29 w 102"/>
                <a:gd name="T67" fmla="*/ 2 h 114"/>
                <a:gd name="T68" fmla="*/ 24 w 102"/>
                <a:gd name="T69" fmla="*/ 1 h 114"/>
                <a:gd name="T70" fmla="*/ 10 w 102"/>
                <a:gd name="T71" fmla="*/ 9 h 114"/>
                <a:gd name="T72" fmla="*/ 9 w 102"/>
                <a:gd name="T73" fmla="*/ 13 h 114"/>
                <a:gd name="T74" fmla="*/ 11 w 102"/>
                <a:gd name="T75" fmla="*/ 17 h 114"/>
                <a:gd name="T76" fmla="*/ 13 w 102"/>
                <a:gd name="T77" fmla="*/ 19 h 114"/>
                <a:gd name="T78" fmla="*/ 15 w 102"/>
                <a:gd name="T79" fmla="*/ 18 h 114"/>
                <a:gd name="T80" fmla="*/ 16 w 102"/>
                <a:gd name="T81" fmla="*/ 18 h 114"/>
                <a:gd name="T82" fmla="*/ 19 w 102"/>
                <a:gd name="T83" fmla="*/ 23 h 114"/>
                <a:gd name="T84" fmla="*/ 0 w 102"/>
                <a:gd name="T85" fmla="*/ 63 h 114"/>
                <a:gd name="T86" fmla="*/ 51 w 102"/>
                <a:gd name="T87" fmla="*/ 114 h 114"/>
                <a:gd name="T88" fmla="*/ 102 w 102"/>
                <a:gd name="T89" fmla="*/ 63 h 114"/>
                <a:gd name="T90" fmla="*/ 83 w 102"/>
                <a:gd name="T91" fmla="*/ 23 h 114"/>
                <a:gd name="T92" fmla="*/ 51 w 102"/>
                <a:gd name="T93" fmla="*/ 104 h 114"/>
                <a:gd name="T94" fmla="*/ 10 w 102"/>
                <a:gd name="T95" fmla="*/ 63 h 114"/>
                <a:gd name="T96" fmla="*/ 51 w 102"/>
                <a:gd name="T97" fmla="*/ 21 h 114"/>
                <a:gd name="T98" fmla="*/ 92 w 102"/>
                <a:gd name="T99" fmla="*/ 63 h 114"/>
                <a:gd name="T100" fmla="*/ 51 w 102"/>
                <a:gd name="T101" fmla="*/ 10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2" h="114">
                  <a:moveTo>
                    <a:pt x="55" y="63"/>
                  </a:moveTo>
                  <a:cubicBezTo>
                    <a:pt x="55" y="63"/>
                    <a:pt x="55" y="63"/>
                    <a:pt x="55" y="63"/>
                  </a:cubicBezTo>
                  <a:cubicBezTo>
                    <a:pt x="55" y="40"/>
                    <a:pt x="55" y="40"/>
                    <a:pt x="55" y="40"/>
                  </a:cubicBezTo>
                  <a:cubicBezTo>
                    <a:pt x="55" y="37"/>
                    <a:pt x="53" y="35"/>
                    <a:pt x="51" y="35"/>
                  </a:cubicBezTo>
                  <a:cubicBezTo>
                    <a:pt x="49" y="35"/>
                    <a:pt x="47" y="37"/>
                    <a:pt x="47" y="40"/>
                  </a:cubicBezTo>
                  <a:cubicBezTo>
                    <a:pt x="47" y="63"/>
                    <a:pt x="47" y="63"/>
                    <a:pt x="47" y="63"/>
                  </a:cubicBezTo>
                  <a:cubicBezTo>
                    <a:pt x="47" y="65"/>
                    <a:pt x="49" y="67"/>
                    <a:pt x="51" y="67"/>
                  </a:cubicBezTo>
                  <a:cubicBezTo>
                    <a:pt x="51" y="67"/>
                    <a:pt x="51" y="67"/>
                    <a:pt x="52" y="67"/>
                  </a:cubicBezTo>
                  <a:cubicBezTo>
                    <a:pt x="72" y="87"/>
                    <a:pt x="72" y="87"/>
                    <a:pt x="72" y="87"/>
                  </a:cubicBezTo>
                  <a:cubicBezTo>
                    <a:pt x="73" y="88"/>
                    <a:pt x="73" y="88"/>
                    <a:pt x="74" y="88"/>
                  </a:cubicBezTo>
                  <a:cubicBezTo>
                    <a:pt x="75" y="88"/>
                    <a:pt x="75" y="88"/>
                    <a:pt x="76" y="87"/>
                  </a:cubicBezTo>
                  <a:cubicBezTo>
                    <a:pt x="77" y="86"/>
                    <a:pt x="77" y="85"/>
                    <a:pt x="76" y="84"/>
                  </a:cubicBezTo>
                  <a:lnTo>
                    <a:pt x="55" y="63"/>
                  </a:lnTo>
                  <a:close/>
                  <a:moveTo>
                    <a:pt x="83" y="23"/>
                  </a:moveTo>
                  <a:cubicBezTo>
                    <a:pt x="86" y="18"/>
                    <a:pt x="86" y="18"/>
                    <a:pt x="86" y="18"/>
                  </a:cubicBezTo>
                  <a:cubicBezTo>
                    <a:pt x="87" y="18"/>
                    <a:pt x="87" y="18"/>
                    <a:pt x="87" y="18"/>
                  </a:cubicBezTo>
                  <a:cubicBezTo>
                    <a:pt x="87" y="19"/>
                    <a:pt x="88" y="19"/>
                    <a:pt x="89" y="19"/>
                  </a:cubicBezTo>
                  <a:cubicBezTo>
                    <a:pt x="90" y="18"/>
                    <a:pt x="91" y="18"/>
                    <a:pt x="91" y="17"/>
                  </a:cubicBezTo>
                  <a:cubicBezTo>
                    <a:pt x="93" y="13"/>
                    <a:pt x="93" y="13"/>
                    <a:pt x="93" y="13"/>
                  </a:cubicBezTo>
                  <a:cubicBezTo>
                    <a:pt x="94" y="12"/>
                    <a:pt x="94" y="10"/>
                    <a:pt x="92" y="9"/>
                  </a:cubicBezTo>
                  <a:cubicBezTo>
                    <a:pt x="78" y="1"/>
                    <a:pt x="78" y="1"/>
                    <a:pt x="78" y="1"/>
                  </a:cubicBezTo>
                  <a:cubicBezTo>
                    <a:pt x="76" y="0"/>
                    <a:pt x="74" y="0"/>
                    <a:pt x="73" y="2"/>
                  </a:cubicBezTo>
                  <a:cubicBezTo>
                    <a:pt x="71" y="5"/>
                    <a:pt x="71" y="5"/>
                    <a:pt x="71" y="5"/>
                  </a:cubicBezTo>
                  <a:cubicBezTo>
                    <a:pt x="71" y="6"/>
                    <a:pt x="71" y="7"/>
                    <a:pt x="71" y="8"/>
                  </a:cubicBezTo>
                  <a:cubicBezTo>
                    <a:pt x="71" y="9"/>
                    <a:pt x="72" y="9"/>
                    <a:pt x="72" y="10"/>
                  </a:cubicBezTo>
                  <a:cubicBezTo>
                    <a:pt x="73" y="10"/>
                    <a:pt x="73" y="10"/>
                    <a:pt x="73" y="10"/>
                  </a:cubicBezTo>
                  <a:cubicBezTo>
                    <a:pt x="71" y="15"/>
                    <a:pt x="71" y="15"/>
                    <a:pt x="71" y="15"/>
                  </a:cubicBezTo>
                  <a:cubicBezTo>
                    <a:pt x="65" y="13"/>
                    <a:pt x="58" y="11"/>
                    <a:pt x="51" y="11"/>
                  </a:cubicBezTo>
                  <a:cubicBezTo>
                    <a:pt x="44" y="11"/>
                    <a:pt x="37" y="13"/>
                    <a:pt x="31" y="15"/>
                  </a:cubicBezTo>
                  <a:cubicBezTo>
                    <a:pt x="29" y="10"/>
                    <a:pt x="29" y="10"/>
                    <a:pt x="29" y="10"/>
                  </a:cubicBezTo>
                  <a:cubicBezTo>
                    <a:pt x="30" y="10"/>
                    <a:pt x="30" y="10"/>
                    <a:pt x="30" y="10"/>
                  </a:cubicBezTo>
                  <a:cubicBezTo>
                    <a:pt x="30" y="9"/>
                    <a:pt x="31" y="9"/>
                    <a:pt x="31" y="8"/>
                  </a:cubicBezTo>
                  <a:cubicBezTo>
                    <a:pt x="31" y="7"/>
                    <a:pt x="31" y="6"/>
                    <a:pt x="31" y="5"/>
                  </a:cubicBezTo>
                  <a:cubicBezTo>
                    <a:pt x="29" y="2"/>
                    <a:pt x="29" y="2"/>
                    <a:pt x="29" y="2"/>
                  </a:cubicBezTo>
                  <a:cubicBezTo>
                    <a:pt x="28" y="0"/>
                    <a:pt x="26" y="0"/>
                    <a:pt x="24" y="1"/>
                  </a:cubicBezTo>
                  <a:cubicBezTo>
                    <a:pt x="10" y="9"/>
                    <a:pt x="10" y="9"/>
                    <a:pt x="10" y="9"/>
                  </a:cubicBezTo>
                  <a:cubicBezTo>
                    <a:pt x="8" y="10"/>
                    <a:pt x="8" y="12"/>
                    <a:pt x="9" y="13"/>
                  </a:cubicBezTo>
                  <a:cubicBezTo>
                    <a:pt x="11" y="17"/>
                    <a:pt x="11" y="17"/>
                    <a:pt x="11" y="17"/>
                  </a:cubicBezTo>
                  <a:cubicBezTo>
                    <a:pt x="11" y="18"/>
                    <a:pt x="12" y="18"/>
                    <a:pt x="13" y="19"/>
                  </a:cubicBezTo>
                  <a:cubicBezTo>
                    <a:pt x="14" y="19"/>
                    <a:pt x="15" y="19"/>
                    <a:pt x="15" y="18"/>
                  </a:cubicBezTo>
                  <a:cubicBezTo>
                    <a:pt x="16" y="18"/>
                    <a:pt x="16" y="18"/>
                    <a:pt x="16" y="18"/>
                  </a:cubicBezTo>
                  <a:cubicBezTo>
                    <a:pt x="19" y="23"/>
                    <a:pt x="19" y="23"/>
                    <a:pt x="19" y="23"/>
                  </a:cubicBezTo>
                  <a:cubicBezTo>
                    <a:pt x="8" y="32"/>
                    <a:pt x="0" y="46"/>
                    <a:pt x="0" y="63"/>
                  </a:cubicBezTo>
                  <a:cubicBezTo>
                    <a:pt x="0" y="91"/>
                    <a:pt x="23" y="114"/>
                    <a:pt x="51" y="114"/>
                  </a:cubicBezTo>
                  <a:cubicBezTo>
                    <a:pt x="79" y="114"/>
                    <a:pt x="102" y="91"/>
                    <a:pt x="102" y="63"/>
                  </a:cubicBezTo>
                  <a:cubicBezTo>
                    <a:pt x="102" y="46"/>
                    <a:pt x="94" y="32"/>
                    <a:pt x="83" y="23"/>
                  </a:cubicBezTo>
                  <a:close/>
                  <a:moveTo>
                    <a:pt x="51" y="104"/>
                  </a:moveTo>
                  <a:cubicBezTo>
                    <a:pt x="28" y="104"/>
                    <a:pt x="10" y="85"/>
                    <a:pt x="10" y="63"/>
                  </a:cubicBezTo>
                  <a:cubicBezTo>
                    <a:pt x="10" y="40"/>
                    <a:pt x="28" y="21"/>
                    <a:pt x="51" y="21"/>
                  </a:cubicBezTo>
                  <a:cubicBezTo>
                    <a:pt x="74" y="21"/>
                    <a:pt x="92" y="40"/>
                    <a:pt x="92" y="63"/>
                  </a:cubicBezTo>
                  <a:cubicBezTo>
                    <a:pt x="92" y="85"/>
                    <a:pt x="74" y="104"/>
                    <a:pt x="51" y="10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grpSp>
          <p:nvGrpSpPr>
            <p:cNvPr id="66" name="Group 29"/>
            <p:cNvGrpSpPr/>
            <p:nvPr/>
          </p:nvGrpSpPr>
          <p:grpSpPr>
            <a:xfrm>
              <a:off x="5064067" y="4143273"/>
              <a:ext cx="2063867" cy="1298038"/>
              <a:chOff x="649288" y="4052106"/>
              <a:chExt cx="1568450" cy="986453"/>
            </a:xfrm>
          </p:grpSpPr>
          <p:sp>
            <p:nvSpPr>
              <p:cNvPr id="67" name="TextBox 30"/>
              <p:cNvSpPr txBox="1">
                <a:spLocks/>
              </p:cNvSpPr>
              <p:nvPr/>
            </p:nvSpPr>
            <p:spPr>
              <a:xfrm>
                <a:off x="649288" y="4492800"/>
                <a:ext cx="1568450" cy="545759"/>
              </a:xfrm>
              <a:prstGeom prst="rect">
                <a:avLst/>
              </a:prstGeom>
              <a:noFill/>
            </p:spPr>
            <p:txBody>
              <a:bodyPr wrap="square" lIns="0" tIns="0" rIns="0" bIns="0" rtlCol="0">
                <a:spAutoFit/>
              </a:bodyPr>
              <a:lstStyle/>
              <a:p>
                <a:pPr algn="ctr" defTabSz="914400">
                  <a:lnSpc>
                    <a:spcPts val="1400"/>
                  </a:lnSpc>
                  <a:defRPr/>
                </a:pPr>
                <a:r>
                  <a:rPr lang="en-US" sz="1000" kern="0" spc="-30">
                    <a:solidFill>
                      <a:schemeClr val="bg1"/>
                    </a:solidFill>
                    <a:latin typeface="Arial"/>
                  </a:rPr>
                  <a:t>Aenean commodo ligula eget dolor. Aenean massa. Cum sociis natoque penatibus et magnis dis parturient montes.</a:t>
                </a:r>
              </a:p>
            </p:txBody>
          </p:sp>
          <p:cxnSp>
            <p:nvCxnSpPr>
              <p:cNvPr id="68" name="Straight Connector 31"/>
              <p:cNvCxnSpPr/>
              <p:nvPr/>
            </p:nvCxnSpPr>
            <p:spPr>
              <a:xfrm>
                <a:off x="1343513" y="4399238"/>
                <a:ext cx="180000" cy="0"/>
              </a:xfrm>
              <a:prstGeom prst="line">
                <a:avLst/>
              </a:prstGeom>
              <a:noFill/>
              <a:ln w="25400" cap="rnd" cmpd="sng" algn="ctr">
                <a:solidFill>
                  <a:srgbClr val="B5B5B5"/>
                </a:solidFill>
                <a:prstDash val="solid"/>
                <a:miter lim="800000"/>
              </a:ln>
              <a:effectLst/>
            </p:spPr>
          </p:cxnSp>
          <p:sp>
            <p:nvSpPr>
              <p:cNvPr id="69" name="TextBox 32"/>
              <p:cNvSpPr txBox="1">
                <a:spLocks/>
              </p:cNvSpPr>
              <p:nvPr/>
            </p:nvSpPr>
            <p:spPr>
              <a:xfrm>
                <a:off x="649288" y="4052106"/>
                <a:ext cx="1568450" cy="233897"/>
              </a:xfrm>
              <a:prstGeom prst="rect">
                <a:avLst/>
              </a:prstGeom>
              <a:noFill/>
            </p:spPr>
            <p:txBody>
              <a:bodyPr wrap="square" lIns="0" tIns="0" rIns="0" bIns="0" rtlCol="0">
                <a:spAutoFit/>
              </a:bodyPr>
              <a:lstStyle/>
              <a:p>
                <a:pPr algn="ctr" defTabSz="914400"/>
                <a:r>
                  <a:rPr lang="en-US" sz="2000" b="1" kern="0" spc="-30" dirty="0">
                    <a:solidFill>
                      <a:schemeClr val="bg1"/>
                    </a:solidFill>
                    <a:latin typeface="Arial"/>
                  </a:rPr>
                  <a:t>2018</a:t>
                </a:r>
              </a:p>
            </p:txBody>
          </p:sp>
        </p:grpSp>
      </p:grpSp>
      <p:grpSp>
        <p:nvGrpSpPr>
          <p:cNvPr id="70" name="组合 69"/>
          <p:cNvGrpSpPr/>
          <p:nvPr/>
        </p:nvGrpSpPr>
        <p:grpSpPr>
          <a:xfrm>
            <a:off x="9193889" y="2512841"/>
            <a:ext cx="2063867" cy="2928470"/>
            <a:chOff x="9193889" y="2512841"/>
            <a:chExt cx="2063867" cy="2928470"/>
          </a:xfrm>
        </p:grpSpPr>
        <p:sp>
          <p:nvSpPr>
            <p:cNvPr id="71" name="Freeform 180"/>
            <p:cNvSpPr>
              <a:spLocks noEditPoints="1"/>
            </p:cNvSpPr>
            <p:nvPr/>
          </p:nvSpPr>
          <p:spPr bwMode="auto">
            <a:xfrm>
              <a:off x="10184044" y="3678467"/>
              <a:ext cx="79379" cy="392720"/>
            </a:xfrm>
            <a:custGeom>
              <a:avLst/>
              <a:gdLst>
                <a:gd name="T0" fmla="*/ 10 w 19"/>
                <a:gd name="T1" fmla="*/ 23 h 94"/>
                <a:gd name="T2" fmla="*/ 14 w 19"/>
                <a:gd name="T3" fmla="*/ 19 h 94"/>
                <a:gd name="T4" fmla="*/ 10 w 19"/>
                <a:gd name="T5" fmla="*/ 15 h 94"/>
                <a:gd name="T6" fmla="*/ 6 w 19"/>
                <a:gd name="T7" fmla="*/ 19 h 94"/>
                <a:gd name="T8" fmla="*/ 10 w 19"/>
                <a:gd name="T9" fmla="*/ 23 h 94"/>
                <a:gd name="T10" fmla="*/ 10 w 19"/>
                <a:gd name="T11" fmla="*/ 8 h 94"/>
                <a:gd name="T12" fmla="*/ 13 w 19"/>
                <a:gd name="T13" fmla="*/ 7 h 94"/>
                <a:gd name="T14" fmla="*/ 14 w 19"/>
                <a:gd name="T15" fmla="*/ 4 h 94"/>
                <a:gd name="T16" fmla="*/ 13 w 19"/>
                <a:gd name="T17" fmla="*/ 1 h 94"/>
                <a:gd name="T18" fmla="*/ 7 w 19"/>
                <a:gd name="T19" fmla="*/ 1 h 94"/>
                <a:gd name="T20" fmla="*/ 6 w 19"/>
                <a:gd name="T21" fmla="*/ 4 h 94"/>
                <a:gd name="T22" fmla="*/ 7 w 19"/>
                <a:gd name="T23" fmla="*/ 7 h 94"/>
                <a:gd name="T24" fmla="*/ 10 w 19"/>
                <a:gd name="T25" fmla="*/ 8 h 94"/>
                <a:gd name="T26" fmla="*/ 10 w 19"/>
                <a:gd name="T27" fmla="*/ 38 h 94"/>
                <a:gd name="T28" fmla="*/ 14 w 19"/>
                <a:gd name="T29" fmla="*/ 34 h 94"/>
                <a:gd name="T30" fmla="*/ 10 w 19"/>
                <a:gd name="T31" fmla="*/ 30 h 94"/>
                <a:gd name="T32" fmla="*/ 6 w 19"/>
                <a:gd name="T33" fmla="*/ 34 h 94"/>
                <a:gd name="T34" fmla="*/ 10 w 19"/>
                <a:gd name="T35" fmla="*/ 38 h 94"/>
                <a:gd name="T36" fmla="*/ 10 w 19"/>
                <a:gd name="T37" fmla="*/ 68 h 94"/>
                <a:gd name="T38" fmla="*/ 14 w 19"/>
                <a:gd name="T39" fmla="*/ 64 h 94"/>
                <a:gd name="T40" fmla="*/ 10 w 19"/>
                <a:gd name="T41" fmla="*/ 60 h 94"/>
                <a:gd name="T42" fmla="*/ 6 w 19"/>
                <a:gd name="T43" fmla="*/ 64 h 94"/>
                <a:gd name="T44" fmla="*/ 10 w 19"/>
                <a:gd name="T45" fmla="*/ 68 h 94"/>
                <a:gd name="T46" fmla="*/ 10 w 19"/>
                <a:gd name="T47" fmla="*/ 75 h 94"/>
                <a:gd name="T48" fmla="*/ 0 w 19"/>
                <a:gd name="T49" fmla="*/ 85 h 94"/>
                <a:gd name="T50" fmla="*/ 10 w 19"/>
                <a:gd name="T51" fmla="*/ 94 h 94"/>
                <a:gd name="T52" fmla="*/ 19 w 19"/>
                <a:gd name="T53" fmla="*/ 85 h 94"/>
                <a:gd name="T54" fmla="*/ 10 w 19"/>
                <a:gd name="T55" fmla="*/ 75 h 94"/>
                <a:gd name="T56" fmla="*/ 10 w 19"/>
                <a:gd name="T57" fmla="*/ 53 h 94"/>
                <a:gd name="T58" fmla="*/ 14 w 19"/>
                <a:gd name="T59" fmla="*/ 49 h 94"/>
                <a:gd name="T60" fmla="*/ 10 w 19"/>
                <a:gd name="T61" fmla="*/ 45 h 94"/>
                <a:gd name="T62" fmla="*/ 6 w 19"/>
                <a:gd name="T63" fmla="*/ 49 h 94"/>
                <a:gd name="T64" fmla="*/ 10 w 19"/>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23"/>
                  </a:moveTo>
                  <a:cubicBezTo>
                    <a:pt x="12" y="23"/>
                    <a:pt x="14" y="21"/>
                    <a:pt x="14" y="19"/>
                  </a:cubicBezTo>
                  <a:cubicBezTo>
                    <a:pt x="14" y="17"/>
                    <a:pt x="12" y="15"/>
                    <a:pt x="10" y="15"/>
                  </a:cubicBezTo>
                  <a:cubicBezTo>
                    <a:pt x="8" y="15"/>
                    <a:pt x="6" y="17"/>
                    <a:pt x="6" y="19"/>
                  </a:cubicBezTo>
                  <a:cubicBezTo>
                    <a:pt x="6" y="21"/>
                    <a:pt x="8" y="23"/>
                    <a:pt x="10" y="23"/>
                  </a:cubicBezTo>
                  <a:close/>
                  <a:moveTo>
                    <a:pt x="10" y="8"/>
                  </a:moveTo>
                  <a:cubicBezTo>
                    <a:pt x="11" y="8"/>
                    <a:pt x="12" y="8"/>
                    <a:pt x="13" y="7"/>
                  </a:cubicBezTo>
                  <a:cubicBezTo>
                    <a:pt x="13" y="6"/>
                    <a:pt x="14" y="5"/>
                    <a:pt x="14" y="4"/>
                  </a:cubicBezTo>
                  <a:cubicBezTo>
                    <a:pt x="14" y="3"/>
                    <a:pt x="13" y="2"/>
                    <a:pt x="13" y="1"/>
                  </a:cubicBezTo>
                  <a:cubicBezTo>
                    <a:pt x="11" y="0"/>
                    <a:pt x="8" y="0"/>
                    <a:pt x="7" y="1"/>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75"/>
                  </a:moveTo>
                  <a:cubicBezTo>
                    <a:pt x="4" y="75"/>
                    <a:pt x="0" y="79"/>
                    <a:pt x="0" y="85"/>
                  </a:cubicBezTo>
                  <a:cubicBezTo>
                    <a:pt x="0" y="90"/>
                    <a:pt x="4" y="94"/>
                    <a:pt x="10" y="94"/>
                  </a:cubicBezTo>
                  <a:cubicBezTo>
                    <a:pt x="15" y="94"/>
                    <a:pt x="19" y="90"/>
                    <a:pt x="19" y="85"/>
                  </a:cubicBezTo>
                  <a:cubicBezTo>
                    <a:pt x="19" y="79"/>
                    <a:pt x="15" y="75"/>
                    <a:pt x="10" y="75"/>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path>
              </a:pathLst>
            </a:custGeom>
            <a:solidFill>
              <a:srgbClr val="B5B5B5"/>
            </a:solidFill>
            <a:ln>
              <a:solidFill>
                <a:srgbClr val="96754A"/>
              </a:solid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72" name="Freeform 185"/>
            <p:cNvSpPr>
              <a:spLocks/>
            </p:cNvSpPr>
            <p:nvPr/>
          </p:nvSpPr>
          <p:spPr bwMode="auto">
            <a:xfrm>
              <a:off x="9193889" y="2512841"/>
              <a:ext cx="2063867" cy="1182337"/>
            </a:xfrm>
            <a:custGeom>
              <a:avLst/>
              <a:gdLst>
                <a:gd name="T0" fmla="*/ 0 w 988"/>
                <a:gd name="T1" fmla="*/ 566 h 566"/>
                <a:gd name="T2" fmla="*/ 494 w 988"/>
                <a:gd name="T3" fmla="*/ 0 h 566"/>
                <a:gd name="T4" fmla="*/ 988 w 988"/>
                <a:gd name="T5" fmla="*/ 566 h 566"/>
                <a:gd name="T6" fmla="*/ 0 w 988"/>
                <a:gd name="T7" fmla="*/ 566 h 566"/>
              </a:gdLst>
              <a:ahLst/>
              <a:cxnLst>
                <a:cxn ang="0">
                  <a:pos x="T0" y="T1"/>
                </a:cxn>
                <a:cxn ang="0">
                  <a:pos x="T2" y="T3"/>
                </a:cxn>
                <a:cxn ang="0">
                  <a:pos x="T4" y="T5"/>
                </a:cxn>
                <a:cxn ang="0">
                  <a:pos x="T6" y="T7"/>
                </a:cxn>
              </a:cxnLst>
              <a:rect l="0" t="0" r="r" b="b"/>
              <a:pathLst>
                <a:path w="988" h="566">
                  <a:moveTo>
                    <a:pt x="0" y="566"/>
                  </a:moveTo>
                  <a:lnTo>
                    <a:pt x="494" y="0"/>
                  </a:lnTo>
                  <a:lnTo>
                    <a:pt x="988" y="566"/>
                  </a:lnTo>
                  <a:lnTo>
                    <a:pt x="0" y="566"/>
                  </a:lnTo>
                  <a:close/>
                </a:path>
              </a:pathLst>
            </a:custGeom>
            <a:solidFill>
              <a:srgbClr val="96754A"/>
            </a:solidFill>
            <a:ln>
              <a:noFill/>
            </a:ln>
          </p:spPr>
          <p:txBody>
            <a:bodyPr vert="horz" wrap="square" lIns="91440" tIns="45720" rIns="91440" bIns="45720" numCol="1" anchor="t" anchorCtr="0" compatLnSpc="1">
              <a:prstTxWarp prst="textNoShape">
                <a:avLst/>
              </a:prstTxWarp>
            </a:bodyPr>
            <a:lstStyle/>
            <a:p>
              <a:pPr defTabSz="914400"/>
              <a:endParaRPr lang="en-US" kern="0" spc="-30">
                <a:solidFill>
                  <a:schemeClr val="bg1"/>
                </a:solidFill>
                <a:latin typeface="Arial"/>
              </a:endParaRPr>
            </a:p>
          </p:txBody>
        </p:sp>
        <p:sp>
          <p:nvSpPr>
            <p:cNvPr id="73" name="Freeform 186"/>
            <p:cNvSpPr>
              <a:spLocks noEditPoints="1"/>
            </p:cNvSpPr>
            <p:nvPr/>
          </p:nvSpPr>
          <p:spPr bwMode="auto">
            <a:xfrm>
              <a:off x="10050352" y="2964051"/>
              <a:ext cx="350941" cy="509700"/>
            </a:xfrm>
            <a:custGeom>
              <a:avLst/>
              <a:gdLst>
                <a:gd name="T0" fmla="*/ 22 w 84"/>
                <a:gd name="T1" fmla="*/ 94 h 122"/>
                <a:gd name="T2" fmla="*/ 23 w 84"/>
                <a:gd name="T3" fmla="*/ 100 h 122"/>
                <a:gd name="T4" fmla="*/ 42 w 84"/>
                <a:gd name="T5" fmla="*/ 104 h 122"/>
                <a:gd name="T6" fmla="*/ 60 w 84"/>
                <a:gd name="T7" fmla="*/ 100 h 122"/>
                <a:gd name="T8" fmla="*/ 61 w 84"/>
                <a:gd name="T9" fmla="*/ 94 h 122"/>
                <a:gd name="T10" fmla="*/ 42 w 84"/>
                <a:gd name="T11" fmla="*/ 98 h 122"/>
                <a:gd name="T12" fmla="*/ 22 w 84"/>
                <a:gd name="T13" fmla="*/ 94 h 122"/>
                <a:gd name="T14" fmla="*/ 24 w 84"/>
                <a:gd name="T15" fmla="*/ 106 h 122"/>
                <a:gd name="T16" fmla="*/ 25 w 84"/>
                <a:gd name="T17" fmla="*/ 112 h 122"/>
                <a:gd name="T18" fmla="*/ 31 w 84"/>
                <a:gd name="T19" fmla="*/ 116 h 122"/>
                <a:gd name="T20" fmla="*/ 31 w 84"/>
                <a:gd name="T21" fmla="*/ 119 h 122"/>
                <a:gd name="T22" fmla="*/ 42 w 84"/>
                <a:gd name="T23" fmla="*/ 122 h 122"/>
                <a:gd name="T24" fmla="*/ 52 w 84"/>
                <a:gd name="T25" fmla="*/ 119 h 122"/>
                <a:gd name="T26" fmla="*/ 53 w 84"/>
                <a:gd name="T27" fmla="*/ 116 h 122"/>
                <a:gd name="T28" fmla="*/ 59 w 84"/>
                <a:gd name="T29" fmla="*/ 112 h 122"/>
                <a:gd name="T30" fmla="*/ 59 w 84"/>
                <a:gd name="T31" fmla="*/ 106 h 122"/>
                <a:gd name="T32" fmla="*/ 42 w 84"/>
                <a:gd name="T33" fmla="*/ 109 h 122"/>
                <a:gd name="T34" fmla="*/ 24 w 84"/>
                <a:gd name="T35" fmla="*/ 106 h 122"/>
                <a:gd name="T36" fmla="*/ 42 w 84"/>
                <a:gd name="T37" fmla="*/ 0 h 122"/>
                <a:gd name="T38" fmla="*/ 0 w 84"/>
                <a:gd name="T39" fmla="*/ 42 h 122"/>
                <a:gd name="T40" fmla="*/ 20 w 84"/>
                <a:gd name="T41" fmla="*/ 78 h 122"/>
                <a:gd name="T42" fmla="*/ 22 w 84"/>
                <a:gd name="T43" fmla="*/ 89 h 122"/>
                <a:gd name="T44" fmla="*/ 42 w 84"/>
                <a:gd name="T45" fmla="*/ 93 h 122"/>
                <a:gd name="T46" fmla="*/ 62 w 84"/>
                <a:gd name="T47" fmla="*/ 89 h 122"/>
                <a:gd name="T48" fmla="*/ 63 w 84"/>
                <a:gd name="T49" fmla="*/ 78 h 122"/>
                <a:gd name="T50" fmla="*/ 84 w 84"/>
                <a:gd name="T51" fmla="*/ 42 h 122"/>
                <a:gd name="T52" fmla="*/ 42 w 84"/>
                <a:gd name="T53" fmla="*/ 0 h 122"/>
                <a:gd name="T54" fmla="*/ 57 w 84"/>
                <a:gd name="T55" fmla="*/ 73 h 122"/>
                <a:gd name="T56" fmla="*/ 56 w 84"/>
                <a:gd name="T57" fmla="*/ 83 h 122"/>
                <a:gd name="T58" fmla="*/ 42 w 84"/>
                <a:gd name="T59" fmla="*/ 85 h 122"/>
                <a:gd name="T60" fmla="*/ 27 w 84"/>
                <a:gd name="T61" fmla="*/ 83 h 122"/>
                <a:gd name="T62" fmla="*/ 26 w 84"/>
                <a:gd name="T63" fmla="*/ 73 h 122"/>
                <a:gd name="T64" fmla="*/ 7 w 84"/>
                <a:gd name="T65" fmla="*/ 42 h 122"/>
                <a:gd name="T66" fmla="*/ 42 w 84"/>
                <a:gd name="T67" fmla="*/ 8 h 122"/>
                <a:gd name="T68" fmla="*/ 76 w 84"/>
                <a:gd name="T69" fmla="*/ 42 h 122"/>
                <a:gd name="T70" fmla="*/ 57 w 84"/>
                <a:gd name="T71" fmla="*/ 73 h 122"/>
                <a:gd name="T72" fmla="*/ 42 w 84"/>
                <a:gd name="T73" fmla="*/ 18 h 122"/>
                <a:gd name="T74" fmla="*/ 44 w 84"/>
                <a:gd name="T75" fmla="*/ 15 h 122"/>
                <a:gd name="T76" fmla="*/ 42 w 84"/>
                <a:gd name="T77" fmla="*/ 13 h 122"/>
                <a:gd name="T78" fmla="*/ 13 w 84"/>
                <a:gd name="T79" fmla="*/ 42 h 122"/>
                <a:gd name="T80" fmla="*/ 15 w 84"/>
                <a:gd name="T81" fmla="*/ 44 h 122"/>
                <a:gd name="T82" fmla="*/ 17 w 84"/>
                <a:gd name="T83" fmla="*/ 42 h 122"/>
                <a:gd name="T84" fmla="*/ 42 w 84"/>
                <a:gd name="T85" fmla="*/ 18 h 122"/>
                <a:gd name="T86" fmla="*/ 51 w 84"/>
                <a:gd name="T87" fmla="*/ 58 h 122"/>
                <a:gd name="T88" fmla="*/ 42 w 84"/>
                <a:gd name="T89" fmla="*/ 41 h 122"/>
                <a:gd name="T90" fmla="*/ 32 w 84"/>
                <a:gd name="T91" fmla="*/ 58 h 122"/>
                <a:gd name="T92" fmla="*/ 28 w 84"/>
                <a:gd name="T93" fmla="*/ 49 h 122"/>
                <a:gd name="T94" fmla="*/ 22 w 84"/>
                <a:gd name="T95" fmla="*/ 52 h 122"/>
                <a:gd name="T96" fmla="*/ 32 w 84"/>
                <a:gd name="T97" fmla="*/ 72 h 122"/>
                <a:gd name="T98" fmla="*/ 42 w 84"/>
                <a:gd name="T99" fmla="*/ 55 h 122"/>
                <a:gd name="T100" fmla="*/ 51 w 84"/>
                <a:gd name="T101" fmla="*/ 72 h 122"/>
                <a:gd name="T102" fmla="*/ 61 w 84"/>
                <a:gd name="T103" fmla="*/ 52 h 122"/>
                <a:gd name="T104" fmla="*/ 55 w 84"/>
                <a:gd name="T105" fmla="*/ 49 h 122"/>
                <a:gd name="T106" fmla="*/ 51 w 84"/>
                <a:gd name="T107" fmla="*/ 5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 h="122">
                  <a:moveTo>
                    <a:pt x="22" y="94"/>
                  </a:moveTo>
                  <a:cubicBezTo>
                    <a:pt x="23" y="100"/>
                    <a:pt x="23" y="100"/>
                    <a:pt x="23" y="100"/>
                  </a:cubicBezTo>
                  <a:cubicBezTo>
                    <a:pt x="29" y="103"/>
                    <a:pt x="35" y="104"/>
                    <a:pt x="42" y="104"/>
                  </a:cubicBezTo>
                  <a:cubicBezTo>
                    <a:pt x="48" y="104"/>
                    <a:pt x="55" y="103"/>
                    <a:pt x="60" y="100"/>
                  </a:cubicBezTo>
                  <a:cubicBezTo>
                    <a:pt x="61" y="94"/>
                    <a:pt x="61" y="94"/>
                    <a:pt x="61" y="94"/>
                  </a:cubicBezTo>
                  <a:cubicBezTo>
                    <a:pt x="55" y="96"/>
                    <a:pt x="49" y="98"/>
                    <a:pt x="42" y="98"/>
                  </a:cubicBezTo>
                  <a:cubicBezTo>
                    <a:pt x="35" y="98"/>
                    <a:pt x="28" y="96"/>
                    <a:pt x="22" y="94"/>
                  </a:cubicBezTo>
                  <a:close/>
                  <a:moveTo>
                    <a:pt x="24" y="106"/>
                  </a:moveTo>
                  <a:cubicBezTo>
                    <a:pt x="25" y="112"/>
                    <a:pt x="25" y="112"/>
                    <a:pt x="25" y="112"/>
                  </a:cubicBezTo>
                  <a:cubicBezTo>
                    <a:pt x="25" y="112"/>
                    <a:pt x="26" y="114"/>
                    <a:pt x="31" y="116"/>
                  </a:cubicBezTo>
                  <a:cubicBezTo>
                    <a:pt x="31" y="119"/>
                    <a:pt x="31" y="119"/>
                    <a:pt x="31" y="119"/>
                  </a:cubicBezTo>
                  <a:cubicBezTo>
                    <a:pt x="31" y="119"/>
                    <a:pt x="33" y="122"/>
                    <a:pt x="42" y="122"/>
                  </a:cubicBezTo>
                  <a:cubicBezTo>
                    <a:pt x="50" y="122"/>
                    <a:pt x="52" y="119"/>
                    <a:pt x="52" y="119"/>
                  </a:cubicBezTo>
                  <a:cubicBezTo>
                    <a:pt x="53" y="116"/>
                    <a:pt x="53" y="116"/>
                    <a:pt x="53" y="116"/>
                  </a:cubicBezTo>
                  <a:cubicBezTo>
                    <a:pt x="57" y="114"/>
                    <a:pt x="59" y="112"/>
                    <a:pt x="59" y="112"/>
                  </a:cubicBezTo>
                  <a:cubicBezTo>
                    <a:pt x="59" y="106"/>
                    <a:pt x="59" y="106"/>
                    <a:pt x="59" y="106"/>
                  </a:cubicBezTo>
                  <a:cubicBezTo>
                    <a:pt x="54" y="108"/>
                    <a:pt x="48" y="109"/>
                    <a:pt x="42" y="109"/>
                  </a:cubicBezTo>
                  <a:cubicBezTo>
                    <a:pt x="35" y="109"/>
                    <a:pt x="29" y="108"/>
                    <a:pt x="24" y="106"/>
                  </a:cubicBezTo>
                  <a:close/>
                  <a:moveTo>
                    <a:pt x="42" y="0"/>
                  </a:moveTo>
                  <a:cubicBezTo>
                    <a:pt x="19" y="0"/>
                    <a:pt x="0" y="19"/>
                    <a:pt x="0" y="42"/>
                  </a:cubicBezTo>
                  <a:cubicBezTo>
                    <a:pt x="0" y="57"/>
                    <a:pt x="8" y="71"/>
                    <a:pt x="20" y="78"/>
                  </a:cubicBezTo>
                  <a:cubicBezTo>
                    <a:pt x="22" y="89"/>
                    <a:pt x="22" y="89"/>
                    <a:pt x="22" y="89"/>
                  </a:cubicBezTo>
                  <a:cubicBezTo>
                    <a:pt x="27" y="91"/>
                    <a:pt x="34" y="93"/>
                    <a:pt x="42" y="93"/>
                  </a:cubicBezTo>
                  <a:cubicBezTo>
                    <a:pt x="49" y="93"/>
                    <a:pt x="56" y="91"/>
                    <a:pt x="62" y="89"/>
                  </a:cubicBezTo>
                  <a:cubicBezTo>
                    <a:pt x="63" y="78"/>
                    <a:pt x="63" y="78"/>
                    <a:pt x="63" y="78"/>
                  </a:cubicBezTo>
                  <a:cubicBezTo>
                    <a:pt x="75" y="71"/>
                    <a:pt x="84" y="57"/>
                    <a:pt x="84" y="42"/>
                  </a:cubicBezTo>
                  <a:cubicBezTo>
                    <a:pt x="84" y="19"/>
                    <a:pt x="65" y="0"/>
                    <a:pt x="42" y="0"/>
                  </a:cubicBezTo>
                  <a:close/>
                  <a:moveTo>
                    <a:pt x="57" y="73"/>
                  </a:moveTo>
                  <a:cubicBezTo>
                    <a:pt x="56" y="83"/>
                    <a:pt x="56" y="83"/>
                    <a:pt x="56" y="83"/>
                  </a:cubicBezTo>
                  <a:cubicBezTo>
                    <a:pt x="56" y="83"/>
                    <a:pt x="52" y="85"/>
                    <a:pt x="42" y="85"/>
                  </a:cubicBezTo>
                  <a:cubicBezTo>
                    <a:pt x="31" y="85"/>
                    <a:pt x="27" y="83"/>
                    <a:pt x="27" y="83"/>
                  </a:cubicBezTo>
                  <a:cubicBezTo>
                    <a:pt x="26" y="73"/>
                    <a:pt x="26" y="73"/>
                    <a:pt x="26" y="73"/>
                  </a:cubicBezTo>
                  <a:cubicBezTo>
                    <a:pt x="15" y="67"/>
                    <a:pt x="7" y="56"/>
                    <a:pt x="7" y="42"/>
                  </a:cubicBezTo>
                  <a:cubicBezTo>
                    <a:pt x="7" y="23"/>
                    <a:pt x="23" y="8"/>
                    <a:pt x="42" y="8"/>
                  </a:cubicBezTo>
                  <a:cubicBezTo>
                    <a:pt x="61" y="8"/>
                    <a:pt x="76" y="23"/>
                    <a:pt x="76" y="42"/>
                  </a:cubicBezTo>
                  <a:cubicBezTo>
                    <a:pt x="76" y="56"/>
                    <a:pt x="68" y="67"/>
                    <a:pt x="57" y="73"/>
                  </a:cubicBezTo>
                  <a:close/>
                  <a:moveTo>
                    <a:pt x="42" y="18"/>
                  </a:moveTo>
                  <a:cubicBezTo>
                    <a:pt x="43" y="18"/>
                    <a:pt x="44" y="17"/>
                    <a:pt x="44" y="15"/>
                  </a:cubicBezTo>
                  <a:cubicBezTo>
                    <a:pt x="44" y="14"/>
                    <a:pt x="43" y="13"/>
                    <a:pt x="42" y="13"/>
                  </a:cubicBezTo>
                  <a:cubicBezTo>
                    <a:pt x="26" y="13"/>
                    <a:pt x="13" y="26"/>
                    <a:pt x="13" y="42"/>
                  </a:cubicBezTo>
                  <a:cubicBezTo>
                    <a:pt x="13" y="43"/>
                    <a:pt x="14" y="44"/>
                    <a:pt x="15" y="44"/>
                  </a:cubicBezTo>
                  <a:cubicBezTo>
                    <a:pt x="16" y="44"/>
                    <a:pt x="17" y="43"/>
                    <a:pt x="17" y="42"/>
                  </a:cubicBezTo>
                  <a:cubicBezTo>
                    <a:pt x="17" y="29"/>
                    <a:pt x="28" y="18"/>
                    <a:pt x="42" y="18"/>
                  </a:cubicBezTo>
                  <a:close/>
                  <a:moveTo>
                    <a:pt x="51" y="58"/>
                  </a:moveTo>
                  <a:cubicBezTo>
                    <a:pt x="42" y="41"/>
                    <a:pt x="42" y="41"/>
                    <a:pt x="42" y="41"/>
                  </a:cubicBezTo>
                  <a:cubicBezTo>
                    <a:pt x="32" y="58"/>
                    <a:pt x="32" y="58"/>
                    <a:pt x="32" y="58"/>
                  </a:cubicBezTo>
                  <a:cubicBezTo>
                    <a:pt x="28" y="49"/>
                    <a:pt x="28" y="49"/>
                    <a:pt x="28" y="49"/>
                  </a:cubicBezTo>
                  <a:cubicBezTo>
                    <a:pt x="22" y="52"/>
                    <a:pt x="22" y="52"/>
                    <a:pt x="22" y="52"/>
                  </a:cubicBezTo>
                  <a:cubicBezTo>
                    <a:pt x="32" y="72"/>
                    <a:pt x="32" y="72"/>
                    <a:pt x="32" y="72"/>
                  </a:cubicBezTo>
                  <a:cubicBezTo>
                    <a:pt x="42" y="55"/>
                    <a:pt x="42" y="55"/>
                    <a:pt x="42" y="55"/>
                  </a:cubicBezTo>
                  <a:cubicBezTo>
                    <a:pt x="51" y="72"/>
                    <a:pt x="51" y="72"/>
                    <a:pt x="51" y="72"/>
                  </a:cubicBezTo>
                  <a:cubicBezTo>
                    <a:pt x="61" y="52"/>
                    <a:pt x="61" y="52"/>
                    <a:pt x="61" y="52"/>
                  </a:cubicBezTo>
                  <a:cubicBezTo>
                    <a:pt x="55" y="49"/>
                    <a:pt x="55" y="49"/>
                    <a:pt x="55" y="49"/>
                  </a:cubicBezTo>
                  <a:lnTo>
                    <a:pt x="51" y="5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grpSp>
          <p:nvGrpSpPr>
            <p:cNvPr id="74" name="Group 37"/>
            <p:cNvGrpSpPr/>
            <p:nvPr/>
          </p:nvGrpSpPr>
          <p:grpSpPr>
            <a:xfrm>
              <a:off x="9193889" y="4143273"/>
              <a:ext cx="2063867" cy="1298038"/>
              <a:chOff x="649288" y="4052106"/>
              <a:chExt cx="1568450" cy="986453"/>
            </a:xfrm>
          </p:grpSpPr>
          <p:sp>
            <p:nvSpPr>
              <p:cNvPr id="75" name="TextBox 38"/>
              <p:cNvSpPr txBox="1">
                <a:spLocks/>
              </p:cNvSpPr>
              <p:nvPr/>
            </p:nvSpPr>
            <p:spPr>
              <a:xfrm>
                <a:off x="649288" y="4492800"/>
                <a:ext cx="1568450" cy="545759"/>
              </a:xfrm>
              <a:prstGeom prst="rect">
                <a:avLst/>
              </a:prstGeom>
              <a:noFill/>
            </p:spPr>
            <p:txBody>
              <a:bodyPr wrap="square" lIns="0" tIns="0" rIns="0" bIns="0" rtlCol="0">
                <a:spAutoFit/>
              </a:bodyPr>
              <a:lstStyle/>
              <a:p>
                <a:pPr algn="ctr" defTabSz="914400">
                  <a:lnSpc>
                    <a:spcPts val="1400"/>
                  </a:lnSpc>
                  <a:defRPr/>
                </a:pPr>
                <a:r>
                  <a:rPr lang="en-US" sz="1000" kern="0" spc="-30">
                    <a:solidFill>
                      <a:schemeClr val="bg1"/>
                    </a:solidFill>
                    <a:latin typeface="Arial"/>
                  </a:rPr>
                  <a:t>Aenean commodo ligula eget dolor. Aenean massa. Cum sociis natoque penatibus et magnis dis parturient montes.</a:t>
                </a:r>
              </a:p>
            </p:txBody>
          </p:sp>
          <p:cxnSp>
            <p:nvCxnSpPr>
              <p:cNvPr id="76" name="Straight Connector 39"/>
              <p:cNvCxnSpPr/>
              <p:nvPr/>
            </p:nvCxnSpPr>
            <p:spPr>
              <a:xfrm>
                <a:off x="1343513" y="4399238"/>
                <a:ext cx="180000" cy="0"/>
              </a:xfrm>
              <a:prstGeom prst="line">
                <a:avLst/>
              </a:prstGeom>
              <a:noFill/>
              <a:ln w="25400" cap="rnd" cmpd="sng" algn="ctr">
                <a:solidFill>
                  <a:srgbClr val="B5B5B5"/>
                </a:solidFill>
                <a:prstDash val="solid"/>
                <a:miter lim="800000"/>
              </a:ln>
              <a:effectLst/>
            </p:spPr>
          </p:cxnSp>
          <p:sp>
            <p:nvSpPr>
              <p:cNvPr id="77" name="TextBox 40"/>
              <p:cNvSpPr txBox="1">
                <a:spLocks/>
              </p:cNvSpPr>
              <p:nvPr/>
            </p:nvSpPr>
            <p:spPr>
              <a:xfrm>
                <a:off x="649288" y="4052106"/>
                <a:ext cx="1568450" cy="233897"/>
              </a:xfrm>
              <a:prstGeom prst="rect">
                <a:avLst/>
              </a:prstGeom>
              <a:noFill/>
            </p:spPr>
            <p:txBody>
              <a:bodyPr wrap="square" lIns="0" tIns="0" rIns="0" bIns="0" rtlCol="0">
                <a:spAutoFit/>
              </a:bodyPr>
              <a:lstStyle/>
              <a:p>
                <a:pPr algn="ctr" defTabSz="914400">
                  <a:defRPr/>
                </a:pPr>
                <a:r>
                  <a:rPr lang="en-US" sz="2000" b="1" kern="0" spc="-30" dirty="0">
                    <a:solidFill>
                      <a:schemeClr val="bg1"/>
                    </a:solidFill>
                    <a:latin typeface="Arial"/>
                  </a:rPr>
                  <a:t>2020</a:t>
                </a:r>
              </a:p>
            </p:txBody>
          </p:sp>
        </p:grpSp>
      </p:grpSp>
      <p:grpSp>
        <p:nvGrpSpPr>
          <p:cNvPr id="78" name="组合 77"/>
          <p:cNvGrpSpPr/>
          <p:nvPr/>
        </p:nvGrpSpPr>
        <p:grpSpPr>
          <a:xfrm>
            <a:off x="7127934" y="1706715"/>
            <a:ext cx="2065956" cy="3174977"/>
            <a:chOff x="7127934" y="1706715"/>
            <a:chExt cx="2065956" cy="3174977"/>
          </a:xfrm>
        </p:grpSpPr>
        <p:sp>
          <p:nvSpPr>
            <p:cNvPr id="79" name="Freeform 184"/>
            <p:cNvSpPr>
              <a:spLocks/>
            </p:cNvSpPr>
            <p:nvPr/>
          </p:nvSpPr>
          <p:spPr bwMode="auto">
            <a:xfrm>
              <a:off x="7127934" y="3695178"/>
              <a:ext cx="2065956" cy="1186514"/>
            </a:xfrm>
            <a:custGeom>
              <a:avLst/>
              <a:gdLst>
                <a:gd name="T0" fmla="*/ 0 w 989"/>
                <a:gd name="T1" fmla="*/ 0 h 568"/>
                <a:gd name="T2" fmla="*/ 494 w 989"/>
                <a:gd name="T3" fmla="*/ 568 h 568"/>
                <a:gd name="T4" fmla="*/ 989 w 989"/>
                <a:gd name="T5" fmla="*/ 0 h 568"/>
                <a:gd name="T6" fmla="*/ 0 w 989"/>
                <a:gd name="T7" fmla="*/ 0 h 568"/>
              </a:gdLst>
              <a:ahLst/>
              <a:cxnLst>
                <a:cxn ang="0">
                  <a:pos x="T0" y="T1"/>
                </a:cxn>
                <a:cxn ang="0">
                  <a:pos x="T2" y="T3"/>
                </a:cxn>
                <a:cxn ang="0">
                  <a:pos x="T4" y="T5"/>
                </a:cxn>
                <a:cxn ang="0">
                  <a:pos x="T6" y="T7"/>
                </a:cxn>
              </a:cxnLst>
              <a:rect l="0" t="0" r="r" b="b"/>
              <a:pathLst>
                <a:path w="989" h="568">
                  <a:moveTo>
                    <a:pt x="0" y="0"/>
                  </a:moveTo>
                  <a:lnTo>
                    <a:pt x="494" y="568"/>
                  </a:lnTo>
                  <a:lnTo>
                    <a:pt x="989" y="0"/>
                  </a:lnTo>
                  <a:lnTo>
                    <a:pt x="0" y="0"/>
                  </a:lnTo>
                  <a:close/>
                </a:path>
              </a:pathLst>
            </a:custGeom>
            <a:solidFill>
              <a:srgbClr val="B5B5B5"/>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80" name="Freeform 189"/>
            <p:cNvSpPr>
              <a:spLocks noEditPoints="1"/>
            </p:cNvSpPr>
            <p:nvPr/>
          </p:nvSpPr>
          <p:spPr bwMode="auto">
            <a:xfrm>
              <a:off x="7946796" y="3908249"/>
              <a:ext cx="430320" cy="426143"/>
            </a:xfrm>
            <a:custGeom>
              <a:avLst/>
              <a:gdLst>
                <a:gd name="T0" fmla="*/ 36 w 103"/>
                <a:gd name="T1" fmla="*/ 61 h 102"/>
                <a:gd name="T2" fmla="*/ 67 w 103"/>
                <a:gd name="T3" fmla="*/ 61 h 102"/>
                <a:gd name="T4" fmla="*/ 74 w 103"/>
                <a:gd name="T5" fmla="*/ 57 h 102"/>
                <a:gd name="T6" fmla="*/ 29 w 103"/>
                <a:gd name="T7" fmla="*/ 57 h 102"/>
                <a:gd name="T8" fmla="*/ 36 w 103"/>
                <a:gd name="T9" fmla="*/ 61 h 102"/>
                <a:gd name="T10" fmla="*/ 50 w 103"/>
                <a:gd name="T11" fmla="*/ 71 h 102"/>
                <a:gd name="T12" fmla="*/ 52 w 103"/>
                <a:gd name="T13" fmla="*/ 71 h 102"/>
                <a:gd name="T14" fmla="*/ 59 w 103"/>
                <a:gd name="T15" fmla="*/ 66 h 102"/>
                <a:gd name="T16" fmla="*/ 43 w 103"/>
                <a:gd name="T17" fmla="*/ 66 h 102"/>
                <a:gd name="T18" fmla="*/ 50 w 103"/>
                <a:gd name="T19" fmla="*/ 71 h 102"/>
                <a:gd name="T20" fmla="*/ 21 w 103"/>
                <a:gd name="T21" fmla="*/ 51 h 102"/>
                <a:gd name="T22" fmla="*/ 22 w 103"/>
                <a:gd name="T23" fmla="*/ 52 h 102"/>
                <a:gd name="T24" fmla="*/ 81 w 103"/>
                <a:gd name="T25" fmla="*/ 52 h 102"/>
                <a:gd name="T26" fmla="*/ 82 w 103"/>
                <a:gd name="T27" fmla="*/ 51 h 102"/>
                <a:gd name="T28" fmla="*/ 82 w 103"/>
                <a:gd name="T29" fmla="*/ 47 h 102"/>
                <a:gd name="T30" fmla="*/ 21 w 103"/>
                <a:gd name="T31" fmla="*/ 47 h 102"/>
                <a:gd name="T32" fmla="*/ 21 w 103"/>
                <a:gd name="T33" fmla="*/ 51 h 102"/>
                <a:gd name="T34" fmla="*/ 100 w 103"/>
                <a:gd name="T35" fmla="*/ 32 h 102"/>
                <a:gd name="T36" fmla="*/ 55 w 103"/>
                <a:gd name="T37" fmla="*/ 2 h 102"/>
                <a:gd name="T38" fmla="*/ 48 w 103"/>
                <a:gd name="T39" fmla="*/ 2 h 102"/>
                <a:gd name="T40" fmla="*/ 3 w 103"/>
                <a:gd name="T41" fmla="*/ 32 h 102"/>
                <a:gd name="T42" fmla="*/ 0 w 103"/>
                <a:gd name="T43" fmla="*/ 38 h 102"/>
                <a:gd name="T44" fmla="*/ 0 w 103"/>
                <a:gd name="T45" fmla="*/ 96 h 102"/>
                <a:gd name="T46" fmla="*/ 6 w 103"/>
                <a:gd name="T47" fmla="*/ 102 h 102"/>
                <a:gd name="T48" fmla="*/ 96 w 103"/>
                <a:gd name="T49" fmla="*/ 102 h 102"/>
                <a:gd name="T50" fmla="*/ 103 w 103"/>
                <a:gd name="T51" fmla="*/ 96 h 102"/>
                <a:gd name="T52" fmla="*/ 103 w 103"/>
                <a:gd name="T53" fmla="*/ 38 h 102"/>
                <a:gd name="T54" fmla="*/ 100 w 103"/>
                <a:gd name="T55" fmla="*/ 32 h 102"/>
                <a:gd name="T56" fmla="*/ 96 w 103"/>
                <a:gd name="T57" fmla="*/ 47 h 102"/>
                <a:gd name="T58" fmla="*/ 51 w 103"/>
                <a:gd name="T59" fmla="*/ 77 h 102"/>
                <a:gd name="T60" fmla="*/ 6 w 103"/>
                <a:gd name="T61" fmla="*/ 47 h 102"/>
                <a:gd name="T62" fmla="*/ 6 w 103"/>
                <a:gd name="T63" fmla="*/ 41 h 102"/>
                <a:gd name="T64" fmla="*/ 10 w 103"/>
                <a:gd name="T65" fmla="*/ 37 h 102"/>
                <a:gd name="T66" fmla="*/ 93 w 103"/>
                <a:gd name="T67" fmla="*/ 37 h 102"/>
                <a:gd name="T68" fmla="*/ 96 w 103"/>
                <a:gd name="T69" fmla="*/ 41 h 102"/>
                <a:gd name="T70" fmla="*/ 96 w 103"/>
                <a:gd name="T71" fmla="*/ 4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102">
                  <a:moveTo>
                    <a:pt x="36" y="61"/>
                  </a:moveTo>
                  <a:cubicBezTo>
                    <a:pt x="67" y="61"/>
                    <a:pt x="67" y="61"/>
                    <a:pt x="67" y="61"/>
                  </a:cubicBezTo>
                  <a:cubicBezTo>
                    <a:pt x="74" y="57"/>
                    <a:pt x="74" y="57"/>
                    <a:pt x="74" y="57"/>
                  </a:cubicBezTo>
                  <a:cubicBezTo>
                    <a:pt x="29" y="57"/>
                    <a:pt x="29" y="57"/>
                    <a:pt x="29" y="57"/>
                  </a:cubicBezTo>
                  <a:lnTo>
                    <a:pt x="36" y="61"/>
                  </a:lnTo>
                  <a:close/>
                  <a:moveTo>
                    <a:pt x="50" y="71"/>
                  </a:moveTo>
                  <a:cubicBezTo>
                    <a:pt x="52" y="71"/>
                    <a:pt x="52" y="71"/>
                    <a:pt x="52" y="71"/>
                  </a:cubicBezTo>
                  <a:cubicBezTo>
                    <a:pt x="59" y="66"/>
                    <a:pt x="59" y="66"/>
                    <a:pt x="59" y="66"/>
                  </a:cubicBezTo>
                  <a:cubicBezTo>
                    <a:pt x="43" y="66"/>
                    <a:pt x="43" y="66"/>
                    <a:pt x="43" y="66"/>
                  </a:cubicBezTo>
                  <a:lnTo>
                    <a:pt x="50" y="71"/>
                  </a:lnTo>
                  <a:close/>
                  <a:moveTo>
                    <a:pt x="21" y="51"/>
                  </a:moveTo>
                  <a:cubicBezTo>
                    <a:pt x="22" y="52"/>
                    <a:pt x="22" y="52"/>
                    <a:pt x="22" y="52"/>
                  </a:cubicBezTo>
                  <a:cubicBezTo>
                    <a:pt x="81" y="52"/>
                    <a:pt x="81" y="52"/>
                    <a:pt x="81" y="52"/>
                  </a:cubicBezTo>
                  <a:cubicBezTo>
                    <a:pt x="82" y="51"/>
                    <a:pt x="82" y="51"/>
                    <a:pt x="82" y="51"/>
                  </a:cubicBezTo>
                  <a:cubicBezTo>
                    <a:pt x="82" y="47"/>
                    <a:pt x="82" y="47"/>
                    <a:pt x="82" y="47"/>
                  </a:cubicBezTo>
                  <a:cubicBezTo>
                    <a:pt x="21" y="47"/>
                    <a:pt x="21" y="47"/>
                    <a:pt x="21" y="47"/>
                  </a:cubicBezTo>
                  <a:lnTo>
                    <a:pt x="21" y="51"/>
                  </a:lnTo>
                  <a:close/>
                  <a:moveTo>
                    <a:pt x="100" y="32"/>
                  </a:moveTo>
                  <a:cubicBezTo>
                    <a:pt x="55" y="2"/>
                    <a:pt x="55" y="2"/>
                    <a:pt x="55" y="2"/>
                  </a:cubicBezTo>
                  <a:cubicBezTo>
                    <a:pt x="53" y="0"/>
                    <a:pt x="50" y="0"/>
                    <a:pt x="48" y="2"/>
                  </a:cubicBezTo>
                  <a:cubicBezTo>
                    <a:pt x="3" y="32"/>
                    <a:pt x="3" y="32"/>
                    <a:pt x="3" y="32"/>
                  </a:cubicBezTo>
                  <a:cubicBezTo>
                    <a:pt x="1" y="34"/>
                    <a:pt x="0" y="36"/>
                    <a:pt x="0" y="38"/>
                  </a:cubicBezTo>
                  <a:cubicBezTo>
                    <a:pt x="0" y="96"/>
                    <a:pt x="0" y="96"/>
                    <a:pt x="0" y="96"/>
                  </a:cubicBezTo>
                  <a:cubicBezTo>
                    <a:pt x="0" y="100"/>
                    <a:pt x="3" y="102"/>
                    <a:pt x="6" y="102"/>
                  </a:cubicBezTo>
                  <a:cubicBezTo>
                    <a:pt x="96" y="102"/>
                    <a:pt x="96" y="102"/>
                    <a:pt x="96" y="102"/>
                  </a:cubicBezTo>
                  <a:cubicBezTo>
                    <a:pt x="100" y="102"/>
                    <a:pt x="103" y="100"/>
                    <a:pt x="103" y="96"/>
                  </a:cubicBezTo>
                  <a:cubicBezTo>
                    <a:pt x="103" y="38"/>
                    <a:pt x="103" y="38"/>
                    <a:pt x="103" y="38"/>
                  </a:cubicBezTo>
                  <a:cubicBezTo>
                    <a:pt x="103" y="36"/>
                    <a:pt x="102" y="34"/>
                    <a:pt x="100" y="32"/>
                  </a:cubicBezTo>
                  <a:close/>
                  <a:moveTo>
                    <a:pt x="96" y="47"/>
                  </a:moveTo>
                  <a:cubicBezTo>
                    <a:pt x="51" y="77"/>
                    <a:pt x="51" y="77"/>
                    <a:pt x="51" y="77"/>
                  </a:cubicBezTo>
                  <a:cubicBezTo>
                    <a:pt x="6" y="47"/>
                    <a:pt x="6" y="47"/>
                    <a:pt x="6" y="47"/>
                  </a:cubicBezTo>
                  <a:cubicBezTo>
                    <a:pt x="6" y="41"/>
                    <a:pt x="6" y="41"/>
                    <a:pt x="6" y="41"/>
                  </a:cubicBezTo>
                  <a:cubicBezTo>
                    <a:pt x="6" y="39"/>
                    <a:pt x="8" y="37"/>
                    <a:pt x="10" y="37"/>
                  </a:cubicBezTo>
                  <a:cubicBezTo>
                    <a:pt x="93" y="37"/>
                    <a:pt x="93" y="37"/>
                    <a:pt x="93" y="37"/>
                  </a:cubicBezTo>
                  <a:cubicBezTo>
                    <a:pt x="95" y="37"/>
                    <a:pt x="96" y="39"/>
                    <a:pt x="96" y="41"/>
                  </a:cubicBezTo>
                  <a:lnTo>
                    <a:pt x="96" y="4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81" name="Freeform 192"/>
            <p:cNvSpPr>
              <a:spLocks noEditPoints="1"/>
            </p:cNvSpPr>
            <p:nvPr/>
          </p:nvSpPr>
          <p:spPr bwMode="auto">
            <a:xfrm>
              <a:off x="8122267" y="3319170"/>
              <a:ext cx="79379" cy="392720"/>
            </a:xfrm>
            <a:custGeom>
              <a:avLst/>
              <a:gdLst>
                <a:gd name="T0" fmla="*/ 9 w 19"/>
                <a:gd name="T1" fmla="*/ 71 h 94"/>
                <a:gd name="T2" fmla="*/ 5 w 19"/>
                <a:gd name="T3" fmla="*/ 75 h 94"/>
                <a:gd name="T4" fmla="*/ 9 w 19"/>
                <a:gd name="T5" fmla="*/ 79 h 94"/>
                <a:gd name="T6" fmla="*/ 13 w 19"/>
                <a:gd name="T7" fmla="*/ 75 h 94"/>
                <a:gd name="T8" fmla="*/ 9 w 19"/>
                <a:gd name="T9" fmla="*/ 71 h 94"/>
                <a:gd name="T10" fmla="*/ 7 w 19"/>
                <a:gd name="T11" fmla="*/ 87 h 94"/>
                <a:gd name="T12" fmla="*/ 5 w 19"/>
                <a:gd name="T13" fmla="*/ 90 h 94"/>
                <a:gd name="T14" fmla="*/ 7 w 19"/>
                <a:gd name="T15" fmla="*/ 93 h 94"/>
                <a:gd name="T16" fmla="*/ 9 w 19"/>
                <a:gd name="T17" fmla="*/ 94 h 94"/>
                <a:gd name="T18" fmla="*/ 12 w 19"/>
                <a:gd name="T19" fmla="*/ 93 h 94"/>
                <a:gd name="T20" fmla="*/ 13 w 19"/>
                <a:gd name="T21" fmla="*/ 90 h 94"/>
                <a:gd name="T22" fmla="*/ 12 w 19"/>
                <a:gd name="T23" fmla="*/ 87 h 94"/>
                <a:gd name="T24" fmla="*/ 7 w 19"/>
                <a:gd name="T25" fmla="*/ 87 h 94"/>
                <a:gd name="T26" fmla="*/ 9 w 19"/>
                <a:gd name="T27" fmla="*/ 56 h 94"/>
                <a:gd name="T28" fmla="*/ 5 w 19"/>
                <a:gd name="T29" fmla="*/ 60 h 94"/>
                <a:gd name="T30" fmla="*/ 9 w 19"/>
                <a:gd name="T31" fmla="*/ 64 h 94"/>
                <a:gd name="T32" fmla="*/ 13 w 19"/>
                <a:gd name="T33" fmla="*/ 60 h 94"/>
                <a:gd name="T34" fmla="*/ 9 w 19"/>
                <a:gd name="T35" fmla="*/ 56 h 94"/>
                <a:gd name="T36" fmla="*/ 9 w 19"/>
                <a:gd name="T37" fmla="*/ 42 h 94"/>
                <a:gd name="T38" fmla="*/ 5 w 19"/>
                <a:gd name="T39" fmla="*/ 46 h 94"/>
                <a:gd name="T40" fmla="*/ 9 w 19"/>
                <a:gd name="T41" fmla="*/ 50 h 94"/>
                <a:gd name="T42" fmla="*/ 13 w 19"/>
                <a:gd name="T43" fmla="*/ 46 h 94"/>
                <a:gd name="T44" fmla="*/ 9 w 19"/>
                <a:gd name="T45" fmla="*/ 42 h 94"/>
                <a:gd name="T46" fmla="*/ 9 w 19"/>
                <a:gd name="T47" fmla="*/ 0 h 94"/>
                <a:gd name="T48" fmla="*/ 0 w 19"/>
                <a:gd name="T49" fmla="*/ 10 h 94"/>
                <a:gd name="T50" fmla="*/ 9 w 19"/>
                <a:gd name="T51" fmla="*/ 20 h 94"/>
                <a:gd name="T52" fmla="*/ 19 w 19"/>
                <a:gd name="T53" fmla="*/ 10 h 94"/>
                <a:gd name="T54" fmla="*/ 9 w 19"/>
                <a:gd name="T55" fmla="*/ 0 h 94"/>
                <a:gd name="T56" fmla="*/ 9 w 19"/>
                <a:gd name="T57" fmla="*/ 27 h 94"/>
                <a:gd name="T58" fmla="*/ 5 w 19"/>
                <a:gd name="T59" fmla="*/ 31 h 94"/>
                <a:gd name="T60" fmla="*/ 9 w 19"/>
                <a:gd name="T61" fmla="*/ 35 h 94"/>
                <a:gd name="T62" fmla="*/ 13 w 19"/>
                <a:gd name="T63" fmla="*/ 31 h 94"/>
                <a:gd name="T64" fmla="*/ 9 w 19"/>
                <a:gd name="T65"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71"/>
                  </a:moveTo>
                  <a:cubicBezTo>
                    <a:pt x="7" y="71"/>
                    <a:pt x="5" y="73"/>
                    <a:pt x="5" y="75"/>
                  </a:cubicBezTo>
                  <a:cubicBezTo>
                    <a:pt x="5" y="78"/>
                    <a:pt x="7" y="79"/>
                    <a:pt x="9" y="79"/>
                  </a:cubicBezTo>
                  <a:cubicBezTo>
                    <a:pt x="12" y="79"/>
                    <a:pt x="13" y="78"/>
                    <a:pt x="13" y="75"/>
                  </a:cubicBezTo>
                  <a:cubicBezTo>
                    <a:pt x="13" y="73"/>
                    <a:pt x="12" y="71"/>
                    <a:pt x="9" y="71"/>
                  </a:cubicBezTo>
                  <a:close/>
                  <a:moveTo>
                    <a:pt x="7" y="87"/>
                  </a:moveTo>
                  <a:cubicBezTo>
                    <a:pt x="6" y="88"/>
                    <a:pt x="5" y="89"/>
                    <a:pt x="5" y="90"/>
                  </a:cubicBezTo>
                  <a:cubicBezTo>
                    <a:pt x="5" y="91"/>
                    <a:pt x="6" y="92"/>
                    <a:pt x="7" y="93"/>
                  </a:cubicBezTo>
                  <a:cubicBezTo>
                    <a:pt x="7" y="94"/>
                    <a:pt x="8" y="94"/>
                    <a:pt x="9" y="94"/>
                  </a:cubicBezTo>
                  <a:cubicBezTo>
                    <a:pt x="10" y="94"/>
                    <a:pt x="11" y="94"/>
                    <a:pt x="12" y="93"/>
                  </a:cubicBezTo>
                  <a:cubicBezTo>
                    <a:pt x="13" y="92"/>
                    <a:pt x="13" y="91"/>
                    <a:pt x="13" y="90"/>
                  </a:cubicBezTo>
                  <a:cubicBezTo>
                    <a:pt x="13" y="89"/>
                    <a:pt x="13" y="88"/>
                    <a:pt x="12" y="87"/>
                  </a:cubicBezTo>
                  <a:cubicBezTo>
                    <a:pt x="11" y="86"/>
                    <a:pt x="8" y="86"/>
                    <a:pt x="7" y="87"/>
                  </a:cubicBezTo>
                  <a:close/>
                  <a:moveTo>
                    <a:pt x="9" y="56"/>
                  </a:moveTo>
                  <a:cubicBezTo>
                    <a:pt x="7" y="56"/>
                    <a:pt x="5" y="58"/>
                    <a:pt x="5" y="60"/>
                  </a:cubicBezTo>
                  <a:cubicBezTo>
                    <a:pt x="5" y="63"/>
                    <a:pt x="7" y="64"/>
                    <a:pt x="9" y="64"/>
                  </a:cubicBezTo>
                  <a:cubicBezTo>
                    <a:pt x="12" y="64"/>
                    <a:pt x="13" y="63"/>
                    <a:pt x="13" y="60"/>
                  </a:cubicBezTo>
                  <a:cubicBezTo>
                    <a:pt x="13" y="58"/>
                    <a:pt x="12" y="56"/>
                    <a:pt x="9" y="56"/>
                  </a:cubicBezTo>
                  <a:close/>
                  <a:moveTo>
                    <a:pt x="9" y="42"/>
                  </a:moveTo>
                  <a:cubicBezTo>
                    <a:pt x="7" y="42"/>
                    <a:pt x="5" y="43"/>
                    <a:pt x="5" y="46"/>
                  </a:cubicBezTo>
                  <a:cubicBezTo>
                    <a:pt x="5" y="48"/>
                    <a:pt x="7" y="50"/>
                    <a:pt x="9" y="50"/>
                  </a:cubicBezTo>
                  <a:cubicBezTo>
                    <a:pt x="12" y="50"/>
                    <a:pt x="13" y="48"/>
                    <a:pt x="13" y="46"/>
                  </a:cubicBezTo>
                  <a:cubicBezTo>
                    <a:pt x="13" y="43"/>
                    <a:pt x="12" y="42"/>
                    <a:pt x="9" y="42"/>
                  </a:cubicBezTo>
                  <a:close/>
                  <a:moveTo>
                    <a:pt x="9" y="0"/>
                  </a:moveTo>
                  <a:cubicBezTo>
                    <a:pt x="4" y="0"/>
                    <a:pt x="0" y="5"/>
                    <a:pt x="0" y="10"/>
                  </a:cubicBezTo>
                  <a:cubicBezTo>
                    <a:pt x="0" y="15"/>
                    <a:pt x="4" y="20"/>
                    <a:pt x="9" y="20"/>
                  </a:cubicBezTo>
                  <a:cubicBezTo>
                    <a:pt x="15" y="20"/>
                    <a:pt x="19" y="15"/>
                    <a:pt x="19" y="10"/>
                  </a:cubicBezTo>
                  <a:cubicBezTo>
                    <a:pt x="19" y="5"/>
                    <a:pt x="15" y="0"/>
                    <a:pt x="9" y="0"/>
                  </a:cubicBezTo>
                  <a:close/>
                  <a:moveTo>
                    <a:pt x="9" y="27"/>
                  </a:moveTo>
                  <a:cubicBezTo>
                    <a:pt x="7" y="27"/>
                    <a:pt x="5" y="28"/>
                    <a:pt x="5" y="31"/>
                  </a:cubicBezTo>
                  <a:cubicBezTo>
                    <a:pt x="5" y="33"/>
                    <a:pt x="7" y="35"/>
                    <a:pt x="9" y="35"/>
                  </a:cubicBezTo>
                  <a:cubicBezTo>
                    <a:pt x="12" y="35"/>
                    <a:pt x="13" y="33"/>
                    <a:pt x="13" y="31"/>
                  </a:cubicBezTo>
                  <a:cubicBezTo>
                    <a:pt x="13" y="28"/>
                    <a:pt x="12" y="27"/>
                    <a:pt x="9" y="27"/>
                  </a:cubicBezTo>
                  <a:close/>
                </a:path>
              </a:pathLst>
            </a:custGeom>
            <a:solidFill>
              <a:srgbClr val="B5B5B5"/>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grpSp>
          <p:nvGrpSpPr>
            <p:cNvPr id="82" name="Group 41"/>
            <p:cNvGrpSpPr/>
            <p:nvPr/>
          </p:nvGrpSpPr>
          <p:grpSpPr>
            <a:xfrm flipV="1">
              <a:off x="7128979" y="1706715"/>
              <a:ext cx="2063867" cy="1511136"/>
              <a:chOff x="649288" y="4058268"/>
              <a:chExt cx="1568450" cy="1148398"/>
            </a:xfrm>
          </p:grpSpPr>
          <p:sp>
            <p:nvSpPr>
              <p:cNvPr id="83" name="TextBox 42"/>
              <p:cNvSpPr txBox="1">
                <a:spLocks/>
              </p:cNvSpPr>
              <p:nvPr/>
            </p:nvSpPr>
            <p:spPr>
              <a:xfrm rot="10800000">
                <a:off x="649288" y="4660907"/>
                <a:ext cx="1568450" cy="545759"/>
              </a:xfrm>
              <a:prstGeom prst="rect">
                <a:avLst/>
              </a:prstGeom>
              <a:noFill/>
            </p:spPr>
            <p:txBody>
              <a:bodyPr wrap="square" lIns="0" tIns="0" rIns="0" bIns="0" rtlCol="0">
                <a:spAutoFit/>
              </a:bodyPr>
              <a:lstStyle/>
              <a:p>
                <a:pPr algn="ctr" defTabSz="914400">
                  <a:lnSpc>
                    <a:spcPts val="1400"/>
                  </a:lnSpc>
                  <a:defRPr/>
                </a:pPr>
                <a:r>
                  <a:rPr lang="en-US" sz="1000" kern="0" spc="-30">
                    <a:solidFill>
                      <a:schemeClr val="bg1"/>
                    </a:solidFill>
                    <a:latin typeface="Arial"/>
                  </a:rPr>
                  <a:t>Aenean commodo ligula eget dolor. Aenean massa. Cum sociis natoque penatibus et magnis dis parturient montes.</a:t>
                </a:r>
              </a:p>
            </p:txBody>
          </p:sp>
          <p:cxnSp>
            <p:nvCxnSpPr>
              <p:cNvPr id="84" name="Straight Connector 43"/>
              <p:cNvCxnSpPr/>
              <p:nvPr/>
            </p:nvCxnSpPr>
            <p:spPr>
              <a:xfrm>
                <a:off x="1343513" y="4387664"/>
                <a:ext cx="180000" cy="0"/>
              </a:xfrm>
              <a:prstGeom prst="line">
                <a:avLst/>
              </a:prstGeom>
              <a:noFill/>
              <a:ln w="25400" cap="rnd" cmpd="sng" algn="ctr">
                <a:solidFill>
                  <a:srgbClr val="B5B5B5"/>
                </a:solidFill>
                <a:prstDash val="solid"/>
                <a:miter lim="800000"/>
              </a:ln>
              <a:effectLst/>
            </p:spPr>
          </p:cxnSp>
          <p:sp>
            <p:nvSpPr>
              <p:cNvPr id="85" name="TextBox 44"/>
              <p:cNvSpPr txBox="1">
                <a:spLocks/>
              </p:cNvSpPr>
              <p:nvPr/>
            </p:nvSpPr>
            <p:spPr>
              <a:xfrm rot="10800000">
                <a:off x="649288" y="4058268"/>
                <a:ext cx="1568450" cy="233897"/>
              </a:xfrm>
              <a:prstGeom prst="rect">
                <a:avLst/>
              </a:prstGeom>
              <a:noFill/>
            </p:spPr>
            <p:txBody>
              <a:bodyPr wrap="square" lIns="0" tIns="0" rIns="0" bIns="0" rtlCol="0">
                <a:spAutoFit/>
              </a:bodyPr>
              <a:lstStyle/>
              <a:p>
                <a:pPr algn="ctr" defTabSz="914400">
                  <a:defRPr/>
                </a:pPr>
                <a:r>
                  <a:rPr lang="en-US" sz="2000" b="1" kern="0" spc="-30" dirty="0">
                    <a:solidFill>
                      <a:schemeClr val="bg1"/>
                    </a:solidFill>
                    <a:latin typeface="Arial"/>
                  </a:rPr>
                  <a:t>2019</a:t>
                </a:r>
              </a:p>
            </p:txBody>
          </p:sp>
        </p:grpSp>
      </p:grpSp>
      <p:grpSp>
        <p:nvGrpSpPr>
          <p:cNvPr id="86" name="组合 85"/>
          <p:cNvGrpSpPr/>
          <p:nvPr/>
        </p:nvGrpSpPr>
        <p:grpSpPr>
          <a:xfrm>
            <a:off x="2998111" y="1706715"/>
            <a:ext cx="2065956" cy="3174977"/>
            <a:chOff x="2998111" y="1706715"/>
            <a:chExt cx="2065956" cy="3174977"/>
          </a:xfrm>
        </p:grpSpPr>
        <p:sp>
          <p:nvSpPr>
            <p:cNvPr id="87" name="Freeform 182"/>
            <p:cNvSpPr>
              <a:spLocks/>
            </p:cNvSpPr>
            <p:nvPr/>
          </p:nvSpPr>
          <p:spPr bwMode="auto">
            <a:xfrm>
              <a:off x="2998111" y="3695178"/>
              <a:ext cx="2065956" cy="1186514"/>
            </a:xfrm>
            <a:custGeom>
              <a:avLst/>
              <a:gdLst>
                <a:gd name="T0" fmla="*/ 0 w 989"/>
                <a:gd name="T1" fmla="*/ 0 h 568"/>
                <a:gd name="T2" fmla="*/ 495 w 989"/>
                <a:gd name="T3" fmla="*/ 568 h 568"/>
                <a:gd name="T4" fmla="*/ 989 w 989"/>
                <a:gd name="T5" fmla="*/ 0 h 568"/>
                <a:gd name="T6" fmla="*/ 0 w 989"/>
                <a:gd name="T7" fmla="*/ 0 h 568"/>
              </a:gdLst>
              <a:ahLst/>
              <a:cxnLst>
                <a:cxn ang="0">
                  <a:pos x="T0" y="T1"/>
                </a:cxn>
                <a:cxn ang="0">
                  <a:pos x="T2" y="T3"/>
                </a:cxn>
                <a:cxn ang="0">
                  <a:pos x="T4" y="T5"/>
                </a:cxn>
                <a:cxn ang="0">
                  <a:pos x="T6" y="T7"/>
                </a:cxn>
              </a:cxnLst>
              <a:rect l="0" t="0" r="r" b="b"/>
              <a:pathLst>
                <a:path w="989" h="568">
                  <a:moveTo>
                    <a:pt x="0" y="0"/>
                  </a:moveTo>
                  <a:lnTo>
                    <a:pt x="495" y="568"/>
                  </a:lnTo>
                  <a:lnTo>
                    <a:pt x="989" y="0"/>
                  </a:lnTo>
                  <a:lnTo>
                    <a:pt x="0" y="0"/>
                  </a:lnTo>
                  <a:close/>
                </a:path>
              </a:pathLst>
            </a:custGeom>
            <a:solidFill>
              <a:srgbClr val="B5B5B5"/>
            </a:solidFill>
            <a:ln>
              <a:noFill/>
            </a:ln>
          </p:spPr>
          <p:txBody>
            <a:bodyPr vert="horz" wrap="square" lIns="91440" tIns="45720" rIns="91440" bIns="45720" numCol="1" anchor="t" anchorCtr="0" compatLnSpc="1">
              <a:prstTxWarp prst="textNoShape">
                <a:avLst/>
              </a:prstTxWarp>
            </a:bodyPr>
            <a:lstStyle/>
            <a:p>
              <a:pPr defTabSz="914400"/>
              <a:endParaRPr lang="en-US" kern="0" spc="-30">
                <a:solidFill>
                  <a:schemeClr val="bg1"/>
                </a:solidFill>
                <a:latin typeface="Arial"/>
              </a:endParaRPr>
            </a:p>
          </p:txBody>
        </p:sp>
        <p:sp>
          <p:nvSpPr>
            <p:cNvPr id="88" name="Freeform 187"/>
            <p:cNvSpPr>
              <a:spLocks noEditPoints="1"/>
            </p:cNvSpPr>
            <p:nvPr/>
          </p:nvSpPr>
          <p:spPr bwMode="auto">
            <a:xfrm>
              <a:off x="3789817" y="3899894"/>
              <a:ext cx="480455" cy="409431"/>
            </a:xfrm>
            <a:custGeom>
              <a:avLst/>
              <a:gdLst>
                <a:gd name="T0" fmla="*/ 5 w 115"/>
                <a:gd name="T1" fmla="*/ 94 h 98"/>
                <a:gd name="T2" fmla="*/ 9 w 115"/>
                <a:gd name="T3" fmla="*/ 98 h 98"/>
                <a:gd name="T4" fmla="*/ 31 w 115"/>
                <a:gd name="T5" fmla="*/ 98 h 98"/>
                <a:gd name="T6" fmla="*/ 31 w 115"/>
                <a:gd name="T7" fmla="*/ 54 h 98"/>
                <a:gd name="T8" fmla="*/ 5 w 115"/>
                <a:gd name="T9" fmla="*/ 79 h 98"/>
                <a:gd name="T10" fmla="*/ 5 w 115"/>
                <a:gd name="T11" fmla="*/ 94 h 98"/>
                <a:gd name="T12" fmla="*/ 41 w 115"/>
                <a:gd name="T13" fmla="*/ 64 h 98"/>
                <a:gd name="T14" fmla="*/ 41 w 115"/>
                <a:gd name="T15" fmla="*/ 98 h 98"/>
                <a:gd name="T16" fmla="*/ 66 w 115"/>
                <a:gd name="T17" fmla="*/ 98 h 98"/>
                <a:gd name="T18" fmla="*/ 66 w 115"/>
                <a:gd name="T19" fmla="*/ 67 h 98"/>
                <a:gd name="T20" fmla="*/ 55 w 115"/>
                <a:gd name="T21" fmla="*/ 78 h 98"/>
                <a:gd name="T22" fmla="*/ 41 w 115"/>
                <a:gd name="T23" fmla="*/ 64 h 98"/>
                <a:gd name="T24" fmla="*/ 92 w 115"/>
                <a:gd name="T25" fmla="*/ 2 h 98"/>
                <a:gd name="T26" fmla="*/ 88 w 115"/>
                <a:gd name="T27" fmla="*/ 7 h 98"/>
                <a:gd name="T28" fmla="*/ 93 w 115"/>
                <a:gd name="T29" fmla="*/ 12 h 98"/>
                <a:gd name="T30" fmla="*/ 98 w 115"/>
                <a:gd name="T31" fmla="*/ 11 h 98"/>
                <a:gd name="T32" fmla="*/ 55 w 115"/>
                <a:gd name="T33" fmla="*/ 54 h 98"/>
                <a:gd name="T34" fmla="*/ 31 w 115"/>
                <a:gd name="T35" fmla="*/ 29 h 98"/>
                <a:gd name="T36" fmla="*/ 2 w 115"/>
                <a:gd name="T37" fmla="*/ 58 h 98"/>
                <a:gd name="T38" fmla="*/ 2 w 115"/>
                <a:gd name="T39" fmla="*/ 64 h 98"/>
                <a:gd name="T40" fmla="*/ 8 w 115"/>
                <a:gd name="T41" fmla="*/ 64 h 98"/>
                <a:gd name="T42" fmla="*/ 31 w 115"/>
                <a:gd name="T43" fmla="*/ 42 h 98"/>
                <a:gd name="T44" fmla="*/ 55 w 115"/>
                <a:gd name="T45" fmla="*/ 66 h 98"/>
                <a:gd name="T46" fmla="*/ 104 w 115"/>
                <a:gd name="T47" fmla="*/ 18 h 98"/>
                <a:gd name="T48" fmla="*/ 104 w 115"/>
                <a:gd name="T49" fmla="*/ 23 h 98"/>
                <a:gd name="T50" fmla="*/ 108 w 115"/>
                <a:gd name="T51" fmla="*/ 28 h 98"/>
                <a:gd name="T52" fmla="*/ 108 w 115"/>
                <a:gd name="T53" fmla="*/ 28 h 98"/>
                <a:gd name="T54" fmla="*/ 113 w 115"/>
                <a:gd name="T55" fmla="*/ 23 h 98"/>
                <a:gd name="T56" fmla="*/ 115 w 115"/>
                <a:gd name="T57" fmla="*/ 0 h 98"/>
                <a:gd name="T58" fmla="*/ 92 w 115"/>
                <a:gd name="T59" fmla="*/ 2 h 98"/>
                <a:gd name="T60" fmla="*/ 77 w 115"/>
                <a:gd name="T61" fmla="*/ 57 h 98"/>
                <a:gd name="T62" fmla="*/ 77 w 115"/>
                <a:gd name="T63" fmla="*/ 98 h 98"/>
                <a:gd name="T64" fmla="*/ 98 w 115"/>
                <a:gd name="T65" fmla="*/ 98 h 98"/>
                <a:gd name="T66" fmla="*/ 102 w 115"/>
                <a:gd name="T67" fmla="*/ 94 h 98"/>
                <a:gd name="T68" fmla="*/ 102 w 115"/>
                <a:gd name="T69" fmla="*/ 32 h 98"/>
                <a:gd name="T70" fmla="*/ 80 w 115"/>
                <a:gd name="T71" fmla="*/ 54 h 98"/>
                <a:gd name="T72" fmla="*/ 77 w 115"/>
                <a:gd name="T73"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98">
                  <a:moveTo>
                    <a:pt x="5" y="94"/>
                  </a:moveTo>
                  <a:cubicBezTo>
                    <a:pt x="5" y="96"/>
                    <a:pt x="7" y="98"/>
                    <a:pt x="9" y="98"/>
                  </a:cubicBezTo>
                  <a:cubicBezTo>
                    <a:pt x="31" y="98"/>
                    <a:pt x="31" y="98"/>
                    <a:pt x="31" y="98"/>
                  </a:cubicBezTo>
                  <a:cubicBezTo>
                    <a:pt x="31" y="54"/>
                    <a:pt x="31" y="54"/>
                    <a:pt x="31" y="54"/>
                  </a:cubicBezTo>
                  <a:cubicBezTo>
                    <a:pt x="5" y="79"/>
                    <a:pt x="5" y="79"/>
                    <a:pt x="5" y="79"/>
                  </a:cubicBezTo>
                  <a:lnTo>
                    <a:pt x="5" y="94"/>
                  </a:lnTo>
                  <a:close/>
                  <a:moveTo>
                    <a:pt x="41" y="64"/>
                  </a:moveTo>
                  <a:cubicBezTo>
                    <a:pt x="41" y="98"/>
                    <a:pt x="41" y="98"/>
                    <a:pt x="41" y="98"/>
                  </a:cubicBezTo>
                  <a:cubicBezTo>
                    <a:pt x="66" y="98"/>
                    <a:pt x="66" y="98"/>
                    <a:pt x="66" y="98"/>
                  </a:cubicBezTo>
                  <a:cubicBezTo>
                    <a:pt x="66" y="67"/>
                    <a:pt x="66" y="67"/>
                    <a:pt x="66" y="67"/>
                  </a:cubicBezTo>
                  <a:cubicBezTo>
                    <a:pt x="55" y="78"/>
                    <a:pt x="55" y="78"/>
                    <a:pt x="55" y="78"/>
                  </a:cubicBezTo>
                  <a:lnTo>
                    <a:pt x="41" y="64"/>
                  </a:lnTo>
                  <a:close/>
                  <a:moveTo>
                    <a:pt x="92" y="2"/>
                  </a:moveTo>
                  <a:cubicBezTo>
                    <a:pt x="89" y="3"/>
                    <a:pt x="88" y="5"/>
                    <a:pt x="88" y="7"/>
                  </a:cubicBezTo>
                  <a:cubicBezTo>
                    <a:pt x="88" y="10"/>
                    <a:pt x="90" y="12"/>
                    <a:pt x="93" y="12"/>
                  </a:cubicBezTo>
                  <a:cubicBezTo>
                    <a:pt x="98" y="11"/>
                    <a:pt x="98" y="11"/>
                    <a:pt x="98" y="11"/>
                  </a:cubicBezTo>
                  <a:cubicBezTo>
                    <a:pt x="55" y="54"/>
                    <a:pt x="55" y="54"/>
                    <a:pt x="55" y="54"/>
                  </a:cubicBezTo>
                  <a:cubicBezTo>
                    <a:pt x="31" y="29"/>
                    <a:pt x="31" y="29"/>
                    <a:pt x="31" y="29"/>
                  </a:cubicBezTo>
                  <a:cubicBezTo>
                    <a:pt x="2" y="58"/>
                    <a:pt x="2" y="58"/>
                    <a:pt x="2" y="58"/>
                  </a:cubicBezTo>
                  <a:cubicBezTo>
                    <a:pt x="0" y="59"/>
                    <a:pt x="0" y="62"/>
                    <a:pt x="2" y="64"/>
                  </a:cubicBezTo>
                  <a:cubicBezTo>
                    <a:pt x="4" y="66"/>
                    <a:pt x="6" y="66"/>
                    <a:pt x="8" y="64"/>
                  </a:cubicBezTo>
                  <a:cubicBezTo>
                    <a:pt x="31" y="42"/>
                    <a:pt x="31" y="42"/>
                    <a:pt x="31" y="42"/>
                  </a:cubicBezTo>
                  <a:cubicBezTo>
                    <a:pt x="55" y="66"/>
                    <a:pt x="55" y="66"/>
                    <a:pt x="55" y="66"/>
                  </a:cubicBezTo>
                  <a:cubicBezTo>
                    <a:pt x="104" y="18"/>
                    <a:pt x="104" y="18"/>
                    <a:pt x="104" y="18"/>
                  </a:cubicBezTo>
                  <a:cubicBezTo>
                    <a:pt x="104" y="23"/>
                    <a:pt x="104" y="23"/>
                    <a:pt x="104" y="23"/>
                  </a:cubicBezTo>
                  <a:cubicBezTo>
                    <a:pt x="104" y="25"/>
                    <a:pt x="105" y="27"/>
                    <a:pt x="108" y="28"/>
                  </a:cubicBezTo>
                  <a:cubicBezTo>
                    <a:pt x="108" y="28"/>
                    <a:pt x="108" y="28"/>
                    <a:pt x="108" y="28"/>
                  </a:cubicBezTo>
                  <a:cubicBezTo>
                    <a:pt x="111" y="28"/>
                    <a:pt x="113" y="26"/>
                    <a:pt x="113" y="23"/>
                  </a:cubicBezTo>
                  <a:cubicBezTo>
                    <a:pt x="115" y="0"/>
                    <a:pt x="115" y="0"/>
                    <a:pt x="115" y="0"/>
                  </a:cubicBezTo>
                  <a:lnTo>
                    <a:pt x="92" y="2"/>
                  </a:lnTo>
                  <a:close/>
                  <a:moveTo>
                    <a:pt x="77" y="57"/>
                  </a:moveTo>
                  <a:cubicBezTo>
                    <a:pt x="77" y="98"/>
                    <a:pt x="77" y="98"/>
                    <a:pt x="77" y="98"/>
                  </a:cubicBezTo>
                  <a:cubicBezTo>
                    <a:pt x="98" y="98"/>
                    <a:pt x="98" y="98"/>
                    <a:pt x="98" y="98"/>
                  </a:cubicBezTo>
                  <a:cubicBezTo>
                    <a:pt x="100" y="98"/>
                    <a:pt x="102" y="96"/>
                    <a:pt x="102" y="94"/>
                  </a:cubicBezTo>
                  <a:cubicBezTo>
                    <a:pt x="102" y="32"/>
                    <a:pt x="102" y="32"/>
                    <a:pt x="102" y="32"/>
                  </a:cubicBezTo>
                  <a:cubicBezTo>
                    <a:pt x="80" y="54"/>
                    <a:pt x="80" y="54"/>
                    <a:pt x="80" y="54"/>
                  </a:cubicBezTo>
                  <a:lnTo>
                    <a:pt x="77" y="5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sp>
          <p:nvSpPr>
            <p:cNvPr id="89" name="Freeform 191"/>
            <p:cNvSpPr>
              <a:spLocks noEditPoints="1"/>
            </p:cNvSpPr>
            <p:nvPr/>
          </p:nvSpPr>
          <p:spPr bwMode="auto">
            <a:xfrm>
              <a:off x="3990355" y="3319170"/>
              <a:ext cx="79379" cy="392720"/>
            </a:xfrm>
            <a:custGeom>
              <a:avLst/>
              <a:gdLst>
                <a:gd name="T0" fmla="*/ 10 w 19"/>
                <a:gd name="T1" fmla="*/ 56 h 94"/>
                <a:gd name="T2" fmla="*/ 6 w 19"/>
                <a:gd name="T3" fmla="*/ 60 h 94"/>
                <a:gd name="T4" fmla="*/ 10 w 19"/>
                <a:gd name="T5" fmla="*/ 64 h 94"/>
                <a:gd name="T6" fmla="*/ 14 w 19"/>
                <a:gd name="T7" fmla="*/ 60 h 94"/>
                <a:gd name="T8" fmla="*/ 10 w 19"/>
                <a:gd name="T9" fmla="*/ 56 h 94"/>
                <a:gd name="T10" fmla="*/ 7 w 19"/>
                <a:gd name="T11" fmla="*/ 87 h 94"/>
                <a:gd name="T12" fmla="*/ 6 w 19"/>
                <a:gd name="T13" fmla="*/ 90 h 94"/>
                <a:gd name="T14" fmla="*/ 7 w 19"/>
                <a:gd name="T15" fmla="*/ 93 h 94"/>
                <a:gd name="T16" fmla="*/ 10 w 19"/>
                <a:gd name="T17" fmla="*/ 94 h 94"/>
                <a:gd name="T18" fmla="*/ 12 w 19"/>
                <a:gd name="T19" fmla="*/ 93 h 94"/>
                <a:gd name="T20" fmla="*/ 14 w 19"/>
                <a:gd name="T21" fmla="*/ 90 h 94"/>
                <a:gd name="T22" fmla="*/ 12 w 19"/>
                <a:gd name="T23" fmla="*/ 87 h 94"/>
                <a:gd name="T24" fmla="*/ 7 w 19"/>
                <a:gd name="T25" fmla="*/ 87 h 94"/>
                <a:gd name="T26" fmla="*/ 10 w 19"/>
                <a:gd name="T27" fmla="*/ 71 h 94"/>
                <a:gd name="T28" fmla="*/ 6 w 19"/>
                <a:gd name="T29" fmla="*/ 75 h 94"/>
                <a:gd name="T30" fmla="*/ 10 w 19"/>
                <a:gd name="T31" fmla="*/ 79 h 94"/>
                <a:gd name="T32" fmla="*/ 14 w 19"/>
                <a:gd name="T33" fmla="*/ 75 h 94"/>
                <a:gd name="T34" fmla="*/ 10 w 19"/>
                <a:gd name="T35" fmla="*/ 71 h 94"/>
                <a:gd name="T36" fmla="*/ 10 w 19"/>
                <a:gd name="T37" fmla="*/ 42 h 94"/>
                <a:gd name="T38" fmla="*/ 6 w 19"/>
                <a:gd name="T39" fmla="*/ 46 h 94"/>
                <a:gd name="T40" fmla="*/ 10 w 19"/>
                <a:gd name="T41" fmla="*/ 50 h 94"/>
                <a:gd name="T42" fmla="*/ 14 w 19"/>
                <a:gd name="T43" fmla="*/ 46 h 94"/>
                <a:gd name="T44" fmla="*/ 10 w 19"/>
                <a:gd name="T45" fmla="*/ 42 h 94"/>
                <a:gd name="T46" fmla="*/ 10 w 19"/>
                <a:gd name="T47" fmla="*/ 0 h 94"/>
                <a:gd name="T48" fmla="*/ 0 w 19"/>
                <a:gd name="T49" fmla="*/ 10 h 94"/>
                <a:gd name="T50" fmla="*/ 10 w 19"/>
                <a:gd name="T51" fmla="*/ 20 h 94"/>
                <a:gd name="T52" fmla="*/ 19 w 19"/>
                <a:gd name="T53" fmla="*/ 10 h 94"/>
                <a:gd name="T54" fmla="*/ 10 w 19"/>
                <a:gd name="T55" fmla="*/ 0 h 94"/>
                <a:gd name="T56" fmla="*/ 10 w 19"/>
                <a:gd name="T57" fmla="*/ 27 h 94"/>
                <a:gd name="T58" fmla="*/ 6 w 19"/>
                <a:gd name="T59" fmla="*/ 31 h 94"/>
                <a:gd name="T60" fmla="*/ 10 w 19"/>
                <a:gd name="T61" fmla="*/ 35 h 94"/>
                <a:gd name="T62" fmla="*/ 14 w 19"/>
                <a:gd name="T63" fmla="*/ 31 h 94"/>
                <a:gd name="T64" fmla="*/ 10 w 19"/>
                <a:gd name="T65"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56"/>
                  </a:moveTo>
                  <a:cubicBezTo>
                    <a:pt x="7" y="56"/>
                    <a:pt x="6" y="58"/>
                    <a:pt x="6" y="60"/>
                  </a:cubicBezTo>
                  <a:cubicBezTo>
                    <a:pt x="6" y="63"/>
                    <a:pt x="7" y="64"/>
                    <a:pt x="10" y="64"/>
                  </a:cubicBezTo>
                  <a:cubicBezTo>
                    <a:pt x="12" y="64"/>
                    <a:pt x="14" y="63"/>
                    <a:pt x="14" y="60"/>
                  </a:cubicBezTo>
                  <a:cubicBezTo>
                    <a:pt x="14" y="58"/>
                    <a:pt x="12" y="56"/>
                    <a:pt x="10" y="56"/>
                  </a:cubicBezTo>
                  <a:close/>
                  <a:moveTo>
                    <a:pt x="7" y="87"/>
                  </a:moveTo>
                  <a:cubicBezTo>
                    <a:pt x="6" y="88"/>
                    <a:pt x="6" y="89"/>
                    <a:pt x="6" y="90"/>
                  </a:cubicBezTo>
                  <a:cubicBezTo>
                    <a:pt x="6" y="91"/>
                    <a:pt x="6" y="92"/>
                    <a:pt x="7" y="93"/>
                  </a:cubicBezTo>
                  <a:cubicBezTo>
                    <a:pt x="8" y="94"/>
                    <a:pt x="9" y="94"/>
                    <a:pt x="10" y="94"/>
                  </a:cubicBezTo>
                  <a:cubicBezTo>
                    <a:pt x="11" y="94"/>
                    <a:pt x="12" y="94"/>
                    <a:pt x="12" y="93"/>
                  </a:cubicBezTo>
                  <a:cubicBezTo>
                    <a:pt x="13" y="92"/>
                    <a:pt x="14" y="91"/>
                    <a:pt x="14" y="90"/>
                  </a:cubicBezTo>
                  <a:cubicBezTo>
                    <a:pt x="14" y="89"/>
                    <a:pt x="13" y="88"/>
                    <a:pt x="12" y="87"/>
                  </a:cubicBezTo>
                  <a:cubicBezTo>
                    <a:pt x="11" y="86"/>
                    <a:pt x="8" y="86"/>
                    <a:pt x="7" y="87"/>
                  </a:cubicBezTo>
                  <a:close/>
                  <a:moveTo>
                    <a:pt x="10" y="71"/>
                  </a:moveTo>
                  <a:cubicBezTo>
                    <a:pt x="7" y="71"/>
                    <a:pt x="6" y="73"/>
                    <a:pt x="6" y="75"/>
                  </a:cubicBezTo>
                  <a:cubicBezTo>
                    <a:pt x="6" y="78"/>
                    <a:pt x="7" y="79"/>
                    <a:pt x="10" y="79"/>
                  </a:cubicBezTo>
                  <a:cubicBezTo>
                    <a:pt x="12" y="79"/>
                    <a:pt x="14" y="78"/>
                    <a:pt x="14" y="75"/>
                  </a:cubicBezTo>
                  <a:cubicBezTo>
                    <a:pt x="14" y="73"/>
                    <a:pt x="12" y="71"/>
                    <a:pt x="10" y="71"/>
                  </a:cubicBezTo>
                  <a:close/>
                  <a:moveTo>
                    <a:pt x="10" y="42"/>
                  </a:moveTo>
                  <a:cubicBezTo>
                    <a:pt x="7" y="42"/>
                    <a:pt x="6" y="43"/>
                    <a:pt x="6" y="46"/>
                  </a:cubicBezTo>
                  <a:cubicBezTo>
                    <a:pt x="6" y="48"/>
                    <a:pt x="7" y="50"/>
                    <a:pt x="10" y="50"/>
                  </a:cubicBezTo>
                  <a:cubicBezTo>
                    <a:pt x="12" y="50"/>
                    <a:pt x="14" y="48"/>
                    <a:pt x="14" y="46"/>
                  </a:cubicBezTo>
                  <a:cubicBezTo>
                    <a:pt x="14" y="43"/>
                    <a:pt x="12" y="42"/>
                    <a:pt x="10" y="42"/>
                  </a:cubicBezTo>
                  <a:close/>
                  <a:moveTo>
                    <a:pt x="10" y="0"/>
                  </a:moveTo>
                  <a:cubicBezTo>
                    <a:pt x="4" y="0"/>
                    <a:pt x="0" y="5"/>
                    <a:pt x="0" y="10"/>
                  </a:cubicBezTo>
                  <a:cubicBezTo>
                    <a:pt x="0" y="15"/>
                    <a:pt x="4" y="20"/>
                    <a:pt x="10" y="20"/>
                  </a:cubicBezTo>
                  <a:cubicBezTo>
                    <a:pt x="15" y="20"/>
                    <a:pt x="19" y="15"/>
                    <a:pt x="19" y="10"/>
                  </a:cubicBezTo>
                  <a:cubicBezTo>
                    <a:pt x="19" y="5"/>
                    <a:pt x="15" y="0"/>
                    <a:pt x="10" y="0"/>
                  </a:cubicBezTo>
                  <a:close/>
                  <a:moveTo>
                    <a:pt x="10" y="27"/>
                  </a:moveTo>
                  <a:cubicBezTo>
                    <a:pt x="7" y="27"/>
                    <a:pt x="6" y="28"/>
                    <a:pt x="6" y="31"/>
                  </a:cubicBezTo>
                  <a:cubicBezTo>
                    <a:pt x="6" y="33"/>
                    <a:pt x="7" y="35"/>
                    <a:pt x="10" y="35"/>
                  </a:cubicBezTo>
                  <a:cubicBezTo>
                    <a:pt x="12" y="35"/>
                    <a:pt x="14" y="33"/>
                    <a:pt x="14" y="31"/>
                  </a:cubicBezTo>
                  <a:cubicBezTo>
                    <a:pt x="14" y="28"/>
                    <a:pt x="12" y="27"/>
                    <a:pt x="10" y="27"/>
                  </a:cubicBezTo>
                  <a:close/>
                </a:path>
              </a:pathLst>
            </a:custGeom>
            <a:solidFill>
              <a:srgbClr val="B5B5B5"/>
            </a:solidFill>
            <a:ln>
              <a:noFill/>
            </a:ln>
          </p:spPr>
          <p:txBody>
            <a:bodyPr vert="horz" wrap="square" lIns="91440" tIns="45720" rIns="91440" bIns="45720" numCol="1" anchor="t" anchorCtr="0" compatLnSpc="1">
              <a:prstTxWarp prst="textNoShape">
                <a:avLst/>
              </a:prstTxWarp>
            </a:bodyPr>
            <a:lstStyle/>
            <a:p>
              <a:pPr defTabSz="914400">
                <a:defRPr/>
              </a:pPr>
              <a:endParaRPr lang="en-US" kern="0" spc="-30">
                <a:solidFill>
                  <a:schemeClr val="bg1"/>
                </a:solidFill>
                <a:latin typeface="Arial"/>
              </a:endParaRPr>
            </a:p>
          </p:txBody>
        </p:sp>
        <p:grpSp>
          <p:nvGrpSpPr>
            <p:cNvPr id="90" name="Group 45"/>
            <p:cNvGrpSpPr/>
            <p:nvPr/>
          </p:nvGrpSpPr>
          <p:grpSpPr>
            <a:xfrm flipV="1">
              <a:off x="2999156" y="1706715"/>
              <a:ext cx="2063867" cy="1511136"/>
              <a:chOff x="649288" y="4058268"/>
              <a:chExt cx="1568450" cy="1148398"/>
            </a:xfrm>
          </p:grpSpPr>
          <p:sp>
            <p:nvSpPr>
              <p:cNvPr id="91" name="TextBox 46"/>
              <p:cNvSpPr txBox="1">
                <a:spLocks/>
              </p:cNvSpPr>
              <p:nvPr/>
            </p:nvSpPr>
            <p:spPr>
              <a:xfrm rot="10800000">
                <a:off x="649288" y="4660907"/>
                <a:ext cx="1568450" cy="545759"/>
              </a:xfrm>
              <a:prstGeom prst="rect">
                <a:avLst/>
              </a:prstGeom>
              <a:noFill/>
            </p:spPr>
            <p:txBody>
              <a:bodyPr wrap="square" lIns="0" tIns="0" rIns="0" bIns="0" rtlCol="0">
                <a:spAutoFit/>
              </a:bodyPr>
              <a:lstStyle/>
              <a:p>
                <a:pPr algn="ctr" defTabSz="914400">
                  <a:lnSpc>
                    <a:spcPts val="1400"/>
                  </a:lnSpc>
                  <a:defRPr/>
                </a:pPr>
                <a:r>
                  <a:rPr lang="en-US" sz="1000" kern="0" spc="-30">
                    <a:solidFill>
                      <a:schemeClr val="bg1"/>
                    </a:solidFill>
                    <a:latin typeface="Arial"/>
                  </a:rPr>
                  <a:t>Aenean commodo ligula eget dolor. Aenean massa. Cum sociis natoque penatibus et magnis dis parturient montes.</a:t>
                </a:r>
              </a:p>
            </p:txBody>
          </p:sp>
          <p:cxnSp>
            <p:nvCxnSpPr>
              <p:cNvPr id="92" name="Straight Connector 47"/>
              <p:cNvCxnSpPr/>
              <p:nvPr/>
            </p:nvCxnSpPr>
            <p:spPr>
              <a:xfrm>
                <a:off x="1343513" y="4387664"/>
                <a:ext cx="180000" cy="0"/>
              </a:xfrm>
              <a:prstGeom prst="line">
                <a:avLst/>
              </a:prstGeom>
              <a:noFill/>
              <a:ln w="25400" cap="rnd" cmpd="sng" algn="ctr">
                <a:solidFill>
                  <a:srgbClr val="B5B5B5"/>
                </a:solidFill>
                <a:prstDash val="solid"/>
                <a:miter lim="800000"/>
              </a:ln>
              <a:effectLst/>
            </p:spPr>
          </p:cxnSp>
          <p:sp>
            <p:nvSpPr>
              <p:cNvPr id="93" name="TextBox 48"/>
              <p:cNvSpPr txBox="1">
                <a:spLocks/>
              </p:cNvSpPr>
              <p:nvPr/>
            </p:nvSpPr>
            <p:spPr>
              <a:xfrm rot="10800000">
                <a:off x="649288" y="4058268"/>
                <a:ext cx="1568450" cy="233897"/>
              </a:xfrm>
              <a:prstGeom prst="rect">
                <a:avLst/>
              </a:prstGeom>
              <a:noFill/>
            </p:spPr>
            <p:txBody>
              <a:bodyPr wrap="square" lIns="0" tIns="0" rIns="0" bIns="0" rtlCol="0">
                <a:spAutoFit/>
              </a:bodyPr>
              <a:lstStyle/>
              <a:p>
                <a:pPr algn="ctr" defTabSz="914400"/>
                <a:r>
                  <a:rPr lang="en-US" sz="2000" b="1" kern="0" spc="-30" dirty="0">
                    <a:solidFill>
                      <a:schemeClr val="bg1"/>
                    </a:solidFill>
                    <a:latin typeface="Arial"/>
                  </a:rPr>
                  <a:t>2017</a:t>
                </a:r>
              </a:p>
            </p:txBody>
          </p:sp>
        </p:grpSp>
      </p:grpSp>
    </p:spTree>
    <p:extLst>
      <p:ext uri="{BB962C8B-B14F-4D97-AF65-F5344CB8AC3E}">
        <p14:creationId xmlns:p14="http://schemas.microsoft.com/office/powerpoint/2010/main" val="2626954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500"/>
                                        <p:tgtEl>
                                          <p:spTgt spid="86"/>
                                        </p:tgtEl>
                                      </p:cBhvr>
                                    </p:animEffect>
                                    <p:anim calcmode="lin" valueType="num">
                                      <p:cBhvr>
                                        <p:cTn id="13" dur="500" fill="hold"/>
                                        <p:tgtEl>
                                          <p:spTgt spid="86"/>
                                        </p:tgtEl>
                                        <p:attrNameLst>
                                          <p:attrName>ppt_x</p:attrName>
                                        </p:attrNameLst>
                                      </p:cBhvr>
                                      <p:tavLst>
                                        <p:tav tm="0">
                                          <p:val>
                                            <p:strVal val="#ppt_x"/>
                                          </p:val>
                                        </p:tav>
                                        <p:tav tm="100000">
                                          <p:val>
                                            <p:strVal val="#ppt_x"/>
                                          </p:val>
                                        </p:tav>
                                      </p:tavLst>
                                    </p:anim>
                                    <p:anim calcmode="lin" valueType="num">
                                      <p:cBhvr>
                                        <p:cTn id="14" dur="500" fill="hold"/>
                                        <p:tgtEl>
                                          <p:spTgt spid="8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20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anim calcmode="lin" valueType="num">
                                      <p:cBhvr>
                                        <p:cTn id="18" dur="500" fill="hold"/>
                                        <p:tgtEl>
                                          <p:spTgt spid="62"/>
                                        </p:tgtEl>
                                        <p:attrNameLst>
                                          <p:attrName>ppt_x</p:attrName>
                                        </p:attrNameLst>
                                      </p:cBhvr>
                                      <p:tavLst>
                                        <p:tav tm="0">
                                          <p:val>
                                            <p:strVal val="#ppt_x"/>
                                          </p:val>
                                        </p:tav>
                                        <p:tav tm="100000">
                                          <p:val>
                                            <p:strVal val="#ppt_x"/>
                                          </p:val>
                                        </p:tav>
                                      </p:tavLst>
                                    </p:anim>
                                    <p:anim calcmode="lin" valueType="num">
                                      <p:cBhvr>
                                        <p:cTn id="19" dur="500" fill="hold"/>
                                        <p:tgtEl>
                                          <p:spTgt spid="6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anim calcmode="lin" valueType="num">
                                      <p:cBhvr>
                                        <p:cTn id="23" dur="500" fill="hold"/>
                                        <p:tgtEl>
                                          <p:spTgt spid="78"/>
                                        </p:tgtEl>
                                        <p:attrNameLst>
                                          <p:attrName>ppt_x</p:attrName>
                                        </p:attrNameLst>
                                      </p:cBhvr>
                                      <p:tavLst>
                                        <p:tav tm="0">
                                          <p:val>
                                            <p:strVal val="#ppt_x"/>
                                          </p:val>
                                        </p:tav>
                                        <p:tav tm="100000">
                                          <p:val>
                                            <p:strVal val="#ppt_x"/>
                                          </p:val>
                                        </p:tav>
                                      </p:tavLst>
                                    </p:anim>
                                    <p:anim calcmode="lin" valueType="num">
                                      <p:cBhvr>
                                        <p:cTn id="24" dur="500" fill="hold"/>
                                        <p:tgtEl>
                                          <p:spTgt spid="7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anim calcmode="lin" valueType="num">
                                      <p:cBhvr>
                                        <p:cTn id="28" dur="500" fill="hold"/>
                                        <p:tgtEl>
                                          <p:spTgt spid="70"/>
                                        </p:tgtEl>
                                        <p:attrNameLst>
                                          <p:attrName>ppt_x</p:attrName>
                                        </p:attrNameLst>
                                      </p:cBhvr>
                                      <p:tavLst>
                                        <p:tav tm="0">
                                          <p:val>
                                            <p:strVal val="#ppt_x"/>
                                          </p:val>
                                        </p:tav>
                                        <p:tav tm="100000">
                                          <p:val>
                                            <p:strVal val="#ppt_x"/>
                                          </p:val>
                                        </p:tav>
                                      </p:tavLst>
                                    </p:anim>
                                    <p:anim calcmode="lin" valueType="num">
                                      <p:cBhvr>
                                        <p:cTn id="29"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02</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lgn="ct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完成情况</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583467" y="763298"/>
            <a:ext cx="1639424"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ACCOMPLISHMENT</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0" name="表格 39"/>
          <p:cNvGraphicFramePr>
            <a:graphicFrameLocks noGrp="1"/>
          </p:cNvGraphicFramePr>
          <p:nvPr>
            <p:extLst>
              <p:ext uri="{D42A27DB-BD31-4B8C-83A1-F6EECF244321}">
                <p14:modId xmlns:p14="http://schemas.microsoft.com/office/powerpoint/2010/main" val="1878125826"/>
              </p:ext>
            </p:extLst>
          </p:nvPr>
        </p:nvGraphicFramePr>
        <p:xfrm>
          <a:off x="759504" y="1941156"/>
          <a:ext cx="10672993" cy="3278566"/>
        </p:xfrm>
        <a:graphic>
          <a:graphicData uri="http://schemas.openxmlformats.org/drawingml/2006/table">
            <a:tbl>
              <a:tblPr firstRow="1" bandRow="1">
                <a:effectLst>
                  <a:outerShdw blurRad="190500" dist="38100" dir="2700000" algn="tl" rotWithShape="0">
                    <a:prstClr val="black">
                      <a:alpha val="27000"/>
                    </a:prstClr>
                  </a:outerShdw>
                </a:effectLst>
              </a:tblPr>
              <a:tblGrid>
                <a:gridCol w="1124797">
                  <a:extLst>
                    <a:ext uri="{9D8B030D-6E8A-4147-A177-3AD203B41FA5}">
                      <a16:colId xmlns:a16="http://schemas.microsoft.com/office/drawing/2014/main" xmlns="" val="20000"/>
                    </a:ext>
                  </a:extLst>
                </a:gridCol>
                <a:gridCol w="795683">
                  <a:extLst>
                    <a:ext uri="{9D8B030D-6E8A-4147-A177-3AD203B41FA5}">
                      <a16:colId xmlns:a16="http://schemas.microsoft.com/office/drawing/2014/main" xmlns="" val="20001"/>
                    </a:ext>
                  </a:extLst>
                </a:gridCol>
                <a:gridCol w="795683">
                  <a:extLst>
                    <a:ext uri="{9D8B030D-6E8A-4147-A177-3AD203B41FA5}">
                      <a16:colId xmlns:a16="http://schemas.microsoft.com/office/drawing/2014/main" xmlns="" val="20002"/>
                    </a:ext>
                  </a:extLst>
                </a:gridCol>
                <a:gridCol w="795683">
                  <a:extLst>
                    <a:ext uri="{9D8B030D-6E8A-4147-A177-3AD203B41FA5}">
                      <a16:colId xmlns:a16="http://schemas.microsoft.com/office/drawing/2014/main" xmlns="" val="20003"/>
                    </a:ext>
                  </a:extLst>
                </a:gridCol>
                <a:gridCol w="795683">
                  <a:extLst>
                    <a:ext uri="{9D8B030D-6E8A-4147-A177-3AD203B41FA5}">
                      <a16:colId xmlns:a16="http://schemas.microsoft.com/office/drawing/2014/main" xmlns="" val="20004"/>
                    </a:ext>
                  </a:extLst>
                </a:gridCol>
                <a:gridCol w="795683">
                  <a:extLst>
                    <a:ext uri="{9D8B030D-6E8A-4147-A177-3AD203B41FA5}">
                      <a16:colId xmlns:a16="http://schemas.microsoft.com/office/drawing/2014/main" xmlns="" val="20005"/>
                    </a:ext>
                  </a:extLst>
                </a:gridCol>
                <a:gridCol w="795683">
                  <a:extLst>
                    <a:ext uri="{9D8B030D-6E8A-4147-A177-3AD203B41FA5}">
                      <a16:colId xmlns:a16="http://schemas.microsoft.com/office/drawing/2014/main" xmlns="" val="20006"/>
                    </a:ext>
                  </a:extLst>
                </a:gridCol>
                <a:gridCol w="795683">
                  <a:extLst>
                    <a:ext uri="{9D8B030D-6E8A-4147-A177-3AD203B41FA5}">
                      <a16:colId xmlns:a16="http://schemas.microsoft.com/office/drawing/2014/main" xmlns="" val="20007"/>
                    </a:ext>
                  </a:extLst>
                </a:gridCol>
                <a:gridCol w="795683">
                  <a:extLst>
                    <a:ext uri="{9D8B030D-6E8A-4147-A177-3AD203B41FA5}">
                      <a16:colId xmlns:a16="http://schemas.microsoft.com/office/drawing/2014/main" xmlns="" val="20008"/>
                    </a:ext>
                  </a:extLst>
                </a:gridCol>
                <a:gridCol w="795683">
                  <a:extLst>
                    <a:ext uri="{9D8B030D-6E8A-4147-A177-3AD203B41FA5}">
                      <a16:colId xmlns:a16="http://schemas.microsoft.com/office/drawing/2014/main" xmlns="" val="20009"/>
                    </a:ext>
                  </a:extLst>
                </a:gridCol>
                <a:gridCol w="795683">
                  <a:extLst>
                    <a:ext uri="{9D8B030D-6E8A-4147-A177-3AD203B41FA5}">
                      <a16:colId xmlns:a16="http://schemas.microsoft.com/office/drawing/2014/main" xmlns="" val="20010"/>
                    </a:ext>
                  </a:extLst>
                </a:gridCol>
                <a:gridCol w="795683">
                  <a:extLst>
                    <a:ext uri="{9D8B030D-6E8A-4147-A177-3AD203B41FA5}">
                      <a16:colId xmlns:a16="http://schemas.microsoft.com/office/drawing/2014/main" xmlns="" val="20011"/>
                    </a:ext>
                  </a:extLst>
                </a:gridCol>
                <a:gridCol w="795683">
                  <a:extLst>
                    <a:ext uri="{9D8B030D-6E8A-4147-A177-3AD203B41FA5}">
                      <a16:colId xmlns:a16="http://schemas.microsoft.com/office/drawing/2014/main" xmlns="" val="20012"/>
                    </a:ext>
                  </a:extLst>
                </a:gridCol>
              </a:tblGrid>
              <a:tr h="698710">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a:endParaRPr lang="zh-CN" altLang="en-US" sz="1800" b="0" dirty="0">
                        <a:solidFill>
                          <a:schemeClr val="bg1"/>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Jan</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Feb</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Mar</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Apr</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May</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June</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July</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Aug</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Sept</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Oct</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Nov</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tc>
                  <a:txBody>
                    <a:bodyPr/>
                    <a:lstStyle>
                      <a:lvl1pPr marL="0" algn="l" defTabSz="1219170" rtl="0" eaLnBrk="1" latinLnBrk="0" hangingPunct="1">
                        <a:defRPr sz="2400" b="1" kern="1200">
                          <a:solidFill>
                            <a:schemeClr val="lt1"/>
                          </a:solidFill>
                          <a:latin typeface="Segoe UI"/>
                          <a:ea typeface="微软雅黑"/>
                        </a:defRPr>
                      </a:lvl1pPr>
                      <a:lvl2pPr marL="609585" algn="l" defTabSz="1219170" rtl="0" eaLnBrk="1" latinLnBrk="0" hangingPunct="1">
                        <a:defRPr sz="2400" b="1" kern="1200">
                          <a:solidFill>
                            <a:schemeClr val="lt1"/>
                          </a:solidFill>
                          <a:latin typeface="Segoe UI"/>
                          <a:ea typeface="微软雅黑"/>
                        </a:defRPr>
                      </a:lvl2pPr>
                      <a:lvl3pPr marL="1219170" algn="l" defTabSz="1219170" rtl="0" eaLnBrk="1" latinLnBrk="0" hangingPunct="1">
                        <a:defRPr sz="2400" b="1" kern="1200">
                          <a:solidFill>
                            <a:schemeClr val="lt1"/>
                          </a:solidFill>
                          <a:latin typeface="Segoe UI"/>
                          <a:ea typeface="微软雅黑"/>
                        </a:defRPr>
                      </a:lvl3pPr>
                      <a:lvl4pPr marL="1828754" algn="l" defTabSz="1219170" rtl="0" eaLnBrk="1" latinLnBrk="0" hangingPunct="1">
                        <a:defRPr sz="2400" b="1" kern="1200">
                          <a:solidFill>
                            <a:schemeClr val="lt1"/>
                          </a:solidFill>
                          <a:latin typeface="Segoe UI"/>
                          <a:ea typeface="微软雅黑"/>
                        </a:defRPr>
                      </a:lvl4pPr>
                      <a:lvl5pPr marL="2438339" algn="l" defTabSz="1219170" rtl="0" eaLnBrk="1" latinLnBrk="0" hangingPunct="1">
                        <a:defRPr sz="2400" b="1" kern="1200">
                          <a:solidFill>
                            <a:schemeClr val="lt1"/>
                          </a:solidFill>
                          <a:latin typeface="Segoe UI"/>
                          <a:ea typeface="微软雅黑"/>
                        </a:defRPr>
                      </a:lvl5pPr>
                      <a:lvl6pPr marL="3047924" algn="l" defTabSz="1219170" rtl="0" eaLnBrk="1" latinLnBrk="0" hangingPunct="1">
                        <a:defRPr sz="2400" b="1" kern="1200">
                          <a:solidFill>
                            <a:schemeClr val="lt1"/>
                          </a:solidFill>
                          <a:latin typeface="Segoe UI"/>
                          <a:ea typeface="微软雅黑"/>
                        </a:defRPr>
                      </a:lvl6pPr>
                      <a:lvl7pPr marL="3657509" algn="l" defTabSz="1219170" rtl="0" eaLnBrk="1" latinLnBrk="0" hangingPunct="1">
                        <a:defRPr sz="2400" b="1" kern="1200">
                          <a:solidFill>
                            <a:schemeClr val="lt1"/>
                          </a:solidFill>
                          <a:latin typeface="Segoe UI"/>
                          <a:ea typeface="微软雅黑"/>
                        </a:defRPr>
                      </a:lvl7pPr>
                      <a:lvl8pPr marL="4267093" algn="l" defTabSz="1219170" rtl="0" eaLnBrk="1" latinLnBrk="0" hangingPunct="1">
                        <a:defRPr sz="2400" b="1" kern="1200">
                          <a:solidFill>
                            <a:schemeClr val="lt1"/>
                          </a:solidFill>
                          <a:latin typeface="Segoe UI"/>
                          <a:ea typeface="微软雅黑"/>
                        </a:defRPr>
                      </a:lvl8pPr>
                      <a:lvl9pPr marL="4876678" algn="l" defTabSz="1219170" rtl="0" eaLnBrk="1" latinLnBrk="0" hangingPunct="1">
                        <a:defRPr sz="2400" b="1" kern="1200">
                          <a:solidFill>
                            <a:schemeClr val="lt1"/>
                          </a:solidFill>
                          <a:latin typeface="Segoe UI"/>
                          <a:ea typeface="微软雅黑"/>
                        </a:defRPr>
                      </a:lvl9pPr>
                    </a:lstStyle>
                    <a:p>
                      <a:pPr algn="ctr" fontAlgn="ctr"/>
                      <a:r>
                        <a:rPr lang="en-US" sz="1800" b="0" u="none" strike="noStrike" dirty="0">
                          <a:solidFill>
                            <a:schemeClr val="bg1"/>
                          </a:solidFill>
                          <a:effectLst/>
                          <a:latin typeface="+mj-lt"/>
                        </a:rPr>
                        <a:t>Dec</a:t>
                      </a:r>
                      <a:endParaRPr lang="en-US" sz="1800" b="0" i="0" u="none" strike="noStrike" dirty="0">
                        <a:solidFill>
                          <a:schemeClr val="bg1"/>
                        </a:solidFill>
                        <a:effectLst/>
                        <a:latin typeface="+mj-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96754A"/>
                    </a:solidFill>
                  </a:tcPr>
                </a:tc>
                <a:extLst>
                  <a:ext uri="{0D108BD9-81ED-4DB2-BD59-A6C34878D82A}">
                    <a16:rowId xmlns:a16="http://schemas.microsoft.com/office/drawing/2014/main" xmlns="" val="10000"/>
                  </a:ext>
                </a:extLst>
              </a:tr>
              <a:tr h="644964">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r>
                        <a:rPr lang="en-US" altLang="zh-CN" sz="1600" b="0" dirty="0">
                          <a:solidFill>
                            <a:srgbClr val="96754A"/>
                          </a:solidFill>
                        </a:rPr>
                        <a:t>PLAN</a:t>
                      </a:r>
                      <a:r>
                        <a:rPr lang="en-US" altLang="zh-CN" sz="1600" b="1" baseline="0" dirty="0">
                          <a:solidFill>
                            <a:srgbClr val="96754A"/>
                          </a:solidFill>
                        </a:rPr>
                        <a:t> A</a:t>
                      </a:r>
                      <a:endParaRPr lang="zh-CN" altLang="en-US" sz="1600" b="1"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r>
                        <a:rPr lang="zh-CN" altLang="en-US" sz="2000" dirty="0">
                          <a:solidFill>
                            <a:srgbClr val="96754A"/>
                          </a:solidFill>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1"/>
                  </a:ext>
                </a:extLst>
              </a:tr>
              <a:tr h="644964">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r>
                        <a:rPr lang="en-US" altLang="zh-CN" sz="1600" b="0" dirty="0">
                          <a:solidFill>
                            <a:srgbClr val="96754A"/>
                          </a:solidFill>
                        </a:rPr>
                        <a:t>PLAN</a:t>
                      </a:r>
                      <a:r>
                        <a:rPr lang="en-US" altLang="zh-CN" sz="1600" b="1" baseline="0" dirty="0">
                          <a:solidFill>
                            <a:srgbClr val="96754A"/>
                          </a:solidFill>
                        </a:rPr>
                        <a:t> B</a:t>
                      </a:r>
                      <a:endParaRPr lang="zh-CN" altLang="en-US" sz="1600" b="1"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2"/>
                  </a:ext>
                </a:extLst>
              </a:tr>
              <a:tr h="644964">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r>
                        <a:rPr lang="en-US" altLang="zh-CN" sz="1600" b="0" dirty="0">
                          <a:solidFill>
                            <a:srgbClr val="96754A"/>
                          </a:solidFill>
                        </a:rPr>
                        <a:t>PLAN</a:t>
                      </a:r>
                      <a:r>
                        <a:rPr lang="en-US" altLang="zh-CN" sz="1600" b="1" baseline="0" dirty="0">
                          <a:solidFill>
                            <a:srgbClr val="96754A"/>
                          </a:solidFill>
                        </a:rPr>
                        <a:t> C</a:t>
                      </a:r>
                      <a:endParaRPr lang="zh-CN" altLang="en-US" sz="1600" b="1"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3"/>
                  </a:ext>
                </a:extLst>
              </a:tr>
              <a:tr h="644964">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r>
                        <a:rPr lang="en-US" altLang="zh-CN" sz="1600" b="0" dirty="0">
                          <a:solidFill>
                            <a:srgbClr val="96754A"/>
                          </a:solidFill>
                        </a:rPr>
                        <a:t>PLAN</a:t>
                      </a:r>
                      <a:r>
                        <a:rPr lang="en-US" altLang="zh-CN" sz="1600" b="1" baseline="0" dirty="0">
                          <a:solidFill>
                            <a:srgbClr val="96754A"/>
                          </a:solidFill>
                        </a:rPr>
                        <a:t> D</a:t>
                      </a:r>
                      <a:endParaRPr lang="zh-CN" altLang="en-US" sz="1600" b="1"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marL="0" marR="0" indent="0" algn="ctr" defTabSz="1219170" rtl="0" eaLnBrk="1" fontAlgn="auto" latinLnBrk="0" hangingPunct="1">
                        <a:lnSpc>
                          <a:spcPct val="100000"/>
                        </a:lnSpc>
                        <a:spcBef>
                          <a:spcPts val="0"/>
                        </a:spcBef>
                        <a:spcAft>
                          <a:spcPts val="0"/>
                        </a:spcAft>
                        <a:buClrTx/>
                        <a:buSzTx/>
                        <a:buFontTx/>
                        <a:buNone/>
                        <a:tabLst/>
                        <a:defRPr/>
                      </a:pPr>
                      <a:r>
                        <a:rPr lang="zh-CN" altLang="en-US" sz="2000" kern="1200" dirty="0">
                          <a:solidFill>
                            <a:srgbClr val="96754A"/>
                          </a:solidFill>
                          <a:latin typeface="Segoe UI"/>
                          <a:ea typeface="微软雅黑"/>
                          <a:cs typeface="+mn-cs"/>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rgbClr val="96754A"/>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170" rtl="0" eaLnBrk="1" latinLnBrk="0" hangingPunct="1">
                        <a:defRPr sz="2400" kern="1200">
                          <a:solidFill>
                            <a:schemeClr val="dk1"/>
                          </a:solidFill>
                          <a:latin typeface="Segoe UI"/>
                          <a:ea typeface="微软雅黑"/>
                        </a:defRPr>
                      </a:lvl1pPr>
                      <a:lvl2pPr marL="609585" algn="l" defTabSz="1219170" rtl="0" eaLnBrk="1" latinLnBrk="0" hangingPunct="1">
                        <a:defRPr sz="2400" kern="1200">
                          <a:solidFill>
                            <a:schemeClr val="dk1"/>
                          </a:solidFill>
                          <a:latin typeface="Segoe UI"/>
                          <a:ea typeface="微软雅黑"/>
                        </a:defRPr>
                      </a:lvl2pPr>
                      <a:lvl3pPr marL="1219170" algn="l" defTabSz="1219170" rtl="0" eaLnBrk="1" latinLnBrk="0" hangingPunct="1">
                        <a:defRPr sz="2400" kern="1200">
                          <a:solidFill>
                            <a:schemeClr val="dk1"/>
                          </a:solidFill>
                          <a:latin typeface="Segoe UI"/>
                          <a:ea typeface="微软雅黑"/>
                        </a:defRPr>
                      </a:lvl3pPr>
                      <a:lvl4pPr marL="1828754" algn="l" defTabSz="1219170" rtl="0" eaLnBrk="1" latinLnBrk="0" hangingPunct="1">
                        <a:defRPr sz="2400" kern="1200">
                          <a:solidFill>
                            <a:schemeClr val="dk1"/>
                          </a:solidFill>
                          <a:latin typeface="Segoe UI"/>
                          <a:ea typeface="微软雅黑"/>
                        </a:defRPr>
                      </a:lvl4pPr>
                      <a:lvl5pPr marL="2438339" algn="l" defTabSz="1219170" rtl="0" eaLnBrk="1" latinLnBrk="0" hangingPunct="1">
                        <a:defRPr sz="2400" kern="1200">
                          <a:solidFill>
                            <a:schemeClr val="dk1"/>
                          </a:solidFill>
                          <a:latin typeface="Segoe UI"/>
                          <a:ea typeface="微软雅黑"/>
                        </a:defRPr>
                      </a:lvl5pPr>
                      <a:lvl6pPr marL="3047924" algn="l" defTabSz="1219170" rtl="0" eaLnBrk="1" latinLnBrk="0" hangingPunct="1">
                        <a:defRPr sz="2400" kern="1200">
                          <a:solidFill>
                            <a:schemeClr val="dk1"/>
                          </a:solidFill>
                          <a:latin typeface="Segoe UI"/>
                          <a:ea typeface="微软雅黑"/>
                        </a:defRPr>
                      </a:lvl6pPr>
                      <a:lvl7pPr marL="3657509" algn="l" defTabSz="1219170" rtl="0" eaLnBrk="1" latinLnBrk="0" hangingPunct="1">
                        <a:defRPr sz="2400" kern="1200">
                          <a:solidFill>
                            <a:schemeClr val="dk1"/>
                          </a:solidFill>
                          <a:latin typeface="Segoe UI"/>
                          <a:ea typeface="微软雅黑"/>
                        </a:defRPr>
                      </a:lvl7pPr>
                      <a:lvl8pPr marL="4267093" algn="l" defTabSz="1219170" rtl="0" eaLnBrk="1" latinLnBrk="0" hangingPunct="1">
                        <a:defRPr sz="2400" kern="1200">
                          <a:solidFill>
                            <a:schemeClr val="dk1"/>
                          </a:solidFill>
                          <a:latin typeface="Segoe UI"/>
                          <a:ea typeface="微软雅黑"/>
                        </a:defRPr>
                      </a:lvl8pPr>
                      <a:lvl9pPr marL="4876678" algn="l" defTabSz="1219170" rtl="0" eaLnBrk="1" latinLnBrk="0" hangingPunct="1">
                        <a:defRPr sz="2400" kern="1200">
                          <a:solidFill>
                            <a:schemeClr val="dk1"/>
                          </a:solidFill>
                          <a:latin typeface="Segoe UI"/>
                          <a:ea typeface="微软雅黑"/>
                        </a:defRPr>
                      </a:lvl9pPr>
                    </a:lstStyle>
                    <a:p>
                      <a:pPr algn="ctr"/>
                      <a:endParaRPr lang="zh-CN" altLang="en-US" sz="20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4"/>
                  </a:ext>
                </a:extLst>
              </a:tr>
            </a:tbl>
          </a:graphicData>
        </a:graphic>
      </p:graphicFrame>
      <p:sp>
        <p:nvSpPr>
          <p:cNvPr id="41" name="矩形 40"/>
          <p:cNvSpPr/>
          <p:nvPr/>
        </p:nvSpPr>
        <p:spPr>
          <a:xfrm>
            <a:off x="1209880" y="5431848"/>
            <a:ext cx="9772240" cy="752514"/>
          </a:xfrm>
          <a:prstGeom prst="rect">
            <a:avLst/>
          </a:prstGeom>
        </p:spPr>
        <p:txBody>
          <a:bodyPr wrap="square">
            <a:spAutoFit/>
          </a:bodyPr>
          <a:lstStyle/>
          <a:p>
            <a:pPr algn="ctr">
              <a:lnSpc>
                <a:spcPct val="130000"/>
              </a:lnSpc>
              <a:spcBef>
                <a:spcPts val="600"/>
              </a:spcBef>
            </a:pPr>
            <a:r>
              <a:rPr lang="en-US" altLang="zh-CN" sz="1100" dirty="0">
                <a:solidFill>
                  <a:schemeClr val="bg1"/>
                </a:solidFill>
                <a:latin typeface="Segoe UI"/>
                <a:ea typeface="微软雅黑"/>
              </a:rPr>
              <a:t>Lorem ipsum dolor sit </a:t>
            </a:r>
            <a:r>
              <a:rPr lang="en-US" altLang="zh-CN" sz="1100" dirty="0" err="1">
                <a:solidFill>
                  <a:schemeClr val="bg1"/>
                </a:solidFill>
                <a:latin typeface="Segoe UI"/>
                <a:ea typeface="微软雅黑"/>
              </a:rPr>
              <a:t>amet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consectetur</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adipisicing</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elit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sed</a:t>
            </a:r>
            <a:r>
              <a:rPr lang="en-US" altLang="zh-CN" sz="1100" dirty="0">
                <a:solidFill>
                  <a:schemeClr val="bg1"/>
                </a:solidFill>
                <a:latin typeface="Segoe UI"/>
                <a:ea typeface="微软雅黑"/>
              </a:rPr>
              <a:t> do </a:t>
            </a:r>
            <a:r>
              <a:rPr lang="en-US" altLang="zh-CN" sz="1100" dirty="0" err="1">
                <a:solidFill>
                  <a:schemeClr val="bg1"/>
                </a:solidFill>
                <a:latin typeface="Segoe UI"/>
                <a:ea typeface="微软雅黑"/>
              </a:rPr>
              <a:t>eiusmod</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tempor</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incididunt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ut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labore</a:t>
            </a:r>
            <a:r>
              <a:rPr lang="en-US" altLang="zh-CN" sz="1100" dirty="0">
                <a:solidFill>
                  <a:schemeClr val="bg1"/>
                </a:solidFill>
                <a:latin typeface="Segoe UI"/>
                <a:ea typeface="微软雅黑"/>
              </a:rPr>
              <a:t> et </a:t>
            </a:r>
            <a:r>
              <a:rPr lang="en-US" altLang="zh-CN" sz="1100" dirty="0" err="1">
                <a:solidFill>
                  <a:schemeClr val="bg1"/>
                </a:solidFill>
                <a:latin typeface="Segoe UI"/>
                <a:ea typeface="微软雅黑"/>
              </a:rPr>
              <a:t>dolore</a:t>
            </a:r>
            <a:r>
              <a:rPr lang="en-US" altLang="zh-CN" sz="1100" dirty="0">
                <a:solidFill>
                  <a:schemeClr val="bg1"/>
                </a:solidFill>
                <a:latin typeface="Segoe UI"/>
                <a:ea typeface="微软雅黑"/>
              </a:rPr>
              <a:t> magna </a:t>
            </a:r>
            <a:r>
              <a:rPr lang="en-US" altLang="zh-CN" sz="1100" dirty="0" err="1">
                <a:solidFill>
                  <a:schemeClr val="bg1"/>
                </a:solidFill>
                <a:latin typeface="Segoe UI"/>
                <a:ea typeface="微软雅黑"/>
              </a:rPr>
              <a:t>aliqua</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Ut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enim</a:t>
            </a:r>
            <a:r>
              <a:rPr lang="en-US" altLang="zh-CN" sz="1100" dirty="0">
                <a:solidFill>
                  <a:schemeClr val="bg1"/>
                </a:solidFill>
                <a:latin typeface="Segoe UI"/>
                <a:ea typeface="微软雅黑"/>
              </a:rPr>
              <a:t> ad minim </a:t>
            </a:r>
            <a:r>
              <a:rPr lang="en-US" altLang="zh-CN" sz="1100" dirty="0" err="1">
                <a:solidFill>
                  <a:schemeClr val="bg1"/>
                </a:solidFill>
                <a:latin typeface="Segoe UI"/>
                <a:ea typeface="微软雅黑"/>
              </a:rPr>
              <a:t>veniam</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quis</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nostrud</a:t>
            </a:r>
            <a:r>
              <a:rPr lang="en-US" altLang="zh-CN" sz="1100" dirty="0">
                <a:solidFill>
                  <a:schemeClr val="bg1"/>
                </a:solidFill>
                <a:latin typeface="Segoe UI"/>
                <a:ea typeface="微软雅黑"/>
              </a:rPr>
              <a:t> exercitation </a:t>
            </a:r>
            <a:r>
              <a:rPr lang="en-US" altLang="zh-CN" sz="1100" dirty="0" err="1">
                <a:solidFill>
                  <a:schemeClr val="bg1"/>
                </a:solidFill>
                <a:latin typeface="Segoe UI"/>
                <a:ea typeface="微软雅黑"/>
              </a:rPr>
              <a:t>ullamco</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laboris</a:t>
            </a:r>
            <a:r>
              <a:rPr lang="en-US" altLang="zh-CN" sz="1100" dirty="0">
                <a:solidFill>
                  <a:schemeClr val="bg1"/>
                </a:solidFill>
                <a:latin typeface="Segoe UI"/>
                <a:ea typeface="微软雅黑"/>
              </a:rPr>
              <a:t> nisi </a:t>
            </a:r>
            <a:r>
              <a:rPr lang="en-US" altLang="zh-CN" sz="1100" dirty="0" err="1">
                <a:solidFill>
                  <a:schemeClr val="bg1"/>
                </a:solidFill>
                <a:latin typeface="Segoe UI"/>
                <a:ea typeface="微软雅黑"/>
              </a:rPr>
              <a:t>ut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aliquip</a:t>
            </a:r>
            <a:r>
              <a:rPr lang="en-US" altLang="zh-CN" sz="1100" dirty="0">
                <a:solidFill>
                  <a:schemeClr val="bg1"/>
                </a:solidFill>
                <a:latin typeface="Segoe UI"/>
                <a:ea typeface="微软雅黑"/>
              </a:rPr>
              <a:t> ex </a:t>
            </a:r>
            <a:r>
              <a:rPr lang="en-US" altLang="zh-CN" sz="1100" dirty="0" err="1">
                <a:solidFill>
                  <a:schemeClr val="bg1"/>
                </a:solidFill>
                <a:latin typeface="Segoe UI"/>
                <a:ea typeface="微软雅黑"/>
              </a:rPr>
              <a:t>ea</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commodo</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consequat</a:t>
            </a:r>
            <a:r>
              <a:rPr lang="en-US" altLang="zh-CN" sz="1100" dirty="0">
                <a:solidFill>
                  <a:schemeClr val="bg1"/>
                </a:solidFill>
                <a:latin typeface="Segoe UI"/>
                <a:ea typeface="微软雅黑"/>
              </a:rPr>
              <a:t>. Duis </a:t>
            </a:r>
            <a:r>
              <a:rPr lang="en-US" altLang="zh-CN" sz="1100" dirty="0" err="1">
                <a:solidFill>
                  <a:schemeClr val="bg1"/>
                </a:solidFill>
                <a:latin typeface="Segoe UI"/>
                <a:ea typeface="微软雅黑"/>
              </a:rPr>
              <a:t>aute</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irure</a:t>
            </a:r>
            <a:r>
              <a:rPr lang="en-US" altLang="zh-CN" sz="1100" dirty="0">
                <a:solidFill>
                  <a:schemeClr val="bg1"/>
                </a:solidFill>
                <a:latin typeface="Segoe UI"/>
                <a:ea typeface="微软雅黑"/>
              </a:rPr>
              <a:t> dolor in </a:t>
            </a:r>
            <a:r>
              <a:rPr lang="en-US" altLang="zh-CN" sz="1100" dirty="0" err="1">
                <a:solidFill>
                  <a:schemeClr val="bg1"/>
                </a:solidFill>
                <a:latin typeface="Segoe UI"/>
                <a:ea typeface="微软雅黑"/>
              </a:rPr>
              <a:t>reprehenderit</a:t>
            </a:r>
            <a:r>
              <a:rPr lang="en-US" altLang="zh-CN" sz="1100" dirty="0">
                <a:solidFill>
                  <a:schemeClr val="bg1"/>
                </a:solidFill>
                <a:latin typeface="Segoe UI"/>
                <a:ea typeface="微软雅黑"/>
              </a:rPr>
              <a:t> in </a:t>
            </a:r>
            <a:r>
              <a:rPr lang="en-US" altLang="zh-CN" sz="1100" dirty="0" err="1">
                <a:solidFill>
                  <a:schemeClr val="bg1"/>
                </a:solidFill>
                <a:latin typeface="Segoe UI"/>
                <a:ea typeface="微软雅黑"/>
              </a:rPr>
              <a:t>voluptate</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velit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esse</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cillum</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dolore</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eu</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fugiat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nulla</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pariatur</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Excepteur</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sint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occaecat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cupidatat</a:t>
            </a:r>
            <a:r>
              <a:rPr lang="en-US" altLang="zh-CN" sz="1100" dirty="0">
                <a:solidFill>
                  <a:schemeClr val="bg1"/>
                </a:solidFill>
                <a:latin typeface="Segoe UI"/>
                <a:ea typeface="微软雅黑"/>
              </a:rPr>
              <a:t> non </a:t>
            </a:r>
            <a:r>
              <a:rPr lang="en-US" altLang="zh-CN" sz="1100" dirty="0" err="1">
                <a:solidFill>
                  <a:schemeClr val="bg1"/>
                </a:solidFill>
                <a:latin typeface="Segoe UI"/>
                <a:ea typeface="微软雅黑"/>
              </a:rPr>
              <a:t>proident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sunt</a:t>
            </a:r>
            <a:r>
              <a:rPr lang="en-US" altLang="zh-CN" sz="1100" dirty="0">
                <a:solidFill>
                  <a:schemeClr val="bg1"/>
                </a:solidFill>
                <a:latin typeface="Segoe UI"/>
                <a:ea typeface="微软雅黑"/>
              </a:rPr>
              <a:t> in culpa qui </a:t>
            </a:r>
            <a:r>
              <a:rPr lang="en-US" altLang="zh-CN" sz="1100" dirty="0" err="1">
                <a:solidFill>
                  <a:schemeClr val="bg1"/>
                </a:solidFill>
                <a:latin typeface="Segoe UI"/>
                <a:ea typeface="微软雅黑"/>
              </a:rPr>
              <a:t>officia</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deserunt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mollit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anim</a:t>
            </a:r>
            <a:r>
              <a:rPr lang="en-US" altLang="zh-CN" sz="1100" dirty="0">
                <a:solidFill>
                  <a:schemeClr val="bg1"/>
                </a:solidFill>
                <a:latin typeface="Segoe UI"/>
                <a:ea typeface="微软雅黑"/>
              </a:rPr>
              <a:t> id </a:t>
            </a:r>
            <a:r>
              <a:rPr lang="en-US" altLang="zh-CN" sz="1100" dirty="0" err="1">
                <a:solidFill>
                  <a:schemeClr val="bg1"/>
                </a:solidFill>
                <a:latin typeface="Segoe UI"/>
                <a:ea typeface="微软雅黑"/>
              </a:rPr>
              <a:t>est</a:t>
            </a:r>
            <a:r>
              <a:rPr lang="en-US" altLang="zh-CN" sz="1100" dirty="0">
                <a:solidFill>
                  <a:schemeClr val="bg1"/>
                </a:solidFill>
                <a:latin typeface="Segoe UI"/>
                <a:ea typeface="微软雅黑"/>
              </a:rPr>
              <a:t> </a:t>
            </a:r>
            <a:r>
              <a:rPr lang="en-US" altLang="zh-CN" sz="1100" dirty="0" err="1">
                <a:solidFill>
                  <a:schemeClr val="bg1"/>
                </a:solidFill>
                <a:latin typeface="Segoe UI"/>
                <a:ea typeface="微软雅黑"/>
              </a:rPr>
              <a:t>laborum</a:t>
            </a:r>
            <a:r>
              <a:rPr lang="en-US" altLang="zh-CN" sz="1100" dirty="0">
                <a:solidFill>
                  <a:schemeClr val="bg1"/>
                </a:solidFill>
                <a:latin typeface="Segoe UI"/>
                <a:ea typeface="微软雅黑"/>
              </a:rPr>
              <a:t>.</a:t>
            </a:r>
            <a:endParaRPr lang="zh-CN" altLang="en-US" sz="1100" dirty="0">
              <a:solidFill>
                <a:schemeClr val="bg1"/>
              </a:solidFill>
              <a:latin typeface="Segoe UI"/>
              <a:ea typeface="微软雅黑"/>
            </a:endParaRPr>
          </a:p>
        </p:txBody>
      </p:sp>
      <p:sp>
        <p:nvSpPr>
          <p:cNvPr id="42" name="TextBox 3"/>
          <p:cNvSpPr txBox="1"/>
          <p:nvPr/>
        </p:nvSpPr>
        <p:spPr>
          <a:xfrm>
            <a:off x="3815568" y="1221915"/>
            <a:ext cx="4560864" cy="523220"/>
          </a:xfrm>
          <a:prstGeom prst="rect">
            <a:avLst/>
          </a:prstGeom>
          <a:noFill/>
        </p:spPr>
        <p:txBody>
          <a:bodyPr wrap="none" rtlCol="0">
            <a:spAutoFit/>
          </a:bodyPr>
          <a:lstStyle/>
          <a:p>
            <a:pPr algn="ctr">
              <a:spcBef>
                <a:spcPts val="1200"/>
              </a:spcBef>
            </a:pPr>
            <a:r>
              <a:rPr lang="en-US" sz="2800" kern="0" dirty="0">
                <a:solidFill>
                  <a:srgbClr val="96754A"/>
                </a:solidFill>
                <a:latin typeface="Roboto Black" panose="02000000000000000000" pitchFamily="2" charset="0"/>
                <a:ea typeface="Roboto Black" panose="02000000000000000000" pitchFamily="2" charset="0"/>
              </a:rPr>
              <a:t>MORE THAN</a:t>
            </a:r>
            <a:r>
              <a:rPr lang="en-US" altLang="zh-CN" sz="2800" kern="0" dirty="0">
                <a:solidFill>
                  <a:srgbClr val="96754A"/>
                </a:solidFill>
                <a:latin typeface="Roboto Black" panose="02000000000000000000" pitchFamily="2" charset="0"/>
                <a:ea typeface="Roboto Black" panose="02000000000000000000" pitchFamily="2" charset="0"/>
              </a:rPr>
              <a:t> POWERPOINT</a:t>
            </a:r>
            <a:endParaRPr lang="id-ID" sz="2800" kern="0" dirty="0">
              <a:solidFill>
                <a:srgbClr val="96754A"/>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3971009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1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20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6892" y="204962"/>
            <a:ext cx="908854" cy="1020738"/>
            <a:chOff x="1657654" y="2419298"/>
            <a:chExt cx="1221304" cy="1371652"/>
          </a:xfrm>
        </p:grpSpPr>
        <p:sp>
          <p:nvSpPr>
            <p:cNvPr id="18" name="六边形 1"/>
            <p:cNvSpPr/>
            <p:nvPr/>
          </p:nvSpPr>
          <p:spPr>
            <a:xfrm>
              <a:off x="1657654" y="2419298"/>
              <a:ext cx="1221304" cy="1371652"/>
            </a:xfrm>
            <a:custGeom>
              <a:avLst/>
              <a:gdLst>
                <a:gd name="connsiteX0" fmla="*/ 1311904 w 2301815"/>
                <a:gd name="connsiteY0" fmla="*/ 38036 h 2585179"/>
                <a:gd name="connsiteX1" fmla="*/ 2102812 w 2301815"/>
                <a:gd name="connsiteY1" fmla="*/ 433491 h 2585179"/>
                <a:gd name="connsiteX2" fmla="*/ 2301815 w 2301815"/>
                <a:gd name="connsiteY2" fmla="*/ 755484 h 2585179"/>
                <a:gd name="connsiteX3" fmla="*/ 2301815 w 2301815"/>
                <a:gd name="connsiteY3" fmla="*/ 1829697 h 2585179"/>
                <a:gd name="connsiteX4" fmla="*/ 2102812 w 2301815"/>
                <a:gd name="connsiteY4" fmla="*/ 2151691 h 2585179"/>
                <a:gd name="connsiteX5" fmla="*/ 1311904 w 2301815"/>
                <a:gd name="connsiteY5" fmla="*/ 2547144 h 2585179"/>
                <a:gd name="connsiteX6" fmla="*/ 989910 w 2301815"/>
                <a:gd name="connsiteY6" fmla="*/ 2547144 h 2585179"/>
                <a:gd name="connsiteX7" fmla="*/ 199003 w 2301815"/>
                <a:gd name="connsiteY7" fmla="*/ 2151691 h 2585179"/>
                <a:gd name="connsiteX8" fmla="*/ 0 w 2301815"/>
                <a:gd name="connsiteY8" fmla="*/ 1829697 h 2585179"/>
                <a:gd name="connsiteX9" fmla="*/ 0 w 2301815"/>
                <a:gd name="connsiteY9" fmla="*/ 755484 h 2585179"/>
                <a:gd name="connsiteX10" fmla="*/ 199003 w 2301815"/>
                <a:gd name="connsiteY10" fmla="*/ 433490 h 2585179"/>
                <a:gd name="connsiteX11" fmla="*/ 989910 w 2301815"/>
                <a:gd name="connsiteY11" fmla="*/ 38037 h 2585179"/>
                <a:gd name="connsiteX12" fmla="*/ 1311904 w 2301815"/>
                <a:gd name="connsiteY12" fmla="*/ 38036 h 2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1815" h="2585179">
                  <a:moveTo>
                    <a:pt x="1311904" y="38036"/>
                  </a:moveTo>
                  <a:lnTo>
                    <a:pt x="2102812" y="433491"/>
                  </a:lnTo>
                  <a:cubicBezTo>
                    <a:pt x="2224801" y="494485"/>
                    <a:pt x="2301815" y="619096"/>
                    <a:pt x="2301815" y="755484"/>
                  </a:cubicBezTo>
                  <a:lnTo>
                    <a:pt x="2301815" y="1829697"/>
                  </a:lnTo>
                  <a:cubicBezTo>
                    <a:pt x="2301815" y="1966085"/>
                    <a:pt x="2224801" y="2090696"/>
                    <a:pt x="2102812" y="2151691"/>
                  </a:cubicBezTo>
                  <a:lnTo>
                    <a:pt x="1311904" y="2547144"/>
                  </a:lnTo>
                  <a:cubicBezTo>
                    <a:pt x="1210476" y="2597858"/>
                    <a:pt x="1091338" y="2597858"/>
                    <a:pt x="989910" y="2547144"/>
                  </a:cubicBezTo>
                  <a:lnTo>
                    <a:pt x="199003" y="2151691"/>
                  </a:lnTo>
                  <a:cubicBezTo>
                    <a:pt x="77014" y="2090696"/>
                    <a:pt x="0" y="1966085"/>
                    <a:pt x="0" y="1829697"/>
                  </a:cubicBezTo>
                  <a:lnTo>
                    <a:pt x="0" y="755484"/>
                  </a:lnTo>
                  <a:cubicBezTo>
                    <a:pt x="0" y="619096"/>
                    <a:pt x="77014" y="494485"/>
                    <a:pt x="199003" y="433490"/>
                  </a:cubicBezTo>
                  <a:lnTo>
                    <a:pt x="989910" y="38037"/>
                  </a:lnTo>
                  <a:cubicBezTo>
                    <a:pt x="1091338" y="-12678"/>
                    <a:pt x="1210476" y="-12678"/>
                    <a:pt x="1311904" y="38036"/>
                  </a:cubicBezTo>
                </a:path>
              </a:pathLst>
            </a:custGeom>
            <a:ln w="28575">
              <a:gradFill flip="none" rotWithShape="1">
                <a:gsLst>
                  <a:gs pos="0">
                    <a:srgbClr val="96754A"/>
                  </a:gs>
                  <a:gs pos="100000">
                    <a:srgbClr val="6A5334">
                      <a:alpha val="0"/>
                    </a:srgb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400">
                <a:solidFill>
                  <a:schemeClr val="accent5"/>
                </a:solidFill>
              </a:endParaRPr>
            </a:p>
          </p:txBody>
        </p:sp>
        <p:sp>
          <p:nvSpPr>
            <p:cNvPr id="19" name="矩形 18"/>
            <p:cNvSpPr/>
            <p:nvPr/>
          </p:nvSpPr>
          <p:spPr>
            <a:xfrm>
              <a:off x="1841638" y="2753169"/>
              <a:ext cx="812525" cy="703095"/>
            </a:xfrm>
            <a:prstGeom prst="rect">
              <a:avLst/>
            </a:prstGeom>
          </p:spPr>
          <p:txBody>
            <a:bodyPr wrap="none">
              <a:spAutoFit/>
            </a:bodyPr>
            <a:lstStyle/>
            <a:p>
              <a:pPr algn="ctr"/>
              <a:r>
                <a:rPr lang="en-US" altLang="zh-CN" sz="2800" dirty="0">
                  <a:gradFill>
                    <a:gsLst>
                      <a:gs pos="0">
                        <a:srgbClr val="96754A"/>
                      </a:gs>
                      <a:gs pos="100000">
                        <a:srgbClr val="6A5334"/>
                      </a:gs>
                    </a:gsLst>
                    <a:lin ang="5400000" scaled="1"/>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02</a:t>
              </a:r>
              <a:endParaRPr lang="zh-CN" altLang="en-US" sz="2800" dirty="0">
                <a:gradFill>
                  <a:gsLst>
                    <a:gs pos="0">
                      <a:srgbClr val="96754A"/>
                    </a:gs>
                    <a:gs pos="100000">
                      <a:srgbClr val="6A5334"/>
                    </a:gs>
                  </a:gsLst>
                  <a:lin ang="5400000" scaled="1"/>
                </a:gradFill>
              </a:endParaRPr>
            </a:p>
          </p:txBody>
        </p:sp>
      </p:grpSp>
      <p:sp>
        <p:nvSpPr>
          <p:cNvPr id="3" name="矩形 2"/>
          <p:cNvSpPr/>
          <p:nvPr/>
        </p:nvSpPr>
        <p:spPr>
          <a:xfrm>
            <a:off x="1583467" y="305354"/>
            <a:ext cx="1620957" cy="523220"/>
          </a:xfrm>
          <a:prstGeom prst="rect">
            <a:avLst/>
          </a:prstGeom>
        </p:spPr>
        <p:txBody>
          <a:bodyPr wrap="none">
            <a:spAutoFit/>
          </a:bodyPr>
          <a:lstStyle/>
          <a:p>
            <a:pPr algn="ctr">
              <a:defRPr/>
            </a:pPr>
            <a:r>
              <a:rPr lang="zh-CN" altLang="en-US"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完成情况</a:t>
            </a:r>
            <a:endParaRPr lang="zh-CN" altLang="zh-CN" sz="2800" b="1" dirty="0">
              <a:gradFill flip="none" rotWithShape="1">
                <a:gsLst>
                  <a:gs pos="0">
                    <a:srgbClr val="96754A"/>
                  </a:gs>
                  <a:gs pos="100000">
                    <a:srgbClr val="6A5334"/>
                  </a:gs>
                </a:gsLst>
                <a:lin ang="5400000" scaled="1"/>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22" name="矩形 21"/>
          <p:cNvSpPr/>
          <p:nvPr/>
        </p:nvSpPr>
        <p:spPr>
          <a:xfrm>
            <a:off x="1583467" y="763298"/>
            <a:ext cx="1639424" cy="276999"/>
          </a:xfrm>
          <a:prstGeom prst="rect">
            <a:avLst/>
          </a:prstGeom>
        </p:spPr>
        <p:txBody>
          <a:bodyPr wrap="none">
            <a:spAutoFit/>
          </a:bodyPr>
          <a:lstStyle/>
          <a:p>
            <a:pPr algn="ctr"/>
            <a:r>
              <a:rPr lang="en-US" altLang="zh-CN"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rPr>
              <a:t>ACCOMPLISHMENT</a:t>
            </a:r>
            <a:endParaRPr lang="zh-CN" altLang="en-US" sz="1200" dirty="0">
              <a:gradFill flip="none" rotWithShape="1">
                <a:gsLst>
                  <a:gs pos="0">
                    <a:schemeClr val="bg1"/>
                  </a:gs>
                  <a:gs pos="100000">
                    <a:schemeClr val="bg1">
                      <a:lumMod val="49000"/>
                    </a:schemeClr>
                  </a:gs>
                </a:gsLst>
                <a:lin ang="5400000" scaled="0"/>
                <a:tileRect/>
              </a:gradFill>
              <a:effectLst>
                <a:outerShdw blurRad="88900" dist="88900" dir="5400000" algn="t" rotWithShape="0">
                  <a:prstClr val="black">
                    <a:alpha val="59000"/>
                  </a:prstClr>
                </a:outerShdw>
              </a:effectLst>
              <a:latin typeface="微软雅黑" panose="020B0503020204020204" pitchFamily="34" charset="-122"/>
              <a:ea typeface="微软雅黑" panose="020B0503020204020204" pitchFamily="34" charset="-122"/>
              <a:cs typeface="Lantinghei SC Demibold" charset="-122"/>
            </a:endParaRPr>
          </a:p>
        </p:txBody>
      </p:sp>
      <p:sp>
        <p:nvSpPr>
          <p:cNvPr id="4" name="矩形 3"/>
          <p:cNvSpPr/>
          <p:nvPr/>
        </p:nvSpPr>
        <p:spPr>
          <a:xfrm flipH="1">
            <a:off x="3086100" y="419100"/>
            <a:ext cx="910590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419100"/>
            <a:ext cx="478970" cy="381000"/>
          </a:xfrm>
          <a:prstGeom prst="rect">
            <a:avLst/>
          </a:prstGeom>
          <a:gradFill flip="none" rotWithShape="1">
            <a:gsLst>
              <a:gs pos="0">
                <a:srgbClr val="96754A"/>
              </a:gs>
              <a:gs pos="100000">
                <a:srgbClr val="6A533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30"/>
          <p:cNvGrpSpPr/>
          <p:nvPr/>
        </p:nvGrpSpPr>
        <p:grpSpPr>
          <a:xfrm>
            <a:off x="2677290" y="4459064"/>
            <a:ext cx="1474129" cy="1045119"/>
            <a:chOff x="2007967" y="3562012"/>
            <a:chExt cx="1105597" cy="783839"/>
          </a:xfrm>
        </p:grpSpPr>
        <p:sp>
          <p:nvSpPr>
            <p:cNvPr id="10" name="Parallelogram 31"/>
            <p:cNvSpPr/>
            <p:nvPr/>
          </p:nvSpPr>
          <p:spPr>
            <a:xfrm rot="20990454" flipV="1">
              <a:off x="2067745" y="3613428"/>
              <a:ext cx="1045819" cy="732423"/>
            </a:xfrm>
            <a:prstGeom prst="parallelogram">
              <a:avLst>
                <a:gd name="adj" fmla="val 27315"/>
              </a:avLst>
            </a:prstGeom>
            <a:gradFill flip="none" rotWithShape="1">
              <a:gsLst>
                <a:gs pos="14000">
                  <a:schemeClr val="tx2">
                    <a:lumMod val="10000"/>
                    <a:lumOff val="90000"/>
                    <a:alpha val="0"/>
                  </a:schemeClr>
                </a:gs>
                <a:gs pos="100000">
                  <a:schemeClr val="tx2">
                    <a:lumMod val="50000"/>
                    <a:lumOff val="50000"/>
                    <a:alpha val="18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11" name="Rectangle 32"/>
            <p:cNvSpPr/>
            <p:nvPr/>
          </p:nvSpPr>
          <p:spPr>
            <a:xfrm>
              <a:off x="2007967" y="3562012"/>
              <a:ext cx="838200" cy="152400"/>
            </a:xfrm>
            <a:prstGeom prst="rect">
              <a:avLst/>
            </a:prstGeom>
            <a:solidFill>
              <a:srgbClr val="96754A"/>
            </a:solidFill>
            <a:ln>
              <a:noFill/>
            </a:ln>
          </p:spPr>
          <p:txBody>
            <a:bodyPr vert="horz" wrap="square" lIns="91440" tIns="45720" rIns="91440" bIns="45720" numCol="1" anchor="t" anchorCtr="0" compatLnSpc="1">
              <a:prstTxWarp prst="textNoShape">
                <a:avLst/>
              </a:prstTxWarp>
            </a:bodyPr>
            <a:lstStyle/>
            <a:p>
              <a:endParaRPr lang="en-US" kern="0" spc="-30">
                <a:solidFill>
                  <a:schemeClr val="bg1"/>
                </a:solidFill>
                <a:latin typeface="Arial"/>
              </a:endParaRPr>
            </a:p>
          </p:txBody>
        </p:sp>
      </p:grpSp>
      <p:cxnSp>
        <p:nvCxnSpPr>
          <p:cNvPr id="12" name="Straight Connector 33"/>
          <p:cNvCxnSpPr/>
          <p:nvPr/>
        </p:nvCxnSpPr>
        <p:spPr>
          <a:xfrm flipV="1">
            <a:off x="3236089" y="3057693"/>
            <a:ext cx="0" cy="589021"/>
          </a:xfrm>
          <a:prstGeom prst="line">
            <a:avLst/>
          </a:prstGeom>
          <a:ln w="12700">
            <a:solidFill>
              <a:schemeClr val="tx2">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34"/>
          <p:cNvCxnSpPr/>
          <p:nvPr/>
        </p:nvCxnSpPr>
        <p:spPr>
          <a:xfrm rot="5400000">
            <a:off x="3032889" y="4255256"/>
            <a:ext cx="406400" cy="2117"/>
          </a:xfrm>
          <a:prstGeom prst="line">
            <a:avLst/>
          </a:prstGeom>
          <a:ln w="12700">
            <a:solidFill>
              <a:schemeClr val="tx2">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35"/>
          <p:cNvSpPr/>
          <p:nvPr/>
        </p:nvSpPr>
        <p:spPr>
          <a:xfrm>
            <a:off x="2575579" y="3660413"/>
            <a:ext cx="1439818" cy="338554"/>
          </a:xfrm>
          <a:prstGeom prst="rect">
            <a:avLst/>
          </a:prstGeom>
        </p:spPr>
        <p:txBody>
          <a:bodyPr wrap="none">
            <a:spAutoFit/>
          </a:bodyPr>
          <a:lstStyle/>
          <a:p>
            <a:pPr algn="ctr">
              <a:spcBef>
                <a:spcPts val="600"/>
              </a:spcBef>
            </a:pPr>
            <a:r>
              <a:rPr lang="en-US"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CONTINUITY</a:t>
            </a:r>
          </a:p>
        </p:txBody>
      </p:sp>
      <p:grpSp>
        <p:nvGrpSpPr>
          <p:cNvPr id="15" name="Group 36"/>
          <p:cNvGrpSpPr/>
          <p:nvPr/>
        </p:nvGrpSpPr>
        <p:grpSpPr>
          <a:xfrm>
            <a:off x="4324509" y="4022120"/>
            <a:ext cx="1475803" cy="1045972"/>
            <a:chOff x="3243382" y="3234304"/>
            <a:chExt cx="1106852" cy="784479"/>
          </a:xfrm>
        </p:grpSpPr>
        <p:sp>
          <p:nvSpPr>
            <p:cNvPr id="16" name="Parallelogram 37"/>
            <p:cNvSpPr/>
            <p:nvPr/>
          </p:nvSpPr>
          <p:spPr>
            <a:xfrm rot="20990454" flipV="1">
              <a:off x="3304415" y="3286360"/>
              <a:ext cx="1045819" cy="732423"/>
            </a:xfrm>
            <a:prstGeom prst="parallelogram">
              <a:avLst>
                <a:gd name="adj" fmla="val 27315"/>
              </a:avLst>
            </a:prstGeom>
            <a:gradFill flip="none" rotWithShape="1">
              <a:gsLst>
                <a:gs pos="14000">
                  <a:schemeClr val="tx2">
                    <a:lumMod val="10000"/>
                    <a:lumOff val="90000"/>
                    <a:alpha val="0"/>
                  </a:schemeClr>
                </a:gs>
                <a:gs pos="100000">
                  <a:schemeClr val="tx2">
                    <a:lumMod val="50000"/>
                    <a:lumOff val="50000"/>
                    <a:alpha val="18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20" name="Rectangle 38"/>
            <p:cNvSpPr/>
            <p:nvPr/>
          </p:nvSpPr>
          <p:spPr>
            <a:xfrm>
              <a:off x="3243382" y="3234304"/>
              <a:ext cx="838200" cy="152400"/>
            </a:xfrm>
            <a:prstGeom prst="rect">
              <a:avLst/>
            </a:prstGeom>
            <a:solidFill>
              <a:srgbClr val="B5B5B5"/>
            </a:solidFill>
            <a:ln>
              <a:noFill/>
            </a:ln>
          </p:spPr>
          <p:txBody>
            <a:bodyPr vert="horz" wrap="square" lIns="91440" tIns="45720" rIns="91440" bIns="45720" numCol="1" anchor="t" anchorCtr="0" compatLnSpc="1">
              <a:prstTxWarp prst="textNoShape">
                <a:avLst/>
              </a:prstTxWarp>
            </a:bodyPr>
            <a:lstStyle/>
            <a:p>
              <a:endParaRPr lang="en-US" kern="0" spc="-30">
                <a:solidFill>
                  <a:schemeClr val="bg1"/>
                </a:solidFill>
                <a:latin typeface="Arial"/>
              </a:endParaRPr>
            </a:p>
          </p:txBody>
        </p:sp>
      </p:grpSp>
      <p:cxnSp>
        <p:nvCxnSpPr>
          <p:cNvPr id="21" name="Straight Connector 39"/>
          <p:cNvCxnSpPr/>
          <p:nvPr/>
        </p:nvCxnSpPr>
        <p:spPr>
          <a:xfrm flipV="1">
            <a:off x="4883309" y="2620749"/>
            <a:ext cx="0" cy="589021"/>
          </a:xfrm>
          <a:prstGeom prst="line">
            <a:avLst/>
          </a:prstGeom>
          <a:ln w="12700">
            <a:solidFill>
              <a:schemeClr val="tx2">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40"/>
          <p:cNvCxnSpPr/>
          <p:nvPr/>
        </p:nvCxnSpPr>
        <p:spPr>
          <a:xfrm rot="5400000">
            <a:off x="4680109" y="3818312"/>
            <a:ext cx="406400" cy="2117"/>
          </a:xfrm>
          <a:prstGeom prst="line">
            <a:avLst/>
          </a:prstGeom>
          <a:ln w="12700">
            <a:solidFill>
              <a:schemeClr val="tx2">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Rectangle 41"/>
          <p:cNvSpPr/>
          <p:nvPr/>
        </p:nvSpPr>
        <p:spPr>
          <a:xfrm>
            <a:off x="4249260" y="3223469"/>
            <a:ext cx="1268104" cy="338554"/>
          </a:xfrm>
          <a:prstGeom prst="rect">
            <a:avLst/>
          </a:prstGeom>
        </p:spPr>
        <p:txBody>
          <a:bodyPr wrap="none">
            <a:spAutoFit/>
          </a:bodyPr>
          <a:lstStyle/>
          <a:p>
            <a:pPr algn="ctr">
              <a:spcBef>
                <a:spcPts val="600"/>
              </a:spcBef>
            </a:pPr>
            <a:r>
              <a:rPr lang="id-ID"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ENERGETIC</a:t>
            </a:r>
            <a:endParaRPr lang="en-US" sz="1600"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26" name="Group 42"/>
          <p:cNvGrpSpPr/>
          <p:nvPr/>
        </p:nvGrpSpPr>
        <p:grpSpPr>
          <a:xfrm>
            <a:off x="5961655" y="3585176"/>
            <a:ext cx="1473789" cy="1048647"/>
            <a:chOff x="4471241" y="2906596"/>
            <a:chExt cx="1105342" cy="786485"/>
          </a:xfrm>
        </p:grpSpPr>
        <p:sp>
          <p:nvSpPr>
            <p:cNvPr id="27" name="Parallelogram 43"/>
            <p:cNvSpPr/>
            <p:nvPr/>
          </p:nvSpPr>
          <p:spPr>
            <a:xfrm rot="20990454" flipV="1">
              <a:off x="4530764" y="2960658"/>
              <a:ext cx="1045819" cy="732423"/>
            </a:xfrm>
            <a:prstGeom prst="parallelogram">
              <a:avLst>
                <a:gd name="adj" fmla="val 27315"/>
              </a:avLst>
            </a:prstGeom>
            <a:gradFill flip="none" rotWithShape="1">
              <a:gsLst>
                <a:gs pos="14000">
                  <a:schemeClr val="tx2">
                    <a:lumMod val="10000"/>
                    <a:lumOff val="90000"/>
                    <a:alpha val="0"/>
                  </a:schemeClr>
                </a:gs>
                <a:gs pos="100000">
                  <a:schemeClr val="tx2">
                    <a:lumMod val="50000"/>
                    <a:lumOff val="50000"/>
                    <a:alpha val="18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28" name="Rectangle 44"/>
            <p:cNvSpPr/>
            <p:nvPr/>
          </p:nvSpPr>
          <p:spPr>
            <a:xfrm>
              <a:off x="4471241" y="2906596"/>
              <a:ext cx="838200" cy="152400"/>
            </a:xfrm>
            <a:prstGeom prst="rect">
              <a:avLst/>
            </a:prstGeom>
            <a:solidFill>
              <a:srgbClr val="96754A"/>
            </a:solidFill>
            <a:ln>
              <a:noFill/>
            </a:ln>
          </p:spPr>
          <p:txBody>
            <a:bodyPr vert="horz" wrap="square" lIns="91440" tIns="45720" rIns="91440" bIns="45720" numCol="1" anchor="t" anchorCtr="0" compatLnSpc="1">
              <a:prstTxWarp prst="textNoShape">
                <a:avLst/>
              </a:prstTxWarp>
            </a:bodyPr>
            <a:lstStyle/>
            <a:p>
              <a:endParaRPr lang="en-US" kern="0" spc="-30">
                <a:solidFill>
                  <a:schemeClr val="bg1"/>
                </a:solidFill>
                <a:latin typeface="Arial"/>
              </a:endParaRPr>
            </a:p>
          </p:txBody>
        </p:sp>
      </p:grpSp>
      <p:cxnSp>
        <p:nvCxnSpPr>
          <p:cNvPr id="29" name="Straight Connector 45"/>
          <p:cNvCxnSpPr/>
          <p:nvPr/>
        </p:nvCxnSpPr>
        <p:spPr>
          <a:xfrm flipV="1">
            <a:off x="6520455" y="2183805"/>
            <a:ext cx="0" cy="589021"/>
          </a:xfrm>
          <a:prstGeom prst="line">
            <a:avLst/>
          </a:prstGeom>
          <a:ln w="12700">
            <a:solidFill>
              <a:schemeClr val="tx2">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46"/>
          <p:cNvCxnSpPr/>
          <p:nvPr/>
        </p:nvCxnSpPr>
        <p:spPr>
          <a:xfrm rot="5400000">
            <a:off x="6317255" y="3381368"/>
            <a:ext cx="406400" cy="2117"/>
          </a:xfrm>
          <a:prstGeom prst="line">
            <a:avLst/>
          </a:prstGeom>
          <a:ln w="12700">
            <a:solidFill>
              <a:schemeClr val="tx2">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Rectangle 47"/>
          <p:cNvSpPr/>
          <p:nvPr/>
        </p:nvSpPr>
        <p:spPr>
          <a:xfrm>
            <a:off x="5893457" y="2786525"/>
            <a:ext cx="1253998" cy="338554"/>
          </a:xfrm>
          <a:prstGeom prst="rect">
            <a:avLst/>
          </a:prstGeom>
        </p:spPr>
        <p:txBody>
          <a:bodyPr wrap="none">
            <a:spAutoFit/>
          </a:bodyPr>
          <a:lstStyle/>
          <a:p>
            <a:pPr algn="ctr">
              <a:spcBef>
                <a:spcPts val="600"/>
              </a:spcBef>
              <a:defRPr/>
            </a:pPr>
            <a:r>
              <a:rPr lang="id-ID"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STRATEGIC</a:t>
            </a:r>
            <a:endParaRPr lang="es-ES" sz="1600"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Calibri" charset="0"/>
            </a:endParaRPr>
          </a:p>
        </p:txBody>
      </p:sp>
      <p:grpSp>
        <p:nvGrpSpPr>
          <p:cNvPr id="32" name="Group 48"/>
          <p:cNvGrpSpPr/>
          <p:nvPr/>
        </p:nvGrpSpPr>
        <p:grpSpPr>
          <a:xfrm>
            <a:off x="7762378" y="3148230"/>
            <a:ext cx="1470116" cy="1044269"/>
            <a:chOff x="5821783" y="2578887"/>
            <a:chExt cx="1102587" cy="783202"/>
          </a:xfrm>
        </p:grpSpPr>
        <p:sp>
          <p:nvSpPr>
            <p:cNvPr id="33" name="Parallelogram 49"/>
            <p:cNvSpPr/>
            <p:nvPr/>
          </p:nvSpPr>
          <p:spPr>
            <a:xfrm rot="20990454" flipV="1">
              <a:off x="5878551" y="2629666"/>
              <a:ext cx="1045819" cy="732423"/>
            </a:xfrm>
            <a:prstGeom prst="parallelogram">
              <a:avLst>
                <a:gd name="adj" fmla="val 27315"/>
              </a:avLst>
            </a:prstGeom>
            <a:gradFill flip="none" rotWithShape="1">
              <a:gsLst>
                <a:gs pos="14000">
                  <a:schemeClr val="tx2">
                    <a:lumMod val="10000"/>
                    <a:lumOff val="90000"/>
                    <a:alpha val="0"/>
                  </a:schemeClr>
                </a:gs>
                <a:gs pos="100000">
                  <a:schemeClr val="tx2">
                    <a:lumMod val="50000"/>
                    <a:lumOff val="50000"/>
                    <a:alpha val="18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34" name="Rectangle 50"/>
            <p:cNvSpPr/>
            <p:nvPr/>
          </p:nvSpPr>
          <p:spPr>
            <a:xfrm>
              <a:off x="5821783" y="2578887"/>
              <a:ext cx="838200" cy="152400"/>
            </a:xfrm>
            <a:prstGeom prst="rect">
              <a:avLst/>
            </a:prstGeom>
            <a:solidFill>
              <a:srgbClr val="B5B5B5"/>
            </a:solidFill>
            <a:ln>
              <a:noFill/>
            </a:ln>
          </p:spPr>
          <p:txBody>
            <a:bodyPr vert="horz" wrap="square" lIns="91440" tIns="45720" rIns="91440" bIns="45720" numCol="1" anchor="t" anchorCtr="0" compatLnSpc="1">
              <a:prstTxWarp prst="textNoShape">
                <a:avLst/>
              </a:prstTxWarp>
            </a:bodyPr>
            <a:lstStyle/>
            <a:p>
              <a:endParaRPr lang="en-US" kern="0" spc="-30">
                <a:solidFill>
                  <a:schemeClr val="bg1"/>
                </a:solidFill>
                <a:latin typeface="Arial"/>
              </a:endParaRPr>
            </a:p>
          </p:txBody>
        </p:sp>
      </p:grpSp>
      <p:cxnSp>
        <p:nvCxnSpPr>
          <p:cNvPr id="35" name="Straight Connector 51"/>
          <p:cNvCxnSpPr/>
          <p:nvPr/>
        </p:nvCxnSpPr>
        <p:spPr>
          <a:xfrm flipV="1">
            <a:off x="8321177" y="1746860"/>
            <a:ext cx="0" cy="589021"/>
          </a:xfrm>
          <a:prstGeom prst="line">
            <a:avLst/>
          </a:prstGeom>
          <a:ln w="12700">
            <a:solidFill>
              <a:schemeClr val="tx2">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52"/>
          <p:cNvCxnSpPr/>
          <p:nvPr/>
        </p:nvCxnSpPr>
        <p:spPr>
          <a:xfrm rot="5400000">
            <a:off x="8117977" y="2944422"/>
            <a:ext cx="406400" cy="2117"/>
          </a:xfrm>
          <a:prstGeom prst="line">
            <a:avLst/>
          </a:prstGeom>
          <a:ln w="12700">
            <a:solidFill>
              <a:schemeClr val="tx2">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Rectangle 53"/>
          <p:cNvSpPr/>
          <p:nvPr/>
        </p:nvSpPr>
        <p:spPr>
          <a:xfrm>
            <a:off x="7463059" y="2349580"/>
            <a:ext cx="1716240" cy="338554"/>
          </a:xfrm>
          <a:prstGeom prst="rect">
            <a:avLst/>
          </a:prstGeom>
        </p:spPr>
        <p:txBody>
          <a:bodyPr wrap="none">
            <a:spAutoFit/>
          </a:bodyPr>
          <a:lstStyle/>
          <a:p>
            <a:pPr algn="ctr">
              <a:spcBef>
                <a:spcPts val="600"/>
              </a:spcBef>
            </a:pPr>
            <a:r>
              <a:rPr lang="en-US"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DEVELOPMENT </a:t>
            </a:r>
          </a:p>
        </p:txBody>
      </p:sp>
      <p:grpSp>
        <p:nvGrpSpPr>
          <p:cNvPr id="38" name="Group 54"/>
          <p:cNvGrpSpPr/>
          <p:nvPr/>
        </p:nvGrpSpPr>
        <p:grpSpPr>
          <a:xfrm>
            <a:off x="9563100" y="2711285"/>
            <a:ext cx="1472792" cy="1045533"/>
            <a:chOff x="7172325" y="2251178"/>
            <a:chExt cx="1104594" cy="784150"/>
          </a:xfrm>
        </p:grpSpPr>
        <p:sp>
          <p:nvSpPr>
            <p:cNvPr id="39" name="Parallelogram 55"/>
            <p:cNvSpPr/>
            <p:nvPr/>
          </p:nvSpPr>
          <p:spPr>
            <a:xfrm rot="20990454" flipV="1">
              <a:off x="7231100" y="2302905"/>
              <a:ext cx="1045819" cy="732423"/>
            </a:xfrm>
            <a:prstGeom prst="parallelogram">
              <a:avLst>
                <a:gd name="adj" fmla="val 27315"/>
              </a:avLst>
            </a:prstGeom>
            <a:gradFill flip="none" rotWithShape="1">
              <a:gsLst>
                <a:gs pos="14000">
                  <a:schemeClr val="tx2">
                    <a:lumMod val="10000"/>
                    <a:lumOff val="90000"/>
                    <a:alpha val="0"/>
                  </a:schemeClr>
                </a:gs>
                <a:gs pos="100000">
                  <a:schemeClr val="tx2">
                    <a:lumMod val="50000"/>
                    <a:lumOff val="50000"/>
                    <a:alpha val="18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40" name="Rectangle 56"/>
            <p:cNvSpPr/>
            <p:nvPr/>
          </p:nvSpPr>
          <p:spPr>
            <a:xfrm>
              <a:off x="7172325" y="2251178"/>
              <a:ext cx="838200" cy="152400"/>
            </a:xfrm>
            <a:prstGeom prst="rect">
              <a:avLst/>
            </a:prstGeom>
            <a:solidFill>
              <a:srgbClr val="96754A"/>
            </a:solidFill>
            <a:ln>
              <a:noFill/>
            </a:ln>
          </p:spPr>
          <p:txBody>
            <a:bodyPr vert="horz" wrap="square" lIns="91440" tIns="45720" rIns="91440" bIns="45720" numCol="1" anchor="t" anchorCtr="0" compatLnSpc="1">
              <a:prstTxWarp prst="textNoShape">
                <a:avLst/>
              </a:prstTxWarp>
            </a:bodyPr>
            <a:lstStyle/>
            <a:p>
              <a:endParaRPr lang="en-US" kern="0" spc="-30">
                <a:solidFill>
                  <a:schemeClr val="bg1"/>
                </a:solidFill>
                <a:latin typeface="Arial"/>
              </a:endParaRPr>
            </a:p>
          </p:txBody>
        </p:sp>
      </p:grpSp>
      <p:cxnSp>
        <p:nvCxnSpPr>
          <p:cNvPr id="41" name="Straight Connector 57"/>
          <p:cNvCxnSpPr/>
          <p:nvPr/>
        </p:nvCxnSpPr>
        <p:spPr>
          <a:xfrm flipV="1">
            <a:off x="10121900" y="1309914"/>
            <a:ext cx="0" cy="589021"/>
          </a:xfrm>
          <a:prstGeom prst="line">
            <a:avLst/>
          </a:prstGeom>
          <a:ln w="12700">
            <a:solidFill>
              <a:schemeClr val="tx2">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58"/>
          <p:cNvCxnSpPr/>
          <p:nvPr/>
        </p:nvCxnSpPr>
        <p:spPr>
          <a:xfrm rot="5400000">
            <a:off x="9918700" y="2507477"/>
            <a:ext cx="406400" cy="2117"/>
          </a:xfrm>
          <a:prstGeom prst="line">
            <a:avLst/>
          </a:prstGeom>
          <a:ln w="12700">
            <a:solidFill>
              <a:schemeClr val="tx2">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59"/>
          <p:cNvSpPr/>
          <p:nvPr/>
        </p:nvSpPr>
        <p:spPr>
          <a:xfrm>
            <a:off x="9621465" y="1912634"/>
            <a:ext cx="1039387" cy="338554"/>
          </a:xfrm>
          <a:prstGeom prst="rect">
            <a:avLst/>
          </a:prstGeom>
        </p:spPr>
        <p:txBody>
          <a:bodyPr wrap="none">
            <a:spAutoFit/>
          </a:bodyPr>
          <a:lstStyle/>
          <a:p>
            <a:pPr algn="ctr">
              <a:spcBef>
                <a:spcPts val="600"/>
              </a:spcBef>
            </a:pPr>
            <a:r>
              <a:rPr lang="id-ID"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SUCCESS</a:t>
            </a:r>
            <a:endParaRPr lang="en-US" sz="1600"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44" name="Freeform 60"/>
          <p:cNvSpPr>
            <a:spLocks noEditPoints="1"/>
          </p:cNvSpPr>
          <p:nvPr/>
        </p:nvSpPr>
        <p:spPr bwMode="auto">
          <a:xfrm rot="898892">
            <a:off x="389025" y="2390696"/>
            <a:ext cx="2455976" cy="2500767"/>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rgbClr val="96754A"/>
          </a:solidFill>
          <a:ln w="44450">
            <a:noFill/>
          </a:ln>
          <a:effectLst>
            <a:outerShdw blurRad="76200" dist="12700" dir="2700000" sy="-23000" kx="-800400" algn="bl" rotWithShape="0">
              <a:prstClr val="black">
                <a:alpha val="20000"/>
              </a:prstClr>
            </a:outerShdw>
          </a:effectLst>
        </p:spPr>
        <p:txBody>
          <a:bodyPr vert="horz" wrap="square" lIns="121920" tIns="60960" rIns="121920" bIns="60960" numCol="1" anchor="t" anchorCtr="0" compatLnSpc="1">
            <a:prstTxWarp prst="textNoShape">
              <a:avLst/>
            </a:prstTxWarp>
          </a:bodyPr>
          <a:lstStyle/>
          <a:p>
            <a:endParaRPr lang="id-ID" sz="3200">
              <a:solidFill>
                <a:schemeClr val="tx1">
                  <a:lumMod val="75000"/>
                  <a:lumOff val="25000"/>
                </a:schemeClr>
              </a:solidFill>
            </a:endParaRPr>
          </a:p>
        </p:txBody>
      </p:sp>
      <p:sp>
        <p:nvSpPr>
          <p:cNvPr id="45" name="Rectangle 61"/>
          <p:cNvSpPr/>
          <p:nvPr/>
        </p:nvSpPr>
        <p:spPr>
          <a:xfrm>
            <a:off x="10668000" y="4794245"/>
            <a:ext cx="101600" cy="1176867"/>
          </a:xfrm>
          <a:prstGeom prst="rect">
            <a:avLst/>
          </a:prstGeom>
          <a:solidFill>
            <a:srgbClr val="96754A"/>
          </a:solidFill>
          <a:ln>
            <a:noFill/>
          </a:ln>
        </p:spPr>
        <p:txBody>
          <a:bodyPr vert="horz" wrap="square" lIns="91440" tIns="45720" rIns="91440" bIns="45720" numCol="1" anchor="t" anchorCtr="0" compatLnSpc="1">
            <a:prstTxWarp prst="textNoShape">
              <a:avLst/>
            </a:prstTxWarp>
          </a:bodyPr>
          <a:lstStyle/>
          <a:p>
            <a:endParaRPr lang="en-US" kern="0" spc="-30" dirty="0">
              <a:solidFill>
                <a:schemeClr val="bg1"/>
              </a:solidFill>
              <a:latin typeface="Arial"/>
            </a:endParaRPr>
          </a:p>
        </p:txBody>
      </p:sp>
      <p:grpSp>
        <p:nvGrpSpPr>
          <p:cNvPr id="46" name="Group 62"/>
          <p:cNvGrpSpPr/>
          <p:nvPr/>
        </p:nvGrpSpPr>
        <p:grpSpPr>
          <a:xfrm>
            <a:off x="6037944" y="4764317"/>
            <a:ext cx="4615547" cy="1062970"/>
            <a:chOff x="1764252" y="1428750"/>
            <a:chExt cx="3461660" cy="797227"/>
          </a:xfrm>
        </p:grpSpPr>
        <p:sp>
          <p:nvSpPr>
            <p:cNvPr id="47" name="Rectangle 63"/>
            <p:cNvSpPr/>
            <p:nvPr/>
          </p:nvSpPr>
          <p:spPr>
            <a:xfrm>
              <a:off x="4006713" y="1428750"/>
              <a:ext cx="1219199" cy="253915"/>
            </a:xfrm>
            <a:prstGeom prst="rect">
              <a:avLst/>
            </a:prstGeom>
          </p:spPr>
          <p:txBody>
            <a:bodyPr wrap="square">
              <a:spAutoFit/>
            </a:bodyPr>
            <a:lstStyle/>
            <a:p>
              <a:pPr algn="r">
                <a:spcBef>
                  <a:spcPts val="600"/>
                </a:spcBef>
              </a:pPr>
              <a:r>
                <a:rPr lang="en-US"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TERM HERE</a:t>
              </a:r>
            </a:p>
          </p:txBody>
        </p:sp>
        <p:sp>
          <p:nvSpPr>
            <p:cNvPr id="48" name="TextBox 64"/>
            <p:cNvSpPr txBox="1"/>
            <p:nvPr/>
          </p:nvSpPr>
          <p:spPr>
            <a:xfrm>
              <a:off x="1764252" y="1671979"/>
              <a:ext cx="3352800" cy="553998"/>
            </a:xfrm>
            <a:prstGeom prst="rect">
              <a:avLst/>
            </a:prstGeom>
            <a:noFill/>
          </p:spPr>
          <p:txBody>
            <a:bodyPr wrap="square" lIns="0" tIns="0" rIns="0" bIns="0" rtlCol="0">
              <a:spAutoFit/>
            </a:bodyPr>
            <a:lstStyle/>
            <a:p>
              <a:pPr algn="r" rtl="1"/>
              <a:r>
                <a:rPr lang="en-US" sz="1200" dirty="0">
                  <a:solidFill>
                    <a:schemeClr val="bg1"/>
                  </a:solidFill>
                  <a:latin typeface="Segoe UI" panose="020B0502040204020203" pitchFamily="34" charset="0"/>
                  <a:ea typeface="Segoe UI" panose="020B0502040204020203" pitchFamily="34" charset="0"/>
                  <a:cs typeface="Segoe UI" panose="020B0502040204020203" pitchFamily="34" charset="0"/>
                </a:rPr>
                <a:t>If you are going to use a passage of Lorem Ipsum, you need to be sure there isn't anything embarrassing hidden in the middle</a:t>
              </a:r>
            </a:p>
            <a:p>
              <a:pPr algn="r" rtl="1"/>
              <a:r>
                <a:rPr lang="en-US" sz="1200" dirty="0">
                  <a:solidFill>
                    <a:schemeClr val="bg1"/>
                  </a:solidFill>
                  <a:latin typeface="Segoe UI" panose="020B0502040204020203" pitchFamily="34" charset="0"/>
                  <a:ea typeface="Segoe UI" panose="020B0502040204020203" pitchFamily="34" charset="0"/>
                  <a:cs typeface="Segoe UI" panose="020B0502040204020203" pitchFamily="34" charset="0"/>
                </a:rPr>
                <a:t>If you are going to use a passage of Lorem Ipsum, you need to be sure there isn't anything embarrassing hidden in the middle.</a:t>
              </a:r>
            </a:p>
          </p:txBody>
        </p:sp>
      </p:grpSp>
    </p:spTree>
    <p:extLst>
      <p:ext uri="{BB962C8B-B14F-4D97-AF65-F5344CB8AC3E}">
        <p14:creationId xmlns:p14="http://schemas.microsoft.com/office/powerpoint/2010/main" val="3371884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nodeType="withEffect">
                                  <p:stCondLst>
                                    <p:cond delay="10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4"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3" presetClass="entr" presetSubtype="16"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childTnLst>
                                </p:cTn>
                              </p:par>
                              <p:par>
                                <p:cTn id="18" presetID="22" presetClass="entr" presetSubtype="1" fill="hold" nodeType="withEffect">
                                  <p:stCondLst>
                                    <p:cond delay="40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par>
                                <p:cTn id="21" presetID="22" presetClass="entr" presetSubtype="1" fill="hold"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4" fill="hold" nodeType="withEffect">
                                  <p:stCondLst>
                                    <p:cond delay="60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23" presetClass="entr" presetSubtype="16" fill="hold" grpId="0" nodeType="withEffect">
                                  <p:stCondLst>
                                    <p:cond delay="70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childTnLst>
                                </p:cTn>
                              </p:par>
                              <p:par>
                                <p:cTn id="31" presetID="22" presetClass="entr" presetSubtype="1" fill="hold" nodeType="withEffect">
                                  <p:stCondLst>
                                    <p:cond delay="80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nodeType="withEffect">
                                  <p:stCondLst>
                                    <p:cond delay="90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500"/>
                                        <p:tgtEl>
                                          <p:spTgt spid="26"/>
                                        </p:tgtEl>
                                      </p:cBhvr>
                                    </p:animEffect>
                                  </p:childTnLst>
                                </p:cTn>
                              </p:par>
                              <p:par>
                                <p:cTn id="37" presetID="22" presetClass="entr" presetSubtype="4" fill="hold" nodeType="withEffect">
                                  <p:stCondLst>
                                    <p:cond delay="100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3" presetClass="entr" presetSubtype="16" fill="hold" grpId="0" nodeType="withEffect">
                                  <p:stCondLst>
                                    <p:cond delay="11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childTnLst>
                                </p:cTn>
                              </p:par>
                              <p:par>
                                <p:cTn id="44" presetID="22" presetClass="entr" presetSubtype="1" fill="hold" nodeType="withEffect">
                                  <p:stCondLst>
                                    <p:cond delay="120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wipe(up)">
                                      <p:cBhvr>
                                        <p:cTn id="49" dur="500"/>
                                        <p:tgtEl>
                                          <p:spTgt spid="32"/>
                                        </p:tgtEl>
                                      </p:cBhvr>
                                    </p:animEffect>
                                  </p:childTnLst>
                                </p:cTn>
                              </p:par>
                              <p:par>
                                <p:cTn id="50" presetID="22" presetClass="entr" presetSubtype="4" fill="hold" nodeType="withEffect">
                                  <p:stCondLst>
                                    <p:cond delay="140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par>
                                <p:cTn id="53" presetID="23" presetClass="entr" presetSubtype="16" fill="hold" grpId="0" nodeType="withEffect">
                                  <p:stCondLst>
                                    <p:cond delay="150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childTnLst>
                                </p:cTn>
                              </p:par>
                              <p:par>
                                <p:cTn id="57" presetID="22" presetClass="entr" presetSubtype="1" fill="hold" nodeType="withEffect">
                                  <p:stCondLst>
                                    <p:cond delay="1600"/>
                                  </p:stCondLst>
                                  <p:childTnLst>
                                    <p:set>
                                      <p:cBhvr>
                                        <p:cTn id="58" dur="1" fill="hold">
                                          <p:stCondLst>
                                            <p:cond delay="0"/>
                                          </p:stCondLst>
                                        </p:cTn>
                                        <p:tgtEl>
                                          <p:spTgt spid="35"/>
                                        </p:tgtEl>
                                        <p:attrNameLst>
                                          <p:attrName>style.visibility</p:attrName>
                                        </p:attrNameLst>
                                      </p:cBhvr>
                                      <p:to>
                                        <p:strVal val="visible"/>
                                      </p:to>
                                    </p:set>
                                    <p:animEffect transition="in" filter="wipe(up)">
                                      <p:cBhvr>
                                        <p:cTn id="59" dur="500"/>
                                        <p:tgtEl>
                                          <p:spTgt spid="35"/>
                                        </p:tgtEl>
                                      </p:cBhvr>
                                    </p:animEffect>
                                  </p:childTnLst>
                                </p:cTn>
                              </p:par>
                              <p:par>
                                <p:cTn id="60" presetID="22" presetClass="entr" presetSubtype="1" fill="hold" nodeType="withEffect">
                                  <p:stCondLst>
                                    <p:cond delay="1700"/>
                                  </p:stCondLst>
                                  <p:childTnLst>
                                    <p:set>
                                      <p:cBhvr>
                                        <p:cTn id="61" dur="1" fill="hold">
                                          <p:stCondLst>
                                            <p:cond delay="0"/>
                                          </p:stCondLst>
                                        </p:cTn>
                                        <p:tgtEl>
                                          <p:spTgt spid="38"/>
                                        </p:tgtEl>
                                        <p:attrNameLst>
                                          <p:attrName>style.visibility</p:attrName>
                                        </p:attrNameLst>
                                      </p:cBhvr>
                                      <p:to>
                                        <p:strVal val="visible"/>
                                      </p:to>
                                    </p:set>
                                    <p:animEffect transition="in" filter="wipe(up)">
                                      <p:cBhvr>
                                        <p:cTn id="62" dur="500"/>
                                        <p:tgtEl>
                                          <p:spTgt spid="38"/>
                                        </p:tgtEl>
                                      </p:cBhvr>
                                    </p:animEffect>
                                  </p:childTnLst>
                                </p:cTn>
                              </p:par>
                              <p:par>
                                <p:cTn id="63" presetID="22" presetClass="entr" presetSubtype="4" fill="hold" nodeType="withEffect">
                                  <p:stCondLst>
                                    <p:cond delay="1800"/>
                                  </p:stCondLst>
                                  <p:childTnLst>
                                    <p:set>
                                      <p:cBhvr>
                                        <p:cTn id="64" dur="1" fill="hold">
                                          <p:stCondLst>
                                            <p:cond delay="0"/>
                                          </p:stCondLst>
                                        </p:cTn>
                                        <p:tgtEl>
                                          <p:spTgt spid="42"/>
                                        </p:tgtEl>
                                        <p:attrNameLst>
                                          <p:attrName>style.visibility</p:attrName>
                                        </p:attrNameLst>
                                      </p:cBhvr>
                                      <p:to>
                                        <p:strVal val="visible"/>
                                      </p:to>
                                    </p:set>
                                    <p:animEffect transition="in" filter="wipe(down)">
                                      <p:cBhvr>
                                        <p:cTn id="65" dur="500"/>
                                        <p:tgtEl>
                                          <p:spTgt spid="42"/>
                                        </p:tgtEl>
                                      </p:cBhvr>
                                    </p:animEffect>
                                  </p:childTnLst>
                                </p:cTn>
                              </p:par>
                              <p:par>
                                <p:cTn id="66" presetID="23" presetClass="entr" presetSubtype="16" fill="hold" grpId="0" nodeType="withEffect">
                                  <p:stCondLst>
                                    <p:cond delay="19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ppt_w</p:attrName>
                                        </p:attrNameLst>
                                      </p:cBhvr>
                                      <p:tavLst>
                                        <p:tav tm="0">
                                          <p:val>
                                            <p:fltVal val="0"/>
                                          </p:val>
                                        </p:tav>
                                        <p:tav tm="100000">
                                          <p:val>
                                            <p:strVal val="#ppt_w"/>
                                          </p:val>
                                        </p:tav>
                                      </p:tavLst>
                                    </p:anim>
                                    <p:anim calcmode="lin" valueType="num">
                                      <p:cBhvr>
                                        <p:cTn id="69" dur="500" fill="hold"/>
                                        <p:tgtEl>
                                          <p:spTgt spid="43"/>
                                        </p:tgtEl>
                                        <p:attrNameLst>
                                          <p:attrName>ppt_h</p:attrName>
                                        </p:attrNameLst>
                                      </p:cBhvr>
                                      <p:tavLst>
                                        <p:tav tm="0">
                                          <p:val>
                                            <p:fltVal val="0"/>
                                          </p:val>
                                        </p:tav>
                                        <p:tav tm="100000">
                                          <p:val>
                                            <p:strVal val="#ppt_h"/>
                                          </p:val>
                                        </p:tav>
                                      </p:tavLst>
                                    </p:anim>
                                  </p:childTnLst>
                                </p:cTn>
                              </p:par>
                              <p:par>
                                <p:cTn id="70" presetID="22" presetClass="entr" presetSubtype="1" fill="hold" nodeType="withEffect">
                                  <p:stCondLst>
                                    <p:cond delay="2000"/>
                                  </p:stCondLst>
                                  <p:childTnLst>
                                    <p:set>
                                      <p:cBhvr>
                                        <p:cTn id="71" dur="1" fill="hold">
                                          <p:stCondLst>
                                            <p:cond delay="0"/>
                                          </p:stCondLst>
                                        </p:cTn>
                                        <p:tgtEl>
                                          <p:spTgt spid="41"/>
                                        </p:tgtEl>
                                        <p:attrNameLst>
                                          <p:attrName>style.visibility</p:attrName>
                                        </p:attrNameLst>
                                      </p:cBhvr>
                                      <p:to>
                                        <p:strVal val="visible"/>
                                      </p:to>
                                    </p:set>
                                    <p:animEffect transition="in" filter="wipe(up)">
                                      <p:cBhvr>
                                        <p:cTn id="72" dur="500"/>
                                        <p:tgtEl>
                                          <p:spTgt spid="41"/>
                                        </p:tgtEl>
                                      </p:cBhvr>
                                    </p:animEffect>
                                  </p:childTnLst>
                                </p:cTn>
                              </p:par>
                              <p:par>
                                <p:cTn id="73" presetID="22" presetClass="entr" presetSubtype="1" fill="hold" grpId="0" nodeType="withEffect">
                                  <p:stCondLst>
                                    <p:cond delay="2100"/>
                                  </p:stCondLst>
                                  <p:childTnLst>
                                    <p:set>
                                      <p:cBhvr>
                                        <p:cTn id="74" dur="1" fill="hold">
                                          <p:stCondLst>
                                            <p:cond delay="0"/>
                                          </p:stCondLst>
                                        </p:cTn>
                                        <p:tgtEl>
                                          <p:spTgt spid="45"/>
                                        </p:tgtEl>
                                        <p:attrNameLst>
                                          <p:attrName>style.visibility</p:attrName>
                                        </p:attrNameLst>
                                      </p:cBhvr>
                                      <p:to>
                                        <p:strVal val="visible"/>
                                      </p:to>
                                    </p:set>
                                    <p:animEffect transition="in" filter="wipe(up)">
                                      <p:cBhvr>
                                        <p:cTn id="75" dur="500"/>
                                        <p:tgtEl>
                                          <p:spTgt spid="45"/>
                                        </p:tgtEl>
                                      </p:cBhvr>
                                    </p:animEffect>
                                  </p:childTnLst>
                                </p:cTn>
                              </p:par>
                              <p:par>
                                <p:cTn id="76" presetID="22" presetClass="entr" presetSubtype="2" fill="hold" nodeType="withEffect">
                                  <p:stCondLst>
                                    <p:cond delay="2200"/>
                                  </p:stCondLst>
                                  <p:childTnLst>
                                    <p:set>
                                      <p:cBhvr>
                                        <p:cTn id="77" dur="1" fill="hold">
                                          <p:stCondLst>
                                            <p:cond delay="0"/>
                                          </p:stCondLst>
                                        </p:cTn>
                                        <p:tgtEl>
                                          <p:spTgt spid="46"/>
                                        </p:tgtEl>
                                        <p:attrNameLst>
                                          <p:attrName>style.visibility</p:attrName>
                                        </p:attrNameLst>
                                      </p:cBhvr>
                                      <p:to>
                                        <p:strVal val="visible"/>
                                      </p:to>
                                    </p:set>
                                    <p:animEffect transition="in" filter="wipe(right)">
                                      <p:cBhvr>
                                        <p:cTn id="7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P spid="31" grpId="0"/>
      <p:bldP spid="37" grpId="0"/>
      <p:bldP spid="43" grpId="0"/>
      <p:bldP spid="44" grpId="0" animBg="1"/>
      <p:bldP spid="4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CBD2A12-41CB-4087-A6AB-803B6601D1A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UlU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UlUcNwDEewAEAANoDAAAPAAAAAAAAAAEAAAAAAAAAAABub25lL3BsYXllci54bWxQSwUGAAAAAAEAAQA9AAAA7QEAAAAA"/>
  <p:tag name="ISPRING_PRESENTATION_TITLE" val="13 框架完整星空大气酷炫动画年终总结汇报"/>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258</TotalTime>
  <Words>1768</Words>
  <Application>Microsoft Office PowerPoint</Application>
  <PresentationFormat>宽屏</PresentationFormat>
  <Paragraphs>293</Paragraphs>
  <Slides>23</Slides>
  <Notes>21</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23</vt:i4>
      </vt:variant>
    </vt:vector>
  </HeadingPairs>
  <TitlesOfParts>
    <vt:vector size="51" baseType="lpstr">
      <vt:lpstr>BebasNeueBold</vt:lpstr>
      <vt:lpstr>Century Gothic</vt:lpstr>
      <vt:lpstr>Dotum</vt:lpstr>
      <vt:lpstr>FontAwesome</vt:lpstr>
      <vt:lpstr>Gill Sans</vt:lpstr>
      <vt:lpstr>ITC Avant Garde Std Bk</vt:lpstr>
      <vt:lpstr>Lantinghei SC Demibold</vt:lpstr>
      <vt:lpstr>Lato Regular</vt:lpstr>
      <vt:lpstr>Open Sans</vt:lpstr>
      <vt:lpstr>Roboto Black</vt:lpstr>
      <vt:lpstr>Roboto Light</vt:lpstr>
      <vt:lpstr>Roboto Regular</vt:lpstr>
      <vt:lpstr>等线</vt:lpstr>
      <vt:lpstr>等线 Light</vt:lpstr>
      <vt:lpstr>冬青黑体简体中文 W3</vt:lpstr>
      <vt:lpstr>方正中等线繁体</vt:lpstr>
      <vt:lpstr>汉仪旗黑-65S</vt:lpstr>
      <vt:lpstr>宋体</vt:lpstr>
      <vt:lpstr>宋体</vt:lpstr>
      <vt:lpstr>微软雅黑</vt:lpstr>
      <vt:lpstr>微软雅黑 Light</vt:lpstr>
      <vt:lpstr>Arial</vt:lpstr>
      <vt:lpstr>Calibri</vt:lpstr>
      <vt:lpstr>Calibri Light</vt:lpstr>
      <vt:lpstr>Helvetica</vt:lpstr>
      <vt:lpstr>Impact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短酷PPT</dc:creator>
  <cp:keywords>51PPT模板网</cp:keywords>
  <cp:lastModifiedBy>阳光 男孩</cp:lastModifiedBy>
  <cp:revision>190</cp:revision>
  <dcterms:created xsi:type="dcterms:W3CDTF">2016-01-08T05:46:34Z</dcterms:created>
  <dcterms:modified xsi:type="dcterms:W3CDTF">2020-04-08T13:25:15Z</dcterms:modified>
</cp:coreProperties>
</file>