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8" r:id="rId4"/>
    <p:sldId id="267" r:id="rId5"/>
    <p:sldId id="266" r:id="rId6"/>
    <p:sldId id="263" r:id="rId7"/>
    <p:sldId id="264" r:id="rId8"/>
    <p:sldId id="259" r:id="rId9"/>
    <p:sldId id="269" r:id="rId10"/>
    <p:sldId id="268" r:id="rId11"/>
    <p:sldId id="270" r:id="rId12"/>
    <p:sldId id="262" r:id="rId13"/>
    <p:sldId id="260" r:id="rId14"/>
    <p:sldId id="272" r:id="rId15"/>
    <p:sldId id="273" r:id="rId16"/>
    <p:sldId id="1263" r:id="rId17"/>
    <p:sldId id="274" r:id="rId18"/>
    <p:sldId id="271" r:id="rId19"/>
    <p:sldId id="1262" r:id="rId20"/>
    <p:sldId id="257" r:id="rId21"/>
    <p:sldId id="1264" r:id="rId22"/>
    <p:sldId id="1265" r:id="rId23"/>
    <p:sldId id="1266"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17" userDrawn="1">
          <p15:clr>
            <a:srgbClr val="A4A3A4"/>
          </p15:clr>
        </p15:guide>
        <p15:guide id="3" pos="393" userDrawn="1">
          <p15:clr>
            <a:srgbClr val="A4A3A4"/>
          </p15:clr>
        </p15:guide>
        <p15:guide id="4" pos="7310" userDrawn="1">
          <p15:clr>
            <a:srgbClr val="A4A3A4"/>
          </p15:clr>
        </p15:guide>
        <p15:guide id="8" orient="horz" pos="3997" userDrawn="1">
          <p15:clr>
            <a:srgbClr val="A4A3A4"/>
          </p15:clr>
        </p15:guide>
        <p15:guide id="9" orient="horz" pos="37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8" autoAdjust="0"/>
    <p:restoredTop sz="95031" autoAdjust="0"/>
  </p:normalViewPr>
  <p:slideViewPr>
    <p:cSldViewPr snapToGrid="0" showGuides="1">
      <p:cViewPr varScale="1">
        <p:scale>
          <a:sx n="100" d="100"/>
          <a:sy n="100" d="100"/>
        </p:scale>
        <p:origin x="84" y="336"/>
      </p:cViewPr>
      <p:guideLst>
        <p:guide pos="3817"/>
        <p:guide pos="393"/>
        <p:guide pos="7310"/>
        <p:guide orient="horz" pos="3997"/>
        <p:guide orient="horz" pos="370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F235C64E-AD4F-462D-B44D-C8DEC2D65FB9}"/>
              </a:ext>
            </a:extLst>
          </p:cNvPr>
          <p:cNvSpPr/>
          <p:nvPr userDrawn="1"/>
        </p:nvSpPr>
        <p:spPr>
          <a:xfrm>
            <a:off x="0" y="0"/>
            <a:ext cx="12192000" cy="6858000"/>
          </a:xfrm>
          <a:prstGeom prst="rect">
            <a:avLst/>
          </a:prstGeom>
          <a:blipFill>
            <a:blip r:embed="rId2"/>
            <a:stretch>
              <a:fillRect t="-9138" b="-910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660A054D-2530-48AC-9CE9-4FDD1EB2BB95}"/>
              </a:ext>
            </a:extLst>
          </p:cNvPr>
          <p:cNvSpPr/>
          <p:nvPr userDrawn="1"/>
        </p:nvSpPr>
        <p:spPr>
          <a:xfrm>
            <a:off x="0" y="0"/>
            <a:ext cx="12192000" cy="6858000"/>
          </a:xfrm>
          <a:prstGeom prst="rect">
            <a:avLst/>
          </a:prstGeom>
          <a:gradFill>
            <a:gsLst>
              <a:gs pos="0">
                <a:schemeClr val="accent1">
                  <a:lumMod val="75000"/>
                </a:schemeClr>
              </a:gs>
              <a:gs pos="100000">
                <a:schemeClr val="accent1">
                  <a:lumMod val="75000"/>
                  <a:alpha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图片占位符 14">
            <a:extLst>
              <a:ext uri="{FF2B5EF4-FFF2-40B4-BE49-F238E27FC236}">
                <a16:creationId xmlns:a16="http://schemas.microsoft.com/office/drawing/2014/main" xmlns="" id="{11D29611-FDF4-4514-A2CF-2793DC98F9E3}"/>
              </a:ext>
            </a:extLst>
          </p:cNvPr>
          <p:cNvSpPr>
            <a:spLocks noGrp="1"/>
          </p:cNvSpPr>
          <p:nvPr>
            <p:ph type="pic" sz="quarter" idx="11" hasCustomPrompt="1"/>
          </p:nvPr>
        </p:nvSpPr>
        <p:spPr>
          <a:xfrm>
            <a:off x="990600" y="990600"/>
            <a:ext cx="1437579" cy="465138"/>
          </a:xfrm>
        </p:spPr>
        <p:txBody>
          <a:bodyPr anchor="ctr">
            <a:noAutofit/>
          </a:bodyPr>
          <a:lstStyle>
            <a:lvl1pPr marL="0" indent="0" algn="ctr">
              <a:buNone/>
              <a:defRPr sz="2000">
                <a:solidFill>
                  <a:schemeClr val="accent6"/>
                </a:solidFill>
              </a:defRPr>
            </a:lvl1pPr>
          </a:lstStyle>
          <a:p>
            <a:r>
              <a:rPr lang="en-US" altLang="zh-CN" dirty="0"/>
              <a:t>Logo here</a:t>
            </a:r>
            <a:endParaRPr lang="zh-CN" altLang="en-US" dirty="0"/>
          </a:p>
        </p:txBody>
      </p:sp>
    </p:spTree>
    <p:extLst>
      <p:ext uri="{BB962C8B-B14F-4D97-AF65-F5344CB8AC3E}">
        <p14:creationId xmlns:p14="http://schemas.microsoft.com/office/powerpoint/2010/main" val="892397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DB13BAB2-244F-4EFE-8ED0-6D38296BAE43}"/>
              </a:ext>
            </a:extLst>
          </p:cNvPr>
          <p:cNvSpPr>
            <a:spLocks noChangeAspect="1"/>
          </p:cNvSpPr>
          <p:nvPr userDrawn="1"/>
        </p:nvSpPr>
        <p:spPr>
          <a:xfrm>
            <a:off x="0" y="0"/>
            <a:ext cx="12192000" cy="3657600"/>
          </a:xfrm>
          <a:prstGeom prst="rect">
            <a:avLst/>
          </a:prstGeom>
          <a:blipFill dpi="0" rotWithShape="1">
            <a:blip r:embed="rId2"/>
            <a:srcRect/>
            <a:stretch>
              <a:fillRect t="-77126" b="-25738"/>
            </a:stretch>
          </a:blipFill>
          <a:ln w="12700" cap="flat" cmpd="sng" algn="ctr">
            <a:noFill/>
            <a:prstDash val="solid"/>
            <a:miter lim="800000"/>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39A7DFD0-986D-40C1-B6BD-16F5988FED3C}"/>
              </a:ext>
            </a:extLst>
          </p:cNvPr>
          <p:cNvSpPr/>
          <p:nvPr userDrawn="1"/>
        </p:nvSpPr>
        <p:spPr>
          <a:xfrm>
            <a:off x="0" y="0"/>
            <a:ext cx="12192000" cy="3657600"/>
          </a:xfrm>
          <a:prstGeom prst="rect">
            <a:avLst/>
          </a:prstGeom>
          <a:gradFill flip="none" rotWithShape="1">
            <a:gsLst>
              <a:gs pos="0">
                <a:schemeClr val="accent1">
                  <a:lumMod val="75000"/>
                </a:schemeClr>
              </a:gs>
              <a:gs pos="100000">
                <a:schemeClr val="accent1">
                  <a:lumMod val="75000"/>
                  <a:alpha val="4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7275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3C4408C7-B9A0-4CAD-9ADC-4E7CD9544E64}"/>
              </a:ext>
            </a:extLst>
          </p:cNvPr>
          <p:cNvSpPr>
            <a:spLocks noChangeAspect="1"/>
          </p:cNvSpPr>
          <p:nvPr userDrawn="1"/>
        </p:nvSpPr>
        <p:spPr>
          <a:xfrm>
            <a:off x="0" y="0"/>
            <a:ext cx="12192000" cy="6858000"/>
          </a:xfrm>
          <a:prstGeom prst="rect">
            <a:avLst/>
          </a:prstGeom>
          <a:blipFill dpi="0" rotWithShape="1">
            <a:blip r:embed="rId2">
              <a:lum bright="70000" contrast="-70000"/>
            </a:blip>
            <a:srcRect/>
            <a:stretch>
              <a:fillRect t="-4097" b="-4097"/>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700A03B6-490A-46D5-A112-68A15923CC5F}"/>
              </a:ext>
            </a:extLst>
          </p:cNvPr>
          <p:cNvSpPr/>
          <p:nvPr userDrawn="1"/>
        </p:nvSpPr>
        <p:spPr>
          <a:xfrm>
            <a:off x="0" y="0"/>
            <a:ext cx="12192000" cy="6858000"/>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占位符 13">
            <a:extLst>
              <a:ext uri="{FF2B5EF4-FFF2-40B4-BE49-F238E27FC236}">
                <a16:creationId xmlns:a16="http://schemas.microsoft.com/office/drawing/2014/main" xmlns="" id="{41088B0D-74FA-42C8-AA44-6D5985B0A652}"/>
              </a:ext>
            </a:extLst>
          </p:cNvPr>
          <p:cNvSpPr>
            <a:spLocks noGrp="1"/>
          </p:cNvSpPr>
          <p:nvPr>
            <p:ph type="body" sz="quarter" idx="10" hasCustomPrompt="1"/>
          </p:nvPr>
        </p:nvSpPr>
        <p:spPr>
          <a:xfrm>
            <a:off x="9516297" y="6352048"/>
            <a:ext cx="2077167" cy="288028"/>
          </a:xfrm>
        </p:spPr>
        <p:txBody>
          <a:bodyPr wrap="square" lIns="0" rIns="0">
            <a:spAutoFit/>
          </a:bodyPr>
          <a:lstStyle>
            <a:lvl1pPr marL="0" indent="0" algn="r">
              <a:buNone/>
              <a:defRPr lang="zh-CN" altLang="en-US" sz="1400" dirty="0" smtClean="0">
                <a:solidFill>
                  <a:schemeClr val="accent6"/>
                </a:solidFill>
              </a:defRPr>
            </a:lvl1pPr>
            <a:lvl2pPr marL="228600" indent="0">
              <a:buNone/>
              <a:defRPr lang="zh-CN" altLang="en-US" sz="1800" dirty="0" smtClean="0"/>
            </a:lvl2pPr>
            <a:lvl3pPr>
              <a:defRPr lang="zh-CN" altLang="en-US" sz="1800" dirty="0" smtClean="0"/>
            </a:lvl3pPr>
            <a:lvl4pPr>
              <a:defRPr lang="zh-CN" altLang="en-US" dirty="0" smtClean="0"/>
            </a:lvl4pPr>
            <a:lvl5pPr>
              <a:defRPr lang="zh-CN" altLang="en-US" dirty="0"/>
            </a:lvl5pPr>
          </a:lstStyle>
          <a:p>
            <a:pPr marL="0" lvl="0" algn="r"/>
            <a:r>
              <a:rPr lang="en-US" altLang="zh-CN" dirty="0"/>
              <a:t>www.xiaoheiwu.com</a:t>
            </a:r>
            <a:endParaRPr lang="zh-CN" altLang="en-US" dirty="0"/>
          </a:p>
        </p:txBody>
      </p:sp>
    </p:spTree>
    <p:extLst>
      <p:ext uri="{BB962C8B-B14F-4D97-AF65-F5344CB8AC3E}">
        <p14:creationId xmlns:p14="http://schemas.microsoft.com/office/powerpoint/2010/main" val="36590107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平行四边形 11">
            <a:extLst>
              <a:ext uri="{FF2B5EF4-FFF2-40B4-BE49-F238E27FC236}">
                <a16:creationId xmlns:a16="http://schemas.microsoft.com/office/drawing/2014/main" xmlns="" id="{F43F5763-6508-44EA-A923-AF9211D8E3D4}"/>
              </a:ext>
            </a:extLst>
          </p:cNvPr>
          <p:cNvSpPr/>
          <p:nvPr userDrawn="1"/>
        </p:nvSpPr>
        <p:spPr>
          <a:xfrm>
            <a:off x="-2789353" y="-1445343"/>
            <a:ext cx="9232490" cy="9129251"/>
          </a:xfrm>
          <a:prstGeom prst="parallelogram">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V</a:t>
            </a:r>
            <a:endParaRPr lang="zh-CN" altLang="en-US" dirty="0"/>
          </a:p>
        </p:txBody>
      </p:sp>
      <p:sp>
        <p:nvSpPr>
          <p:cNvPr id="9" name="平行四边形 8">
            <a:extLst>
              <a:ext uri="{FF2B5EF4-FFF2-40B4-BE49-F238E27FC236}">
                <a16:creationId xmlns:a16="http://schemas.microsoft.com/office/drawing/2014/main" xmlns="" id="{A88CFA57-B047-470B-9207-66A22BE0B51B}"/>
              </a:ext>
            </a:extLst>
          </p:cNvPr>
          <p:cNvSpPr/>
          <p:nvPr userDrawn="1"/>
        </p:nvSpPr>
        <p:spPr>
          <a:xfrm>
            <a:off x="-3074489" y="-1445343"/>
            <a:ext cx="9232490" cy="9129251"/>
          </a:xfrm>
          <a:prstGeom prst="parallelogram">
            <a:avLst/>
          </a:prstGeom>
          <a:blipFill dpi="0" rotWithShape="1">
            <a:blip r:embed="rId2"/>
            <a:srcRect/>
            <a:stretch>
              <a:fillRect r="-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a:extLst>
              <a:ext uri="{FF2B5EF4-FFF2-40B4-BE49-F238E27FC236}">
                <a16:creationId xmlns:a16="http://schemas.microsoft.com/office/drawing/2014/main" xmlns="" id="{EFA2D3AA-10A2-4337-820E-7B9B4E1C9309}"/>
              </a:ext>
            </a:extLst>
          </p:cNvPr>
          <p:cNvSpPr/>
          <p:nvPr userDrawn="1"/>
        </p:nvSpPr>
        <p:spPr>
          <a:xfrm>
            <a:off x="-3074489" y="-1445343"/>
            <a:ext cx="9232490" cy="9129251"/>
          </a:xfrm>
          <a:prstGeom prst="parallelogram">
            <a:avLst/>
          </a:prstGeom>
          <a:gradFill>
            <a:gsLst>
              <a:gs pos="0">
                <a:schemeClr val="accent1">
                  <a:lumMod val="75000"/>
                </a:schemeClr>
              </a:gs>
              <a:gs pos="100000">
                <a:schemeClr val="accent1">
                  <a:lumMod val="75000"/>
                  <a:alpha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图片占位符 14">
            <a:extLst>
              <a:ext uri="{FF2B5EF4-FFF2-40B4-BE49-F238E27FC236}">
                <a16:creationId xmlns:a16="http://schemas.microsoft.com/office/drawing/2014/main" xmlns="" id="{638C8BC4-F0C0-4E0E-8F53-33FCA0C04CA5}"/>
              </a:ext>
            </a:extLst>
          </p:cNvPr>
          <p:cNvSpPr>
            <a:spLocks noGrp="1"/>
          </p:cNvSpPr>
          <p:nvPr>
            <p:ph type="pic" sz="quarter" idx="10" hasCustomPrompt="1"/>
          </p:nvPr>
        </p:nvSpPr>
        <p:spPr>
          <a:xfrm>
            <a:off x="10259121" y="513070"/>
            <a:ext cx="1437579" cy="465138"/>
          </a:xfrm>
        </p:spPr>
        <p:txBody>
          <a:bodyPr anchor="ctr">
            <a:noAutofit/>
          </a:bodyPr>
          <a:lstStyle>
            <a:lvl1pPr marL="0" indent="0" algn="ctr">
              <a:buNone/>
              <a:defRPr sz="2000">
                <a:solidFill>
                  <a:schemeClr val="accent6"/>
                </a:solidFill>
              </a:defRPr>
            </a:lvl1pPr>
          </a:lstStyle>
          <a:p>
            <a:r>
              <a:rPr lang="en-US" altLang="zh-CN" dirty="0"/>
              <a:t>Logo here</a:t>
            </a:r>
            <a:endParaRPr lang="zh-CN" altLang="en-US" dirty="0"/>
          </a:p>
        </p:txBody>
      </p:sp>
    </p:spTree>
    <p:extLst>
      <p:ext uri="{BB962C8B-B14F-4D97-AF65-F5344CB8AC3E}">
        <p14:creationId xmlns:p14="http://schemas.microsoft.com/office/powerpoint/2010/main" val="4211365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A21EFE-7879-4DF2-96D2-D3A8518C2082}" type="datetimeFigureOut">
              <a:rPr lang="zh-CN" altLang="en-US" smtClean="0"/>
              <a:t>2020/4/13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46856D-6626-46AD-A80F-B554AB29A0CE}" type="slidenum">
              <a:rPr lang="zh-CN" altLang="en-US" smtClean="0"/>
              <a:t>‹#›</a:t>
            </a:fld>
            <a:endParaRPr lang="zh-CN" altLang="en-US"/>
          </a:p>
        </p:txBody>
      </p:sp>
    </p:spTree>
    <p:extLst>
      <p:ext uri="{BB962C8B-B14F-4D97-AF65-F5344CB8AC3E}">
        <p14:creationId xmlns:p14="http://schemas.microsoft.com/office/powerpoint/2010/main" val="31376538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46D0E2F-BBC6-4B90-9BE0-2109113D6B6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6C5FD7F-93AD-472C-9270-0F94C5BD72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90596A9-6F3B-4811-8F27-5DA47BF8EBA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722702-FB6A-4B86-B76B-54185B4CAD77}" type="datetimeFigureOut">
              <a:rPr lang="zh-CN" altLang="en-US" smtClean="0"/>
              <a:t>2020/4/13</a:t>
            </a:fld>
            <a:endParaRPr lang="zh-CN" altLang="en-US"/>
          </a:p>
        </p:txBody>
      </p:sp>
      <p:sp>
        <p:nvSpPr>
          <p:cNvPr id="5" name="页脚占位符 4">
            <a:extLst>
              <a:ext uri="{FF2B5EF4-FFF2-40B4-BE49-F238E27FC236}">
                <a16:creationId xmlns:a16="http://schemas.microsoft.com/office/drawing/2014/main" xmlns="" id="{9E5029E6-1AE8-4737-829D-F62EB6D64A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642C77F7-13AF-4430-BCBA-E4641617C4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57CB17-11A7-49D2-B660-6ABC1F3C7D52}" type="slidenum">
              <a:rPr lang="zh-CN" altLang="en-US" smtClean="0"/>
              <a:t>‹#›</a:t>
            </a:fld>
            <a:endParaRPr lang="zh-CN" altLang="en-US"/>
          </a:p>
        </p:txBody>
      </p:sp>
    </p:spTree>
    <p:extLst>
      <p:ext uri="{BB962C8B-B14F-4D97-AF65-F5344CB8AC3E}">
        <p14:creationId xmlns:p14="http://schemas.microsoft.com/office/powerpoint/2010/main" val="4185272253"/>
      </p:ext>
    </p:extLst>
  </p:cSld>
  <p:clrMap bg1="lt1" tx1="dk1" bg2="lt2" tx2="dk2" accent1="accent1" accent2="accent2" accent3="accent3" accent4="accent4" accent5="accent5" accent6="accent6" hlink="hlink" folHlink="folHlink"/>
  <p:sldLayoutIdLst>
    <p:sldLayoutId id="2147483660" r:id="rId1"/>
    <p:sldLayoutId id="2147483662" r:id="rId2"/>
    <p:sldLayoutId id="2147483663" r:id="rId3"/>
    <p:sldLayoutId id="2147483661" r:id="rId4"/>
    <p:sldLayoutId id="2147483664"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04" userDrawn="1">
          <p15:clr>
            <a:srgbClr val="F26B43"/>
          </p15:clr>
        </p15:guide>
        <p15:guide id="2" pos="3840" userDrawn="1">
          <p15:clr>
            <a:srgbClr val="F26B43"/>
          </p15:clr>
        </p15:guide>
        <p15:guide id="3" pos="304" userDrawn="1">
          <p15:clr>
            <a:srgbClr val="F26B43"/>
          </p15:clr>
        </p15:guide>
        <p15:guide id="4" pos="7368" userDrawn="1">
          <p15:clr>
            <a:srgbClr val="F26B43"/>
          </p15:clr>
        </p15:guide>
        <p15:guide id="5" orient="horz" pos="560" userDrawn="1">
          <p15:clr>
            <a:srgbClr val="F26B43"/>
          </p15:clr>
        </p15:guide>
        <p15:guide id="6" orient="horz" pos="624" userDrawn="1">
          <p15:clr>
            <a:srgbClr val="F26B43"/>
          </p15:clr>
        </p15:guide>
        <p15:guide id="7" orient="horz" pos="4056" userDrawn="1">
          <p15:clr>
            <a:srgbClr val="F26B43"/>
          </p15:clr>
        </p15:guide>
        <p15:guide id="8" orient="horz" pos="399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3.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C66D14FE-CDA3-4FBC-A8DA-AC927E84FB10}"/>
              </a:ext>
            </a:extLst>
          </p:cNvPr>
          <p:cNvSpPr txBox="1"/>
          <p:nvPr/>
        </p:nvSpPr>
        <p:spPr>
          <a:xfrm>
            <a:off x="990600" y="2734270"/>
            <a:ext cx="5613400" cy="923330"/>
          </a:xfrm>
          <a:prstGeom prst="rect">
            <a:avLst/>
          </a:prstGeom>
          <a:noFill/>
        </p:spPr>
        <p:txBody>
          <a:bodyPr wrap="square" lIns="0" rIns="0" rtlCol="0">
            <a:spAutoFit/>
          </a:bodyPr>
          <a:lstStyle/>
          <a:p>
            <a:r>
              <a:rPr lang="zh-CN" altLang="en-US" sz="5400" dirty="0">
                <a:solidFill>
                  <a:schemeClr val="bg1"/>
                </a:solidFill>
                <a:latin typeface="+mj-ea"/>
                <a:ea typeface="+mj-ea"/>
              </a:rPr>
              <a:t>年</a:t>
            </a:r>
            <a:r>
              <a:rPr lang="zh-CN" altLang="en-US" sz="5400" dirty="0">
                <a:solidFill>
                  <a:schemeClr val="accent5"/>
                </a:solidFill>
                <a:latin typeface="+mj-ea"/>
                <a:ea typeface="+mj-ea"/>
              </a:rPr>
              <a:t>终</a:t>
            </a:r>
            <a:r>
              <a:rPr lang="zh-CN" altLang="en-US" sz="5400" dirty="0">
                <a:solidFill>
                  <a:schemeClr val="bg1"/>
                </a:solidFill>
                <a:latin typeface="+mj-ea"/>
                <a:ea typeface="+mj-ea"/>
              </a:rPr>
              <a:t>总结汇报</a:t>
            </a:r>
          </a:p>
        </p:txBody>
      </p:sp>
      <p:sp>
        <p:nvSpPr>
          <p:cNvPr id="5" name="文本框 4">
            <a:extLst>
              <a:ext uri="{FF2B5EF4-FFF2-40B4-BE49-F238E27FC236}">
                <a16:creationId xmlns:a16="http://schemas.microsoft.com/office/drawing/2014/main" xmlns="" id="{760822F8-617F-443C-B533-EE2033C0EDF2}"/>
              </a:ext>
            </a:extLst>
          </p:cNvPr>
          <p:cNvSpPr txBox="1"/>
          <p:nvPr/>
        </p:nvSpPr>
        <p:spPr>
          <a:xfrm>
            <a:off x="990600" y="2084462"/>
            <a:ext cx="2113116" cy="707886"/>
          </a:xfrm>
          <a:prstGeom prst="rect">
            <a:avLst/>
          </a:prstGeom>
          <a:noFill/>
        </p:spPr>
        <p:txBody>
          <a:bodyPr wrap="square" lIns="0" rIns="0" rtlCol="0">
            <a:spAutoFit/>
          </a:bodyPr>
          <a:lstStyle/>
          <a:p>
            <a:r>
              <a:rPr lang="en-US" altLang="zh-CN" sz="4000" dirty="0">
                <a:solidFill>
                  <a:schemeClr val="bg1"/>
                </a:solidFill>
              </a:rPr>
              <a:t>20XX</a:t>
            </a:r>
            <a:r>
              <a:rPr lang="zh-CN" altLang="en-US" sz="4000" dirty="0">
                <a:solidFill>
                  <a:schemeClr val="bg1"/>
                </a:solidFill>
              </a:rPr>
              <a:t>年</a:t>
            </a:r>
          </a:p>
        </p:txBody>
      </p:sp>
      <p:sp>
        <p:nvSpPr>
          <p:cNvPr id="6" name="文本框 5">
            <a:extLst>
              <a:ext uri="{FF2B5EF4-FFF2-40B4-BE49-F238E27FC236}">
                <a16:creationId xmlns:a16="http://schemas.microsoft.com/office/drawing/2014/main" xmlns="" id="{C3E0BACE-CA16-407A-BD5E-BE451C9BC47D}"/>
              </a:ext>
            </a:extLst>
          </p:cNvPr>
          <p:cNvSpPr txBox="1"/>
          <p:nvPr/>
        </p:nvSpPr>
        <p:spPr>
          <a:xfrm>
            <a:off x="990601" y="4162481"/>
            <a:ext cx="2644059"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汇报人：小猴昕昕</a:t>
            </a:r>
          </a:p>
        </p:txBody>
      </p:sp>
      <p:sp>
        <p:nvSpPr>
          <p:cNvPr id="7" name="文本框 6">
            <a:extLst>
              <a:ext uri="{FF2B5EF4-FFF2-40B4-BE49-F238E27FC236}">
                <a16:creationId xmlns:a16="http://schemas.microsoft.com/office/drawing/2014/main" xmlns="" id="{AA426F48-D420-4224-AD47-145102F8CA84}"/>
              </a:ext>
            </a:extLst>
          </p:cNvPr>
          <p:cNvSpPr txBox="1"/>
          <p:nvPr/>
        </p:nvSpPr>
        <p:spPr>
          <a:xfrm>
            <a:off x="990600" y="3542433"/>
            <a:ext cx="4104148" cy="523220"/>
          </a:xfrm>
          <a:prstGeom prst="rect">
            <a:avLst/>
          </a:prstGeom>
          <a:noFill/>
        </p:spPr>
        <p:txBody>
          <a:bodyPr wrap="square" lIns="0" rIns="0" rtlCol="0">
            <a:spAutoFit/>
          </a:bodyPr>
          <a:lstStyle/>
          <a:p>
            <a:r>
              <a:rPr lang="en-US" altLang="zh-CN" sz="2800" dirty="0">
                <a:solidFill>
                  <a:schemeClr val="accent6">
                    <a:alpha val="42000"/>
                  </a:schemeClr>
                </a:solidFill>
              </a:rPr>
              <a:t>YEAR-END REPORT</a:t>
            </a:r>
            <a:endParaRPr lang="zh-CN" altLang="en-US" sz="2800" dirty="0">
              <a:solidFill>
                <a:schemeClr val="accent6">
                  <a:alpha val="42000"/>
                </a:schemeClr>
              </a:solidFill>
            </a:endParaRPr>
          </a:p>
        </p:txBody>
      </p:sp>
      <p:sp>
        <p:nvSpPr>
          <p:cNvPr id="9" name="矩形 8">
            <a:extLst>
              <a:ext uri="{FF2B5EF4-FFF2-40B4-BE49-F238E27FC236}">
                <a16:creationId xmlns:a16="http://schemas.microsoft.com/office/drawing/2014/main" xmlns="" id="{C1333944-3AAB-4A85-B5D7-52A731E89570}"/>
              </a:ext>
            </a:extLst>
          </p:cNvPr>
          <p:cNvSpPr/>
          <p:nvPr/>
        </p:nvSpPr>
        <p:spPr>
          <a:xfrm>
            <a:off x="990600" y="5998746"/>
            <a:ext cx="2644060" cy="338554"/>
          </a:xfrm>
          <a:prstGeom prst="rect">
            <a:avLst/>
          </a:prstGeom>
        </p:spPr>
        <p:txBody>
          <a:bodyPr wrap="square" lIns="0" rIns="0">
            <a:spAutoFit/>
          </a:bodyPr>
          <a:lstStyle/>
          <a:p>
            <a:r>
              <a:rPr lang="en-US" altLang="zh-CN" sz="1600" dirty="0">
                <a:solidFill>
                  <a:schemeClr val="accent6"/>
                </a:solidFill>
              </a:rPr>
              <a:t>WWW.XIAOHEIWU.COM</a:t>
            </a:r>
            <a:endParaRPr lang="zh-CN" altLang="en-US" sz="1600" dirty="0">
              <a:solidFill>
                <a:schemeClr val="accent6"/>
              </a:solidFill>
            </a:endParaRPr>
          </a:p>
        </p:txBody>
      </p:sp>
      <p:sp>
        <p:nvSpPr>
          <p:cNvPr id="13" name="图片占位符 12">
            <a:extLst>
              <a:ext uri="{FF2B5EF4-FFF2-40B4-BE49-F238E27FC236}">
                <a16:creationId xmlns:a16="http://schemas.microsoft.com/office/drawing/2014/main" xmlns="" id="{F31B7062-A976-4396-A293-10CC3A5356D3}"/>
              </a:ext>
            </a:extLst>
          </p:cNvPr>
          <p:cNvSpPr>
            <a:spLocks noGrp="1"/>
          </p:cNvSpPr>
          <p:nvPr>
            <p:ph type="pic" sz="quarter" idx="11"/>
          </p:nvPr>
        </p:nvSpPr>
        <p:spPr/>
      </p:sp>
    </p:spTree>
    <p:extLst>
      <p:ext uri="{BB962C8B-B14F-4D97-AF65-F5344CB8AC3E}">
        <p14:creationId xmlns:p14="http://schemas.microsoft.com/office/powerpoint/2010/main" val="6743108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F5F78A55-D84D-4BA9-9241-AD7ACF465F64}"/>
              </a:ext>
            </a:extLst>
          </p:cNvPr>
          <p:cNvSpPr>
            <a:spLocks noGrp="1"/>
          </p:cNvSpPr>
          <p:nvPr>
            <p:ph type="body" sz="quarter" idx="10"/>
          </p:nvPr>
        </p:nvSpPr>
        <p:spPr/>
        <p:txBody>
          <a:bodyPr/>
          <a:lstStyle/>
          <a:p>
            <a:endParaRPr lang="zh-CN" altLang="en-US"/>
          </a:p>
        </p:txBody>
      </p:sp>
      <p:sp>
        <p:nvSpPr>
          <p:cNvPr id="20" name="文本框 19">
            <a:extLst>
              <a:ext uri="{FF2B5EF4-FFF2-40B4-BE49-F238E27FC236}">
                <a16:creationId xmlns:a16="http://schemas.microsoft.com/office/drawing/2014/main" xmlns="" id="{DD74D380-6132-49B3-9132-3BCE79142661}"/>
              </a:ext>
            </a:extLst>
          </p:cNvPr>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5"/>
                </a:solidFill>
                <a:latin typeface="+mj-ea"/>
                <a:ea typeface="+mj-ea"/>
              </a:rPr>
              <a:t>两段图文排版</a:t>
            </a:r>
          </a:p>
        </p:txBody>
      </p:sp>
      <p:cxnSp>
        <p:nvCxnSpPr>
          <p:cNvPr id="22" name="直接连接符 21">
            <a:extLst>
              <a:ext uri="{FF2B5EF4-FFF2-40B4-BE49-F238E27FC236}">
                <a16:creationId xmlns:a16="http://schemas.microsoft.com/office/drawing/2014/main" xmlns="" id="{BB8AE676-5BBA-4DDD-82BF-CDE1C5DEFD75}"/>
              </a:ext>
            </a:extLst>
          </p:cNvPr>
          <p:cNvCxnSpPr>
            <a:cxnSpLocks/>
            <a:stCxn id="43" idx="2"/>
            <a:endCxn id="26" idx="6"/>
          </p:cNvCxnSpPr>
          <p:nvPr/>
        </p:nvCxnSpPr>
        <p:spPr>
          <a:xfrm flipH="1">
            <a:off x="4417655" y="3098875"/>
            <a:ext cx="3267445"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a:extLst>
              <a:ext uri="{FF2B5EF4-FFF2-40B4-BE49-F238E27FC236}">
                <a16:creationId xmlns:a16="http://schemas.microsoft.com/office/drawing/2014/main" xmlns="" id="{B90AAADB-18F1-43D7-9ACE-C852E1A544EB}"/>
              </a:ext>
            </a:extLst>
          </p:cNvPr>
          <p:cNvGrpSpPr/>
          <p:nvPr/>
        </p:nvGrpSpPr>
        <p:grpSpPr>
          <a:xfrm>
            <a:off x="2467483" y="2123789"/>
            <a:ext cx="1950172" cy="1950172"/>
            <a:chOff x="2467483" y="2123789"/>
            <a:chExt cx="1950172" cy="1950172"/>
          </a:xfrm>
        </p:grpSpPr>
        <p:sp>
          <p:nvSpPr>
            <p:cNvPr id="26" name="ïslîdé">
              <a:extLst>
                <a:ext uri="{FF2B5EF4-FFF2-40B4-BE49-F238E27FC236}">
                  <a16:creationId xmlns:a16="http://schemas.microsoft.com/office/drawing/2014/main" xmlns="" id="{B0F49B9C-EB74-468E-8B20-4E0AA86ED723}"/>
                </a:ext>
              </a:extLst>
            </p:cNvPr>
            <p:cNvSpPr/>
            <p:nvPr/>
          </p:nvSpPr>
          <p:spPr>
            <a:xfrm>
              <a:off x="2467483" y="2123789"/>
              <a:ext cx="1950172" cy="1950172"/>
            </a:xfrm>
            <a:prstGeom prst="ellipse">
              <a:avLst/>
            </a:prstGeom>
            <a:noFill/>
            <a:ln w="28575">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iṣ1îḋe">
              <a:extLst>
                <a:ext uri="{FF2B5EF4-FFF2-40B4-BE49-F238E27FC236}">
                  <a16:creationId xmlns:a16="http://schemas.microsoft.com/office/drawing/2014/main" xmlns="" id="{E44828D7-AFC1-4FAD-833A-C863524A4E54}"/>
                </a:ext>
              </a:extLst>
            </p:cNvPr>
            <p:cNvSpPr/>
            <p:nvPr/>
          </p:nvSpPr>
          <p:spPr>
            <a:xfrm>
              <a:off x="2651944" y="2285938"/>
              <a:ext cx="1625874" cy="1625874"/>
            </a:xfrm>
            <a:prstGeom prst="ellipse">
              <a:avLst/>
            </a:prstGeom>
            <a:blipFill>
              <a:blip r:embed="rId2"/>
              <a:stretch>
                <a:fillRect l="3" t="-10142" r="-23796" b="-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9" name="í$ļíḍê">
            <a:extLst>
              <a:ext uri="{FF2B5EF4-FFF2-40B4-BE49-F238E27FC236}">
                <a16:creationId xmlns:a16="http://schemas.microsoft.com/office/drawing/2014/main" xmlns="" id="{390B5ECD-C6EE-43BE-9161-3C088BF2AF1D}"/>
              </a:ext>
            </a:extLst>
          </p:cNvPr>
          <p:cNvGrpSpPr/>
          <p:nvPr/>
        </p:nvGrpSpPr>
        <p:grpSpPr>
          <a:xfrm>
            <a:off x="1507193" y="4299598"/>
            <a:ext cx="3960000" cy="1616870"/>
            <a:chOff x="4620221" y="5070902"/>
            <a:chExt cx="3960000" cy="1616870"/>
          </a:xfrm>
        </p:grpSpPr>
        <p:sp>
          <p:nvSpPr>
            <p:cNvPr id="30" name="íṩḷîḑê">
              <a:extLst>
                <a:ext uri="{FF2B5EF4-FFF2-40B4-BE49-F238E27FC236}">
                  <a16:creationId xmlns:a16="http://schemas.microsoft.com/office/drawing/2014/main" xmlns="" id="{0E6B94E0-A67D-4EE6-89D7-950CA264EE94}"/>
                </a:ext>
              </a:extLst>
            </p:cNvPr>
            <p:cNvSpPr txBox="1"/>
            <p:nvPr/>
          </p:nvSpPr>
          <p:spPr bwMode="auto">
            <a:xfrm>
              <a:off x="5625135" y="5070902"/>
              <a:ext cx="1950172" cy="44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defPPr>
                <a:defRPr lang="zh-CN"/>
              </a:defPPr>
              <a:lvl1pPr>
                <a:lnSpc>
                  <a:spcPct val="150000"/>
                </a:lnSpc>
                <a:defRPr sz="1600">
                  <a:solidFill>
                    <a:schemeClr val="tx1">
                      <a:lumMod val="50000"/>
                      <a:lumOff val="50000"/>
                    </a:schemeClr>
                  </a:solidFill>
                </a:defRPr>
              </a:lvl1pPr>
            </a:lstStyle>
            <a:p>
              <a:pPr algn="ctr"/>
              <a:r>
                <a:rPr lang="zh-CN" altLang="en-US" sz="2000" dirty="0">
                  <a:solidFill>
                    <a:schemeClr val="accent1">
                      <a:lumMod val="75000"/>
                    </a:schemeClr>
                  </a:solidFill>
                </a:rPr>
                <a:t>此处输入小标题</a:t>
              </a:r>
            </a:p>
          </p:txBody>
        </p:sp>
        <p:sp>
          <p:nvSpPr>
            <p:cNvPr id="31" name="isḷiḑê">
              <a:extLst>
                <a:ext uri="{FF2B5EF4-FFF2-40B4-BE49-F238E27FC236}">
                  <a16:creationId xmlns:a16="http://schemas.microsoft.com/office/drawing/2014/main" xmlns="" id="{9D689854-5180-46FB-BC06-58D4B4C6E9BF}"/>
                </a:ext>
              </a:extLst>
            </p:cNvPr>
            <p:cNvSpPr/>
            <p:nvPr/>
          </p:nvSpPr>
          <p:spPr bwMode="auto">
            <a:xfrm>
              <a:off x="4620221" y="5787772"/>
              <a:ext cx="3960000" cy="9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50000"/>
                </a:lnSpc>
              </a:pPr>
              <a:r>
                <a:rPr lang="zh-CN" altLang="en-US" dirty="0">
                  <a:solidFill>
                    <a:schemeClr val="tx1">
                      <a:lumMod val="50000"/>
                      <a:lumOff val="50000"/>
                    </a:schemeClr>
                  </a:solidFill>
                </a:rPr>
                <a:t>在此处输入内容在此处输入内容在此处输入内容在此处输入内容</a:t>
              </a:r>
              <a:endParaRPr lang="en-US" altLang="zh-CN" dirty="0">
                <a:solidFill>
                  <a:schemeClr val="tx1">
                    <a:lumMod val="50000"/>
                    <a:lumOff val="50000"/>
                  </a:schemeClr>
                </a:solidFill>
              </a:endParaRPr>
            </a:p>
          </p:txBody>
        </p:sp>
      </p:grpSp>
      <p:grpSp>
        <p:nvGrpSpPr>
          <p:cNvPr id="51" name="组合 50">
            <a:extLst>
              <a:ext uri="{FF2B5EF4-FFF2-40B4-BE49-F238E27FC236}">
                <a16:creationId xmlns:a16="http://schemas.microsoft.com/office/drawing/2014/main" xmlns="" id="{4096F8BF-6B31-4465-A12A-F19295BDD8D0}"/>
              </a:ext>
            </a:extLst>
          </p:cNvPr>
          <p:cNvGrpSpPr/>
          <p:nvPr/>
        </p:nvGrpSpPr>
        <p:grpSpPr>
          <a:xfrm>
            <a:off x="7685100" y="2123789"/>
            <a:ext cx="1950172" cy="1950172"/>
            <a:chOff x="7685100" y="2123789"/>
            <a:chExt cx="1950172" cy="1950172"/>
          </a:xfrm>
        </p:grpSpPr>
        <p:sp>
          <p:nvSpPr>
            <p:cNvPr id="43" name="ïslîdé">
              <a:extLst>
                <a:ext uri="{FF2B5EF4-FFF2-40B4-BE49-F238E27FC236}">
                  <a16:creationId xmlns:a16="http://schemas.microsoft.com/office/drawing/2014/main" xmlns="" id="{BB0FFFCD-BC27-4E45-8C34-F67ED747560A}"/>
                </a:ext>
              </a:extLst>
            </p:cNvPr>
            <p:cNvSpPr/>
            <p:nvPr/>
          </p:nvSpPr>
          <p:spPr>
            <a:xfrm>
              <a:off x="7685100" y="2123789"/>
              <a:ext cx="1950172" cy="1950172"/>
            </a:xfrm>
            <a:prstGeom prst="ellipse">
              <a:avLst/>
            </a:prstGeom>
            <a:noFill/>
            <a:ln w="28575">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iṣ1îḋe">
              <a:extLst>
                <a:ext uri="{FF2B5EF4-FFF2-40B4-BE49-F238E27FC236}">
                  <a16:creationId xmlns:a16="http://schemas.microsoft.com/office/drawing/2014/main" xmlns="" id="{E81FE939-5CA1-4E9D-9F5F-4348BA616BBE}"/>
                </a:ext>
              </a:extLst>
            </p:cNvPr>
            <p:cNvSpPr/>
            <p:nvPr/>
          </p:nvSpPr>
          <p:spPr>
            <a:xfrm>
              <a:off x="7869561" y="2285938"/>
              <a:ext cx="1625874" cy="1625874"/>
            </a:xfrm>
            <a:prstGeom prst="ellipse">
              <a:avLst/>
            </a:prstGeom>
            <a:blipFill>
              <a:blip r:embed="rId2"/>
              <a:stretch>
                <a:fillRect l="3" t="-10142" r="-23796" b="-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5" name="í$ļíḍê">
            <a:extLst>
              <a:ext uri="{FF2B5EF4-FFF2-40B4-BE49-F238E27FC236}">
                <a16:creationId xmlns:a16="http://schemas.microsoft.com/office/drawing/2014/main" xmlns="" id="{45FB48BA-E0C7-4F42-8D77-9B903F43981A}"/>
              </a:ext>
            </a:extLst>
          </p:cNvPr>
          <p:cNvGrpSpPr/>
          <p:nvPr/>
        </p:nvGrpSpPr>
        <p:grpSpPr>
          <a:xfrm>
            <a:off x="6724810" y="4299598"/>
            <a:ext cx="3960000" cy="1616870"/>
            <a:chOff x="4620221" y="5070902"/>
            <a:chExt cx="3960000" cy="1616870"/>
          </a:xfrm>
        </p:grpSpPr>
        <p:sp>
          <p:nvSpPr>
            <p:cNvPr id="46" name="íṩḷîḑê">
              <a:extLst>
                <a:ext uri="{FF2B5EF4-FFF2-40B4-BE49-F238E27FC236}">
                  <a16:creationId xmlns:a16="http://schemas.microsoft.com/office/drawing/2014/main" xmlns="" id="{2FBD5058-19AA-4C7D-82E4-78D868B3D368}"/>
                </a:ext>
              </a:extLst>
            </p:cNvPr>
            <p:cNvSpPr txBox="1"/>
            <p:nvPr/>
          </p:nvSpPr>
          <p:spPr bwMode="auto">
            <a:xfrm>
              <a:off x="5625135" y="5070902"/>
              <a:ext cx="1950172" cy="44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defPPr>
                <a:defRPr lang="zh-CN"/>
              </a:defPPr>
              <a:lvl1pPr>
                <a:lnSpc>
                  <a:spcPct val="150000"/>
                </a:lnSpc>
                <a:defRPr sz="1600">
                  <a:solidFill>
                    <a:schemeClr val="tx1">
                      <a:lumMod val="50000"/>
                      <a:lumOff val="50000"/>
                    </a:schemeClr>
                  </a:solidFill>
                </a:defRPr>
              </a:lvl1pPr>
            </a:lstStyle>
            <a:p>
              <a:pPr algn="ctr"/>
              <a:r>
                <a:rPr lang="zh-CN" altLang="en-US" sz="2000" dirty="0">
                  <a:solidFill>
                    <a:schemeClr val="accent5"/>
                  </a:solidFill>
                </a:rPr>
                <a:t>此处输入小标题</a:t>
              </a:r>
            </a:p>
          </p:txBody>
        </p:sp>
        <p:sp>
          <p:nvSpPr>
            <p:cNvPr id="47" name="isḷiḑê">
              <a:extLst>
                <a:ext uri="{FF2B5EF4-FFF2-40B4-BE49-F238E27FC236}">
                  <a16:creationId xmlns:a16="http://schemas.microsoft.com/office/drawing/2014/main" xmlns="" id="{BB6BF519-2C11-451E-9A11-48588F686B1A}"/>
                </a:ext>
              </a:extLst>
            </p:cNvPr>
            <p:cNvSpPr/>
            <p:nvPr/>
          </p:nvSpPr>
          <p:spPr bwMode="auto">
            <a:xfrm>
              <a:off x="4620221" y="5787772"/>
              <a:ext cx="3960000" cy="9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50000"/>
                </a:lnSpc>
              </a:pPr>
              <a:r>
                <a:rPr lang="zh-CN" altLang="en-US" dirty="0">
                  <a:solidFill>
                    <a:schemeClr val="tx1">
                      <a:lumMod val="50000"/>
                      <a:lumOff val="50000"/>
                    </a:schemeClr>
                  </a:solidFill>
                </a:rPr>
                <a:t>在此处输入内容在此处输入内容在此处输入内容在此处输入内容</a:t>
              </a:r>
              <a:endParaRPr lang="en-US" altLang="zh-CN" dirty="0">
                <a:solidFill>
                  <a:schemeClr val="tx1">
                    <a:lumMod val="50000"/>
                    <a:lumOff val="50000"/>
                  </a:schemeClr>
                </a:solidFill>
              </a:endParaRPr>
            </a:p>
            <a:p>
              <a:pPr algn="ctr">
                <a:lnSpc>
                  <a:spcPct val="150000"/>
                </a:lnSpc>
              </a:pPr>
              <a:endParaRPr lang="en-US" altLang="zh-CN" dirty="0">
                <a:solidFill>
                  <a:schemeClr val="tx1">
                    <a:lumMod val="50000"/>
                    <a:lumOff val="50000"/>
                  </a:schemeClr>
                </a:solidFill>
              </a:endParaRPr>
            </a:p>
          </p:txBody>
        </p:sp>
      </p:grpSp>
    </p:spTree>
    <p:extLst>
      <p:ext uri="{BB962C8B-B14F-4D97-AF65-F5344CB8AC3E}">
        <p14:creationId xmlns:p14="http://schemas.microsoft.com/office/powerpoint/2010/main" val="24462390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614360BD-D30C-484B-9E86-27F0D728C909}"/>
              </a:ext>
            </a:extLst>
          </p:cNvPr>
          <p:cNvSpPr>
            <a:spLocks noGrp="1"/>
          </p:cNvSpPr>
          <p:nvPr>
            <p:ph type="body" sz="quarter" idx="10"/>
          </p:nvPr>
        </p:nvSpPr>
        <p:spPr/>
        <p:txBody>
          <a:bodyPr/>
          <a:lstStyle/>
          <a:p>
            <a:endParaRPr lang="zh-CN" altLang="en-US"/>
          </a:p>
        </p:txBody>
      </p:sp>
      <p:sp>
        <p:nvSpPr>
          <p:cNvPr id="4" name="îS1idê">
            <a:extLst>
              <a:ext uri="{FF2B5EF4-FFF2-40B4-BE49-F238E27FC236}">
                <a16:creationId xmlns:a16="http://schemas.microsoft.com/office/drawing/2014/main" xmlns="" id="{15167DF3-27D4-4D98-ABAE-E29E99DCF1FB}"/>
              </a:ext>
            </a:extLst>
          </p:cNvPr>
          <p:cNvSpPr/>
          <p:nvPr/>
        </p:nvSpPr>
        <p:spPr>
          <a:xfrm>
            <a:off x="1" y="0"/>
            <a:ext cx="12192000" cy="307773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7" name="ïṥļídè">
            <a:extLst>
              <a:ext uri="{FF2B5EF4-FFF2-40B4-BE49-F238E27FC236}">
                <a16:creationId xmlns:a16="http://schemas.microsoft.com/office/drawing/2014/main" xmlns="" id="{9D7B02FC-1A7F-4354-8159-E9D234FA4584}"/>
              </a:ext>
            </a:extLst>
          </p:cNvPr>
          <p:cNvSpPr/>
          <p:nvPr/>
        </p:nvSpPr>
        <p:spPr>
          <a:xfrm>
            <a:off x="1412715" y="2252150"/>
            <a:ext cx="2600325" cy="1637265"/>
          </a:xfrm>
          <a:prstGeom prst="roundRect">
            <a:avLst/>
          </a:prstGeom>
          <a:blipFill>
            <a:blip r:embed="rId3"/>
            <a:stretch>
              <a:fillRect l="3" t="-10142" r="-23796" b="-77"/>
            </a:stretch>
          </a:blipFill>
          <a:ln w="12700" cap="flat" cmpd="sng" algn="ctr">
            <a:noFill/>
            <a:prstDash val="solid"/>
            <a:miter lim="800000"/>
          </a:ln>
          <a:effectLst>
            <a:outerShdw blurRad="127000" sx="102000" sy="102000" algn="ctr" rotWithShape="0">
              <a:schemeClr val="accent1">
                <a:lumMod val="75000"/>
                <a:alpha val="30000"/>
              </a:schemeClr>
            </a:out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4" name="ïṥļídè">
            <a:extLst>
              <a:ext uri="{FF2B5EF4-FFF2-40B4-BE49-F238E27FC236}">
                <a16:creationId xmlns:a16="http://schemas.microsoft.com/office/drawing/2014/main" xmlns="" id="{946BE02B-9CD0-42EF-85F8-16B56D128A79}"/>
              </a:ext>
            </a:extLst>
          </p:cNvPr>
          <p:cNvSpPr/>
          <p:nvPr/>
        </p:nvSpPr>
        <p:spPr>
          <a:xfrm>
            <a:off x="4795837" y="2252150"/>
            <a:ext cx="2600325" cy="1637265"/>
          </a:xfrm>
          <a:prstGeom prst="roundRect">
            <a:avLst/>
          </a:prstGeom>
          <a:blipFill>
            <a:blip r:embed="rId3"/>
            <a:stretch>
              <a:fillRect l="3" t="-10142" r="-23796" b="-77"/>
            </a:stretch>
          </a:blipFill>
          <a:ln w="12700" cap="flat" cmpd="sng" algn="ctr">
            <a:noFill/>
            <a:prstDash val="solid"/>
            <a:miter lim="800000"/>
          </a:ln>
          <a:effectLst>
            <a:outerShdw blurRad="127000" sx="102000" sy="102000" algn="ctr" rotWithShape="0">
              <a:schemeClr val="accent1">
                <a:lumMod val="75000"/>
                <a:alpha val="30000"/>
              </a:schemeClr>
            </a:out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5" name="ïṥļídè">
            <a:extLst>
              <a:ext uri="{FF2B5EF4-FFF2-40B4-BE49-F238E27FC236}">
                <a16:creationId xmlns:a16="http://schemas.microsoft.com/office/drawing/2014/main" xmlns="" id="{4CCDE7D4-5293-4A73-9872-BF79124A7143}"/>
              </a:ext>
            </a:extLst>
          </p:cNvPr>
          <p:cNvSpPr/>
          <p:nvPr/>
        </p:nvSpPr>
        <p:spPr>
          <a:xfrm>
            <a:off x="8178958" y="2252150"/>
            <a:ext cx="2600325" cy="1637265"/>
          </a:xfrm>
          <a:prstGeom prst="roundRect">
            <a:avLst/>
          </a:prstGeom>
          <a:blipFill>
            <a:blip r:embed="rId3"/>
            <a:stretch>
              <a:fillRect l="3" t="-10142" r="-23796" b="-77"/>
            </a:stretch>
          </a:blipFill>
          <a:ln w="12700" cap="flat" cmpd="sng" algn="ctr">
            <a:noFill/>
            <a:prstDash val="solid"/>
            <a:miter lim="800000"/>
          </a:ln>
          <a:effectLst>
            <a:outerShdw blurRad="127000" sx="102000" sy="102000" algn="ctr" rotWithShape="0">
              <a:schemeClr val="accent1">
                <a:lumMod val="75000"/>
                <a:alpha val="30000"/>
              </a:schemeClr>
            </a:out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3" name="文本框 22">
            <a:extLst>
              <a:ext uri="{FF2B5EF4-FFF2-40B4-BE49-F238E27FC236}">
                <a16:creationId xmlns:a16="http://schemas.microsoft.com/office/drawing/2014/main" xmlns="" id="{8B766C23-88C1-49AF-9566-2DA71469AAE5}"/>
              </a:ext>
            </a:extLst>
          </p:cNvPr>
          <p:cNvSpPr txBox="1"/>
          <p:nvPr/>
        </p:nvSpPr>
        <p:spPr>
          <a:xfrm>
            <a:off x="2712878" y="1066773"/>
            <a:ext cx="6766243" cy="646331"/>
          </a:xfrm>
          <a:prstGeom prst="rect">
            <a:avLst/>
          </a:prstGeom>
          <a:noFill/>
        </p:spPr>
        <p:txBody>
          <a:bodyPr wrap="square" rtlCol="0">
            <a:spAutoFit/>
          </a:bodyPr>
          <a:lstStyle/>
          <a:p>
            <a:pPr algn="ctr"/>
            <a:r>
              <a:rPr lang="zh-CN" altLang="en-US" sz="3600" dirty="0">
                <a:solidFill>
                  <a:schemeClr val="bg1">
                    <a:lumMod val="95000"/>
                  </a:schemeClr>
                </a:solidFill>
                <a:latin typeface="+mj-ea"/>
                <a:ea typeface="+mj-ea"/>
              </a:rPr>
              <a:t>三段图文排版</a:t>
            </a:r>
          </a:p>
        </p:txBody>
      </p:sp>
      <p:sp>
        <p:nvSpPr>
          <p:cNvPr id="26" name="isḷiḑê">
            <a:extLst>
              <a:ext uri="{FF2B5EF4-FFF2-40B4-BE49-F238E27FC236}">
                <a16:creationId xmlns:a16="http://schemas.microsoft.com/office/drawing/2014/main" xmlns="" id="{72827C6E-20D8-4DE0-8913-EEDAB26842D3}"/>
              </a:ext>
            </a:extLst>
          </p:cNvPr>
          <p:cNvSpPr/>
          <p:nvPr/>
        </p:nvSpPr>
        <p:spPr bwMode="auto">
          <a:xfrm>
            <a:off x="1412714" y="4313030"/>
            <a:ext cx="2600325" cy="152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50000"/>
              </a:lnSpc>
            </a:pPr>
            <a:r>
              <a:rPr lang="zh-CN" altLang="en-US" dirty="0">
                <a:solidFill>
                  <a:schemeClr val="tx1">
                    <a:lumMod val="50000"/>
                    <a:lumOff val="50000"/>
                  </a:schemeClr>
                </a:solidFill>
              </a:rPr>
              <a:t>在此处输入内容在此处输入内容在此处输入内容在此处输入内容</a:t>
            </a:r>
            <a:endParaRPr lang="en-US" altLang="zh-CN" dirty="0">
              <a:solidFill>
                <a:schemeClr val="tx1">
                  <a:lumMod val="50000"/>
                  <a:lumOff val="50000"/>
                </a:schemeClr>
              </a:solidFill>
            </a:endParaRPr>
          </a:p>
        </p:txBody>
      </p:sp>
      <p:sp>
        <p:nvSpPr>
          <p:cNvPr id="27" name="isḷiḑê">
            <a:extLst>
              <a:ext uri="{FF2B5EF4-FFF2-40B4-BE49-F238E27FC236}">
                <a16:creationId xmlns:a16="http://schemas.microsoft.com/office/drawing/2014/main" xmlns="" id="{BDD0D6C0-35D7-49DB-8043-619B384D6B8F}"/>
              </a:ext>
            </a:extLst>
          </p:cNvPr>
          <p:cNvSpPr/>
          <p:nvPr/>
        </p:nvSpPr>
        <p:spPr bwMode="auto">
          <a:xfrm>
            <a:off x="4795836" y="4313030"/>
            <a:ext cx="2600325" cy="152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50000"/>
              </a:lnSpc>
            </a:pPr>
            <a:r>
              <a:rPr lang="zh-CN" altLang="en-US" dirty="0">
                <a:solidFill>
                  <a:schemeClr val="tx1">
                    <a:lumMod val="50000"/>
                    <a:lumOff val="50000"/>
                  </a:schemeClr>
                </a:solidFill>
              </a:rPr>
              <a:t>在此处输入内容在此处输入内容在此处输入内容在此处输入内容</a:t>
            </a:r>
            <a:endParaRPr lang="en-US" altLang="zh-CN" dirty="0">
              <a:solidFill>
                <a:schemeClr val="tx1">
                  <a:lumMod val="50000"/>
                  <a:lumOff val="50000"/>
                </a:schemeClr>
              </a:solidFill>
            </a:endParaRPr>
          </a:p>
        </p:txBody>
      </p:sp>
      <p:sp>
        <p:nvSpPr>
          <p:cNvPr id="28" name="isḷiḑê">
            <a:extLst>
              <a:ext uri="{FF2B5EF4-FFF2-40B4-BE49-F238E27FC236}">
                <a16:creationId xmlns:a16="http://schemas.microsoft.com/office/drawing/2014/main" xmlns="" id="{0D908443-1E3F-497F-857F-D88532FF8E77}"/>
              </a:ext>
            </a:extLst>
          </p:cNvPr>
          <p:cNvSpPr/>
          <p:nvPr/>
        </p:nvSpPr>
        <p:spPr bwMode="auto">
          <a:xfrm>
            <a:off x="8178958" y="4313030"/>
            <a:ext cx="2600325" cy="152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50000"/>
              </a:lnSpc>
            </a:pPr>
            <a:r>
              <a:rPr lang="zh-CN" altLang="en-US" dirty="0">
                <a:solidFill>
                  <a:schemeClr val="tx1">
                    <a:lumMod val="50000"/>
                    <a:lumOff val="50000"/>
                  </a:schemeClr>
                </a:solidFill>
              </a:rPr>
              <a:t>在此处输入内容在此处输入内容在此处输入内容在此处输入内容</a:t>
            </a:r>
            <a:endParaRPr lang="en-US" altLang="zh-CN" dirty="0">
              <a:solidFill>
                <a:schemeClr val="tx1">
                  <a:lumMod val="50000"/>
                  <a:lumOff val="50000"/>
                </a:schemeClr>
              </a:solidFill>
            </a:endParaRPr>
          </a:p>
        </p:txBody>
      </p:sp>
    </p:spTree>
    <p:custDataLst>
      <p:tags r:id="rId1"/>
    </p:custDataLst>
    <p:extLst>
      <p:ext uri="{BB962C8B-B14F-4D97-AF65-F5344CB8AC3E}">
        <p14:creationId xmlns:p14="http://schemas.microsoft.com/office/powerpoint/2010/main" val="35503551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ïŝlîḓe">
            <a:extLst>
              <a:ext uri="{FF2B5EF4-FFF2-40B4-BE49-F238E27FC236}">
                <a16:creationId xmlns:a16="http://schemas.microsoft.com/office/drawing/2014/main" xmlns="" id="{88B83F5E-5CDD-419C-99CB-9070C8180FA3}"/>
              </a:ext>
            </a:extLst>
          </p:cNvPr>
          <p:cNvSpPr/>
          <p:nvPr/>
        </p:nvSpPr>
        <p:spPr>
          <a:xfrm>
            <a:off x="1040025" y="2520452"/>
            <a:ext cx="1564670" cy="1564670"/>
          </a:xfrm>
          <a:prstGeom prst="roundRect">
            <a:avLst/>
          </a:prstGeom>
          <a:blipFill dpi="0" rotWithShape="1">
            <a:blip r:embed="rId3"/>
            <a:srcRect/>
            <a:stretch>
              <a:fillRect/>
            </a:stretch>
          </a:blipFill>
          <a:ln w="38100">
            <a:solidFill>
              <a:schemeClr val="accent1">
                <a:lumMod val="75000"/>
              </a:schemeClr>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cxnSp>
        <p:nvCxnSpPr>
          <p:cNvPr id="208" name="直接连接符 207">
            <a:extLst>
              <a:ext uri="{FF2B5EF4-FFF2-40B4-BE49-F238E27FC236}">
                <a16:creationId xmlns:a16="http://schemas.microsoft.com/office/drawing/2014/main" xmlns="" id="{466982F6-0CD2-498F-9F7D-2CF7EFB89A78}"/>
              </a:ext>
            </a:extLst>
          </p:cNvPr>
          <p:cNvCxnSpPr/>
          <p:nvPr/>
        </p:nvCxnSpPr>
        <p:spPr>
          <a:xfrm>
            <a:off x="3244790" y="4841926"/>
            <a:ext cx="0" cy="104336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sp>
        <p:nvSpPr>
          <p:cNvPr id="209" name="îṣḷîdè">
            <a:extLst>
              <a:ext uri="{FF2B5EF4-FFF2-40B4-BE49-F238E27FC236}">
                <a16:creationId xmlns:a16="http://schemas.microsoft.com/office/drawing/2014/main" xmlns="" id="{2324E3B5-DFC7-4F53-AA5C-8FEFABB5C9D5}"/>
              </a:ext>
            </a:extLst>
          </p:cNvPr>
          <p:cNvSpPr/>
          <p:nvPr/>
        </p:nvSpPr>
        <p:spPr>
          <a:xfrm>
            <a:off x="3884884" y="2520452"/>
            <a:ext cx="1564670" cy="1564670"/>
          </a:xfrm>
          <a:prstGeom prst="roundRect">
            <a:avLst/>
          </a:prstGeom>
          <a:blipFill>
            <a:blip r:embed="rId3"/>
            <a:srcRect/>
            <a:stretch>
              <a:fillRect/>
            </a:stretch>
          </a:blipFill>
          <a:ln w="38100">
            <a:solidFill>
              <a:schemeClr val="accent5"/>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sp>
        <p:nvSpPr>
          <p:cNvPr id="210" name="iSlîḑê">
            <a:extLst>
              <a:ext uri="{FF2B5EF4-FFF2-40B4-BE49-F238E27FC236}">
                <a16:creationId xmlns:a16="http://schemas.microsoft.com/office/drawing/2014/main" xmlns="" id="{2B80FDEC-52F3-4C8A-9A6E-88B571418A5D}"/>
              </a:ext>
            </a:extLst>
          </p:cNvPr>
          <p:cNvSpPr/>
          <p:nvPr/>
        </p:nvSpPr>
        <p:spPr>
          <a:xfrm>
            <a:off x="6729744" y="2520452"/>
            <a:ext cx="1564670" cy="1564670"/>
          </a:xfrm>
          <a:prstGeom prst="roundRect">
            <a:avLst/>
          </a:prstGeom>
          <a:blipFill>
            <a:blip r:embed="rId3"/>
            <a:srcRect/>
            <a:stretch>
              <a:fillRect/>
            </a:stretch>
          </a:blipFill>
          <a:ln w="38100">
            <a:solidFill>
              <a:schemeClr val="accent1">
                <a:lumMod val="75000"/>
              </a:schemeClr>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sp>
        <p:nvSpPr>
          <p:cNvPr id="211" name="î$ļïďé">
            <a:extLst>
              <a:ext uri="{FF2B5EF4-FFF2-40B4-BE49-F238E27FC236}">
                <a16:creationId xmlns:a16="http://schemas.microsoft.com/office/drawing/2014/main" xmlns="" id="{A40F5143-0AB6-403D-8C0B-FD7C8F4828E3}"/>
              </a:ext>
            </a:extLst>
          </p:cNvPr>
          <p:cNvSpPr/>
          <p:nvPr/>
        </p:nvSpPr>
        <p:spPr>
          <a:xfrm>
            <a:off x="9574604" y="2520452"/>
            <a:ext cx="1564670" cy="1564670"/>
          </a:xfrm>
          <a:prstGeom prst="roundRect">
            <a:avLst/>
          </a:prstGeom>
          <a:blipFill>
            <a:blip r:embed="rId3"/>
            <a:srcRect/>
            <a:stretch>
              <a:fillRect/>
            </a:stretch>
          </a:blipFill>
          <a:ln w="38100">
            <a:solidFill>
              <a:schemeClr val="accent5"/>
            </a:solid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cxnSp>
        <p:nvCxnSpPr>
          <p:cNvPr id="212" name="直接连接符 211">
            <a:extLst>
              <a:ext uri="{FF2B5EF4-FFF2-40B4-BE49-F238E27FC236}">
                <a16:creationId xmlns:a16="http://schemas.microsoft.com/office/drawing/2014/main" xmlns="" id="{D66CEC85-B349-4260-9817-8E0C83E8A3E2}"/>
              </a:ext>
            </a:extLst>
          </p:cNvPr>
          <p:cNvCxnSpPr/>
          <p:nvPr/>
        </p:nvCxnSpPr>
        <p:spPr>
          <a:xfrm>
            <a:off x="6089650" y="4841926"/>
            <a:ext cx="0" cy="104336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xmlns="" id="{3E684E89-0A81-4B9E-BCA4-3E74A5359D87}"/>
              </a:ext>
            </a:extLst>
          </p:cNvPr>
          <p:cNvCxnSpPr/>
          <p:nvPr/>
        </p:nvCxnSpPr>
        <p:spPr>
          <a:xfrm>
            <a:off x="8934509" y="4841926"/>
            <a:ext cx="0" cy="104336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214" name="组合 213">
            <a:extLst>
              <a:ext uri="{FF2B5EF4-FFF2-40B4-BE49-F238E27FC236}">
                <a16:creationId xmlns:a16="http://schemas.microsoft.com/office/drawing/2014/main" xmlns="" id="{10A1AF53-A5E2-4D5E-B420-09CB70C097DB}"/>
              </a:ext>
            </a:extLst>
          </p:cNvPr>
          <p:cNvGrpSpPr/>
          <p:nvPr/>
        </p:nvGrpSpPr>
        <p:grpSpPr>
          <a:xfrm>
            <a:off x="709630" y="4510317"/>
            <a:ext cx="2215970" cy="1535036"/>
            <a:chOff x="709630" y="4064829"/>
            <a:chExt cx="2215970" cy="1535036"/>
          </a:xfrm>
        </p:grpSpPr>
        <p:sp>
          <p:nvSpPr>
            <p:cNvPr id="215" name="文本框 214">
              <a:extLst>
                <a:ext uri="{FF2B5EF4-FFF2-40B4-BE49-F238E27FC236}">
                  <a16:creationId xmlns:a16="http://schemas.microsoft.com/office/drawing/2014/main" xmlns="" id="{45FC089C-4068-45EB-B9A3-8EBE551B30C6}"/>
                </a:ext>
              </a:extLst>
            </p:cNvPr>
            <p:cNvSpPr txBox="1"/>
            <p:nvPr/>
          </p:nvSpPr>
          <p:spPr>
            <a:xfrm>
              <a:off x="710406" y="4434161"/>
              <a:ext cx="2201716" cy="1165704"/>
            </a:xfrm>
            <a:prstGeom prst="rect">
              <a:avLst/>
            </a:prstGeom>
            <a:noFill/>
          </p:spPr>
          <p:txBody>
            <a:bodyPr wrap="square" lIns="0" rIns="0" rtlCol="0">
              <a:spAutoFit/>
            </a:bodyPr>
            <a:lstStyle/>
            <a:p>
              <a:pPr algn="ctr">
                <a:lnSpc>
                  <a:spcPct val="150000"/>
                </a:lnSpc>
              </a:pPr>
              <a:r>
                <a:rPr lang="zh-CN" altLang="en-US" sz="1600" dirty="0">
                  <a:solidFill>
                    <a:schemeClr val="tx1">
                      <a:lumMod val="50000"/>
                      <a:lumOff val="50000"/>
                    </a:schemeClr>
                  </a:solidFill>
                </a:rPr>
                <a:t>在此处输入内容在此处输入内容在此处输入内容在此处输入内容</a:t>
              </a:r>
            </a:p>
          </p:txBody>
        </p:sp>
        <p:sp>
          <p:nvSpPr>
            <p:cNvPr id="216" name="文本框 215">
              <a:extLst>
                <a:ext uri="{FF2B5EF4-FFF2-40B4-BE49-F238E27FC236}">
                  <a16:creationId xmlns:a16="http://schemas.microsoft.com/office/drawing/2014/main" xmlns="" id="{E928E8B4-59C7-484C-BE11-6437F7F51C2F}"/>
                </a:ext>
              </a:extLst>
            </p:cNvPr>
            <p:cNvSpPr txBox="1"/>
            <p:nvPr/>
          </p:nvSpPr>
          <p:spPr>
            <a:xfrm>
              <a:off x="709630" y="4064829"/>
              <a:ext cx="2215970" cy="369332"/>
            </a:xfrm>
            <a:prstGeom prst="rect">
              <a:avLst/>
            </a:prstGeom>
            <a:noFill/>
          </p:spPr>
          <p:txBody>
            <a:bodyPr wrap="square" lIns="0" rIns="0" rtlCol="0">
              <a:spAutoFit/>
            </a:bodyPr>
            <a:lstStyle/>
            <a:p>
              <a:pPr algn="ctr"/>
              <a:r>
                <a:rPr lang="zh-CN" altLang="en-US" dirty="0">
                  <a:solidFill>
                    <a:schemeClr val="accent1">
                      <a:lumMod val="75000"/>
                    </a:schemeClr>
                  </a:solidFill>
                  <a:latin typeface="+mj-ea"/>
                  <a:ea typeface="+mj-ea"/>
                </a:rPr>
                <a:t>此处输入小标题</a:t>
              </a:r>
            </a:p>
          </p:txBody>
        </p:sp>
      </p:grpSp>
      <p:grpSp>
        <p:nvGrpSpPr>
          <p:cNvPr id="217" name="组合 216">
            <a:extLst>
              <a:ext uri="{FF2B5EF4-FFF2-40B4-BE49-F238E27FC236}">
                <a16:creationId xmlns:a16="http://schemas.microsoft.com/office/drawing/2014/main" xmlns="" id="{0765D3C6-3C50-4E6F-919D-8B5CC9FCE685}"/>
              </a:ext>
            </a:extLst>
          </p:cNvPr>
          <p:cNvGrpSpPr/>
          <p:nvPr/>
        </p:nvGrpSpPr>
        <p:grpSpPr>
          <a:xfrm>
            <a:off x="3560128" y="4510317"/>
            <a:ext cx="2215970" cy="1535036"/>
            <a:chOff x="709630" y="4064829"/>
            <a:chExt cx="2215970" cy="1535036"/>
          </a:xfrm>
        </p:grpSpPr>
        <p:sp>
          <p:nvSpPr>
            <p:cNvPr id="218" name="文本框 217">
              <a:extLst>
                <a:ext uri="{FF2B5EF4-FFF2-40B4-BE49-F238E27FC236}">
                  <a16:creationId xmlns:a16="http://schemas.microsoft.com/office/drawing/2014/main" xmlns="" id="{EA88FEF2-6C5B-4A96-A8F4-63D3DBB9D466}"/>
                </a:ext>
              </a:extLst>
            </p:cNvPr>
            <p:cNvSpPr txBox="1"/>
            <p:nvPr/>
          </p:nvSpPr>
          <p:spPr>
            <a:xfrm>
              <a:off x="710406" y="4434161"/>
              <a:ext cx="2201716" cy="1165704"/>
            </a:xfrm>
            <a:prstGeom prst="rect">
              <a:avLst/>
            </a:prstGeom>
            <a:noFill/>
          </p:spPr>
          <p:txBody>
            <a:bodyPr wrap="square" lIns="0" rIns="0" rtlCol="0">
              <a:spAutoFit/>
            </a:bodyPr>
            <a:lstStyle/>
            <a:p>
              <a:pPr algn="ctr">
                <a:lnSpc>
                  <a:spcPct val="150000"/>
                </a:lnSpc>
              </a:pPr>
              <a:r>
                <a:rPr lang="zh-CN" altLang="en-US" sz="1600" dirty="0">
                  <a:solidFill>
                    <a:schemeClr val="tx1">
                      <a:lumMod val="50000"/>
                      <a:lumOff val="50000"/>
                    </a:schemeClr>
                  </a:solidFill>
                </a:rPr>
                <a:t>在此处输入内容在此处输入内容在此处输入内容在此处输入内容</a:t>
              </a:r>
            </a:p>
          </p:txBody>
        </p:sp>
        <p:sp>
          <p:nvSpPr>
            <p:cNvPr id="219" name="文本框 218">
              <a:extLst>
                <a:ext uri="{FF2B5EF4-FFF2-40B4-BE49-F238E27FC236}">
                  <a16:creationId xmlns:a16="http://schemas.microsoft.com/office/drawing/2014/main" xmlns="" id="{23D7907B-44F5-45A9-B2D3-A46AAA92E359}"/>
                </a:ext>
              </a:extLst>
            </p:cNvPr>
            <p:cNvSpPr txBox="1"/>
            <p:nvPr/>
          </p:nvSpPr>
          <p:spPr>
            <a:xfrm>
              <a:off x="709630" y="4064829"/>
              <a:ext cx="2215970" cy="369332"/>
            </a:xfrm>
            <a:prstGeom prst="rect">
              <a:avLst/>
            </a:prstGeom>
            <a:noFill/>
          </p:spPr>
          <p:txBody>
            <a:bodyPr wrap="square" lIns="0" rIns="0" rtlCol="0">
              <a:spAutoFit/>
            </a:bodyPr>
            <a:lstStyle/>
            <a:p>
              <a:pPr algn="ctr"/>
              <a:r>
                <a:rPr lang="zh-CN" altLang="en-US" dirty="0">
                  <a:solidFill>
                    <a:schemeClr val="accent5"/>
                  </a:solidFill>
                  <a:latin typeface="+mj-ea"/>
                  <a:ea typeface="+mj-ea"/>
                </a:rPr>
                <a:t>此处输入小标题</a:t>
              </a:r>
            </a:p>
          </p:txBody>
        </p:sp>
      </p:grpSp>
      <p:grpSp>
        <p:nvGrpSpPr>
          <p:cNvPr id="220" name="组合 219">
            <a:extLst>
              <a:ext uri="{FF2B5EF4-FFF2-40B4-BE49-F238E27FC236}">
                <a16:creationId xmlns:a16="http://schemas.microsoft.com/office/drawing/2014/main" xmlns="" id="{EAEA7427-AC65-4204-B37A-6DF5C66BC4D8}"/>
              </a:ext>
            </a:extLst>
          </p:cNvPr>
          <p:cNvGrpSpPr/>
          <p:nvPr/>
        </p:nvGrpSpPr>
        <p:grpSpPr>
          <a:xfrm>
            <a:off x="6410626" y="4510317"/>
            <a:ext cx="2215970" cy="1535036"/>
            <a:chOff x="709630" y="4064829"/>
            <a:chExt cx="2215970" cy="1535036"/>
          </a:xfrm>
        </p:grpSpPr>
        <p:sp>
          <p:nvSpPr>
            <p:cNvPr id="221" name="文本框 220">
              <a:extLst>
                <a:ext uri="{FF2B5EF4-FFF2-40B4-BE49-F238E27FC236}">
                  <a16:creationId xmlns:a16="http://schemas.microsoft.com/office/drawing/2014/main" xmlns="" id="{D3F3FD51-DFC5-409A-B00C-5F8002C286E4}"/>
                </a:ext>
              </a:extLst>
            </p:cNvPr>
            <p:cNvSpPr txBox="1"/>
            <p:nvPr/>
          </p:nvSpPr>
          <p:spPr>
            <a:xfrm>
              <a:off x="710406" y="4434161"/>
              <a:ext cx="2201716" cy="1165704"/>
            </a:xfrm>
            <a:prstGeom prst="rect">
              <a:avLst/>
            </a:prstGeom>
            <a:noFill/>
          </p:spPr>
          <p:txBody>
            <a:bodyPr wrap="square" lIns="0" rIns="0" rtlCol="0">
              <a:spAutoFit/>
            </a:bodyPr>
            <a:lstStyle/>
            <a:p>
              <a:pPr algn="ctr">
                <a:lnSpc>
                  <a:spcPct val="150000"/>
                </a:lnSpc>
              </a:pPr>
              <a:r>
                <a:rPr lang="zh-CN" altLang="en-US" sz="1600" dirty="0">
                  <a:solidFill>
                    <a:schemeClr val="tx1">
                      <a:lumMod val="50000"/>
                      <a:lumOff val="50000"/>
                    </a:schemeClr>
                  </a:solidFill>
                </a:rPr>
                <a:t>在此处输入内容在此处输入内容在此处输入内容在此处输入内容</a:t>
              </a:r>
            </a:p>
          </p:txBody>
        </p:sp>
        <p:sp>
          <p:nvSpPr>
            <p:cNvPr id="222" name="文本框 221">
              <a:extLst>
                <a:ext uri="{FF2B5EF4-FFF2-40B4-BE49-F238E27FC236}">
                  <a16:creationId xmlns:a16="http://schemas.microsoft.com/office/drawing/2014/main" xmlns="" id="{DA578492-BB7A-40C9-BFCF-834E07F400E6}"/>
                </a:ext>
              </a:extLst>
            </p:cNvPr>
            <p:cNvSpPr txBox="1"/>
            <p:nvPr/>
          </p:nvSpPr>
          <p:spPr>
            <a:xfrm>
              <a:off x="709630" y="4064829"/>
              <a:ext cx="2215970" cy="369332"/>
            </a:xfrm>
            <a:prstGeom prst="rect">
              <a:avLst/>
            </a:prstGeom>
            <a:noFill/>
          </p:spPr>
          <p:txBody>
            <a:bodyPr wrap="square" lIns="0" rIns="0" rtlCol="0">
              <a:spAutoFit/>
            </a:bodyPr>
            <a:lstStyle/>
            <a:p>
              <a:pPr algn="ctr"/>
              <a:r>
                <a:rPr lang="zh-CN" altLang="en-US" dirty="0">
                  <a:solidFill>
                    <a:schemeClr val="accent1">
                      <a:lumMod val="75000"/>
                    </a:schemeClr>
                  </a:solidFill>
                  <a:latin typeface="+mj-ea"/>
                  <a:ea typeface="+mj-ea"/>
                </a:rPr>
                <a:t>此处输入小标题</a:t>
              </a:r>
            </a:p>
          </p:txBody>
        </p:sp>
      </p:grpSp>
      <p:grpSp>
        <p:nvGrpSpPr>
          <p:cNvPr id="223" name="组合 222">
            <a:extLst>
              <a:ext uri="{FF2B5EF4-FFF2-40B4-BE49-F238E27FC236}">
                <a16:creationId xmlns:a16="http://schemas.microsoft.com/office/drawing/2014/main" xmlns="" id="{1E5C2873-54ED-4BC7-8D28-25B57F426591}"/>
              </a:ext>
            </a:extLst>
          </p:cNvPr>
          <p:cNvGrpSpPr/>
          <p:nvPr/>
        </p:nvGrpSpPr>
        <p:grpSpPr>
          <a:xfrm>
            <a:off x="9261124" y="4510317"/>
            <a:ext cx="2215970" cy="1535036"/>
            <a:chOff x="709630" y="4064829"/>
            <a:chExt cx="2215970" cy="1535036"/>
          </a:xfrm>
        </p:grpSpPr>
        <p:sp>
          <p:nvSpPr>
            <p:cNvPr id="224" name="文本框 223">
              <a:extLst>
                <a:ext uri="{FF2B5EF4-FFF2-40B4-BE49-F238E27FC236}">
                  <a16:creationId xmlns:a16="http://schemas.microsoft.com/office/drawing/2014/main" xmlns="" id="{67EF665B-0B55-470E-A5CB-B2CA805B5BD5}"/>
                </a:ext>
              </a:extLst>
            </p:cNvPr>
            <p:cNvSpPr txBox="1"/>
            <p:nvPr/>
          </p:nvSpPr>
          <p:spPr>
            <a:xfrm>
              <a:off x="710406" y="4434161"/>
              <a:ext cx="2201716" cy="1165704"/>
            </a:xfrm>
            <a:prstGeom prst="rect">
              <a:avLst/>
            </a:prstGeom>
            <a:noFill/>
          </p:spPr>
          <p:txBody>
            <a:bodyPr wrap="square" lIns="0" rIns="0" rtlCol="0">
              <a:spAutoFit/>
            </a:bodyPr>
            <a:lstStyle/>
            <a:p>
              <a:pPr algn="ctr">
                <a:lnSpc>
                  <a:spcPct val="150000"/>
                </a:lnSpc>
              </a:pPr>
              <a:r>
                <a:rPr lang="zh-CN" altLang="en-US" sz="1600" dirty="0">
                  <a:solidFill>
                    <a:schemeClr val="tx1">
                      <a:lumMod val="50000"/>
                      <a:lumOff val="50000"/>
                    </a:schemeClr>
                  </a:solidFill>
                </a:rPr>
                <a:t>在此处输入内容在此处输入内容在此处输入内容在此处输入内容</a:t>
              </a:r>
            </a:p>
          </p:txBody>
        </p:sp>
        <p:sp>
          <p:nvSpPr>
            <p:cNvPr id="225" name="文本框 224">
              <a:extLst>
                <a:ext uri="{FF2B5EF4-FFF2-40B4-BE49-F238E27FC236}">
                  <a16:creationId xmlns:a16="http://schemas.microsoft.com/office/drawing/2014/main" xmlns="" id="{F3E5E803-2992-4908-8D02-8BF1377F11FA}"/>
                </a:ext>
              </a:extLst>
            </p:cNvPr>
            <p:cNvSpPr txBox="1"/>
            <p:nvPr/>
          </p:nvSpPr>
          <p:spPr>
            <a:xfrm>
              <a:off x="709630" y="4064829"/>
              <a:ext cx="2215970" cy="369332"/>
            </a:xfrm>
            <a:prstGeom prst="rect">
              <a:avLst/>
            </a:prstGeom>
            <a:noFill/>
          </p:spPr>
          <p:txBody>
            <a:bodyPr wrap="square" lIns="0" rIns="0" rtlCol="0">
              <a:spAutoFit/>
            </a:bodyPr>
            <a:lstStyle/>
            <a:p>
              <a:pPr algn="ctr"/>
              <a:r>
                <a:rPr lang="zh-CN" altLang="en-US" dirty="0">
                  <a:solidFill>
                    <a:schemeClr val="accent1">
                      <a:lumMod val="75000"/>
                    </a:schemeClr>
                  </a:solidFill>
                  <a:latin typeface="+mj-ea"/>
                  <a:ea typeface="+mj-ea"/>
                </a:rPr>
                <a:t>此处输入小标题</a:t>
              </a:r>
            </a:p>
          </p:txBody>
        </p:sp>
      </p:grpSp>
      <p:grpSp>
        <p:nvGrpSpPr>
          <p:cNvPr id="233" name="组合 232">
            <a:extLst>
              <a:ext uri="{FF2B5EF4-FFF2-40B4-BE49-F238E27FC236}">
                <a16:creationId xmlns:a16="http://schemas.microsoft.com/office/drawing/2014/main" xmlns="" id="{5F3FA7A2-302B-488A-B68C-A25D735E7178}"/>
              </a:ext>
            </a:extLst>
          </p:cNvPr>
          <p:cNvGrpSpPr/>
          <p:nvPr/>
        </p:nvGrpSpPr>
        <p:grpSpPr>
          <a:xfrm>
            <a:off x="827365" y="1001518"/>
            <a:ext cx="10636251" cy="889512"/>
            <a:chOff x="654647" y="1029921"/>
            <a:chExt cx="10636251" cy="889512"/>
          </a:xfrm>
        </p:grpSpPr>
        <p:sp>
          <p:nvSpPr>
            <p:cNvPr id="232" name="矩形: 圆角 231">
              <a:extLst>
                <a:ext uri="{FF2B5EF4-FFF2-40B4-BE49-F238E27FC236}">
                  <a16:creationId xmlns:a16="http://schemas.microsoft.com/office/drawing/2014/main" xmlns="" id="{0A20E8C0-15AB-43F6-B6A2-DEA773763AFC}"/>
                </a:ext>
              </a:extLst>
            </p:cNvPr>
            <p:cNvSpPr/>
            <p:nvPr/>
          </p:nvSpPr>
          <p:spPr>
            <a:xfrm>
              <a:off x="742700" y="1142590"/>
              <a:ext cx="10548198" cy="77684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矩形: 圆角 230">
              <a:extLst>
                <a:ext uri="{FF2B5EF4-FFF2-40B4-BE49-F238E27FC236}">
                  <a16:creationId xmlns:a16="http://schemas.microsoft.com/office/drawing/2014/main" xmlns="" id="{D2DFAC59-4A4E-45F3-A1AB-F3609369298F}"/>
                </a:ext>
              </a:extLst>
            </p:cNvPr>
            <p:cNvSpPr/>
            <p:nvPr/>
          </p:nvSpPr>
          <p:spPr>
            <a:xfrm>
              <a:off x="654647" y="1029921"/>
              <a:ext cx="10525079" cy="776843"/>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文本框 227">
              <a:extLst>
                <a:ext uri="{FF2B5EF4-FFF2-40B4-BE49-F238E27FC236}">
                  <a16:creationId xmlns:a16="http://schemas.microsoft.com/office/drawing/2014/main" xmlns="" id="{28F1EDF3-7142-461F-8334-A13B80FA2251}"/>
                </a:ext>
              </a:extLst>
            </p:cNvPr>
            <p:cNvSpPr txBox="1"/>
            <p:nvPr/>
          </p:nvSpPr>
          <p:spPr>
            <a:xfrm>
              <a:off x="2540160" y="1095176"/>
              <a:ext cx="6766243" cy="646331"/>
            </a:xfrm>
            <a:prstGeom prst="rect">
              <a:avLst/>
            </a:prstGeom>
            <a:noFill/>
          </p:spPr>
          <p:txBody>
            <a:bodyPr wrap="square" rtlCol="0">
              <a:spAutoFit/>
            </a:bodyPr>
            <a:lstStyle/>
            <a:p>
              <a:pPr algn="ctr"/>
              <a:r>
                <a:rPr lang="zh-CN" altLang="en-US" sz="3600" dirty="0">
                  <a:solidFill>
                    <a:schemeClr val="bg1">
                      <a:lumMod val="95000"/>
                    </a:schemeClr>
                  </a:solidFill>
                  <a:latin typeface="+mj-ea"/>
                  <a:ea typeface="+mj-ea"/>
                </a:rPr>
                <a:t>四段图文排版</a:t>
              </a:r>
            </a:p>
          </p:txBody>
        </p:sp>
      </p:grpSp>
      <p:sp>
        <p:nvSpPr>
          <p:cNvPr id="236" name="文本占位符 235">
            <a:extLst>
              <a:ext uri="{FF2B5EF4-FFF2-40B4-BE49-F238E27FC236}">
                <a16:creationId xmlns:a16="http://schemas.microsoft.com/office/drawing/2014/main" xmlns="" id="{5C160B7F-6D5F-43DE-8967-5E692B6C87B6}"/>
              </a:ext>
            </a:extLst>
          </p:cNvPr>
          <p:cNvSpPr>
            <a:spLocks noGrp="1"/>
          </p:cNvSpPr>
          <p:nvPr>
            <p:ph type="body" sz="quarter" idx="10"/>
          </p:nvPr>
        </p:nvSpPr>
        <p:spPr/>
        <p:txBody>
          <a:bodyPr/>
          <a:lstStyle/>
          <a:p>
            <a:endParaRPr lang="zh-CN" altLang="en-US"/>
          </a:p>
        </p:txBody>
      </p:sp>
    </p:spTree>
    <p:custDataLst>
      <p:tags r:id="rId1"/>
    </p:custDataLst>
    <p:extLst>
      <p:ext uri="{BB962C8B-B14F-4D97-AF65-F5344CB8AC3E}">
        <p14:creationId xmlns:p14="http://schemas.microsoft.com/office/powerpoint/2010/main" val="42008214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5D0B6AFB-002F-4F42-961B-76104BE3FC2F}"/>
              </a:ext>
            </a:extLst>
          </p:cNvPr>
          <p:cNvSpPr txBox="1"/>
          <p:nvPr/>
        </p:nvSpPr>
        <p:spPr>
          <a:xfrm>
            <a:off x="6933736" y="1232156"/>
            <a:ext cx="3925228" cy="2646878"/>
          </a:xfrm>
          <a:prstGeom prst="rect">
            <a:avLst/>
          </a:prstGeom>
          <a:noFill/>
        </p:spPr>
        <p:txBody>
          <a:bodyPr wrap="square" lIns="0" rtlCol="0">
            <a:spAutoFit/>
          </a:bodyPr>
          <a:lstStyle/>
          <a:p>
            <a:pPr algn="ctr"/>
            <a:r>
              <a:rPr lang="en-US" altLang="zh-CN" sz="16600" dirty="0">
                <a:gradFill flip="none" rotWithShape="1">
                  <a:gsLst>
                    <a:gs pos="0">
                      <a:schemeClr val="accent5"/>
                    </a:gs>
                    <a:gs pos="100000">
                      <a:schemeClr val="bg1">
                        <a:alpha val="50000"/>
                      </a:schemeClr>
                    </a:gs>
                  </a:gsLst>
                  <a:lin ang="5400000" scaled="1"/>
                  <a:tileRect/>
                </a:gradFill>
                <a:latin typeface="+mj-lt"/>
              </a:rPr>
              <a:t>03</a:t>
            </a:r>
            <a:endParaRPr lang="zh-CN" altLang="en-US" sz="16600" dirty="0">
              <a:gradFill flip="none" rotWithShape="1">
                <a:gsLst>
                  <a:gs pos="0">
                    <a:schemeClr val="accent5"/>
                  </a:gs>
                  <a:gs pos="100000">
                    <a:schemeClr val="bg1">
                      <a:alpha val="50000"/>
                    </a:schemeClr>
                  </a:gs>
                </a:gsLst>
                <a:lin ang="5400000" scaled="1"/>
                <a:tileRect/>
              </a:gradFill>
              <a:latin typeface="+mj-lt"/>
            </a:endParaRPr>
          </a:p>
        </p:txBody>
      </p:sp>
      <p:sp>
        <p:nvSpPr>
          <p:cNvPr id="2" name="文本框 1">
            <a:extLst>
              <a:ext uri="{FF2B5EF4-FFF2-40B4-BE49-F238E27FC236}">
                <a16:creationId xmlns:a16="http://schemas.microsoft.com/office/drawing/2014/main" xmlns="" id="{8CA5EBCE-6070-4750-A174-DD244ABB7321}"/>
              </a:ext>
            </a:extLst>
          </p:cNvPr>
          <p:cNvSpPr txBox="1"/>
          <p:nvPr/>
        </p:nvSpPr>
        <p:spPr>
          <a:xfrm>
            <a:off x="6096000" y="2734270"/>
            <a:ext cx="5600700" cy="923330"/>
          </a:xfrm>
          <a:prstGeom prst="rect">
            <a:avLst/>
          </a:prstGeom>
          <a:noFill/>
        </p:spPr>
        <p:txBody>
          <a:bodyPr wrap="square" lIns="0" rtlCol="0">
            <a:spAutoFit/>
          </a:bodyPr>
          <a:lstStyle/>
          <a:p>
            <a:pPr algn="ctr"/>
            <a:r>
              <a:rPr lang="zh-CN" altLang="en-US" sz="5400" dirty="0">
                <a:solidFill>
                  <a:schemeClr val="accent1"/>
                </a:solidFill>
                <a:latin typeface="+mj-ea"/>
                <a:ea typeface="+mj-ea"/>
              </a:rPr>
              <a:t>项目成果展示</a:t>
            </a:r>
          </a:p>
        </p:txBody>
      </p:sp>
      <p:sp>
        <p:nvSpPr>
          <p:cNvPr id="4" name="文本框 3">
            <a:extLst>
              <a:ext uri="{FF2B5EF4-FFF2-40B4-BE49-F238E27FC236}">
                <a16:creationId xmlns:a16="http://schemas.microsoft.com/office/drawing/2014/main" xmlns="" id="{5D98BFA9-13C9-4C8F-8660-222FB5199755}"/>
              </a:ext>
            </a:extLst>
          </p:cNvPr>
          <p:cNvSpPr txBox="1"/>
          <p:nvPr/>
        </p:nvSpPr>
        <p:spPr>
          <a:xfrm>
            <a:off x="6923044" y="4162481"/>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项目概述</a:t>
            </a:r>
          </a:p>
        </p:txBody>
      </p:sp>
      <p:sp>
        <p:nvSpPr>
          <p:cNvPr id="5" name="文本框 4">
            <a:extLst>
              <a:ext uri="{FF2B5EF4-FFF2-40B4-BE49-F238E27FC236}">
                <a16:creationId xmlns:a16="http://schemas.microsoft.com/office/drawing/2014/main" xmlns="" id="{D36391F5-A643-4BB7-B94F-F0D731192343}"/>
              </a:ext>
            </a:extLst>
          </p:cNvPr>
          <p:cNvSpPr txBox="1"/>
          <p:nvPr/>
        </p:nvSpPr>
        <p:spPr>
          <a:xfrm>
            <a:off x="9130964" y="4162481"/>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成果展示</a:t>
            </a:r>
          </a:p>
        </p:txBody>
      </p:sp>
      <p:sp>
        <p:nvSpPr>
          <p:cNvPr id="7" name="文本框 6">
            <a:extLst>
              <a:ext uri="{FF2B5EF4-FFF2-40B4-BE49-F238E27FC236}">
                <a16:creationId xmlns:a16="http://schemas.microsoft.com/office/drawing/2014/main" xmlns="" id="{5A881E93-4B0E-4505-9045-076E39778688}"/>
              </a:ext>
            </a:extLst>
          </p:cNvPr>
          <p:cNvSpPr txBox="1"/>
          <p:nvPr/>
        </p:nvSpPr>
        <p:spPr>
          <a:xfrm>
            <a:off x="6923044" y="4879733"/>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效益展示</a:t>
            </a:r>
          </a:p>
        </p:txBody>
      </p:sp>
    </p:spTree>
    <p:extLst>
      <p:ext uri="{BB962C8B-B14F-4D97-AF65-F5344CB8AC3E}">
        <p14:creationId xmlns:p14="http://schemas.microsoft.com/office/powerpoint/2010/main" val="11466296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F3454EAB-C221-4C5D-AA5F-5958F61643B3}"/>
              </a:ext>
            </a:extLst>
          </p:cNvPr>
          <p:cNvSpPr>
            <a:spLocks noGrp="1"/>
          </p:cNvSpPr>
          <p:nvPr>
            <p:ph type="body" sz="quarter" idx="10"/>
          </p:nvPr>
        </p:nvSpPr>
        <p:spPr/>
        <p:txBody>
          <a:bodyPr/>
          <a:lstStyle/>
          <a:p>
            <a:endParaRPr lang="zh-CN" altLang="en-US"/>
          </a:p>
        </p:txBody>
      </p:sp>
      <p:sp>
        <p:nvSpPr>
          <p:cNvPr id="45" name="文本框 44">
            <a:extLst>
              <a:ext uri="{FF2B5EF4-FFF2-40B4-BE49-F238E27FC236}">
                <a16:creationId xmlns:a16="http://schemas.microsoft.com/office/drawing/2014/main" xmlns="" id="{8EDFF602-8F9A-4C44-816E-3E8A7D352395}"/>
              </a:ext>
            </a:extLst>
          </p:cNvPr>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1">
                    <a:lumMod val="75000"/>
                  </a:schemeClr>
                </a:solidFill>
                <a:latin typeface="+mj-ea"/>
                <a:ea typeface="+mj-ea"/>
              </a:rPr>
              <a:t>图示：流程</a:t>
            </a:r>
          </a:p>
        </p:txBody>
      </p:sp>
      <p:grpSp>
        <p:nvGrpSpPr>
          <p:cNvPr id="48" name="iṡḻíḍè">
            <a:extLst>
              <a:ext uri="{FF2B5EF4-FFF2-40B4-BE49-F238E27FC236}">
                <a16:creationId xmlns:a16="http://schemas.microsoft.com/office/drawing/2014/main" xmlns="" id="{CB8BBED6-80E2-4E35-A206-9229398262E2}"/>
              </a:ext>
            </a:extLst>
          </p:cNvPr>
          <p:cNvGrpSpPr/>
          <p:nvPr/>
        </p:nvGrpSpPr>
        <p:grpSpPr>
          <a:xfrm rot="2700000">
            <a:off x="7132207" y="2582382"/>
            <a:ext cx="2379710" cy="1434985"/>
            <a:chOff x="8164553" y="724895"/>
            <a:chExt cx="3543117" cy="2136531"/>
          </a:xfrm>
          <a:solidFill>
            <a:schemeClr val="accent6">
              <a:alpha val="80000"/>
            </a:schemeClr>
          </a:solidFill>
        </p:grpSpPr>
        <p:sp>
          <p:nvSpPr>
            <p:cNvPr id="73" name="ïṧ1îḓè">
              <a:extLst>
                <a:ext uri="{FF2B5EF4-FFF2-40B4-BE49-F238E27FC236}">
                  <a16:creationId xmlns:a16="http://schemas.microsoft.com/office/drawing/2014/main" xmlns="" id="{7570F0A1-34CA-4B32-A5D7-E0103B473637}"/>
                </a:ext>
              </a:extLst>
            </p:cNvPr>
            <p:cNvSpPr/>
            <p:nvPr/>
          </p:nvSpPr>
          <p:spPr>
            <a:xfrm flipH="1">
              <a:off x="9134475" y="724895"/>
              <a:ext cx="2136531" cy="553916"/>
            </a:xfrm>
            <a:prstGeom prst="roundRect">
              <a:avLst>
                <a:gd name="adj" fmla="val 50000"/>
              </a:avLst>
            </a:prstGeom>
            <a:solidFill>
              <a:schemeClr val="accent5">
                <a:lumMod val="40000"/>
                <a:lumOff val="60000"/>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sp>
          <p:nvSpPr>
            <p:cNvPr id="74" name="îşḻiďê">
              <a:extLst>
                <a:ext uri="{FF2B5EF4-FFF2-40B4-BE49-F238E27FC236}">
                  <a16:creationId xmlns:a16="http://schemas.microsoft.com/office/drawing/2014/main" xmlns="" id="{7772C88F-91B4-4CD6-A393-B889FA3BB70B}"/>
                </a:ext>
              </a:extLst>
            </p:cNvPr>
            <p:cNvSpPr/>
            <p:nvPr/>
          </p:nvSpPr>
          <p:spPr>
            <a:xfrm rot="16200000" flipH="1">
              <a:off x="9925782" y="1516203"/>
              <a:ext cx="2136531" cy="553916"/>
            </a:xfrm>
            <a:prstGeom prst="roundRect">
              <a:avLst>
                <a:gd name="adj" fmla="val 50000"/>
              </a:avLst>
            </a:prstGeom>
            <a:solidFill>
              <a:schemeClr val="accent5">
                <a:lumMod val="40000"/>
                <a:lumOff val="60000"/>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sp>
          <p:nvSpPr>
            <p:cNvPr id="75" name="îšļîde">
              <a:extLst>
                <a:ext uri="{FF2B5EF4-FFF2-40B4-BE49-F238E27FC236}">
                  <a16:creationId xmlns:a16="http://schemas.microsoft.com/office/drawing/2014/main" xmlns="" id="{4BD10F0E-018B-4B9E-8996-BBD83BF97166}"/>
                </a:ext>
              </a:extLst>
            </p:cNvPr>
            <p:cNvSpPr/>
            <p:nvPr/>
          </p:nvSpPr>
          <p:spPr>
            <a:xfrm rot="18900000" flipH="1">
              <a:off x="8164553" y="1781692"/>
              <a:ext cx="3543117" cy="553916"/>
            </a:xfrm>
            <a:prstGeom prst="roundRect">
              <a:avLst>
                <a:gd name="adj" fmla="val 50000"/>
              </a:avLst>
            </a:prstGeom>
            <a:solidFill>
              <a:schemeClr val="accent5">
                <a:lumMod val="40000"/>
                <a:lumOff val="60000"/>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grpSp>
      <p:grpSp>
        <p:nvGrpSpPr>
          <p:cNvPr id="49" name="îṣlîḋè">
            <a:extLst>
              <a:ext uri="{FF2B5EF4-FFF2-40B4-BE49-F238E27FC236}">
                <a16:creationId xmlns:a16="http://schemas.microsoft.com/office/drawing/2014/main" xmlns="" id="{BD413926-08FE-4F83-A9C6-544D47B3B294}"/>
              </a:ext>
            </a:extLst>
          </p:cNvPr>
          <p:cNvGrpSpPr/>
          <p:nvPr/>
        </p:nvGrpSpPr>
        <p:grpSpPr>
          <a:xfrm rot="2700000">
            <a:off x="5469037" y="3021856"/>
            <a:ext cx="2379710" cy="1434985"/>
            <a:chOff x="8164553" y="724895"/>
            <a:chExt cx="3543117" cy="2136531"/>
          </a:xfrm>
          <a:solidFill>
            <a:schemeClr val="accent4">
              <a:alpha val="80000"/>
            </a:schemeClr>
          </a:solidFill>
        </p:grpSpPr>
        <p:sp>
          <p:nvSpPr>
            <p:cNvPr id="70" name="ïŝliḍe">
              <a:extLst>
                <a:ext uri="{FF2B5EF4-FFF2-40B4-BE49-F238E27FC236}">
                  <a16:creationId xmlns:a16="http://schemas.microsoft.com/office/drawing/2014/main" xmlns="" id="{D3C17B20-E70C-4E36-8389-E115D638AFD8}"/>
                </a:ext>
              </a:extLst>
            </p:cNvPr>
            <p:cNvSpPr/>
            <p:nvPr/>
          </p:nvSpPr>
          <p:spPr>
            <a:xfrm flipH="1">
              <a:off x="9134475" y="724895"/>
              <a:ext cx="2136531" cy="553916"/>
            </a:xfrm>
            <a:prstGeom prst="roundRect">
              <a:avLst>
                <a:gd name="adj" fmla="val 50000"/>
              </a:avLst>
            </a:prstGeom>
            <a:solidFill>
              <a:schemeClr val="accent1">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sp>
          <p:nvSpPr>
            <p:cNvPr id="71" name="ïṥļiḑè">
              <a:extLst>
                <a:ext uri="{FF2B5EF4-FFF2-40B4-BE49-F238E27FC236}">
                  <a16:creationId xmlns:a16="http://schemas.microsoft.com/office/drawing/2014/main" xmlns="" id="{79F66CD0-3B1C-4B9E-A89B-2ADEA1E86BFD}"/>
                </a:ext>
              </a:extLst>
            </p:cNvPr>
            <p:cNvSpPr/>
            <p:nvPr/>
          </p:nvSpPr>
          <p:spPr>
            <a:xfrm rot="16200000" flipH="1">
              <a:off x="9925782" y="1516203"/>
              <a:ext cx="2136531" cy="553916"/>
            </a:xfrm>
            <a:prstGeom prst="roundRect">
              <a:avLst>
                <a:gd name="adj" fmla="val 50000"/>
              </a:avLst>
            </a:prstGeom>
            <a:solidFill>
              <a:schemeClr val="accent1">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sp>
          <p:nvSpPr>
            <p:cNvPr id="72" name="ïṣľîḓè">
              <a:extLst>
                <a:ext uri="{FF2B5EF4-FFF2-40B4-BE49-F238E27FC236}">
                  <a16:creationId xmlns:a16="http://schemas.microsoft.com/office/drawing/2014/main" xmlns="" id="{99FBFDF3-3548-45FC-967B-36F5EB79461E}"/>
                </a:ext>
              </a:extLst>
            </p:cNvPr>
            <p:cNvSpPr/>
            <p:nvPr/>
          </p:nvSpPr>
          <p:spPr>
            <a:xfrm rot="18900000" flipH="1">
              <a:off x="8164553" y="1781692"/>
              <a:ext cx="3543117" cy="553916"/>
            </a:xfrm>
            <a:prstGeom prst="roundRect">
              <a:avLst>
                <a:gd name="adj" fmla="val 50000"/>
              </a:avLst>
            </a:prstGeom>
            <a:solidFill>
              <a:schemeClr val="accent1">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grpSp>
      <p:grpSp>
        <p:nvGrpSpPr>
          <p:cNvPr id="50" name="iṡḷiḑé">
            <a:extLst>
              <a:ext uri="{FF2B5EF4-FFF2-40B4-BE49-F238E27FC236}">
                <a16:creationId xmlns:a16="http://schemas.microsoft.com/office/drawing/2014/main" xmlns="" id="{88269A23-2BE9-4C0B-97AB-576AD51EC8C6}"/>
              </a:ext>
            </a:extLst>
          </p:cNvPr>
          <p:cNvGrpSpPr/>
          <p:nvPr/>
        </p:nvGrpSpPr>
        <p:grpSpPr>
          <a:xfrm rot="2700000">
            <a:off x="3805866" y="3454057"/>
            <a:ext cx="2379710" cy="1434985"/>
            <a:chOff x="8164553" y="724895"/>
            <a:chExt cx="3543117" cy="2136531"/>
          </a:xfrm>
          <a:solidFill>
            <a:schemeClr val="accent2">
              <a:alpha val="80000"/>
            </a:schemeClr>
          </a:solidFill>
        </p:grpSpPr>
        <p:sp>
          <p:nvSpPr>
            <p:cNvPr id="67" name="isḻiḍê">
              <a:extLst>
                <a:ext uri="{FF2B5EF4-FFF2-40B4-BE49-F238E27FC236}">
                  <a16:creationId xmlns:a16="http://schemas.microsoft.com/office/drawing/2014/main" xmlns="" id="{4EE1417C-4817-419F-BBE0-023331C36C34}"/>
                </a:ext>
              </a:extLst>
            </p:cNvPr>
            <p:cNvSpPr/>
            <p:nvPr/>
          </p:nvSpPr>
          <p:spPr>
            <a:xfrm flipH="1">
              <a:off x="9134475" y="724895"/>
              <a:ext cx="2136531" cy="553916"/>
            </a:xfrm>
            <a:prstGeom prst="roundRect">
              <a:avLst>
                <a:gd name="adj" fmla="val 50000"/>
              </a:avLst>
            </a:prstGeom>
            <a:solidFill>
              <a:schemeClr val="accent5">
                <a:lumMod val="40000"/>
                <a:lumOff val="60000"/>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sp>
          <p:nvSpPr>
            <p:cNvPr id="68" name="îśľïde">
              <a:extLst>
                <a:ext uri="{FF2B5EF4-FFF2-40B4-BE49-F238E27FC236}">
                  <a16:creationId xmlns:a16="http://schemas.microsoft.com/office/drawing/2014/main" xmlns="" id="{3FE7EAD2-A6A7-4812-8EFE-1D05C7C4F2C1}"/>
                </a:ext>
              </a:extLst>
            </p:cNvPr>
            <p:cNvSpPr/>
            <p:nvPr/>
          </p:nvSpPr>
          <p:spPr>
            <a:xfrm rot="16200000" flipH="1">
              <a:off x="9925782" y="1516203"/>
              <a:ext cx="2136531" cy="553916"/>
            </a:xfrm>
            <a:prstGeom prst="roundRect">
              <a:avLst>
                <a:gd name="adj" fmla="val 50000"/>
              </a:avLst>
            </a:prstGeom>
            <a:solidFill>
              <a:schemeClr val="accent5">
                <a:lumMod val="40000"/>
                <a:lumOff val="60000"/>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sp>
          <p:nvSpPr>
            <p:cNvPr id="69" name="ïşļíḍè">
              <a:extLst>
                <a:ext uri="{FF2B5EF4-FFF2-40B4-BE49-F238E27FC236}">
                  <a16:creationId xmlns:a16="http://schemas.microsoft.com/office/drawing/2014/main" xmlns="" id="{C7106E38-6D92-4BA8-892F-2B99A23E06A6}"/>
                </a:ext>
              </a:extLst>
            </p:cNvPr>
            <p:cNvSpPr/>
            <p:nvPr/>
          </p:nvSpPr>
          <p:spPr>
            <a:xfrm rot="18900000" flipH="1">
              <a:off x="8164553" y="1781692"/>
              <a:ext cx="3543117" cy="553916"/>
            </a:xfrm>
            <a:prstGeom prst="roundRect">
              <a:avLst>
                <a:gd name="adj" fmla="val 50000"/>
              </a:avLst>
            </a:prstGeom>
            <a:solidFill>
              <a:schemeClr val="accent5">
                <a:lumMod val="40000"/>
                <a:lumOff val="60000"/>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grpSp>
      <p:grpSp>
        <p:nvGrpSpPr>
          <p:cNvPr id="51" name="iSľídê">
            <a:extLst>
              <a:ext uri="{FF2B5EF4-FFF2-40B4-BE49-F238E27FC236}">
                <a16:creationId xmlns:a16="http://schemas.microsoft.com/office/drawing/2014/main" xmlns="" id="{26961FD7-50E4-4016-989E-90CF85B19BB9}"/>
              </a:ext>
            </a:extLst>
          </p:cNvPr>
          <p:cNvGrpSpPr/>
          <p:nvPr/>
        </p:nvGrpSpPr>
        <p:grpSpPr>
          <a:xfrm rot="2700000">
            <a:off x="2142695" y="3892230"/>
            <a:ext cx="2379710" cy="1434985"/>
            <a:chOff x="8164552" y="724895"/>
            <a:chExt cx="3543117" cy="2136531"/>
          </a:xfrm>
          <a:solidFill>
            <a:schemeClr val="accent1">
              <a:alpha val="80000"/>
            </a:schemeClr>
          </a:solidFill>
        </p:grpSpPr>
        <p:sp>
          <p:nvSpPr>
            <p:cNvPr id="64" name="îşľïḓe">
              <a:extLst>
                <a:ext uri="{FF2B5EF4-FFF2-40B4-BE49-F238E27FC236}">
                  <a16:creationId xmlns:a16="http://schemas.microsoft.com/office/drawing/2014/main" xmlns="" id="{D2B54AAA-7277-4E94-941F-331174787FF2}"/>
                </a:ext>
              </a:extLst>
            </p:cNvPr>
            <p:cNvSpPr/>
            <p:nvPr/>
          </p:nvSpPr>
          <p:spPr>
            <a:xfrm flipH="1">
              <a:off x="9134475" y="724895"/>
              <a:ext cx="2136531"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sp>
          <p:nvSpPr>
            <p:cNvPr id="65" name="ïṥľîḋè">
              <a:extLst>
                <a:ext uri="{FF2B5EF4-FFF2-40B4-BE49-F238E27FC236}">
                  <a16:creationId xmlns:a16="http://schemas.microsoft.com/office/drawing/2014/main" xmlns="" id="{C5853125-8CE0-4679-AFF3-1425BD43AC0A}"/>
                </a:ext>
              </a:extLst>
            </p:cNvPr>
            <p:cNvSpPr/>
            <p:nvPr/>
          </p:nvSpPr>
          <p:spPr>
            <a:xfrm rot="16200000" flipH="1">
              <a:off x="9925782" y="1516203"/>
              <a:ext cx="2136531"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sp>
          <p:nvSpPr>
            <p:cNvPr id="66" name="íš1íḑê">
              <a:extLst>
                <a:ext uri="{FF2B5EF4-FFF2-40B4-BE49-F238E27FC236}">
                  <a16:creationId xmlns:a16="http://schemas.microsoft.com/office/drawing/2014/main" xmlns="" id="{A0FA1CDD-0901-4DCF-A6A9-05C599DE63D5}"/>
                </a:ext>
              </a:extLst>
            </p:cNvPr>
            <p:cNvSpPr/>
            <p:nvPr/>
          </p:nvSpPr>
          <p:spPr>
            <a:xfrm rot="18900000" flipH="1">
              <a:off x="8164552" y="1781692"/>
              <a:ext cx="3543117"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77500" lnSpcReduction="20000"/>
            </a:bodyPr>
            <a:lstStyle/>
            <a:p>
              <a:pPr algn="ctr"/>
              <a:endParaRPr/>
            </a:p>
          </p:txBody>
        </p:sp>
      </p:grpSp>
      <p:grpSp>
        <p:nvGrpSpPr>
          <p:cNvPr id="52" name="íṩḷïḓe">
            <a:extLst>
              <a:ext uri="{FF2B5EF4-FFF2-40B4-BE49-F238E27FC236}">
                <a16:creationId xmlns:a16="http://schemas.microsoft.com/office/drawing/2014/main" xmlns="" id="{0A672D82-5DF4-43A8-B027-1FD98CD38F4A}"/>
              </a:ext>
            </a:extLst>
          </p:cNvPr>
          <p:cNvGrpSpPr/>
          <p:nvPr/>
        </p:nvGrpSpPr>
        <p:grpSpPr>
          <a:xfrm>
            <a:off x="7161330" y="4731991"/>
            <a:ext cx="2655625" cy="1012288"/>
            <a:chOff x="8842333" y="3883776"/>
            <a:chExt cx="3240656" cy="1235292"/>
          </a:xfrm>
        </p:grpSpPr>
        <p:sp>
          <p:nvSpPr>
            <p:cNvPr id="62" name="iṥľîḍe">
              <a:extLst>
                <a:ext uri="{FF2B5EF4-FFF2-40B4-BE49-F238E27FC236}">
                  <a16:creationId xmlns:a16="http://schemas.microsoft.com/office/drawing/2014/main" xmlns="" id="{0E9DC583-9247-4987-9859-E2B1E86ACA3E}"/>
                </a:ext>
              </a:extLst>
            </p:cNvPr>
            <p:cNvSpPr txBox="1"/>
            <p:nvPr/>
          </p:nvSpPr>
          <p:spPr>
            <a:xfrm>
              <a:off x="8842333" y="4529512"/>
              <a:ext cx="3240656" cy="589556"/>
            </a:xfrm>
            <a:prstGeom prst="rect">
              <a:avLst/>
            </a:prstGeom>
            <a:noFill/>
          </p:spPr>
          <p:txBody>
            <a:bodyPr wrap="square" lIns="91440" tIns="45720" rIns="91440" bIns="45720" anchor="ctr" anchorCtr="0">
              <a:noAutofit/>
            </a:bodyPr>
            <a:lstStyle/>
            <a:p>
              <a:pPr>
                <a:lnSpc>
                  <a:spcPct val="120000"/>
                </a:lnSpc>
              </a:pPr>
              <a:r>
                <a:rPr lang="zh-CN" altLang="en-US" dirty="0">
                  <a:solidFill>
                    <a:schemeClr val="tx1">
                      <a:lumMod val="50000"/>
                      <a:lumOff val="50000"/>
                    </a:schemeClr>
                  </a:solidFill>
                </a:rPr>
                <a:t>在此处输入内容在此处输入内容</a:t>
              </a:r>
              <a:endParaRPr lang="zh-CN" altLang="en-US" dirty="0"/>
            </a:p>
          </p:txBody>
        </p:sp>
        <p:sp>
          <p:nvSpPr>
            <p:cNvPr id="63" name="îsľîdé">
              <a:extLst>
                <a:ext uri="{FF2B5EF4-FFF2-40B4-BE49-F238E27FC236}">
                  <a16:creationId xmlns:a16="http://schemas.microsoft.com/office/drawing/2014/main" xmlns="" id="{C3A83002-3302-42E8-8D1F-7C7783D60381}"/>
                </a:ext>
              </a:extLst>
            </p:cNvPr>
            <p:cNvSpPr/>
            <p:nvPr/>
          </p:nvSpPr>
          <p:spPr>
            <a:xfrm>
              <a:off x="8842333" y="3883776"/>
              <a:ext cx="3240656" cy="415057"/>
            </a:xfrm>
            <a:prstGeom prst="rect">
              <a:avLst/>
            </a:prstGeom>
          </p:spPr>
          <p:txBody>
            <a:bodyPr wrap="square" lIns="91440" tIns="45720" rIns="91440" bIns="45720">
              <a:noAutofit/>
            </a:bodyPr>
            <a:lstStyle/>
            <a:p>
              <a:pPr lvl="0" defTabSz="914378">
                <a:defRPr/>
              </a:pPr>
              <a:r>
                <a:rPr lang="zh-CN" altLang="en-US" sz="2000" dirty="0">
                  <a:solidFill>
                    <a:schemeClr val="accent1">
                      <a:lumMod val="75000"/>
                    </a:schemeClr>
                  </a:solidFill>
                </a:rPr>
                <a:t>此处输入小标题</a:t>
              </a:r>
            </a:p>
          </p:txBody>
        </p:sp>
      </p:grpSp>
      <p:grpSp>
        <p:nvGrpSpPr>
          <p:cNvPr id="53" name="íṩ1íde">
            <a:extLst>
              <a:ext uri="{FF2B5EF4-FFF2-40B4-BE49-F238E27FC236}">
                <a16:creationId xmlns:a16="http://schemas.microsoft.com/office/drawing/2014/main" xmlns="" id="{36CF2C59-9163-412C-9A07-FD7D55FFA5DE}"/>
              </a:ext>
            </a:extLst>
          </p:cNvPr>
          <p:cNvGrpSpPr/>
          <p:nvPr/>
        </p:nvGrpSpPr>
        <p:grpSpPr>
          <a:xfrm>
            <a:off x="819727" y="2490700"/>
            <a:ext cx="2655627" cy="1240178"/>
            <a:chOff x="8842331" y="3895272"/>
            <a:chExt cx="3240658" cy="1513385"/>
          </a:xfrm>
        </p:grpSpPr>
        <p:sp>
          <p:nvSpPr>
            <p:cNvPr id="60" name="îṥliďê">
              <a:extLst>
                <a:ext uri="{FF2B5EF4-FFF2-40B4-BE49-F238E27FC236}">
                  <a16:creationId xmlns:a16="http://schemas.microsoft.com/office/drawing/2014/main" xmlns="" id="{8FA8AE72-EDCB-41A2-9B2A-84E0B1F5DDE4}"/>
                </a:ext>
              </a:extLst>
            </p:cNvPr>
            <p:cNvSpPr txBox="1"/>
            <p:nvPr/>
          </p:nvSpPr>
          <p:spPr>
            <a:xfrm>
              <a:off x="8842331" y="4416897"/>
              <a:ext cx="3240658" cy="991760"/>
            </a:xfrm>
            <a:prstGeom prst="rect">
              <a:avLst/>
            </a:prstGeom>
            <a:noFill/>
          </p:spPr>
          <p:txBody>
            <a:bodyPr wrap="square" lIns="91440" tIns="45720" rIns="91440" bIns="45720" anchor="t" anchorCtr="0">
              <a:normAutofit/>
            </a:bodyPr>
            <a:lstStyle/>
            <a:p>
              <a:pPr algn="r">
                <a:lnSpc>
                  <a:spcPct val="120000"/>
                </a:lnSpc>
              </a:pPr>
              <a:r>
                <a:rPr lang="zh-CN" altLang="en-US" dirty="0">
                  <a:solidFill>
                    <a:schemeClr val="tx1">
                      <a:lumMod val="50000"/>
                      <a:lumOff val="50000"/>
                    </a:schemeClr>
                  </a:solidFill>
                </a:rPr>
                <a:t>在此处输入内容在此处输入内容</a:t>
              </a:r>
              <a:endParaRPr lang="zh-CN" altLang="en-US" dirty="0"/>
            </a:p>
          </p:txBody>
        </p:sp>
        <p:sp>
          <p:nvSpPr>
            <p:cNvPr id="61" name="ïsľîḍê">
              <a:extLst>
                <a:ext uri="{FF2B5EF4-FFF2-40B4-BE49-F238E27FC236}">
                  <a16:creationId xmlns:a16="http://schemas.microsoft.com/office/drawing/2014/main" xmlns="" id="{5D7442E2-2FAE-4F5B-B362-C3EA197559CB}"/>
                </a:ext>
              </a:extLst>
            </p:cNvPr>
            <p:cNvSpPr/>
            <p:nvPr/>
          </p:nvSpPr>
          <p:spPr>
            <a:xfrm>
              <a:off x="8842333" y="3895272"/>
              <a:ext cx="3240656" cy="415057"/>
            </a:xfrm>
            <a:prstGeom prst="rect">
              <a:avLst/>
            </a:prstGeom>
          </p:spPr>
          <p:txBody>
            <a:bodyPr wrap="square" lIns="91440" tIns="45720" rIns="91440" bIns="45720">
              <a:noAutofit/>
            </a:bodyPr>
            <a:lstStyle/>
            <a:p>
              <a:pPr lvl="0" algn="r" defTabSz="914378">
                <a:defRPr/>
              </a:pPr>
              <a:r>
                <a:rPr lang="zh-CN" altLang="en-US" sz="2000" dirty="0">
                  <a:solidFill>
                    <a:schemeClr val="accent1">
                      <a:lumMod val="75000"/>
                    </a:schemeClr>
                  </a:solidFill>
                </a:rPr>
                <a:t>此处输入小标题</a:t>
              </a:r>
            </a:p>
          </p:txBody>
        </p:sp>
      </p:grpSp>
      <p:grpSp>
        <p:nvGrpSpPr>
          <p:cNvPr id="55" name="îṩḻiḍê">
            <a:extLst>
              <a:ext uri="{FF2B5EF4-FFF2-40B4-BE49-F238E27FC236}">
                <a16:creationId xmlns:a16="http://schemas.microsoft.com/office/drawing/2014/main" xmlns="" id="{5CA7369F-F727-4B4B-B4E3-1C1346C51D61}"/>
              </a:ext>
            </a:extLst>
          </p:cNvPr>
          <p:cNvGrpSpPr/>
          <p:nvPr/>
        </p:nvGrpSpPr>
        <p:grpSpPr>
          <a:xfrm>
            <a:off x="8643621" y="1660195"/>
            <a:ext cx="2410340" cy="910583"/>
            <a:chOff x="1034797" y="3261222"/>
            <a:chExt cx="2941335" cy="1111182"/>
          </a:xfrm>
        </p:grpSpPr>
        <p:sp>
          <p:nvSpPr>
            <p:cNvPr id="56" name="isļíḍé">
              <a:extLst>
                <a:ext uri="{FF2B5EF4-FFF2-40B4-BE49-F238E27FC236}">
                  <a16:creationId xmlns:a16="http://schemas.microsoft.com/office/drawing/2014/main" xmlns="" id="{BB2DE9C9-1DED-4C60-A1B7-26C8DD1C0274}"/>
                </a:ext>
              </a:extLst>
            </p:cNvPr>
            <p:cNvSpPr txBox="1"/>
            <p:nvPr/>
          </p:nvSpPr>
          <p:spPr>
            <a:xfrm>
              <a:off x="1034797" y="3782848"/>
              <a:ext cx="2903957" cy="589556"/>
            </a:xfrm>
            <a:prstGeom prst="rect">
              <a:avLst/>
            </a:prstGeom>
            <a:noFill/>
          </p:spPr>
          <p:txBody>
            <a:bodyPr wrap="square" lIns="91440" tIns="45720" rIns="91440" bIns="45720" anchor="t" anchorCtr="0">
              <a:noAutofit/>
            </a:bodyPr>
            <a:lstStyle>
              <a:defPPr>
                <a:defRPr lang="zh-CN"/>
              </a:defPPr>
              <a:lvl1pPr>
                <a:lnSpc>
                  <a:spcPct val="120000"/>
                </a:lnSpc>
                <a:defRPr>
                  <a:solidFill>
                    <a:schemeClr val="tx1">
                      <a:lumMod val="50000"/>
                      <a:lumOff val="50000"/>
                    </a:schemeClr>
                  </a:solidFill>
                </a:defRPr>
              </a:lvl1pPr>
            </a:lstStyle>
            <a:p>
              <a:pPr algn="r"/>
              <a:r>
                <a:rPr lang="zh-CN" altLang="en-US" dirty="0"/>
                <a:t>在此处输入内容在此处输入内容</a:t>
              </a:r>
            </a:p>
            <a:p>
              <a:pPr algn="r"/>
              <a:r>
                <a:rPr lang="en-US" altLang="zh-CN" dirty="0"/>
                <a:t>.</a:t>
              </a:r>
              <a:endParaRPr lang="zh-CN" altLang="en-US" dirty="0"/>
            </a:p>
          </p:txBody>
        </p:sp>
        <p:sp>
          <p:nvSpPr>
            <p:cNvPr id="57" name="ïśľïďê">
              <a:extLst>
                <a:ext uri="{FF2B5EF4-FFF2-40B4-BE49-F238E27FC236}">
                  <a16:creationId xmlns:a16="http://schemas.microsoft.com/office/drawing/2014/main" xmlns="" id="{C704EC94-14FF-4C1B-98BA-7C5FB9C27198}"/>
                </a:ext>
              </a:extLst>
            </p:cNvPr>
            <p:cNvSpPr/>
            <p:nvPr/>
          </p:nvSpPr>
          <p:spPr>
            <a:xfrm>
              <a:off x="1072176" y="3261222"/>
              <a:ext cx="2903956" cy="415057"/>
            </a:xfrm>
            <a:prstGeom prst="rect">
              <a:avLst/>
            </a:prstGeom>
          </p:spPr>
          <p:txBody>
            <a:bodyPr wrap="square" lIns="91440" tIns="45720" rIns="91440" bIns="45720">
              <a:noAutofit/>
            </a:bodyPr>
            <a:lstStyle/>
            <a:p>
              <a:pPr lvl="0" algn="r" defTabSz="914378">
                <a:defRPr/>
              </a:pPr>
              <a:r>
                <a:rPr lang="zh-CN" altLang="en-US" sz="2000" dirty="0">
                  <a:solidFill>
                    <a:schemeClr val="accent5"/>
                  </a:solidFill>
                </a:rPr>
                <a:t>此处输入小标题</a:t>
              </a:r>
            </a:p>
          </p:txBody>
        </p:sp>
      </p:grpSp>
      <p:grpSp>
        <p:nvGrpSpPr>
          <p:cNvPr id="76" name="íṩḷïḓe">
            <a:extLst>
              <a:ext uri="{FF2B5EF4-FFF2-40B4-BE49-F238E27FC236}">
                <a16:creationId xmlns:a16="http://schemas.microsoft.com/office/drawing/2014/main" xmlns="" id="{96274527-5DA4-4EE7-91BA-1A177C3411E4}"/>
              </a:ext>
            </a:extLst>
          </p:cNvPr>
          <p:cNvGrpSpPr/>
          <p:nvPr/>
        </p:nvGrpSpPr>
        <p:grpSpPr>
          <a:xfrm>
            <a:off x="4731675" y="1760944"/>
            <a:ext cx="2655625" cy="1012288"/>
            <a:chOff x="8842333" y="3883776"/>
            <a:chExt cx="3240656" cy="1235292"/>
          </a:xfrm>
        </p:grpSpPr>
        <p:sp>
          <p:nvSpPr>
            <p:cNvPr id="77" name="iṥľîḍe">
              <a:extLst>
                <a:ext uri="{FF2B5EF4-FFF2-40B4-BE49-F238E27FC236}">
                  <a16:creationId xmlns:a16="http://schemas.microsoft.com/office/drawing/2014/main" xmlns="" id="{DF6E6510-8DC8-46CE-9844-95703C8816B8}"/>
                </a:ext>
              </a:extLst>
            </p:cNvPr>
            <p:cNvSpPr txBox="1"/>
            <p:nvPr/>
          </p:nvSpPr>
          <p:spPr>
            <a:xfrm>
              <a:off x="8842333" y="4529512"/>
              <a:ext cx="3240656" cy="589556"/>
            </a:xfrm>
            <a:prstGeom prst="rect">
              <a:avLst/>
            </a:prstGeom>
            <a:noFill/>
          </p:spPr>
          <p:txBody>
            <a:bodyPr wrap="square" lIns="91440" tIns="45720" rIns="91440" bIns="45720" anchor="ctr" anchorCtr="0">
              <a:noAutofit/>
            </a:bodyPr>
            <a:lstStyle/>
            <a:p>
              <a:pPr>
                <a:lnSpc>
                  <a:spcPct val="120000"/>
                </a:lnSpc>
              </a:pPr>
              <a:r>
                <a:rPr lang="zh-CN" altLang="en-US" dirty="0">
                  <a:solidFill>
                    <a:schemeClr val="tx1">
                      <a:lumMod val="50000"/>
                      <a:lumOff val="50000"/>
                    </a:schemeClr>
                  </a:solidFill>
                </a:rPr>
                <a:t>在此处输入内容在此处输入内容</a:t>
              </a:r>
              <a:endParaRPr lang="zh-CN" altLang="en-US" dirty="0"/>
            </a:p>
          </p:txBody>
        </p:sp>
        <p:sp>
          <p:nvSpPr>
            <p:cNvPr id="78" name="îsľîdé">
              <a:extLst>
                <a:ext uri="{FF2B5EF4-FFF2-40B4-BE49-F238E27FC236}">
                  <a16:creationId xmlns:a16="http://schemas.microsoft.com/office/drawing/2014/main" xmlns="" id="{4225FD83-7824-402B-AC28-711E88CA2166}"/>
                </a:ext>
              </a:extLst>
            </p:cNvPr>
            <p:cNvSpPr/>
            <p:nvPr/>
          </p:nvSpPr>
          <p:spPr>
            <a:xfrm>
              <a:off x="8842333" y="3883776"/>
              <a:ext cx="3240656" cy="415057"/>
            </a:xfrm>
            <a:prstGeom prst="rect">
              <a:avLst/>
            </a:prstGeom>
          </p:spPr>
          <p:txBody>
            <a:bodyPr wrap="square" lIns="91440" tIns="45720" rIns="91440" bIns="45720">
              <a:noAutofit/>
            </a:bodyPr>
            <a:lstStyle/>
            <a:p>
              <a:pPr lvl="0" defTabSz="914378">
                <a:defRPr/>
              </a:pPr>
              <a:r>
                <a:rPr lang="zh-CN" altLang="en-US" sz="2000" dirty="0">
                  <a:solidFill>
                    <a:schemeClr val="accent5"/>
                  </a:solidFill>
                </a:rPr>
                <a:t>此处输入小标题</a:t>
              </a:r>
            </a:p>
          </p:txBody>
        </p:sp>
      </p:grpSp>
    </p:spTree>
    <p:custDataLst>
      <p:tags r:id="rId1"/>
    </p:custDataLst>
    <p:extLst>
      <p:ext uri="{BB962C8B-B14F-4D97-AF65-F5344CB8AC3E}">
        <p14:creationId xmlns:p14="http://schemas.microsoft.com/office/powerpoint/2010/main" val="26220424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E4DE4428-AB25-4E01-922F-99B9E25FA46B}"/>
              </a:ext>
            </a:extLst>
          </p:cNvPr>
          <p:cNvSpPr>
            <a:spLocks noGrp="1"/>
          </p:cNvSpPr>
          <p:nvPr>
            <p:ph type="body" sz="quarter" idx="10"/>
          </p:nvPr>
        </p:nvSpPr>
        <p:spPr/>
        <p:txBody>
          <a:bodyPr/>
          <a:lstStyle/>
          <a:p>
            <a:endParaRPr lang="zh-CN" altLang="en-US"/>
          </a:p>
        </p:txBody>
      </p:sp>
      <p:grpSp>
        <p:nvGrpSpPr>
          <p:cNvPr id="3" name="#30738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C2FE65D0-257D-40E6-A2C8-A92C256E87D2}"/>
              </a:ext>
            </a:extLst>
          </p:cNvPr>
          <p:cNvGrpSpPr>
            <a:grpSpLocks noChangeAspect="1"/>
          </p:cNvGrpSpPr>
          <p:nvPr>
            <p:custDataLst>
              <p:tags r:id="rId1"/>
            </p:custDataLst>
          </p:nvPr>
        </p:nvGrpSpPr>
        <p:grpSpPr>
          <a:xfrm>
            <a:off x="893289" y="1877006"/>
            <a:ext cx="10332397" cy="4763070"/>
            <a:chOff x="925609" y="1371030"/>
            <a:chExt cx="10332397" cy="4763070"/>
          </a:xfrm>
        </p:grpSpPr>
        <p:grpSp>
          <p:nvGrpSpPr>
            <p:cNvPr id="4" name="íşḻîḍê">
              <a:extLst>
                <a:ext uri="{FF2B5EF4-FFF2-40B4-BE49-F238E27FC236}">
                  <a16:creationId xmlns:a16="http://schemas.microsoft.com/office/drawing/2014/main" xmlns="" id="{3E22FB32-569E-4D3B-B717-A77A97601A8D}"/>
                </a:ext>
              </a:extLst>
            </p:cNvPr>
            <p:cNvGrpSpPr/>
            <p:nvPr/>
          </p:nvGrpSpPr>
          <p:grpSpPr>
            <a:xfrm>
              <a:off x="1365250" y="4053368"/>
              <a:ext cx="9461500" cy="2080732"/>
              <a:chOff x="1365250" y="3415193"/>
              <a:chExt cx="9461500" cy="2080732"/>
            </a:xfrm>
          </p:grpSpPr>
          <p:sp>
            <p:nvSpPr>
              <p:cNvPr id="25" name="ïṣḷïḓê">
                <a:extLst>
                  <a:ext uri="{FF2B5EF4-FFF2-40B4-BE49-F238E27FC236}">
                    <a16:creationId xmlns:a16="http://schemas.microsoft.com/office/drawing/2014/main" xmlns="" id="{DD23E0DB-2735-4219-BAE1-B6EFD1513CB8}"/>
                  </a:ext>
                </a:extLst>
              </p:cNvPr>
              <p:cNvSpPr/>
              <p:nvPr/>
            </p:nvSpPr>
            <p:spPr>
              <a:xfrm>
                <a:off x="1365250" y="3571875"/>
                <a:ext cx="9461500" cy="1924050"/>
              </a:xfrm>
              <a:prstGeom prst="blockArc">
                <a:avLst>
                  <a:gd name="adj1" fmla="val 11078128"/>
                  <a:gd name="adj2" fmla="val 21348255"/>
                  <a:gd name="adj3" fmla="val 5998"/>
                </a:avLst>
              </a:prstGeom>
              <a:solidFill>
                <a:schemeClr val="bg1">
                  <a:lumMod val="95000"/>
                </a:schemeClr>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6" name="isļîḋê">
                <a:extLst>
                  <a:ext uri="{FF2B5EF4-FFF2-40B4-BE49-F238E27FC236}">
                    <a16:creationId xmlns:a16="http://schemas.microsoft.com/office/drawing/2014/main" xmlns="" id="{E6C5DD13-693F-41E2-BE2E-B90C7B6D4CDB}"/>
                  </a:ext>
                </a:extLst>
              </p:cNvPr>
              <p:cNvGrpSpPr/>
              <p:nvPr/>
            </p:nvGrpSpPr>
            <p:grpSpPr>
              <a:xfrm>
                <a:off x="1421793" y="3998811"/>
                <a:ext cx="499690" cy="499690"/>
                <a:chOff x="5846155" y="2131911"/>
                <a:chExt cx="499690" cy="499690"/>
              </a:xfrm>
            </p:grpSpPr>
            <p:sp>
              <p:nvSpPr>
                <p:cNvPr id="39" name="íŝliďê">
                  <a:extLst>
                    <a:ext uri="{FF2B5EF4-FFF2-40B4-BE49-F238E27FC236}">
                      <a16:creationId xmlns:a16="http://schemas.microsoft.com/office/drawing/2014/main" xmlns="" id="{9E522F6E-5201-47C6-9B35-9E11E84A0401}"/>
                    </a:ext>
                  </a:extLst>
                </p:cNvPr>
                <p:cNvSpPr/>
                <p:nvPr/>
              </p:nvSpPr>
              <p:spPr>
                <a:xfrm>
                  <a:off x="5846155" y="2131911"/>
                  <a:ext cx="499690" cy="499690"/>
                </a:xfrm>
                <a:prstGeom prst="ellipse">
                  <a:avLst/>
                </a:prstGeom>
                <a:solidFill>
                  <a:schemeClr val="accent1"/>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îṧḷidê">
                  <a:extLst>
                    <a:ext uri="{FF2B5EF4-FFF2-40B4-BE49-F238E27FC236}">
                      <a16:creationId xmlns:a16="http://schemas.microsoft.com/office/drawing/2014/main" xmlns="" id="{50FF9010-E9D9-468C-8D41-EC98933D0F40}"/>
                    </a:ext>
                  </a:extLst>
                </p:cNvPr>
                <p:cNvSpPr/>
                <p:nvPr/>
              </p:nvSpPr>
              <p:spPr bwMode="auto">
                <a:xfrm>
                  <a:off x="5994367" y="2287777"/>
                  <a:ext cx="194881" cy="176619"/>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 xmlns:lc="http://schemas.openxmlformats.org/drawingml/2006/lockedCanvas" xmlns:a14="http://schemas.microsoft.com/office/drawing/2010/main" xmlns:p14="http://schemas.microsoft.com/office/powerpoint/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a14="http://schemas.microsoft.com/office/drawing/2010/main" xmlns:p14="http://schemas.microsoft.com/office/powerpoint/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27" name="íśļîďè">
                <a:extLst>
                  <a:ext uri="{FF2B5EF4-FFF2-40B4-BE49-F238E27FC236}">
                    <a16:creationId xmlns:a16="http://schemas.microsoft.com/office/drawing/2014/main" xmlns="" id="{D8E53867-B30F-4FA6-95BC-8B7761150A08}"/>
                  </a:ext>
                </a:extLst>
              </p:cNvPr>
              <p:cNvGrpSpPr/>
              <p:nvPr/>
            </p:nvGrpSpPr>
            <p:grpSpPr>
              <a:xfrm>
                <a:off x="10270518" y="3998811"/>
                <a:ext cx="499690" cy="499690"/>
                <a:chOff x="5846155" y="2131911"/>
                <a:chExt cx="499690" cy="499690"/>
              </a:xfrm>
            </p:grpSpPr>
            <p:sp>
              <p:nvSpPr>
                <p:cNvPr id="37" name="íŝlîḓê">
                  <a:extLst>
                    <a:ext uri="{FF2B5EF4-FFF2-40B4-BE49-F238E27FC236}">
                      <a16:creationId xmlns:a16="http://schemas.microsoft.com/office/drawing/2014/main" xmlns="" id="{B788E8D8-5B8E-49D0-88BD-BAB6F88CCAB9}"/>
                    </a:ext>
                  </a:extLst>
                </p:cNvPr>
                <p:cNvSpPr/>
                <p:nvPr/>
              </p:nvSpPr>
              <p:spPr>
                <a:xfrm>
                  <a:off x="5846155" y="2131911"/>
                  <a:ext cx="499690" cy="499690"/>
                </a:xfrm>
                <a:prstGeom prst="ellipse">
                  <a:avLst/>
                </a:prstGeom>
                <a:solidFill>
                  <a:schemeClr val="accent1"/>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í$ḻïḓé">
                  <a:extLst>
                    <a:ext uri="{FF2B5EF4-FFF2-40B4-BE49-F238E27FC236}">
                      <a16:creationId xmlns:a16="http://schemas.microsoft.com/office/drawing/2014/main" xmlns="" id="{ECB66A39-0E4A-41AC-8D2D-2DCC9748DE26}"/>
                    </a:ext>
                  </a:extLst>
                </p:cNvPr>
                <p:cNvSpPr/>
                <p:nvPr/>
              </p:nvSpPr>
              <p:spPr bwMode="auto">
                <a:xfrm>
                  <a:off x="5994367" y="2287777"/>
                  <a:ext cx="194881" cy="176619"/>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 xmlns:lc="http://schemas.openxmlformats.org/drawingml/2006/lockedCanvas" xmlns:a14="http://schemas.microsoft.com/office/drawing/2010/main" xmlns:p14="http://schemas.microsoft.com/office/powerpoint/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a14="http://schemas.microsoft.com/office/drawing/2010/main" xmlns:p14="http://schemas.microsoft.com/office/powerpoint/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28" name="íṧḷîḍe">
                <a:extLst>
                  <a:ext uri="{FF2B5EF4-FFF2-40B4-BE49-F238E27FC236}">
                    <a16:creationId xmlns:a16="http://schemas.microsoft.com/office/drawing/2014/main" xmlns="" id="{A1E4AC2A-88BD-4A39-B3FC-CF8824E1F97E}"/>
                  </a:ext>
                </a:extLst>
              </p:cNvPr>
              <p:cNvGrpSpPr/>
              <p:nvPr/>
            </p:nvGrpSpPr>
            <p:grpSpPr>
              <a:xfrm>
                <a:off x="5846155" y="3415193"/>
                <a:ext cx="499690" cy="499690"/>
                <a:chOff x="5846155" y="2131911"/>
                <a:chExt cx="499690" cy="499690"/>
              </a:xfrm>
            </p:grpSpPr>
            <p:sp>
              <p:nvSpPr>
                <p:cNvPr id="35" name="ï$1îďe">
                  <a:extLst>
                    <a:ext uri="{FF2B5EF4-FFF2-40B4-BE49-F238E27FC236}">
                      <a16:creationId xmlns:a16="http://schemas.microsoft.com/office/drawing/2014/main" xmlns="" id="{2774F753-3E2B-4434-8184-1943991065B7}"/>
                    </a:ext>
                  </a:extLst>
                </p:cNvPr>
                <p:cNvSpPr/>
                <p:nvPr/>
              </p:nvSpPr>
              <p:spPr>
                <a:xfrm>
                  <a:off x="5846155" y="2131911"/>
                  <a:ext cx="499690" cy="499690"/>
                </a:xfrm>
                <a:prstGeom prst="ellipse">
                  <a:avLst/>
                </a:prstGeom>
                <a:solidFill>
                  <a:schemeClr val="accent1"/>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íṣḷiďè">
                  <a:extLst>
                    <a:ext uri="{FF2B5EF4-FFF2-40B4-BE49-F238E27FC236}">
                      <a16:creationId xmlns:a16="http://schemas.microsoft.com/office/drawing/2014/main" xmlns="" id="{C1E8A336-C92E-441F-BF05-F2DF24E1AF9A}"/>
                    </a:ext>
                  </a:extLst>
                </p:cNvPr>
                <p:cNvSpPr/>
                <p:nvPr/>
              </p:nvSpPr>
              <p:spPr bwMode="auto">
                <a:xfrm>
                  <a:off x="5994367" y="2287777"/>
                  <a:ext cx="194881" cy="176619"/>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 xmlns:lc="http://schemas.openxmlformats.org/drawingml/2006/lockedCanvas" xmlns:a14="http://schemas.microsoft.com/office/drawing/2010/main" xmlns:p14="http://schemas.microsoft.com/office/powerpoint/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a14="http://schemas.microsoft.com/office/drawing/2010/main" xmlns:p14="http://schemas.microsoft.com/office/powerpoint/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29" name="ïṣľïḑè">
                <a:extLst>
                  <a:ext uri="{FF2B5EF4-FFF2-40B4-BE49-F238E27FC236}">
                    <a16:creationId xmlns:a16="http://schemas.microsoft.com/office/drawing/2014/main" xmlns="" id="{830FA791-0EF3-4D06-81F0-11CD51D90E2A}"/>
                  </a:ext>
                </a:extLst>
              </p:cNvPr>
              <p:cNvGrpSpPr/>
              <p:nvPr/>
            </p:nvGrpSpPr>
            <p:grpSpPr>
              <a:xfrm>
                <a:off x="3566261" y="3545077"/>
                <a:ext cx="499690" cy="499690"/>
                <a:chOff x="5846155" y="2131911"/>
                <a:chExt cx="499690" cy="499690"/>
              </a:xfrm>
            </p:grpSpPr>
            <p:sp>
              <p:nvSpPr>
                <p:cNvPr id="33" name="ïṡḷíḋè">
                  <a:extLst>
                    <a:ext uri="{FF2B5EF4-FFF2-40B4-BE49-F238E27FC236}">
                      <a16:creationId xmlns:a16="http://schemas.microsoft.com/office/drawing/2014/main" xmlns="" id="{C25EC953-6345-4359-8250-E85EFA71AB39}"/>
                    </a:ext>
                  </a:extLst>
                </p:cNvPr>
                <p:cNvSpPr/>
                <p:nvPr/>
              </p:nvSpPr>
              <p:spPr>
                <a:xfrm>
                  <a:off x="5846155" y="2131911"/>
                  <a:ext cx="499690" cy="499690"/>
                </a:xfrm>
                <a:prstGeom prst="ellipse">
                  <a:avLst/>
                </a:prstGeom>
                <a:solidFill>
                  <a:schemeClr val="accent1"/>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ïṥľiḓé">
                  <a:extLst>
                    <a:ext uri="{FF2B5EF4-FFF2-40B4-BE49-F238E27FC236}">
                      <a16:creationId xmlns:a16="http://schemas.microsoft.com/office/drawing/2014/main" xmlns="" id="{6EFB2448-6EEA-4DE3-BEF2-574DB4DB60D1}"/>
                    </a:ext>
                  </a:extLst>
                </p:cNvPr>
                <p:cNvSpPr/>
                <p:nvPr/>
              </p:nvSpPr>
              <p:spPr bwMode="auto">
                <a:xfrm>
                  <a:off x="5994367" y="2287777"/>
                  <a:ext cx="194881" cy="176619"/>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 xmlns:lc="http://schemas.openxmlformats.org/drawingml/2006/lockedCanvas" xmlns:a14="http://schemas.microsoft.com/office/drawing/2010/main" xmlns:p14="http://schemas.microsoft.com/office/powerpoint/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a14="http://schemas.microsoft.com/office/drawing/2010/main" xmlns:p14="http://schemas.microsoft.com/office/powerpoint/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30" name="íṩḷîḑe">
                <a:extLst>
                  <a:ext uri="{FF2B5EF4-FFF2-40B4-BE49-F238E27FC236}">
                    <a16:creationId xmlns:a16="http://schemas.microsoft.com/office/drawing/2014/main" xmlns="" id="{98E49411-8BB5-4C30-86D5-123AC5D05339}"/>
                  </a:ext>
                </a:extLst>
              </p:cNvPr>
              <p:cNvGrpSpPr/>
              <p:nvPr/>
            </p:nvGrpSpPr>
            <p:grpSpPr>
              <a:xfrm>
                <a:off x="8126050" y="3545077"/>
                <a:ext cx="499690" cy="499690"/>
                <a:chOff x="5846155" y="2131911"/>
                <a:chExt cx="499690" cy="499690"/>
              </a:xfrm>
            </p:grpSpPr>
            <p:sp>
              <p:nvSpPr>
                <p:cNvPr id="31" name="îśḻïḍé">
                  <a:extLst>
                    <a:ext uri="{FF2B5EF4-FFF2-40B4-BE49-F238E27FC236}">
                      <a16:creationId xmlns:a16="http://schemas.microsoft.com/office/drawing/2014/main" xmlns="" id="{B79F575C-59E9-49F1-BC5B-EAF00FEEACC3}"/>
                    </a:ext>
                  </a:extLst>
                </p:cNvPr>
                <p:cNvSpPr/>
                <p:nvPr/>
              </p:nvSpPr>
              <p:spPr>
                <a:xfrm>
                  <a:off x="5846155" y="2131911"/>
                  <a:ext cx="499690" cy="499690"/>
                </a:xfrm>
                <a:prstGeom prst="ellipse">
                  <a:avLst/>
                </a:prstGeom>
                <a:solidFill>
                  <a:schemeClr val="accent1"/>
                </a:solidFill>
                <a:ln w="2857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ïṥḻîdê">
                  <a:extLst>
                    <a:ext uri="{FF2B5EF4-FFF2-40B4-BE49-F238E27FC236}">
                      <a16:creationId xmlns:a16="http://schemas.microsoft.com/office/drawing/2014/main" xmlns="" id="{CAA6865F-DADC-4444-904D-A404763BAB91}"/>
                    </a:ext>
                  </a:extLst>
                </p:cNvPr>
                <p:cNvSpPr/>
                <p:nvPr/>
              </p:nvSpPr>
              <p:spPr bwMode="auto">
                <a:xfrm>
                  <a:off x="5994367" y="2287777"/>
                  <a:ext cx="194881" cy="176619"/>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 xmlns:lc="http://schemas.openxmlformats.org/drawingml/2006/lockedCanvas" xmlns:a14="http://schemas.microsoft.com/office/drawing/2010/main" xmlns:p14="http://schemas.microsoft.com/office/powerpoint/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a14="http://schemas.microsoft.com/office/drawing/2010/main" xmlns:p14="http://schemas.microsoft.com/office/powerpoint/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nvGrpSpPr>
            <p:cNvPr id="5" name="ï$lîḍé">
              <a:extLst>
                <a:ext uri="{FF2B5EF4-FFF2-40B4-BE49-F238E27FC236}">
                  <a16:creationId xmlns:a16="http://schemas.microsoft.com/office/drawing/2014/main" xmlns="" id="{630D6A36-B753-41B0-A703-2DAE5933F526}"/>
                </a:ext>
              </a:extLst>
            </p:cNvPr>
            <p:cNvGrpSpPr/>
            <p:nvPr/>
          </p:nvGrpSpPr>
          <p:grpSpPr>
            <a:xfrm>
              <a:off x="5354164" y="1371030"/>
              <a:ext cx="1483672" cy="1295094"/>
              <a:chOff x="5354164" y="2570118"/>
              <a:chExt cx="1483672" cy="1295094"/>
            </a:xfrm>
          </p:grpSpPr>
          <p:sp>
            <p:nvSpPr>
              <p:cNvPr id="23" name="ïşḷîḓè">
                <a:extLst>
                  <a:ext uri="{FF2B5EF4-FFF2-40B4-BE49-F238E27FC236}">
                    <a16:creationId xmlns:a16="http://schemas.microsoft.com/office/drawing/2014/main" xmlns="" id="{631E4F8C-2DBA-491B-88DE-C9F1C3EE1F2C}"/>
                  </a:ext>
                </a:extLst>
              </p:cNvPr>
              <p:cNvSpPr/>
              <p:nvPr/>
            </p:nvSpPr>
            <p:spPr bwMode="auto">
              <a:xfrm>
                <a:off x="5354164" y="3151513"/>
                <a:ext cx="1483672" cy="71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20000"/>
                  </a:lnSpc>
                </a:pPr>
                <a:r>
                  <a:rPr lang="zh-CN" altLang="en-US" dirty="0">
                    <a:solidFill>
                      <a:schemeClr val="tx1">
                        <a:lumMod val="50000"/>
                        <a:lumOff val="50000"/>
                      </a:schemeClr>
                    </a:solidFill>
                  </a:rPr>
                  <a:t>在此处输入内容在此处输入内容</a:t>
                </a:r>
                <a:endParaRPr lang="en-US" altLang="zh-CN" dirty="0"/>
              </a:p>
              <a:p>
                <a:pPr algn="ctr">
                  <a:lnSpc>
                    <a:spcPct val="120000"/>
                  </a:lnSpc>
                </a:pPr>
                <a:endParaRPr lang="en-US" altLang="zh-CN" dirty="0">
                  <a:solidFill>
                    <a:schemeClr val="tx1">
                      <a:lumMod val="50000"/>
                      <a:lumOff val="50000"/>
                    </a:schemeClr>
                  </a:solidFill>
                </a:endParaRPr>
              </a:p>
            </p:txBody>
          </p:sp>
          <p:sp>
            <p:nvSpPr>
              <p:cNvPr id="24" name="isḻïďè">
                <a:extLst>
                  <a:ext uri="{FF2B5EF4-FFF2-40B4-BE49-F238E27FC236}">
                    <a16:creationId xmlns:a16="http://schemas.microsoft.com/office/drawing/2014/main" xmlns="" id="{D2B700F7-B71A-474B-810D-0DEB374105CA}"/>
                  </a:ext>
                </a:extLst>
              </p:cNvPr>
              <p:cNvSpPr txBox="1"/>
              <p:nvPr/>
            </p:nvSpPr>
            <p:spPr bwMode="auto">
              <a:xfrm>
                <a:off x="5354164" y="2570118"/>
                <a:ext cx="1483672"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defPPr>
                  <a:defRPr lang="zh-CN"/>
                </a:defPPr>
                <a:lvl1pPr algn="ctr">
                  <a:spcBef>
                    <a:spcPct val="0"/>
                  </a:spcBef>
                  <a:buFontTx/>
                  <a:buNone/>
                  <a:defRPr sz="2000">
                    <a:solidFill>
                      <a:schemeClr val="accent1"/>
                    </a:solidFill>
                  </a:defRPr>
                </a:lvl1pPr>
              </a:lstStyle>
              <a:p>
                <a:r>
                  <a:rPr lang="zh-CN" altLang="en-US" dirty="0"/>
                  <a:t>小标题</a:t>
                </a:r>
                <a:endParaRPr lang="en-US" altLang="zh-CN" dirty="0"/>
              </a:p>
            </p:txBody>
          </p:sp>
        </p:grpSp>
        <p:grpSp>
          <p:nvGrpSpPr>
            <p:cNvPr id="6" name="ïS1îḍè">
              <a:extLst>
                <a:ext uri="{FF2B5EF4-FFF2-40B4-BE49-F238E27FC236}">
                  <a16:creationId xmlns:a16="http://schemas.microsoft.com/office/drawing/2014/main" xmlns="" id="{B9278FAE-8C5D-4FDB-99A7-10860DD48A0D}"/>
                </a:ext>
              </a:extLst>
            </p:cNvPr>
            <p:cNvGrpSpPr/>
            <p:nvPr/>
          </p:nvGrpSpPr>
          <p:grpSpPr>
            <a:xfrm>
              <a:off x="3070077" y="1564828"/>
              <a:ext cx="1483672" cy="1290940"/>
              <a:chOff x="5354164" y="2026006"/>
              <a:chExt cx="1483672" cy="1290940"/>
            </a:xfrm>
          </p:grpSpPr>
          <p:sp>
            <p:nvSpPr>
              <p:cNvPr id="21" name="iSḻîde">
                <a:extLst>
                  <a:ext uri="{FF2B5EF4-FFF2-40B4-BE49-F238E27FC236}">
                    <a16:creationId xmlns:a16="http://schemas.microsoft.com/office/drawing/2014/main" xmlns="" id="{BD03F41F-BF48-478D-A889-80393CDFDE75}"/>
                  </a:ext>
                </a:extLst>
              </p:cNvPr>
              <p:cNvSpPr/>
              <p:nvPr/>
            </p:nvSpPr>
            <p:spPr bwMode="auto">
              <a:xfrm>
                <a:off x="5354164" y="2603247"/>
                <a:ext cx="1483672" cy="71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20000"/>
                  </a:lnSpc>
                  <a:defRPr/>
                </a:pPr>
                <a:r>
                  <a:rPr lang="zh-CN" altLang="en-US" dirty="0">
                    <a:solidFill>
                      <a:schemeClr val="tx1">
                        <a:lumMod val="50000"/>
                        <a:lumOff val="50000"/>
                      </a:schemeClr>
                    </a:solidFill>
                  </a:rPr>
                  <a:t>在此处输入内容在此处输入内容</a:t>
                </a:r>
                <a:endParaRPr lang="en-US" altLang="zh-CN" dirty="0"/>
              </a:p>
              <a:p>
                <a:pPr algn="ctr">
                  <a:lnSpc>
                    <a:spcPct val="120000"/>
                  </a:lnSpc>
                  <a:defRPr/>
                </a:pPr>
                <a:endParaRPr lang="en-US" altLang="zh-CN" dirty="0"/>
              </a:p>
            </p:txBody>
          </p:sp>
          <p:sp>
            <p:nvSpPr>
              <p:cNvPr id="22" name="iŝľîdé">
                <a:extLst>
                  <a:ext uri="{FF2B5EF4-FFF2-40B4-BE49-F238E27FC236}">
                    <a16:creationId xmlns:a16="http://schemas.microsoft.com/office/drawing/2014/main" xmlns="" id="{EBB6AC5F-B31C-45DC-9055-4F76D4CF20E2}"/>
                  </a:ext>
                </a:extLst>
              </p:cNvPr>
              <p:cNvSpPr txBox="1"/>
              <p:nvPr/>
            </p:nvSpPr>
            <p:spPr bwMode="auto">
              <a:xfrm>
                <a:off x="5354164" y="2026006"/>
                <a:ext cx="1483672"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defPPr>
                  <a:defRPr lang="zh-CN"/>
                </a:defPPr>
                <a:lvl1pPr algn="ctr">
                  <a:spcBef>
                    <a:spcPct val="0"/>
                  </a:spcBef>
                  <a:buFontTx/>
                  <a:buNone/>
                  <a:defRPr sz="2000">
                    <a:solidFill>
                      <a:schemeClr val="accent1"/>
                    </a:solidFill>
                  </a:defRPr>
                </a:lvl1pPr>
              </a:lstStyle>
              <a:p>
                <a:r>
                  <a:rPr lang="zh-CN" altLang="en-US" dirty="0"/>
                  <a:t>小标题</a:t>
                </a:r>
                <a:endParaRPr lang="en-US" altLang="zh-CN" dirty="0"/>
              </a:p>
            </p:txBody>
          </p:sp>
        </p:grpSp>
        <p:grpSp>
          <p:nvGrpSpPr>
            <p:cNvPr id="7" name="ïṣľîḓé">
              <a:extLst>
                <a:ext uri="{FF2B5EF4-FFF2-40B4-BE49-F238E27FC236}">
                  <a16:creationId xmlns:a16="http://schemas.microsoft.com/office/drawing/2014/main" xmlns="" id="{0EB3609F-5B2A-42A4-9458-FC29FCA3CB49}"/>
                </a:ext>
              </a:extLst>
            </p:cNvPr>
            <p:cNvGrpSpPr/>
            <p:nvPr/>
          </p:nvGrpSpPr>
          <p:grpSpPr>
            <a:xfrm>
              <a:off x="925609" y="1887624"/>
              <a:ext cx="1483672" cy="1251300"/>
              <a:chOff x="5354164" y="1610892"/>
              <a:chExt cx="1483672" cy="1251300"/>
            </a:xfrm>
          </p:grpSpPr>
          <p:sp>
            <p:nvSpPr>
              <p:cNvPr id="19" name="íṥ1iḋè">
                <a:extLst>
                  <a:ext uri="{FF2B5EF4-FFF2-40B4-BE49-F238E27FC236}">
                    <a16:creationId xmlns:a16="http://schemas.microsoft.com/office/drawing/2014/main" xmlns="" id="{43F07050-3179-48A5-B639-A46CC35A7EBA}"/>
                  </a:ext>
                </a:extLst>
              </p:cNvPr>
              <p:cNvSpPr/>
              <p:nvPr/>
            </p:nvSpPr>
            <p:spPr bwMode="auto">
              <a:xfrm>
                <a:off x="5354164" y="2148493"/>
                <a:ext cx="1483672" cy="71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20000"/>
                  </a:lnSpc>
                  <a:defRPr/>
                </a:pPr>
                <a:r>
                  <a:rPr lang="zh-CN" altLang="en-US" dirty="0">
                    <a:solidFill>
                      <a:schemeClr val="tx1">
                        <a:lumMod val="50000"/>
                        <a:lumOff val="50000"/>
                      </a:schemeClr>
                    </a:solidFill>
                  </a:rPr>
                  <a:t>在此处输入内容在此处输入内容</a:t>
                </a:r>
                <a:endParaRPr lang="en-US" altLang="zh-CN" dirty="0"/>
              </a:p>
              <a:p>
                <a:pPr algn="ctr">
                  <a:lnSpc>
                    <a:spcPct val="120000"/>
                  </a:lnSpc>
                  <a:defRPr/>
                </a:pPr>
                <a:endParaRPr lang="en-US" altLang="zh-CN" dirty="0"/>
              </a:p>
            </p:txBody>
          </p:sp>
          <p:sp>
            <p:nvSpPr>
              <p:cNvPr id="20" name="íSlïḑè">
                <a:extLst>
                  <a:ext uri="{FF2B5EF4-FFF2-40B4-BE49-F238E27FC236}">
                    <a16:creationId xmlns:a16="http://schemas.microsoft.com/office/drawing/2014/main" xmlns="" id="{ED8C1748-4F52-4BCE-860E-8F0FEB4A097B}"/>
                  </a:ext>
                </a:extLst>
              </p:cNvPr>
              <p:cNvSpPr txBox="1"/>
              <p:nvPr/>
            </p:nvSpPr>
            <p:spPr bwMode="auto">
              <a:xfrm>
                <a:off x="5354164" y="1610892"/>
                <a:ext cx="1483672" cy="762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eaLnBrk="1" hangingPunct="1">
                  <a:spcBef>
                    <a:spcPct val="0"/>
                  </a:spcBef>
                  <a:buFontTx/>
                  <a:buNone/>
                </a:pPr>
                <a:r>
                  <a:rPr lang="zh-CN" altLang="en-US" sz="2000" dirty="0">
                    <a:solidFill>
                      <a:schemeClr val="accent1"/>
                    </a:solidFill>
                  </a:rPr>
                  <a:t>小标题</a:t>
                </a:r>
                <a:endParaRPr lang="en-US" altLang="zh-CN" sz="2000" dirty="0">
                  <a:solidFill>
                    <a:schemeClr val="accent1"/>
                  </a:solidFill>
                </a:endParaRPr>
              </a:p>
            </p:txBody>
          </p:sp>
        </p:grpSp>
        <p:grpSp>
          <p:nvGrpSpPr>
            <p:cNvPr id="8" name="íŝļïḓê">
              <a:extLst>
                <a:ext uri="{FF2B5EF4-FFF2-40B4-BE49-F238E27FC236}">
                  <a16:creationId xmlns:a16="http://schemas.microsoft.com/office/drawing/2014/main" xmlns="" id="{D03B85D8-2146-4653-8E7E-8576C56987D6}"/>
                </a:ext>
              </a:extLst>
            </p:cNvPr>
            <p:cNvGrpSpPr/>
            <p:nvPr/>
          </p:nvGrpSpPr>
          <p:grpSpPr>
            <a:xfrm>
              <a:off x="7618613" y="1564828"/>
              <a:ext cx="1494925" cy="1290940"/>
              <a:chOff x="5342911" y="2026006"/>
              <a:chExt cx="1494925" cy="1290940"/>
            </a:xfrm>
          </p:grpSpPr>
          <p:sp>
            <p:nvSpPr>
              <p:cNvPr id="17" name="îsḻïdé">
                <a:extLst>
                  <a:ext uri="{FF2B5EF4-FFF2-40B4-BE49-F238E27FC236}">
                    <a16:creationId xmlns:a16="http://schemas.microsoft.com/office/drawing/2014/main" xmlns="" id="{CF64AAED-E943-489F-917E-32C9FB0E888F}"/>
                  </a:ext>
                </a:extLst>
              </p:cNvPr>
              <p:cNvSpPr/>
              <p:nvPr/>
            </p:nvSpPr>
            <p:spPr bwMode="auto">
              <a:xfrm>
                <a:off x="5354164" y="2603247"/>
                <a:ext cx="1483672" cy="71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20000"/>
                  </a:lnSpc>
                </a:pPr>
                <a:r>
                  <a:rPr lang="zh-CN" altLang="en-US" dirty="0">
                    <a:solidFill>
                      <a:schemeClr val="tx1">
                        <a:lumMod val="50000"/>
                        <a:lumOff val="50000"/>
                      </a:schemeClr>
                    </a:solidFill>
                  </a:rPr>
                  <a:t>在此处输入内容在此处输入内容</a:t>
                </a:r>
                <a:endParaRPr lang="en-US" altLang="zh-CN" dirty="0"/>
              </a:p>
              <a:p>
                <a:pPr algn="ctr">
                  <a:lnSpc>
                    <a:spcPct val="120000"/>
                  </a:lnSpc>
                </a:pPr>
                <a:endParaRPr lang="en-US" altLang="zh-CN" dirty="0">
                  <a:solidFill>
                    <a:schemeClr val="tx1">
                      <a:lumMod val="50000"/>
                      <a:lumOff val="50000"/>
                    </a:schemeClr>
                  </a:solidFill>
                </a:endParaRPr>
              </a:p>
            </p:txBody>
          </p:sp>
          <p:sp>
            <p:nvSpPr>
              <p:cNvPr id="18" name="îṧľíḓè">
                <a:extLst>
                  <a:ext uri="{FF2B5EF4-FFF2-40B4-BE49-F238E27FC236}">
                    <a16:creationId xmlns:a16="http://schemas.microsoft.com/office/drawing/2014/main" xmlns="" id="{78C3FA52-ECBA-4D9A-836D-EB8BE42FAB95}"/>
                  </a:ext>
                </a:extLst>
              </p:cNvPr>
              <p:cNvSpPr txBox="1"/>
              <p:nvPr/>
            </p:nvSpPr>
            <p:spPr bwMode="auto">
              <a:xfrm>
                <a:off x="5342911" y="2026006"/>
                <a:ext cx="1483672"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defPPr>
                  <a:defRPr lang="zh-CN"/>
                </a:defPPr>
                <a:lvl1pPr algn="ctr">
                  <a:spcBef>
                    <a:spcPct val="0"/>
                  </a:spcBef>
                  <a:buFontTx/>
                  <a:buNone/>
                  <a:defRPr sz="2000">
                    <a:solidFill>
                      <a:schemeClr val="accent1"/>
                    </a:solidFill>
                  </a:defRPr>
                </a:lvl1pPr>
              </a:lstStyle>
              <a:p>
                <a:r>
                  <a:rPr lang="zh-CN" altLang="en-US" dirty="0"/>
                  <a:t>小标题</a:t>
                </a:r>
                <a:endParaRPr lang="en-US" altLang="zh-CN" dirty="0"/>
              </a:p>
            </p:txBody>
          </p:sp>
        </p:grpSp>
        <p:grpSp>
          <p:nvGrpSpPr>
            <p:cNvPr id="9" name="íṡľiḋé">
              <a:extLst>
                <a:ext uri="{FF2B5EF4-FFF2-40B4-BE49-F238E27FC236}">
                  <a16:creationId xmlns:a16="http://schemas.microsoft.com/office/drawing/2014/main" xmlns="" id="{6F9A48F7-77B1-44E7-B096-82F948C8F8A8}"/>
                </a:ext>
              </a:extLst>
            </p:cNvPr>
            <p:cNvGrpSpPr/>
            <p:nvPr/>
          </p:nvGrpSpPr>
          <p:grpSpPr>
            <a:xfrm>
              <a:off x="9774334" y="1887624"/>
              <a:ext cx="1483672" cy="1251300"/>
              <a:chOff x="5354164" y="1610892"/>
              <a:chExt cx="1483672" cy="1251300"/>
            </a:xfrm>
          </p:grpSpPr>
          <p:sp>
            <p:nvSpPr>
              <p:cNvPr id="15" name="î$ļïḑè">
                <a:extLst>
                  <a:ext uri="{FF2B5EF4-FFF2-40B4-BE49-F238E27FC236}">
                    <a16:creationId xmlns:a16="http://schemas.microsoft.com/office/drawing/2014/main" xmlns="" id="{D724A081-494A-4207-A878-93FC4435268D}"/>
                  </a:ext>
                </a:extLst>
              </p:cNvPr>
              <p:cNvSpPr/>
              <p:nvPr/>
            </p:nvSpPr>
            <p:spPr bwMode="auto">
              <a:xfrm>
                <a:off x="5354164" y="2148493"/>
                <a:ext cx="1483672" cy="713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ctr">
                  <a:lnSpc>
                    <a:spcPct val="120000"/>
                  </a:lnSpc>
                </a:pPr>
                <a:r>
                  <a:rPr lang="zh-CN" altLang="en-US" dirty="0">
                    <a:solidFill>
                      <a:schemeClr val="tx1">
                        <a:lumMod val="50000"/>
                        <a:lumOff val="50000"/>
                      </a:schemeClr>
                    </a:solidFill>
                  </a:rPr>
                  <a:t>在此处输入内容在此处输入内容</a:t>
                </a:r>
                <a:endParaRPr lang="en-US" altLang="zh-CN" dirty="0"/>
              </a:p>
              <a:p>
                <a:pPr algn="ctr">
                  <a:lnSpc>
                    <a:spcPct val="120000"/>
                  </a:lnSpc>
                </a:pPr>
                <a:endParaRPr lang="en-US" altLang="zh-CN" dirty="0">
                  <a:solidFill>
                    <a:schemeClr val="tx1">
                      <a:lumMod val="50000"/>
                      <a:lumOff val="50000"/>
                    </a:schemeClr>
                  </a:solidFill>
                </a:endParaRPr>
              </a:p>
            </p:txBody>
          </p:sp>
          <p:sp>
            <p:nvSpPr>
              <p:cNvPr id="16" name="í$ḻiḍe">
                <a:extLst>
                  <a:ext uri="{FF2B5EF4-FFF2-40B4-BE49-F238E27FC236}">
                    <a16:creationId xmlns:a16="http://schemas.microsoft.com/office/drawing/2014/main" xmlns="" id="{E85C2EE8-2B4B-4335-94BD-DCF413FDE228}"/>
                  </a:ext>
                </a:extLst>
              </p:cNvPr>
              <p:cNvSpPr txBox="1"/>
              <p:nvPr/>
            </p:nvSpPr>
            <p:spPr bwMode="auto">
              <a:xfrm>
                <a:off x="5354164" y="1610892"/>
                <a:ext cx="1483672"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defPPr>
                  <a:defRPr lang="zh-CN"/>
                </a:defPPr>
                <a:lvl1pPr algn="ctr">
                  <a:spcBef>
                    <a:spcPct val="0"/>
                  </a:spcBef>
                  <a:buFontTx/>
                  <a:buNone/>
                  <a:defRPr sz="2000">
                    <a:solidFill>
                      <a:schemeClr val="accent1"/>
                    </a:solidFill>
                  </a:defRPr>
                </a:lvl1pPr>
              </a:lstStyle>
              <a:p>
                <a:r>
                  <a:rPr lang="zh-CN" altLang="en-US" dirty="0"/>
                  <a:t>小标题</a:t>
                </a:r>
                <a:endParaRPr lang="en-US" altLang="zh-CN" dirty="0"/>
              </a:p>
            </p:txBody>
          </p:sp>
        </p:grpSp>
        <p:cxnSp>
          <p:nvCxnSpPr>
            <p:cNvPr id="10" name="直接连接符 9">
              <a:extLst>
                <a:ext uri="{FF2B5EF4-FFF2-40B4-BE49-F238E27FC236}">
                  <a16:creationId xmlns:a16="http://schemas.microsoft.com/office/drawing/2014/main" xmlns="" id="{AD2F4CC0-5462-4501-BF51-3D3C81CAB491}"/>
                </a:ext>
              </a:extLst>
            </p:cNvPr>
            <p:cNvCxnSpPr>
              <a:cxnSpLocks/>
              <a:stCxn id="39" idx="0"/>
            </p:cNvCxnSpPr>
            <p:nvPr/>
          </p:nvCxnSpPr>
          <p:spPr>
            <a:xfrm flipV="1">
              <a:off x="1671638" y="3535082"/>
              <a:ext cx="0" cy="1101904"/>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2966BCE7-9BE2-4BCF-A04D-B0548A7F545A}"/>
                </a:ext>
              </a:extLst>
            </p:cNvPr>
            <p:cNvCxnSpPr>
              <a:cxnSpLocks/>
              <a:stCxn id="33" idx="0"/>
              <a:endCxn id="21" idx="2"/>
            </p:cNvCxnSpPr>
            <p:nvPr/>
          </p:nvCxnSpPr>
          <p:spPr>
            <a:xfrm flipH="1" flipV="1">
              <a:off x="3811913" y="2855768"/>
              <a:ext cx="4193" cy="1327484"/>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25E8C056-44C5-4D8C-821D-860EEC746748}"/>
                </a:ext>
              </a:extLst>
            </p:cNvPr>
            <p:cNvCxnSpPr>
              <a:cxnSpLocks/>
              <a:stCxn id="35" idx="0"/>
              <a:endCxn id="23" idx="2"/>
            </p:cNvCxnSpPr>
            <p:nvPr/>
          </p:nvCxnSpPr>
          <p:spPr>
            <a:xfrm flipV="1">
              <a:off x="6096000" y="2666124"/>
              <a:ext cx="0" cy="1387244"/>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A722CC42-BD80-4514-A984-0BE5DCFEDC42}"/>
                </a:ext>
              </a:extLst>
            </p:cNvPr>
            <p:cNvCxnSpPr>
              <a:cxnSpLocks/>
              <a:stCxn id="31" idx="0"/>
              <a:endCxn id="17" idx="2"/>
            </p:cNvCxnSpPr>
            <p:nvPr/>
          </p:nvCxnSpPr>
          <p:spPr>
            <a:xfrm flipH="1" flipV="1">
              <a:off x="8371702" y="2855768"/>
              <a:ext cx="4193" cy="1327484"/>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35541666-FAB3-4301-9B7C-B85E6DB4D66C}"/>
                </a:ext>
              </a:extLst>
            </p:cNvPr>
            <p:cNvCxnSpPr>
              <a:cxnSpLocks/>
              <a:stCxn id="37" idx="0"/>
              <a:endCxn id="15" idx="2"/>
            </p:cNvCxnSpPr>
            <p:nvPr/>
          </p:nvCxnSpPr>
          <p:spPr>
            <a:xfrm flipH="1" flipV="1">
              <a:off x="10516170" y="3138924"/>
              <a:ext cx="4193" cy="1498062"/>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sp>
        <p:nvSpPr>
          <p:cNvPr id="41" name="文本框 40">
            <a:extLst>
              <a:ext uri="{FF2B5EF4-FFF2-40B4-BE49-F238E27FC236}">
                <a16:creationId xmlns:a16="http://schemas.microsoft.com/office/drawing/2014/main" xmlns="" id="{6EBBC10F-406A-4EB0-8442-4F9122FA3B25}"/>
              </a:ext>
            </a:extLst>
          </p:cNvPr>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1">
                    <a:lumMod val="75000"/>
                  </a:schemeClr>
                </a:solidFill>
                <a:latin typeface="+mj-ea"/>
                <a:ea typeface="+mj-ea"/>
              </a:rPr>
              <a:t>图示：流程</a:t>
            </a:r>
          </a:p>
        </p:txBody>
      </p:sp>
    </p:spTree>
    <p:extLst>
      <p:ext uri="{BB962C8B-B14F-4D97-AF65-F5344CB8AC3E}">
        <p14:creationId xmlns:p14="http://schemas.microsoft.com/office/powerpoint/2010/main" val="1817212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BEBB7C57-CCAD-41FE-8A4F-42C69E76F2CF}"/>
              </a:ext>
            </a:extLst>
          </p:cNvPr>
          <p:cNvSpPr>
            <a:spLocks noGrp="1"/>
          </p:cNvSpPr>
          <p:nvPr>
            <p:ph type="body" sz="quarter" idx="10"/>
          </p:nvPr>
        </p:nvSpPr>
        <p:spPr/>
        <p:txBody>
          <a:bodyPr/>
          <a:lstStyle/>
          <a:p>
            <a:endParaRPr lang="zh-CN" altLang="en-US"/>
          </a:p>
        </p:txBody>
      </p:sp>
      <p:grpSp>
        <p:nvGrpSpPr>
          <p:cNvPr id="5" name="îṡḷíḑé">
            <a:extLst>
              <a:ext uri="{FF2B5EF4-FFF2-40B4-BE49-F238E27FC236}">
                <a16:creationId xmlns:a16="http://schemas.microsoft.com/office/drawing/2014/main" xmlns="" id="{484E07C6-9E37-4F6D-9640-DF109FB0CC00}"/>
              </a:ext>
            </a:extLst>
          </p:cNvPr>
          <p:cNvGrpSpPr/>
          <p:nvPr/>
        </p:nvGrpSpPr>
        <p:grpSpPr>
          <a:xfrm>
            <a:off x="7621967" y="4340300"/>
            <a:ext cx="1224692" cy="1529419"/>
            <a:chOff x="7621967" y="3105438"/>
            <a:chExt cx="1224692" cy="1529419"/>
          </a:xfrm>
        </p:grpSpPr>
        <p:sp>
          <p:nvSpPr>
            <p:cNvPr id="43" name="îŝḷíḑé">
              <a:extLst>
                <a:ext uri="{FF2B5EF4-FFF2-40B4-BE49-F238E27FC236}">
                  <a16:creationId xmlns:a16="http://schemas.microsoft.com/office/drawing/2014/main" xmlns="" id="{F127688B-135C-4982-809C-DBD58DD4D256}"/>
                </a:ext>
              </a:extLst>
            </p:cNvPr>
            <p:cNvSpPr txBox="1"/>
            <p:nvPr/>
          </p:nvSpPr>
          <p:spPr>
            <a:xfrm>
              <a:off x="7621967" y="4203701"/>
              <a:ext cx="1224692" cy="431156"/>
            </a:xfrm>
            <a:prstGeom prst="rect">
              <a:avLst/>
            </a:prstGeom>
            <a:noFill/>
            <a:ln>
              <a:noFill/>
            </a:ln>
          </p:spPr>
          <p:txBody>
            <a:bodyPr wrap="square" lIns="91440" tIns="45720" rIns="91440" bIns="45720" anchor="t" anchorCtr="0">
              <a:noAutofit/>
            </a:bodyPr>
            <a:lstStyle/>
            <a:p>
              <a:pPr marL="0" marR="0" lvl="0" indent="0" algn="ctr" rtl="0">
                <a:buSzPct val="25000"/>
                <a:buNone/>
              </a:pPr>
              <a:r>
                <a:rPr lang="zh-CN" altLang="en-US" sz="2000" b="1" dirty="0">
                  <a:solidFill>
                    <a:schemeClr val="tx1">
                      <a:lumMod val="50000"/>
                      <a:lumOff val="50000"/>
                    </a:schemeClr>
                  </a:solidFill>
                </a:rPr>
                <a:t>数据类型</a:t>
              </a:r>
              <a:endParaRPr lang="en-US" sz="2000" b="1" i="0" u="none" strike="noStrike" cap="none" baseline="0" dirty="0">
                <a:solidFill>
                  <a:schemeClr val="tx1">
                    <a:lumMod val="50000"/>
                    <a:lumOff val="50000"/>
                  </a:schemeClr>
                </a:solidFill>
              </a:endParaRPr>
            </a:p>
          </p:txBody>
        </p:sp>
        <p:sp>
          <p:nvSpPr>
            <p:cNvPr id="44" name="ïŝ1ïḋé">
              <a:extLst>
                <a:ext uri="{FF2B5EF4-FFF2-40B4-BE49-F238E27FC236}">
                  <a16:creationId xmlns:a16="http://schemas.microsoft.com/office/drawing/2014/main" xmlns="" id="{AB33776D-36F0-49C2-9023-003FC57A828C}"/>
                </a:ext>
              </a:extLst>
            </p:cNvPr>
            <p:cNvSpPr/>
            <p:nvPr/>
          </p:nvSpPr>
          <p:spPr>
            <a:xfrm>
              <a:off x="7624320" y="3105438"/>
              <a:ext cx="1066486" cy="1066486"/>
            </a:xfrm>
            <a:prstGeom prst="ellipse">
              <a:avLst/>
            </a:prstGeom>
            <a:solidFill>
              <a:schemeClr val="accent5"/>
            </a:solidFill>
            <a:ln>
              <a:noFill/>
            </a:ln>
          </p:spPr>
          <p:txBody>
            <a:bodyPr wrap="square" lIns="91440" tIns="45720" rIns="91440" bIns="45720" anchor="ctr">
              <a:normAutofit/>
            </a:bodyPr>
            <a:lstStyle/>
            <a:p>
              <a:pPr algn="ctr"/>
              <a:endParaRPr dirty="0"/>
            </a:p>
          </p:txBody>
        </p:sp>
        <p:sp>
          <p:nvSpPr>
            <p:cNvPr id="45" name="í$ļiḍe">
              <a:extLst>
                <a:ext uri="{FF2B5EF4-FFF2-40B4-BE49-F238E27FC236}">
                  <a16:creationId xmlns:a16="http://schemas.microsoft.com/office/drawing/2014/main" xmlns="" id="{9D61F1FF-3584-46C8-BA46-D9D84FF14D94}"/>
                </a:ext>
              </a:extLst>
            </p:cNvPr>
            <p:cNvSpPr txBox="1"/>
            <p:nvPr/>
          </p:nvSpPr>
          <p:spPr>
            <a:xfrm>
              <a:off x="7656437" y="3432927"/>
              <a:ext cx="1020303" cy="412976"/>
            </a:xfrm>
            <a:prstGeom prst="rect">
              <a:avLst/>
            </a:prstGeom>
            <a:noFill/>
            <a:ln>
              <a:noFill/>
            </a:ln>
          </p:spPr>
          <p:txBody>
            <a:bodyPr wrap="square" lIns="91440" tIns="45720" rIns="91440" bIns="45720" anchor="t" anchorCtr="0">
              <a:normAutofit lnSpcReduction="10000"/>
            </a:bodyPr>
            <a:lstStyle/>
            <a:p>
              <a:pPr marL="0" marR="0" lvl="0" indent="0" algn="ctr" rtl="0">
                <a:buSzPct val="25000"/>
                <a:buNone/>
              </a:pPr>
              <a:r>
                <a:rPr lang="en-US" sz="2200" b="0" i="0" u="none" strike="noStrike" cap="none" baseline="0" dirty="0">
                  <a:solidFill>
                    <a:schemeClr val="bg1">
                      <a:lumMod val="95000"/>
                    </a:schemeClr>
                  </a:solidFill>
                  <a:latin typeface="+mj-ea"/>
                  <a:ea typeface="+mj-ea"/>
                </a:rPr>
                <a:t>4</a:t>
              </a:r>
              <a:r>
                <a:rPr lang="en-US" sz="100" b="0" i="0" u="none" strike="noStrike" cap="none" baseline="0" dirty="0">
                  <a:solidFill>
                    <a:schemeClr val="bg1">
                      <a:lumMod val="95000"/>
                    </a:schemeClr>
                  </a:solidFill>
                  <a:latin typeface="+mj-ea"/>
                  <a:ea typeface="+mj-ea"/>
                </a:rPr>
                <a:t>  </a:t>
              </a:r>
              <a:r>
                <a:rPr lang="en-US" sz="2200" b="0" i="0" u="none" strike="noStrike" cap="none" baseline="0" dirty="0">
                  <a:solidFill>
                    <a:schemeClr val="bg1">
                      <a:lumMod val="95000"/>
                    </a:schemeClr>
                  </a:solidFill>
                  <a:latin typeface="+mj-ea"/>
                  <a:ea typeface="+mj-ea"/>
                </a:rPr>
                <a:t>8%</a:t>
              </a:r>
            </a:p>
          </p:txBody>
        </p:sp>
        <p:sp>
          <p:nvSpPr>
            <p:cNvPr id="46" name="išļídè">
              <a:extLst>
                <a:ext uri="{FF2B5EF4-FFF2-40B4-BE49-F238E27FC236}">
                  <a16:creationId xmlns:a16="http://schemas.microsoft.com/office/drawing/2014/main" xmlns="" id="{AF4A8209-7898-4DC0-857C-6AC48F8B0705}"/>
                </a:ext>
              </a:extLst>
            </p:cNvPr>
            <p:cNvSpPr/>
            <p:nvPr/>
          </p:nvSpPr>
          <p:spPr>
            <a:xfrm>
              <a:off x="7742702" y="4003783"/>
              <a:ext cx="159974" cy="159974"/>
            </a:xfrm>
            <a:prstGeom prst="ellipse">
              <a:avLst/>
            </a:prstGeom>
            <a:solidFill>
              <a:schemeClr val="tx1">
                <a:lumMod val="65000"/>
                <a:lumOff val="35000"/>
              </a:schemeClr>
            </a:solidFill>
            <a:ln w="28575">
              <a:solidFill>
                <a:schemeClr val="bg1"/>
              </a:solidFill>
            </a:ln>
          </p:spPr>
          <p:txBody>
            <a:bodyPr wrap="square" lIns="91440" tIns="45720" rIns="91440" bIns="45720" anchor="ctr">
              <a:normAutofit fontScale="25000" lnSpcReduction="20000"/>
            </a:bodyPr>
            <a:lstStyle/>
            <a:p>
              <a:pPr algn="ctr"/>
              <a:endParaRPr/>
            </a:p>
          </p:txBody>
        </p:sp>
      </p:grpSp>
      <p:grpSp>
        <p:nvGrpSpPr>
          <p:cNvPr id="6" name="iSḷiḓe">
            <a:extLst>
              <a:ext uri="{FF2B5EF4-FFF2-40B4-BE49-F238E27FC236}">
                <a16:creationId xmlns:a16="http://schemas.microsoft.com/office/drawing/2014/main" xmlns="" id="{6F01E5CF-4EFE-4D13-B01C-19D7DD22BB3F}"/>
              </a:ext>
            </a:extLst>
          </p:cNvPr>
          <p:cNvGrpSpPr/>
          <p:nvPr/>
        </p:nvGrpSpPr>
        <p:grpSpPr>
          <a:xfrm>
            <a:off x="8757164" y="2920961"/>
            <a:ext cx="1315264" cy="1692077"/>
            <a:chOff x="8757164" y="2408304"/>
            <a:chExt cx="1315264" cy="1692077"/>
          </a:xfrm>
        </p:grpSpPr>
        <p:sp>
          <p:nvSpPr>
            <p:cNvPr id="38" name="işḷíḓé">
              <a:extLst>
                <a:ext uri="{FF2B5EF4-FFF2-40B4-BE49-F238E27FC236}">
                  <a16:creationId xmlns:a16="http://schemas.microsoft.com/office/drawing/2014/main" xmlns="" id="{351B1436-99CE-4F18-B5EA-042E1F1F5872}"/>
                </a:ext>
              </a:extLst>
            </p:cNvPr>
            <p:cNvSpPr txBox="1"/>
            <p:nvPr/>
          </p:nvSpPr>
          <p:spPr>
            <a:xfrm>
              <a:off x="8847736" y="3669225"/>
              <a:ext cx="1224692" cy="431156"/>
            </a:xfrm>
            <a:prstGeom prst="rect">
              <a:avLst/>
            </a:prstGeom>
            <a:noFill/>
            <a:ln>
              <a:noFill/>
            </a:ln>
          </p:spPr>
          <p:txBody>
            <a:bodyPr wrap="square" lIns="91440" tIns="45720" rIns="91440" bIns="45720" anchor="t" anchorCtr="0">
              <a:noAutofit/>
            </a:bodyPr>
            <a:lstStyle>
              <a:defPPr>
                <a:defRPr lang="zh-CN"/>
              </a:defPPr>
              <a:lvl1pPr marR="0" lvl="0" indent="0" algn="ctr">
                <a:buSzPct val="25000"/>
                <a:buNone/>
                <a:defRPr sz="2000" b="1">
                  <a:solidFill>
                    <a:schemeClr val="tx1">
                      <a:lumMod val="50000"/>
                      <a:lumOff val="50000"/>
                    </a:schemeClr>
                  </a:solidFill>
                </a:defRPr>
              </a:lvl1pPr>
            </a:lstStyle>
            <a:p>
              <a:r>
                <a:rPr lang="zh-CN" altLang="en-US" dirty="0"/>
                <a:t>数据类型</a:t>
              </a:r>
              <a:endParaRPr lang="en-US" altLang="zh-CN" dirty="0"/>
            </a:p>
          </p:txBody>
        </p:sp>
        <p:grpSp>
          <p:nvGrpSpPr>
            <p:cNvPr id="39" name="iṡ1îdé">
              <a:extLst>
                <a:ext uri="{FF2B5EF4-FFF2-40B4-BE49-F238E27FC236}">
                  <a16:creationId xmlns:a16="http://schemas.microsoft.com/office/drawing/2014/main" xmlns="" id="{19C55F9C-9DA7-433A-A1B1-A14B6ECD8738}"/>
                </a:ext>
              </a:extLst>
            </p:cNvPr>
            <p:cNvGrpSpPr/>
            <p:nvPr/>
          </p:nvGrpSpPr>
          <p:grpSpPr>
            <a:xfrm>
              <a:off x="8757164" y="2408304"/>
              <a:ext cx="1218788" cy="1225851"/>
              <a:chOff x="7123103" y="1857369"/>
              <a:chExt cx="1428759" cy="1437039"/>
            </a:xfrm>
          </p:grpSpPr>
          <p:sp>
            <p:nvSpPr>
              <p:cNvPr id="41" name="isḻïḑe">
                <a:extLst>
                  <a:ext uri="{FF2B5EF4-FFF2-40B4-BE49-F238E27FC236}">
                    <a16:creationId xmlns:a16="http://schemas.microsoft.com/office/drawing/2014/main" xmlns="" id="{D15F451E-8D15-4E9B-A29F-7933D5B7AA44}"/>
                  </a:ext>
                </a:extLst>
              </p:cNvPr>
              <p:cNvSpPr/>
              <p:nvPr/>
            </p:nvSpPr>
            <p:spPr>
              <a:xfrm>
                <a:off x="7123103" y="1857369"/>
                <a:ext cx="1428759" cy="1428759"/>
              </a:xfrm>
              <a:prstGeom prst="ellipse">
                <a:avLst/>
              </a:prstGeom>
              <a:solidFill>
                <a:schemeClr val="accent1"/>
              </a:solidFill>
              <a:ln>
                <a:noFill/>
              </a:ln>
            </p:spPr>
            <p:txBody>
              <a:bodyPr wrap="square" lIns="91440" tIns="45720" rIns="91440" bIns="45720" anchor="ctr">
                <a:normAutofit/>
              </a:bodyPr>
              <a:lstStyle/>
              <a:p>
                <a:pPr algn="ctr"/>
                <a:endParaRPr/>
              </a:p>
            </p:txBody>
          </p:sp>
          <p:sp>
            <p:nvSpPr>
              <p:cNvPr id="42" name="ïṩļíḓè">
                <a:extLst>
                  <a:ext uri="{FF2B5EF4-FFF2-40B4-BE49-F238E27FC236}">
                    <a16:creationId xmlns:a16="http://schemas.microsoft.com/office/drawing/2014/main" xmlns="" id="{7A50C5D4-AA64-46BA-A536-50760678EED0}"/>
                  </a:ext>
                </a:extLst>
              </p:cNvPr>
              <p:cNvSpPr/>
              <p:nvPr/>
            </p:nvSpPr>
            <p:spPr>
              <a:xfrm>
                <a:off x="7270804" y="3080094"/>
                <a:ext cx="214312" cy="214314"/>
              </a:xfrm>
              <a:prstGeom prst="ellipse">
                <a:avLst/>
              </a:prstGeom>
              <a:solidFill>
                <a:schemeClr val="tx1">
                  <a:lumMod val="65000"/>
                  <a:lumOff val="35000"/>
                </a:schemeClr>
              </a:solidFill>
              <a:ln w="28575">
                <a:solidFill>
                  <a:schemeClr val="bg1"/>
                </a:solidFill>
              </a:ln>
            </p:spPr>
            <p:txBody>
              <a:bodyPr wrap="square" lIns="91440" tIns="45720" rIns="91440" bIns="45720" anchor="ctr">
                <a:normAutofit fontScale="25000" lnSpcReduction="20000"/>
              </a:bodyPr>
              <a:lstStyle/>
              <a:p>
                <a:pPr algn="ctr"/>
                <a:endParaRPr/>
              </a:p>
            </p:txBody>
          </p:sp>
        </p:grpSp>
        <p:sp>
          <p:nvSpPr>
            <p:cNvPr id="40" name="iṡļidé">
              <a:extLst>
                <a:ext uri="{FF2B5EF4-FFF2-40B4-BE49-F238E27FC236}">
                  <a16:creationId xmlns:a16="http://schemas.microsoft.com/office/drawing/2014/main" xmlns="" id="{47FD21E2-7A4A-4650-8CFD-B4A39B4150B0}"/>
                </a:ext>
              </a:extLst>
            </p:cNvPr>
            <p:cNvSpPr txBox="1"/>
            <p:nvPr/>
          </p:nvSpPr>
          <p:spPr>
            <a:xfrm>
              <a:off x="8853638" y="2776336"/>
              <a:ext cx="1020303" cy="488062"/>
            </a:xfrm>
            <a:prstGeom prst="rect">
              <a:avLst/>
            </a:prstGeom>
            <a:noFill/>
            <a:ln>
              <a:noFill/>
            </a:ln>
          </p:spPr>
          <p:txBody>
            <a:bodyPr wrap="square" lIns="91440" tIns="45720" rIns="91440" bIns="45720" anchor="t" anchorCtr="0">
              <a:normAutofit/>
            </a:bodyPr>
            <a:lstStyle/>
            <a:p>
              <a:pPr marL="0" marR="0" lvl="0" indent="0" algn="ctr" rtl="0">
                <a:buSzPct val="25000"/>
                <a:buNone/>
              </a:pPr>
              <a:r>
                <a:rPr lang="en-US" sz="2600" b="0" i="0" u="none" strike="noStrike" cap="none" baseline="0" dirty="0">
                  <a:solidFill>
                    <a:schemeClr val="bg1">
                      <a:lumMod val="95000"/>
                    </a:schemeClr>
                  </a:solidFill>
                  <a:latin typeface="+mj-ea"/>
                  <a:ea typeface="+mj-ea"/>
                </a:rPr>
                <a:t>6</a:t>
              </a:r>
              <a:r>
                <a:rPr lang="en-US" sz="100" b="0" i="0" u="none" strike="noStrike" cap="none" baseline="0" dirty="0">
                  <a:solidFill>
                    <a:schemeClr val="bg1">
                      <a:lumMod val="95000"/>
                    </a:schemeClr>
                  </a:solidFill>
                  <a:latin typeface="+mj-ea"/>
                  <a:ea typeface="+mj-ea"/>
                </a:rPr>
                <a:t>  </a:t>
              </a:r>
              <a:r>
                <a:rPr lang="en-US" sz="2600" b="0" i="0" u="none" strike="noStrike" cap="none" baseline="0" dirty="0">
                  <a:solidFill>
                    <a:schemeClr val="bg1">
                      <a:lumMod val="95000"/>
                    </a:schemeClr>
                  </a:solidFill>
                  <a:latin typeface="+mj-ea"/>
                  <a:ea typeface="+mj-ea"/>
                </a:rPr>
                <a:t>1%</a:t>
              </a:r>
            </a:p>
          </p:txBody>
        </p:sp>
      </p:grpSp>
      <p:grpSp>
        <p:nvGrpSpPr>
          <p:cNvPr id="7" name="ïšlïďe">
            <a:extLst>
              <a:ext uri="{FF2B5EF4-FFF2-40B4-BE49-F238E27FC236}">
                <a16:creationId xmlns:a16="http://schemas.microsoft.com/office/drawing/2014/main" xmlns="" id="{75BE5899-5056-4C03-95DC-80B496B317A6}"/>
              </a:ext>
            </a:extLst>
          </p:cNvPr>
          <p:cNvGrpSpPr/>
          <p:nvPr/>
        </p:nvGrpSpPr>
        <p:grpSpPr>
          <a:xfrm>
            <a:off x="10070605" y="1228571"/>
            <a:ext cx="1449883" cy="1965128"/>
            <a:chOff x="10070605" y="1711171"/>
            <a:chExt cx="1449883" cy="1965128"/>
          </a:xfrm>
        </p:grpSpPr>
        <p:sp>
          <p:nvSpPr>
            <p:cNvPr id="33" name="îś1îḋe">
              <a:extLst>
                <a:ext uri="{FF2B5EF4-FFF2-40B4-BE49-F238E27FC236}">
                  <a16:creationId xmlns:a16="http://schemas.microsoft.com/office/drawing/2014/main" xmlns="" id="{BC515CE7-67C3-4C4D-89E5-69767E05D9E5}"/>
                </a:ext>
              </a:extLst>
            </p:cNvPr>
            <p:cNvSpPr txBox="1"/>
            <p:nvPr/>
          </p:nvSpPr>
          <p:spPr>
            <a:xfrm>
              <a:off x="10248998" y="3245143"/>
              <a:ext cx="1224692" cy="431156"/>
            </a:xfrm>
            <a:prstGeom prst="rect">
              <a:avLst/>
            </a:prstGeom>
            <a:noFill/>
            <a:ln>
              <a:noFill/>
            </a:ln>
          </p:spPr>
          <p:txBody>
            <a:bodyPr wrap="square" lIns="91440" tIns="45720" rIns="91440" bIns="45720" anchor="t" anchorCtr="0">
              <a:noAutofit/>
            </a:bodyPr>
            <a:lstStyle>
              <a:defPPr>
                <a:defRPr lang="zh-CN"/>
              </a:defPPr>
              <a:lvl1pPr marR="0" lvl="0" indent="0" algn="ctr">
                <a:buSzPct val="25000"/>
                <a:buNone/>
                <a:defRPr sz="2000" b="1">
                  <a:solidFill>
                    <a:schemeClr val="tx1">
                      <a:lumMod val="50000"/>
                      <a:lumOff val="50000"/>
                    </a:schemeClr>
                  </a:solidFill>
                </a:defRPr>
              </a:lvl1pPr>
            </a:lstStyle>
            <a:p>
              <a:r>
                <a:rPr lang="zh-CN" altLang="en-US" dirty="0"/>
                <a:t>数据类型</a:t>
              </a:r>
              <a:endParaRPr lang="en-US" altLang="zh-CN" dirty="0"/>
            </a:p>
          </p:txBody>
        </p:sp>
        <p:grpSp>
          <p:nvGrpSpPr>
            <p:cNvPr id="34" name="îṩľíḑé">
              <a:extLst>
                <a:ext uri="{FF2B5EF4-FFF2-40B4-BE49-F238E27FC236}">
                  <a16:creationId xmlns:a16="http://schemas.microsoft.com/office/drawing/2014/main" xmlns="" id="{015C7BE6-621B-4555-BEAB-41EA53277AF5}"/>
                </a:ext>
              </a:extLst>
            </p:cNvPr>
            <p:cNvGrpSpPr/>
            <p:nvPr/>
          </p:nvGrpSpPr>
          <p:grpSpPr>
            <a:xfrm>
              <a:off x="10070605" y="1711171"/>
              <a:ext cx="1449883" cy="1449882"/>
              <a:chOff x="7123103" y="1857369"/>
              <a:chExt cx="1428759" cy="1428759"/>
            </a:xfrm>
          </p:grpSpPr>
          <p:sp>
            <p:nvSpPr>
              <p:cNvPr id="36" name="í$ḷíḋé">
                <a:extLst>
                  <a:ext uri="{FF2B5EF4-FFF2-40B4-BE49-F238E27FC236}">
                    <a16:creationId xmlns:a16="http://schemas.microsoft.com/office/drawing/2014/main" xmlns="" id="{6B4866F1-30EE-4BC8-B11F-D8F6AEE0EBB9}"/>
                  </a:ext>
                </a:extLst>
              </p:cNvPr>
              <p:cNvSpPr/>
              <p:nvPr/>
            </p:nvSpPr>
            <p:spPr>
              <a:xfrm>
                <a:off x="7123103" y="1857369"/>
                <a:ext cx="1428759" cy="1428759"/>
              </a:xfrm>
              <a:prstGeom prst="ellipse">
                <a:avLst/>
              </a:prstGeom>
              <a:solidFill>
                <a:schemeClr val="accent1">
                  <a:lumMod val="75000"/>
                </a:schemeClr>
              </a:solidFill>
              <a:ln>
                <a:noFill/>
              </a:ln>
            </p:spPr>
            <p:txBody>
              <a:bodyPr wrap="square" lIns="91440" tIns="45720" rIns="91440" bIns="45720" anchor="ctr">
                <a:normAutofit/>
              </a:bodyPr>
              <a:lstStyle/>
              <a:p>
                <a:pPr algn="ctr"/>
                <a:endParaRPr/>
              </a:p>
            </p:txBody>
          </p:sp>
          <p:sp>
            <p:nvSpPr>
              <p:cNvPr id="37" name="ïṥḻíḓe">
                <a:extLst>
                  <a:ext uri="{FF2B5EF4-FFF2-40B4-BE49-F238E27FC236}">
                    <a16:creationId xmlns:a16="http://schemas.microsoft.com/office/drawing/2014/main" xmlns="" id="{1DC3B7E2-9B81-464D-A79D-874B2FEE54E0}"/>
                  </a:ext>
                </a:extLst>
              </p:cNvPr>
              <p:cNvSpPr/>
              <p:nvPr/>
            </p:nvSpPr>
            <p:spPr>
              <a:xfrm>
                <a:off x="7214693" y="2967240"/>
                <a:ext cx="214313" cy="214313"/>
              </a:xfrm>
              <a:prstGeom prst="ellipse">
                <a:avLst/>
              </a:prstGeom>
              <a:solidFill>
                <a:schemeClr val="tx1">
                  <a:lumMod val="65000"/>
                  <a:lumOff val="35000"/>
                </a:schemeClr>
              </a:solidFill>
              <a:ln w="28575">
                <a:solidFill>
                  <a:schemeClr val="bg1"/>
                </a:solidFill>
              </a:ln>
            </p:spPr>
            <p:txBody>
              <a:bodyPr wrap="square" lIns="91440" tIns="45720" rIns="91440" bIns="45720" anchor="ctr">
                <a:normAutofit fontScale="25000" lnSpcReduction="20000"/>
              </a:bodyPr>
              <a:lstStyle/>
              <a:p>
                <a:pPr algn="ctr"/>
                <a:endParaRPr/>
              </a:p>
            </p:txBody>
          </p:sp>
        </p:grpSp>
        <p:sp>
          <p:nvSpPr>
            <p:cNvPr id="35" name="îṩḷíḋê">
              <a:extLst>
                <a:ext uri="{FF2B5EF4-FFF2-40B4-BE49-F238E27FC236}">
                  <a16:creationId xmlns:a16="http://schemas.microsoft.com/office/drawing/2014/main" xmlns="" id="{E9DFF9F6-1A1D-4EAD-9DC9-D490C3CDCB43}"/>
                </a:ext>
              </a:extLst>
            </p:cNvPr>
            <p:cNvSpPr txBox="1"/>
            <p:nvPr/>
          </p:nvSpPr>
          <p:spPr>
            <a:xfrm>
              <a:off x="10294396" y="2168185"/>
              <a:ext cx="1020303" cy="563148"/>
            </a:xfrm>
            <a:prstGeom prst="rect">
              <a:avLst/>
            </a:prstGeom>
            <a:noFill/>
            <a:ln>
              <a:noFill/>
            </a:ln>
          </p:spPr>
          <p:txBody>
            <a:bodyPr wrap="square" lIns="91440" tIns="45720" rIns="91440" bIns="45720" anchor="t" anchorCtr="0">
              <a:normAutofit/>
            </a:bodyPr>
            <a:lstStyle/>
            <a:p>
              <a:pPr marL="0" marR="0" lvl="0" indent="0" algn="ctr" rtl="0">
                <a:buSzPct val="25000"/>
                <a:buNone/>
              </a:pPr>
              <a:r>
                <a:rPr lang="en-US" sz="3000" b="0" i="0" u="none" strike="noStrike" cap="none" baseline="0" dirty="0">
                  <a:solidFill>
                    <a:schemeClr val="bg1">
                      <a:lumMod val="95000"/>
                    </a:schemeClr>
                  </a:solidFill>
                  <a:latin typeface="+mj-ea"/>
                  <a:ea typeface="+mj-ea"/>
                </a:rPr>
                <a:t>7</a:t>
              </a:r>
              <a:r>
                <a:rPr lang="en-US" sz="100" b="0" i="0" u="none" strike="noStrike" cap="none" baseline="0" dirty="0">
                  <a:solidFill>
                    <a:schemeClr val="bg1">
                      <a:lumMod val="95000"/>
                    </a:schemeClr>
                  </a:solidFill>
                  <a:latin typeface="+mj-ea"/>
                  <a:ea typeface="+mj-ea"/>
                </a:rPr>
                <a:t>  </a:t>
              </a:r>
              <a:r>
                <a:rPr lang="en-US" sz="3000" b="0" i="0" u="none" strike="noStrike" cap="none" baseline="0" dirty="0">
                  <a:solidFill>
                    <a:schemeClr val="bg1">
                      <a:lumMod val="95000"/>
                    </a:schemeClr>
                  </a:solidFill>
                  <a:latin typeface="+mj-ea"/>
                  <a:ea typeface="+mj-ea"/>
                </a:rPr>
                <a:t>2%</a:t>
              </a:r>
            </a:p>
          </p:txBody>
        </p:sp>
      </p:grpSp>
      <p:sp>
        <p:nvSpPr>
          <p:cNvPr id="9" name="ï$ḻíḓè">
            <a:extLst>
              <a:ext uri="{FF2B5EF4-FFF2-40B4-BE49-F238E27FC236}">
                <a16:creationId xmlns:a16="http://schemas.microsoft.com/office/drawing/2014/main" xmlns="" id="{D0C42B7E-C3E3-4FC2-AE64-E66D8011B511}"/>
              </a:ext>
            </a:extLst>
          </p:cNvPr>
          <p:cNvSpPr/>
          <p:nvPr/>
        </p:nvSpPr>
        <p:spPr>
          <a:xfrm>
            <a:off x="686844" y="1960477"/>
            <a:ext cx="6679082" cy="1082519"/>
          </a:xfrm>
          <a:prstGeom prst="rect">
            <a:avLst/>
          </a:prstGeom>
        </p:spPr>
        <p:txBody>
          <a:bodyPr wrap="square" lIns="91440" tIns="45720" rIns="91440" bIns="45720">
            <a:noAutofit/>
          </a:bodyPr>
          <a:lstStyle/>
          <a:p>
            <a:pPr>
              <a:lnSpc>
                <a:spcPct val="120000"/>
              </a:lnSpc>
              <a:spcAft>
                <a:spcPts val="1200"/>
              </a:spcAft>
            </a:pPr>
            <a:r>
              <a:rPr lang="zh-CN" altLang="en-US" sz="2000" dirty="0">
                <a:solidFill>
                  <a:schemeClr val="tx1">
                    <a:lumMod val="50000"/>
                    <a:lumOff val="50000"/>
                  </a:schemeClr>
                </a:solidFill>
                <a:latin typeface="+mn-ea"/>
              </a:rPr>
              <a:t>下方图标区域，可选中单个图标，在</a:t>
            </a:r>
            <a:r>
              <a:rPr lang="en-US" altLang="zh-CN" sz="2000" dirty="0" err="1">
                <a:solidFill>
                  <a:schemeClr val="tx1">
                    <a:lumMod val="50000"/>
                    <a:lumOff val="50000"/>
                  </a:schemeClr>
                </a:solidFill>
                <a:latin typeface="+mn-ea"/>
              </a:rPr>
              <a:t>iSlide</a:t>
            </a:r>
            <a:r>
              <a:rPr lang="zh-CN" altLang="en-US" sz="2000" dirty="0">
                <a:solidFill>
                  <a:schemeClr val="tx1">
                    <a:lumMod val="50000"/>
                    <a:lumOff val="50000"/>
                  </a:schemeClr>
                </a:solidFill>
                <a:latin typeface="+mn-ea"/>
              </a:rPr>
              <a:t>“图标库” 中点击符合汇报主题的图标，一键替换。替换后图标颜色、大小不变。</a:t>
            </a:r>
          </a:p>
        </p:txBody>
      </p:sp>
      <p:grpSp>
        <p:nvGrpSpPr>
          <p:cNvPr id="12" name="işḻíḓe">
            <a:extLst>
              <a:ext uri="{FF2B5EF4-FFF2-40B4-BE49-F238E27FC236}">
                <a16:creationId xmlns:a16="http://schemas.microsoft.com/office/drawing/2014/main" xmlns="" id="{75893585-A1AC-4AA8-9C35-A57BF62239BF}"/>
              </a:ext>
            </a:extLst>
          </p:cNvPr>
          <p:cNvGrpSpPr/>
          <p:nvPr/>
        </p:nvGrpSpPr>
        <p:grpSpPr>
          <a:xfrm>
            <a:off x="658247" y="3475909"/>
            <a:ext cx="1866900" cy="1865417"/>
            <a:chOff x="673100" y="3343279"/>
            <a:chExt cx="1866900" cy="1865417"/>
          </a:xfrm>
        </p:grpSpPr>
        <p:grpSp>
          <p:nvGrpSpPr>
            <p:cNvPr id="27" name="îşḷîdé">
              <a:extLst>
                <a:ext uri="{FF2B5EF4-FFF2-40B4-BE49-F238E27FC236}">
                  <a16:creationId xmlns:a16="http://schemas.microsoft.com/office/drawing/2014/main" xmlns="" id="{F4925EB5-3EB0-4366-8958-872DA877192D}"/>
                </a:ext>
              </a:extLst>
            </p:cNvPr>
            <p:cNvGrpSpPr/>
            <p:nvPr/>
          </p:nvGrpSpPr>
          <p:grpSpPr>
            <a:xfrm>
              <a:off x="1316037" y="3343279"/>
              <a:ext cx="581026" cy="581022"/>
              <a:chOff x="669925" y="1607300"/>
              <a:chExt cx="581026" cy="581022"/>
            </a:xfrm>
          </p:grpSpPr>
          <p:sp>
            <p:nvSpPr>
              <p:cNvPr id="31" name="íṩḻïḍè">
                <a:extLst>
                  <a:ext uri="{FF2B5EF4-FFF2-40B4-BE49-F238E27FC236}">
                    <a16:creationId xmlns:a16="http://schemas.microsoft.com/office/drawing/2014/main" xmlns="" id="{29549D62-5CBB-4E4F-A9E5-8E9938AFAF26}"/>
                  </a:ext>
                </a:extLst>
              </p:cNvPr>
              <p:cNvSpPr/>
              <p:nvPr/>
            </p:nvSpPr>
            <p:spPr bwMode="auto">
              <a:xfrm>
                <a:off x="669925" y="1607300"/>
                <a:ext cx="581026" cy="581022"/>
              </a:xfrm>
              <a:prstGeom prst="ellipse">
                <a:avLst/>
              </a:prstGeom>
              <a:solidFill>
                <a:schemeClr val="accent5"/>
              </a:solidFill>
              <a:ln w="28575">
                <a:solidFill>
                  <a:schemeClr val="bg1"/>
                </a:solidFill>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a:p>
            </p:txBody>
          </p:sp>
          <p:sp>
            <p:nvSpPr>
              <p:cNvPr id="32" name="îṩlïḍe">
                <a:extLst>
                  <a:ext uri="{FF2B5EF4-FFF2-40B4-BE49-F238E27FC236}">
                    <a16:creationId xmlns:a16="http://schemas.microsoft.com/office/drawing/2014/main" xmlns="" id="{5350752B-5F77-4EBA-8332-B7EA60F93356}"/>
                  </a:ext>
                </a:extLst>
              </p:cNvPr>
              <p:cNvSpPr/>
              <p:nvPr/>
            </p:nvSpPr>
            <p:spPr bwMode="auto">
              <a:xfrm>
                <a:off x="777874" y="1760675"/>
                <a:ext cx="365126" cy="274270"/>
              </a:xfrm>
              <a:custGeom>
                <a:avLst/>
                <a:gdLst>
                  <a:gd name="connsiteX0" fmla="*/ 126207 w 338138"/>
                  <a:gd name="connsiteY0" fmla="*/ 209550 h 254000"/>
                  <a:gd name="connsiteX1" fmla="*/ 134939 w 338138"/>
                  <a:gd name="connsiteY1" fmla="*/ 218282 h 254000"/>
                  <a:gd name="connsiteX2" fmla="*/ 126207 w 338138"/>
                  <a:gd name="connsiteY2" fmla="*/ 227014 h 254000"/>
                  <a:gd name="connsiteX3" fmla="*/ 117475 w 338138"/>
                  <a:gd name="connsiteY3" fmla="*/ 218282 h 254000"/>
                  <a:gd name="connsiteX4" fmla="*/ 126207 w 338138"/>
                  <a:gd name="connsiteY4" fmla="*/ 209550 h 254000"/>
                  <a:gd name="connsiteX5" fmla="*/ 113506 w 338138"/>
                  <a:gd name="connsiteY5" fmla="*/ 200025 h 254000"/>
                  <a:gd name="connsiteX6" fmla="*/ 101600 w 338138"/>
                  <a:gd name="connsiteY6" fmla="*/ 210535 h 254000"/>
                  <a:gd name="connsiteX7" fmla="*/ 101600 w 338138"/>
                  <a:gd name="connsiteY7" fmla="*/ 227615 h 254000"/>
                  <a:gd name="connsiteX8" fmla="*/ 113506 w 338138"/>
                  <a:gd name="connsiteY8" fmla="*/ 238125 h 254000"/>
                  <a:gd name="connsiteX9" fmla="*/ 224632 w 338138"/>
                  <a:gd name="connsiteY9" fmla="*/ 238125 h 254000"/>
                  <a:gd name="connsiteX10" fmla="*/ 236538 w 338138"/>
                  <a:gd name="connsiteY10" fmla="*/ 227615 h 254000"/>
                  <a:gd name="connsiteX11" fmla="*/ 236538 w 338138"/>
                  <a:gd name="connsiteY11" fmla="*/ 210535 h 254000"/>
                  <a:gd name="connsiteX12" fmla="*/ 224632 w 338138"/>
                  <a:gd name="connsiteY12" fmla="*/ 200025 h 254000"/>
                  <a:gd name="connsiteX13" fmla="*/ 113506 w 338138"/>
                  <a:gd name="connsiteY13" fmla="*/ 200025 h 254000"/>
                  <a:gd name="connsiteX14" fmla="*/ 126207 w 338138"/>
                  <a:gd name="connsiteY14" fmla="*/ 163513 h 254000"/>
                  <a:gd name="connsiteX15" fmla="*/ 134939 w 338138"/>
                  <a:gd name="connsiteY15" fmla="*/ 171451 h 254000"/>
                  <a:gd name="connsiteX16" fmla="*/ 126207 w 338138"/>
                  <a:gd name="connsiteY16" fmla="*/ 179389 h 254000"/>
                  <a:gd name="connsiteX17" fmla="*/ 117475 w 338138"/>
                  <a:gd name="connsiteY17" fmla="*/ 171451 h 254000"/>
                  <a:gd name="connsiteX18" fmla="*/ 126207 w 338138"/>
                  <a:gd name="connsiteY18" fmla="*/ 163513 h 254000"/>
                  <a:gd name="connsiteX19" fmla="*/ 113506 w 338138"/>
                  <a:gd name="connsiteY19" fmla="*/ 152400 h 254000"/>
                  <a:gd name="connsiteX20" fmla="*/ 101600 w 338138"/>
                  <a:gd name="connsiteY20" fmla="*/ 162910 h 254000"/>
                  <a:gd name="connsiteX21" fmla="*/ 101600 w 338138"/>
                  <a:gd name="connsiteY21" fmla="*/ 179990 h 254000"/>
                  <a:gd name="connsiteX22" fmla="*/ 113506 w 338138"/>
                  <a:gd name="connsiteY22" fmla="*/ 190500 h 254000"/>
                  <a:gd name="connsiteX23" fmla="*/ 224632 w 338138"/>
                  <a:gd name="connsiteY23" fmla="*/ 190500 h 254000"/>
                  <a:gd name="connsiteX24" fmla="*/ 236538 w 338138"/>
                  <a:gd name="connsiteY24" fmla="*/ 179990 h 254000"/>
                  <a:gd name="connsiteX25" fmla="*/ 236538 w 338138"/>
                  <a:gd name="connsiteY25" fmla="*/ 162910 h 254000"/>
                  <a:gd name="connsiteX26" fmla="*/ 224632 w 338138"/>
                  <a:gd name="connsiteY26" fmla="*/ 152400 h 254000"/>
                  <a:gd name="connsiteX27" fmla="*/ 113506 w 338138"/>
                  <a:gd name="connsiteY27" fmla="*/ 152400 h 254000"/>
                  <a:gd name="connsiteX28" fmla="*/ 126207 w 338138"/>
                  <a:gd name="connsiteY28" fmla="*/ 115888 h 254000"/>
                  <a:gd name="connsiteX29" fmla="*/ 134939 w 338138"/>
                  <a:gd name="connsiteY29" fmla="*/ 124620 h 254000"/>
                  <a:gd name="connsiteX30" fmla="*/ 126207 w 338138"/>
                  <a:gd name="connsiteY30" fmla="*/ 133352 h 254000"/>
                  <a:gd name="connsiteX31" fmla="*/ 117475 w 338138"/>
                  <a:gd name="connsiteY31" fmla="*/ 124620 h 254000"/>
                  <a:gd name="connsiteX32" fmla="*/ 126207 w 338138"/>
                  <a:gd name="connsiteY32" fmla="*/ 115888 h 254000"/>
                  <a:gd name="connsiteX33" fmla="*/ 113506 w 338138"/>
                  <a:gd name="connsiteY33" fmla="*/ 104775 h 254000"/>
                  <a:gd name="connsiteX34" fmla="*/ 101600 w 338138"/>
                  <a:gd name="connsiteY34" fmla="*/ 115285 h 254000"/>
                  <a:gd name="connsiteX35" fmla="*/ 101600 w 338138"/>
                  <a:gd name="connsiteY35" fmla="*/ 132365 h 254000"/>
                  <a:gd name="connsiteX36" fmla="*/ 113506 w 338138"/>
                  <a:gd name="connsiteY36" fmla="*/ 142875 h 254000"/>
                  <a:gd name="connsiteX37" fmla="*/ 224632 w 338138"/>
                  <a:gd name="connsiteY37" fmla="*/ 142875 h 254000"/>
                  <a:gd name="connsiteX38" fmla="*/ 236538 w 338138"/>
                  <a:gd name="connsiteY38" fmla="*/ 132365 h 254000"/>
                  <a:gd name="connsiteX39" fmla="*/ 236538 w 338138"/>
                  <a:gd name="connsiteY39" fmla="*/ 115285 h 254000"/>
                  <a:gd name="connsiteX40" fmla="*/ 224632 w 338138"/>
                  <a:gd name="connsiteY40" fmla="*/ 104775 h 254000"/>
                  <a:gd name="connsiteX41" fmla="*/ 113506 w 338138"/>
                  <a:gd name="connsiteY41" fmla="*/ 104775 h 254000"/>
                  <a:gd name="connsiteX42" fmla="*/ 163786 w 338138"/>
                  <a:gd name="connsiteY42" fmla="*/ 0 h 254000"/>
                  <a:gd name="connsiteX43" fmla="*/ 220582 w 338138"/>
                  <a:gd name="connsiteY43" fmla="*/ 22373 h 254000"/>
                  <a:gd name="connsiteX44" fmla="*/ 244358 w 338138"/>
                  <a:gd name="connsiteY44" fmla="*/ 64487 h 254000"/>
                  <a:gd name="connsiteX45" fmla="*/ 254924 w 338138"/>
                  <a:gd name="connsiteY45" fmla="*/ 63171 h 254000"/>
                  <a:gd name="connsiteX46" fmla="*/ 338138 w 338138"/>
                  <a:gd name="connsiteY46" fmla="*/ 147399 h 254000"/>
                  <a:gd name="connsiteX47" fmla="*/ 254924 w 338138"/>
                  <a:gd name="connsiteY47" fmla="*/ 230311 h 254000"/>
                  <a:gd name="connsiteX48" fmla="*/ 250962 w 338138"/>
                  <a:gd name="connsiteY48" fmla="*/ 230311 h 254000"/>
                  <a:gd name="connsiteX49" fmla="*/ 224545 w 338138"/>
                  <a:gd name="connsiteY49" fmla="*/ 254000 h 254000"/>
                  <a:gd name="connsiteX50" fmla="*/ 113593 w 338138"/>
                  <a:gd name="connsiteY50" fmla="*/ 254000 h 254000"/>
                  <a:gd name="connsiteX51" fmla="*/ 87176 w 338138"/>
                  <a:gd name="connsiteY51" fmla="*/ 230311 h 254000"/>
                  <a:gd name="connsiteX52" fmla="*/ 83214 w 338138"/>
                  <a:gd name="connsiteY52" fmla="*/ 230311 h 254000"/>
                  <a:gd name="connsiteX53" fmla="*/ 0 w 338138"/>
                  <a:gd name="connsiteY53" fmla="*/ 147399 h 254000"/>
                  <a:gd name="connsiteX54" fmla="*/ 81893 w 338138"/>
                  <a:gd name="connsiteY54" fmla="*/ 63171 h 254000"/>
                  <a:gd name="connsiteX55" fmla="*/ 163786 w 338138"/>
                  <a:gd name="connsiteY55" fmla="*/ 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254000">
                    <a:moveTo>
                      <a:pt x="126207" y="209550"/>
                    </a:moveTo>
                    <a:cubicBezTo>
                      <a:pt x="131030" y="209550"/>
                      <a:pt x="134939" y="213459"/>
                      <a:pt x="134939" y="218282"/>
                    </a:cubicBezTo>
                    <a:cubicBezTo>
                      <a:pt x="134939" y="223105"/>
                      <a:pt x="131030" y="227014"/>
                      <a:pt x="126207" y="227014"/>
                    </a:cubicBezTo>
                    <a:cubicBezTo>
                      <a:pt x="121384" y="227014"/>
                      <a:pt x="117475" y="223105"/>
                      <a:pt x="117475" y="218282"/>
                    </a:cubicBezTo>
                    <a:cubicBezTo>
                      <a:pt x="117475" y="213459"/>
                      <a:pt x="121384" y="209550"/>
                      <a:pt x="126207" y="209550"/>
                    </a:cubicBezTo>
                    <a:close/>
                    <a:moveTo>
                      <a:pt x="113506" y="200025"/>
                    </a:moveTo>
                    <a:cubicBezTo>
                      <a:pt x="106892" y="200025"/>
                      <a:pt x="101600" y="205280"/>
                      <a:pt x="101600" y="210535"/>
                    </a:cubicBezTo>
                    <a:cubicBezTo>
                      <a:pt x="101600" y="210535"/>
                      <a:pt x="101600" y="210535"/>
                      <a:pt x="101600" y="227615"/>
                    </a:cubicBezTo>
                    <a:cubicBezTo>
                      <a:pt x="101600" y="234184"/>
                      <a:pt x="106892" y="238125"/>
                      <a:pt x="113506" y="238125"/>
                    </a:cubicBezTo>
                    <a:cubicBezTo>
                      <a:pt x="113506" y="238125"/>
                      <a:pt x="113506" y="238125"/>
                      <a:pt x="224632" y="238125"/>
                    </a:cubicBezTo>
                    <a:cubicBezTo>
                      <a:pt x="231246" y="238125"/>
                      <a:pt x="236538" y="234184"/>
                      <a:pt x="236538" y="227615"/>
                    </a:cubicBezTo>
                    <a:lnTo>
                      <a:pt x="236538" y="210535"/>
                    </a:lnTo>
                    <a:cubicBezTo>
                      <a:pt x="236538" y="205280"/>
                      <a:pt x="231246" y="200025"/>
                      <a:pt x="224632" y="200025"/>
                    </a:cubicBezTo>
                    <a:cubicBezTo>
                      <a:pt x="224632" y="200025"/>
                      <a:pt x="224632" y="200025"/>
                      <a:pt x="113506" y="200025"/>
                    </a:cubicBezTo>
                    <a:close/>
                    <a:moveTo>
                      <a:pt x="126207" y="163513"/>
                    </a:moveTo>
                    <a:cubicBezTo>
                      <a:pt x="131030" y="163513"/>
                      <a:pt x="134939" y="167067"/>
                      <a:pt x="134939" y="171451"/>
                    </a:cubicBezTo>
                    <a:cubicBezTo>
                      <a:pt x="134939" y="175835"/>
                      <a:pt x="131030" y="179389"/>
                      <a:pt x="126207" y="179389"/>
                    </a:cubicBezTo>
                    <a:cubicBezTo>
                      <a:pt x="121384" y="179389"/>
                      <a:pt x="117475" y="175835"/>
                      <a:pt x="117475" y="171451"/>
                    </a:cubicBezTo>
                    <a:cubicBezTo>
                      <a:pt x="117475" y="167067"/>
                      <a:pt x="121384" y="163513"/>
                      <a:pt x="126207" y="163513"/>
                    </a:cubicBezTo>
                    <a:close/>
                    <a:moveTo>
                      <a:pt x="113506" y="152400"/>
                    </a:moveTo>
                    <a:cubicBezTo>
                      <a:pt x="106892" y="152400"/>
                      <a:pt x="101600" y="157655"/>
                      <a:pt x="101600" y="162910"/>
                    </a:cubicBezTo>
                    <a:cubicBezTo>
                      <a:pt x="101600" y="162910"/>
                      <a:pt x="101600" y="162910"/>
                      <a:pt x="101600" y="179990"/>
                    </a:cubicBezTo>
                    <a:cubicBezTo>
                      <a:pt x="101600" y="185245"/>
                      <a:pt x="106892" y="190500"/>
                      <a:pt x="113506" y="190500"/>
                    </a:cubicBezTo>
                    <a:cubicBezTo>
                      <a:pt x="113506" y="190500"/>
                      <a:pt x="113506" y="190500"/>
                      <a:pt x="224632" y="190500"/>
                    </a:cubicBezTo>
                    <a:cubicBezTo>
                      <a:pt x="231246" y="190500"/>
                      <a:pt x="236538" y="185245"/>
                      <a:pt x="236538" y="179990"/>
                    </a:cubicBezTo>
                    <a:lnTo>
                      <a:pt x="236538" y="162910"/>
                    </a:lnTo>
                    <a:cubicBezTo>
                      <a:pt x="236538" y="157655"/>
                      <a:pt x="231246" y="152400"/>
                      <a:pt x="224632" y="152400"/>
                    </a:cubicBezTo>
                    <a:cubicBezTo>
                      <a:pt x="224632" y="152400"/>
                      <a:pt x="224632" y="152400"/>
                      <a:pt x="113506" y="152400"/>
                    </a:cubicBezTo>
                    <a:close/>
                    <a:moveTo>
                      <a:pt x="126207" y="115888"/>
                    </a:moveTo>
                    <a:cubicBezTo>
                      <a:pt x="131030" y="115888"/>
                      <a:pt x="134939" y="119797"/>
                      <a:pt x="134939" y="124620"/>
                    </a:cubicBezTo>
                    <a:cubicBezTo>
                      <a:pt x="134939" y="129443"/>
                      <a:pt x="131030" y="133352"/>
                      <a:pt x="126207" y="133352"/>
                    </a:cubicBezTo>
                    <a:cubicBezTo>
                      <a:pt x="121384" y="133352"/>
                      <a:pt x="117475" y="129443"/>
                      <a:pt x="117475" y="124620"/>
                    </a:cubicBezTo>
                    <a:cubicBezTo>
                      <a:pt x="117475" y="119797"/>
                      <a:pt x="121384" y="115888"/>
                      <a:pt x="126207" y="115888"/>
                    </a:cubicBezTo>
                    <a:close/>
                    <a:moveTo>
                      <a:pt x="113506" y="104775"/>
                    </a:moveTo>
                    <a:cubicBezTo>
                      <a:pt x="106892" y="104775"/>
                      <a:pt x="101600" y="110030"/>
                      <a:pt x="101600" y="115285"/>
                    </a:cubicBezTo>
                    <a:cubicBezTo>
                      <a:pt x="101600" y="115285"/>
                      <a:pt x="101600" y="115285"/>
                      <a:pt x="101600" y="132365"/>
                    </a:cubicBezTo>
                    <a:cubicBezTo>
                      <a:pt x="101600" y="137620"/>
                      <a:pt x="106892" y="142875"/>
                      <a:pt x="113506" y="142875"/>
                    </a:cubicBezTo>
                    <a:cubicBezTo>
                      <a:pt x="113506" y="142875"/>
                      <a:pt x="113506" y="142875"/>
                      <a:pt x="224632" y="142875"/>
                    </a:cubicBezTo>
                    <a:cubicBezTo>
                      <a:pt x="231246" y="142875"/>
                      <a:pt x="236538" y="137620"/>
                      <a:pt x="236538" y="132365"/>
                    </a:cubicBezTo>
                    <a:lnTo>
                      <a:pt x="236538" y="115285"/>
                    </a:lnTo>
                    <a:cubicBezTo>
                      <a:pt x="236538" y="110030"/>
                      <a:pt x="231246" y="104775"/>
                      <a:pt x="224632" y="104775"/>
                    </a:cubicBezTo>
                    <a:cubicBezTo>
                      <a:pt x="224632" y="104775"/>
                      <a:pt x="224632" y="104775"/>
                      <a:pt x="113506" y="104775"/>
                    </a:cubicBezTo>
                    <a:close/>
                    <a:moveTo>
                      <a:pt x="163786" y="0"/>
                    </a:moveTo>
                    <a:cubicBezTo>
                      <a:pt x="184919" y="0"/>
                      <a:pt x="204732" y="7896"/>
                      <a:pt x="220582" y="22373"/>
                    </a:cubicBezTo>
                    <a:cubicBezTo>
                      <a:pt x="232470" y="34218"/>
                      <a:pt x="240395" y="48694"/>
                      <a:pt x="244358" y="64487"/>
                    </a:cubicBezTo>
                    <a:cubicBezTo>
                      <a:pt x="248320" y="63171"/>
                      <a:pt x="250962" y="63171"/>
                      <a:pt x="254924" y="63171"/>
                    </a:cubicBezTo>
                    <a:cubicBezTo>
                      <a:pt x="301154" y="63171"/>
                      <a:pt x="338138" y="101337"/>
                      <a:pt x="338138" y="147399"/>
                    </a:cubicBezTo>
                    <a:cubicBezTo>
                      <a:pt x="338138" y="193461"/>
                      <a:pt x="301154" y="230311"/>
                      <a:pt x="254924" y="230311"/>
                    </a:cubicBezTo>
                    <a:cubicBezTo>
                      <a:pt x="254924" y="230311"/>
                      <a:pt x="254924" y="230311"/>
                      <a:pt x="250962" y="230311"/>
                    </a:cubicBezTo>
                    <a:cubicBezTo>
                      <a:pt x="249641" y="243472"/>
                      <a:pt x="239074" y="254000"/>
                      <a:pt x="224545" y="254000"/>
                    </a:cubicBezTo>
                    <a:cubicBezTo>
                      <a:pt x="224545" y="254000"/>
                      <a:pt x="224545" y="254000"/>
                      <a:pt x="113593" y="254000"/>
                    </a:cubicBezTo>
                    <a:cubicBezTo>
                      <a:pt x="99064" y="254000"/>
                      <a:pt x="88497" y="243472"/>
                      <a:pt x="87176" y="230311"/>
                    </a:cubicBezTo>
                    <a:cubicBezTo>
                      <a:pt x="87176" y="230311"/>
                      <a:pt x="87176" y="230311"/>
                      <a:pt x="83214" y="230311"/>
                    </a:cubicBezTo>
                    <a:cubicBezTo>
                      <a:pt x="36984" y="230311"/>
                      <a:pt x="0" y="193461"/>
                      <a:pt x="0" y="147399"/>
                    </a:cubicBezTo>
                    <a:cubicBezTo>
                      <a:pt x="0" y="101337"/>
                      <a:pt x="36984" y="64487"/>
                      <a:pt x="81893" y="63171"/>
                    </a:cubicBezTo>
                    <a:cubicBezTo>
                      <a:pt x="91139" y="26321"/>
                      <a:pt x="124160" y="0"/>
                      <a:pt x="163786"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28" name="íṩḷïdé">
              <a:extLst>
                <a:ext uri="{FF2B5EF4-FFF2-40B4-BE49-F238E27FC236}">
                  <a16:creationId xmlns:a16="http://schemas.microsoft.com/office/drawing/2014/main" xmlns="" id="{6F8BCAB8-30BE-4512-ACC3-3A4A5613CA97}"/>
                </a:ext>
              </a:extLst>
            </p:cNvPr>
            <p:cNvGrpSpPr/>
            <p:nvPr/>
          </p:nvGrpSpPr>
          <p:grpSpPr>
            <a:xfrm>
              <a:off x="673100" y="4019863"/>
              <a:ext cx="1866900" cy="1188833"/>
              <a:chOff x="975294" y="4220498"/>
              <a:chExt cx="1833891" cy="1188833"/>
            </a:xfrm>
          </p:grpSpPr>
          <p:sp>
            <p:nvSpPr>
              <p:cNvPr id="29" name="îṣļîḍé">
                <a:extLst>
                  <a:ext uri="{FF2B5EF4-FFF2-40B4-BE49-F238E27FC236}">
                    <a16:creationId xmlns:a16="http://schemas.microsoft.com/office/drawing/2014/main" xmlns="" id="{1123BA8D-446D-4AF0-9F87-AC10573D572A}"/>
                  </a:ext>
                </a:extLst>
              </p:cNvPr>
              <p:cNvSpPr/>
              <p:nvPr/>
            </p:nvSpPr>
            <p:spPr>
              <a:xfrm>
                <a:off x="975294" y="4220498"/>
                <a:ext cx="1833891" cy="446072"/>
              </a:xfrm>
              <a:prstGeom prst="rect">
                <a:avLst/>
              </a:prstGeom>
              <a:noFill/>
              <a:ln>
                <a:noFill/>
              </a:ln>
            </p:spPr>
            <p:txBody>
              <a:bodyPr wrap="square" lIns="91440" tIns="45720" rIns="91440" bIns="45720" anchor="ctr">
                <a:normAutofit/>
              </a:bodyPr>
              <a:lstStyle/>
              <a:p>
                <a:pPr lvl="0" algn="ctr" fontAlgn="base">
                  <a:spcBef>
                    <a:spcPct val="0"/>
                  </a:spcBef>
                  <a:spcAft>
                    <a:spcPct val="0"/>
                  </a:spcAft>
                  <a:tabLst>
                    <a:tab pos="227965" algn="l"/>
                  </a:tabLst>
                  <a:defRPr/>
                </a:pPr>
                <a:r>
                  <a:rPr lang="zh-CN" altLang="en-US" sz="2000" b="1" dirty="0">
                    <a:solidFill>
                      <a:schemeClr val="tx1">
                        <a:lumMod val="50000"/>
                        <a:lumOff val="50000"/>
                      </a:schemeClr>
                    </a:solidFill>
                  </a:rPr>
                  <a:t>小标题</a:t>
                </a:r>
                <a:endParaRPr lang="en-US" altLang="zh-CN" sz="2000" b="1" dirty="0">
                  <a:solidFill>
                    <a:schemeClr val="tx1">
                      <a:lumMod val="50000"/>
                      <a:lumOff val="50000"/>
                    </a:schemeClr>
                  </a:solidFill>
                </a:endParaRPr>
              </a:p>
            </p:txBody>
          </p:sp>
          <p:sp>
            <p:nvSpPr>
              <p:cNvPr id="30" name="ïṩ1idé">
                <a:extLst>
                  <a:ext uri="{FF2B5EF4-FFF2-40B4-BE49-F238E27FC236}">
                    <a16:creationId xmlns:a16="http://schemas.microsoft.com/office/drawing/2014/main" xmlns="" id="{8BF77BB2-481B-4298-8B2B-B8BB27526C01}"/>
                  </a:ext>
                </a:extLst>
              </p:cNvPr>
              <p:cNvSpPr/>
              <p:nvPr/>
            </p:nvSpPr>
            <p:spPr>
              <a:xfrm>
                <a:off x="975294" y="4776131"/>
                <a:ext cx="1833891" cy="633200"/>
              </a:xfrm>
              <a:prstGeom prst="snip2SameRect">
                <a:avLst>
                  <a:gd name="adj1" fmla="val 0"/>
                  <a:gd name="adj2" fmla="val 0"/>
                </a:avLst>
              </a:prstGeom>
              <a:ln>
                <a:noFill/>
              </a:ln>
            </p:spPr>
            <p:txBody>
              <a:bodyPr wrap="square" lIns="91440" tIns="45720" rIns="91440" bIns="45720" anchor="t">
                <a:noAutofit/>
              </a:bodyPr>
              <a:lstStyle/>
              <a:p>
                <a:pPr algn="ctr">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grpSp>
      <p:grpSp>
        <p:nvGrpSpPr>
          <p:cNvPr id="13" name="îšḻiḋé">
            <a:extLst>
              <a:ext uri="{FF2B5EF4-FFF2-40B4-BE49-F238E27FC236}">
                <a16:creationId xmlns:a16="http://schemas.microsoft.com/office/drawing/2014/main" xmlns="" id="{E2505F3C-CE3E-477C-99DA-E11E844E4633}"/>
              </a:ext>
            </a:extLst>
          </p:cNvPr>
          <p:cNvGrpSpPr/>
          <p:nvPr/>
        </p:nvGrpSpPr>
        <p:grpSpPr>
          <a:xfrm>
            <a:off x="2793383" y="3475909"/>
            <a:ext cx="1866900" cy="1865417"/>
            <a:chOff x="673100" y="3343279"/>
            <a:chExt cx="1866900" cy="1865417"/>
          </a:xfrm>
        </p:grpSpPr>
        <p:grpSp>
          <p:nvGrpSpPr>
            <p:cNvPr id="21" name="iṣľîḓe">
              <a:extLst>
                <a:ext uri="{FF2B5EF4-FFF2-40B4-BE49-F238E27FC236}">
                  <a16:creationId xmlns:a16="http://schemas.microsoft.com/office/drawing/2014/main" xmlns="" id="{0680E899-CE11-4E00-94F7-19315AF6CE13}"/>
                </a:ext>
              </a:extLst>
            </p:cNvPr>
            <p:cNvGrpSpPr/>
            <p:nvPr/>
          </p:nvGrpSpPr>
          <p:grpSpPr>
            <a:xfrm>
              <a:off x="1316037" y="3343279"/>
              <a:ext cx="581026" cy="581022"/>
              <a:chOff x="669925" y="1607300"/>
              <a:chExt cx="581026" cy="581022"/>
            </a:xfrm>
          </p:grpSpPr>
          <p:sp>
            <p:nvSpPr>
              <p:cNvPr id="25" name="iṡḷïḍe">
                <a:extLst>
                  <a:ext uri="{FF2B5EF4-FFF2-40B4-BE49-F238E27FC236}">
                    <a16:creationId xmlns:a16="http://schemas.microsoft.com/office/drawing/2014/main" xmlns="" id="{D1599BEB-8D49-4D76-B41F-4A9D394F70FE}"/>
                  </a:ext>
                </a:extLst>
              </p:cNvPr>
              <p:cNvSpPr/>
              <p:nvPr/>
            </p:nvSpPr>
            <p:spPr bwMode="auto">
              <a:xfrm>
                <a:off x="669925" y="1607300"/>
                <a:ext cx="581026" cy="581022"/>
              </a:xfrm>
              <a:prstGeom prst="ellipse">
                <a:avLst/>
              </a:prstGeom>
              <a:solidFill>
                <a:schemeClr val="accent1"/>
              </a:solidFill>
              <a:ln w="28575">
                <a:solidFill>
                  <a:schemeClr val="bg1"/>
                </a:solidFill>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a:p>
            </p:txBody>
          </p:sp>
          <p:sp>
            <p:nvSpPr>
              <p:cNvPr id="26" name="ïṥḷíďè">
                <a:extLst>
                  <a:ext uri="{FF2B5EF4-FFF2-40B4-BE49-F238E27FC236}">
                    <a16:creationId xmlns:a16="http://schemas.microsoft.com/office/drawing/2014/main" xmlns="" id="{223E1539-1CCD-49A4-A84B-59B5140FCB3C}"/>
                  </a:ext>
                </a:extLst>
              </p:cNvPr>
              <p:cNvSpPr/>
              <p:nvPr/>
            </p:nvSpPr>
            <p:spPr bwMode="auto">
              <a:xfrm>
                <a:off x="777874" y="1760675"/>
                <a:ext cx="365126" cy="274270"/>
              </a:xfrm>
              <a:custGeom>
                <a:avLst/>
                <a:gdLst>
                  <a:gd name="connsiteX0" fmla="*/ 126207 w 338138"/>
                  <a:gd name="connsiteY0" fmla="*/ 209550 h 254000"/>
                  <a:gd name="connsiteX1" fmla="*/ 134939 w 338138"/>
                  <a:gd name="connsiteY1" fmla="*/ 218282 h 254000"/>
                  <a:gd name="connsiteX2" fmla="*/ 126207 w 338138"/>
                  <a:gd name="connsiteY2" fmla="*/ 227014 h 254000"/>
                  <a:gd name="connsiteX3" fmla="*/ 117475 w 338138"/>
                  <a:gd name="connsiteY3" fmla="*/ 218282 h 254000"/>
                  <a:gd name="connsiteX4" fmla="*/ 126207 w 338138"/>
                  <a:gd name="connsiteY4" fmla="*/ 209550 h 254000"/>
                  <a:gd name="connsiteX5" fmla="*/ 113506 w 338138"/>
                  <a:gd name="connsiteY5" fmla="*/ 200025 h 254000"/>
                  <a:gd name="connsiteX6" fmla="*/ 101600 w 338138"/>
                  <a:gd name="connsiteY6" fmla="*/ 210535 h 254000"/>
                  <a:gd name="connsiteX7" fmla="*/ 101600 w 338138"/>
                  <a:gd name="connsiteY7" fmla="*/ 227615 h 254000"/>
                  <a:gd name="connsiteX8" fmla="*/ 113506 w 338138"/>
                  <a:gd name="connsiteY8" fmla="*/ 238125 h 254000"/>
                  <a:gd name="connsiteX9" fmla="*/ 224632 w 338138"/>
                  <a:gd name="connsiteY9" fmla="*/ 238125 h 254000"/>
                  <a:gd name="connsiteX10" fmla="*/ 236538 w 338138"/>
                  <a:gd name="connsiteY10" fmla="*/ 227615 h 254000"/>
                  <a:gd name="connsiteX11" fmla="*/ 236538 w 338138"/>
                  <a:gd name="connsiteY11" fmla="*/ 210535 h 254000"/>
                  <a:gd name="connsiteX12" fmla="*/ 224632 w 338138"/>
                  <a:gd name="connsiteY12" fmla="*/ 200025 h 254000"/>
                  <a:gd name="connsiteX13" fmla="*/ 113506 w 338138"/>
                  <a:gd name="connsiteY13" fmla="*/ 200025 h 254000"/>
                  <a:gd name="connsiteX14" fmla="*/ 126207 w 338138"/>
                  <a:gd name="connsiteY14" fmla="*/ 163513 h 254000"/>
                  <a:gd name="connsiteX15" fmla="*/ 134939 w 338138"/>
                  <a:gd name="connsiteY15" fmla="*/ 171451 h 254000"/>
                  <a:gd name="connsiteX16" fmla="*/ 126207 w 338138"/>
                  <a:gd name="connsiteY16" fmla="*/ 179389 h 254000"/>
                  <a:gd name="connsiteX17" fmla="*/ 117475 w 338138"/>
                  <a:gd name="connsiteY17" fmla="*/ 171451 h 254000"/>
                  <a:gd name="connsiteX18" fmla="*/ 126207 w 338138"/>
                  <a:gd name="connsiteY18" fmla="*/ 163513 h 254000"/>
                  <a:gd name="connsiteX19" fmla="*/ 113506 w 338138"/>
                  <a:gd name="connsiteY19" fmla="*/ 152400 h 254000"/>
                  <a:gd name="connsiteX20" fmla="*/ 101600 w 338138"/>
                  <a:gd name="connsiteY20" fmla="*/ 162910 h 254000"/>
                  <a:gd name="connsiteX21" fmla="*/ 101600 w 338138"/>
                  <a:gd name="connsiteY21" fmla="*/ 179990 h 254000"/>
                  <a:gd name="connsiteX22" fmla="*/ 113506 w 338138"/>
                  <a:gd name="connsiteY22" fmla="*/ 190500 h 254000"/>
                  <a:gd name="connsiteX23" fmla="*/ 224632 w 338138"/>
                  <a:gd name="connsiteY23" fmla="*/ 190500 h 254000"/>
                  <a:gd name="connsiteX24" fmla="*/ 236538 w 338138"/>
                  <a:gd name="connsiteY24" fmla="*/ 179990 h 254000"/>
                  <a:gd name="connsiteX25" fmla="*/ 236538 w 338138"/>
                  <a:gd name="connsiteY25" fmla="*/ 162910 h 254000"/>
                  <a:gd name="connsiteX26" fmla="*/ 224632 w 338138"/>
                  <a:gd name="connsiteY26" fmla="*/ 152400 h 254000"/>
                  <a:gd name="connsiteX27" fmla="*/ 113506 w 338138"/>
                  <a:gd name="connsiteY27" fmla="*/ 152400 h 254000"/>
                  <a:gd name="connsiteX28" fmla="*/ 126207 w 338138"/>
                  <a:gd name="connsiteY28" fmla="*/ 115888 h 254000"/>
                  <a:gd name="connsiteX29" fmla="*/ 134939 w 338138"/>
                  <a:gd name="connsiteY29" fmla="*/ 124620 h 254000"/>
                  <a:gd name="connsiteX30" fmla="*/ 126207 w 338138"/>
                  <a:gd name="connsiteY30" fmla="*/ 133352 h 254000"/>
                  <a:gd name="connsiteX31" fmla="*/ 117475 w 338138"/>
                  <a:gd name="connsiteY31" fmla="*/ 124620 h 254000"/>
                  <a:gd name="connsiteX32" fmla="*/ 126207 w 338138"/>
                  <a:gd name="connsiteY32" fmla="*/ 115888 h 254000"/>
                  <a:gd name="connsiteX33" fmla="*/ 113506 w 338138"/>
                  <a:gd name="connsiteY33" fmla="*/ 104775 h 254000"/>
                  <a:gd name="connsiteX34" fmla="*/ 101600 w 338138"/>
                  <a:gd name="connsiteY34" fmla="*/ 115285 h 254000"/>
                  <a:gd name="connsiteX35" fmla="*/ 101600 w 338138"/>
                  <a:gd name="connsiteY35" fmla="*/ 132365 h 254000"/>
                  <a:gd name="connsiteX36" fmla="*/ 113506 w 338138"/>
                  <a:gd name="connsiteY36" fmla="*/ 142875 h 254000"/>
                  <a:gd name="connsiteX37" fmla="*/ 224632 w 338138"/>
                  <a:gd name="connsiteY37" fmla="*/ 142875 h 254000"/>
                  <a:gd name="connsiteX38" fmla="*/ 236538 w 338138"/>
                  <a:gd name="connsiteY38" fmla="*/ 132365 h 254000"/>
                  <a:gd name="connsiteX39" fmla="*/ 236538 w 338138"/>
                  <a:gd name="connsiteY39" fmla="*/ 115285 h 254000"/>
                  <a:gd name="connsiteX40" fmla="*/ 224632 w 338138"/>
                  <a:gd name="connsiteY40" fmla="*/ 104775 h 254000"/>
                  <a:gd name="connsiteX41" fmla="*/ 113506 w 338138"/>
                  <a:gd name="connsiteY41" fmla="*/ 104775 h 254000"/>
                  <a:gd name="connsiteX42" fmla="*/ 163786 w 338138"/>
                  <a:gd name="connsiteY42" fmla="*/ 0 h 254000"/>
                  <a:gd name="connsiteX43" fmla="*/ 220582 w 338138"/>
                  <a:gd name="connsiteY43" fmla="*/ 22373 h 254000"/>
                  <a:gd name="connsiteX44" fmla="*/ 244358 w 338138"/>
                  <a:gd name="connsiteY44" fmla="*/ 64487 h 254000"/>
                  <a:gd name="connsiteX45" fmla="*/ 254924 w 338138"/>
                  <a:gd name="connsiteY45" fmla="*/ 63171 h 254000"/>
                  <a:gd name="connsiteX46" fmla="*/ 338138 w 338138"/>
                  <a:gd name="connsiteY46" fmla="*/ 147399 h 254000"/>
                  <a:gd name="connsiteX47" fmla="*/ 254924 w 338138"/>
                  <a:gd name="connsiteY47" fmla="*/ 230311 h 254000"/>
                  <a:gd name="connsiteX48" fmla="*/ 250962 w 338138"/>
                  <a:gd name="connsiteY48" fmla="*/ 230311 h 254000"/>
                  <a:gd name="connsiteX49" fmla="*/ 224545 w 338138"/>
                  <a:gd name="connsiteY49" fmla="*/ 254000 h 254000"/>
                  <a:gd name="connsiteX50" fmla="*/ 113593 w 338138"/>
                  <a:gd name="connsiteY50" fmla="*/ 254000 h 254000"/>
                  <a:gd name="connsiteX51" fmla="*/ 87176 w 338138"/>
                  <a:gd name="connsiteY51" fmla="*/ 230311 h 254000"/>
                  <a:gd name="connsiteX52" fmla="*/ 83214 w 338138"/>
                  <a:gd name="connsiteY52" fmla="*/ 230311 h 254000"/>
                  <a:gd name="connsiteX53" fmla="*/ 0 w 338138"/>
                  <a:gd name="connsiteY53" fmla="*/ 147399 h 254000"/>
                  <a:gd name="connsiteX54" fmla="*/ 81893 w 338138"/>
                  <a:gd name="connsiteY54" fmla="*/ 63171 h 254000"/>
                  <a:gd name="connsiteX55" fmla="*/ 163786 w 338138"/>
                  <a:gd name="connsiteY55" fmla="*/ 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254000">
                    <a:moveTo>
                      <a:pt x="126207" y="209550"/>
                    </a:moveTo>
                    <a:cubicBezTo>
                      <a:pt x="131030" y="209550"/>
                      <a:pt x="134939" y="213459"/>
                      <a:pt x="134939" y="218282"/>
                    </a:cubicBezTo>
                    <a:cubicBezTo>
                      <a:pt x="134939" y="223105"/>
                      <a:pt x="131030" y="227014"/>
                      <a:pt x="126207" y="227014"/>
                    </a:cubicBezTo>
                    <a:cubicBezTo>
                      <a:pt x="121384" y="227014"/>
                      <a:pt x="117475" y="223105"/>
                      <a:pt x="117475" y="218282"/>
                    </a:cubicBezTo>
                    <a:cubicBezTo>
                      <a:pt x="117475" y="213459"/>
                      <a:pt x="121384" y="209550"/>
                      <a:pt x="126207" y="209550"/>
                    </a:cubicBezTo>
                    <a:close/>
                    <a:moveTo>
                      <a:pt x="113506" y="200025"/>
                    </a:moveTo>
                    <a:cubicBezTo>
                      <a:pt x="106892" y="200025"/>
                      <a:pt x="101600" y="205280"/>
                      <a:pt x="101600" y="210535"/>
                    </a:cubicBezTo>
                    <a:cubicBezTo>
                      <a:pt x="101600" y="210535"/>
                      <a:pt x="101600" y="210535"/>
                      <a:pt x="101600" y="227615"/>
                    </a:cubicBezTo>
                    <a:cubicBezTo>
                      <a:pt x="101600" y="234184"/>
                      <a:pt x="106892" y="238125"/>
                      <a:pt x="113506" y="238125"/>
                    </a:cubicBezTo>
                    <a:cubicBezTo>
                      <a:pt x="113506" y="238125"/>
                      <a:pt x="113506" y="238125"/>
                      <a:pt x="224632" y="238125"/>
                    </a:cubicBezTo>
                    <a:cubicBezTo>
                      <a:pt x="231246" y="238125"/>
                      <a:pt x="236538" y="234184"/>
                      <a:pt x="236538" y="227615"/>
                    </a:cubicBezTo>
                    <a:lnTo>
                      <a:pt x="236538" y="210535"/>
                    </a:lnTo>
                    <a:cubicBezTo>
                      <a:pt x="236538" y="205280"/>
                      <a:pt x="231246" y="200025"/>
                      <a:pt x="224632" y="200025"/>
                    </a:cubicBezTo>
                    <a:cubicBezTo>
                      <a:pt x="224632" y="200025"/>
                      <a:pt x="224632" y="200025"/>
                      <a:pt x="113506" y="200025"/>
                    </a:cubicBezTo>
                    <a:close/>
                    <a:moveTo>
                      <a:pt x="126207" y="163513"/>
                    </a:moveTo>
                    <a:cubicBezTo>
                      <a:pt x="131030" y="163513"/>
                      <a:pt x="134939" y="167067"/>
                      <a:pt x="134939" y="171451"/>
                    </a:cubicBezTo>
                    <a:cubicBezTo>
                      <a:pt x="134939" y="175835"/>
                      <a:pt x="131030" y="179389"/>
                      <a:pt x="126207" y="179389"/>
                    </a:cubicBezTo>
                    <a:cubicBezTo>
                      <a:pt x="121384" y="179389"/>
                      <a:pt x="117475" y="175835"/>
                      <a:pt x="117475" y="171451"/>
                    </a:cubicBezTo>
                    <a:cubicBezTo>
                      <a:pt x="117475" y="167067"/>
                      <a:pt x="121384" y="163513"/>
                      <a:pt x="126207" y="163513"/>
                    </a:cubicBezTo>
                    <a:close/>
                    <a:moveTo>
                      <a:pt x="113506" y="152400"/>
                    </a:moveTo>
                    <a:cubicBezTo>
                      <a:pt x="106892" y="152400"/>
                      <a:pt x="101600" y="157655"/>
                      <a:pt x="101600" y="162910"/>
                    </a:cubicBezTo>
                    <a:cubicBezTo>
                      <a:pt x="101600" y="162910"/>
                      <a:pt x="101600" y="162910"/>
                      <a:pt x="101600" y="179990"/>
                    </a:cubicBezTo>
                    <a:cubicBezTo>
                      <a:pt x="101600" y="185245"/>
                      <a:pt x="106892" y="190500"/>
                      <a:pt x="113506" y="190500"/>
                    </a:cubicBezTo>
                    <a:cubicBezTo>
                      <a:pt x="113506" y="190500"/>
                      <a:pt x="113506" y="190500"/>
                      <a:pt x="224632" y="190500"/>
                    </a:cubicBezTo>
                    <a:cubicBezTo>
                      <a:pt x="231246" y="190500"/>
                      <a:pt x="236538" y="185245"/>
                      <a:pt x="236538" y="179990"/>
                    </a:cubicBezTo>
                    <a:lnTo>
                      <a:pt x="236538" y="162910"/>
                    </a:lnTo>
                    <a:cubicBezTo>
                      <a:pt x="236538" y="157655"/>
                      <a:pt x="231246" y="152400"/>
                      <a:pt x="224632" y="152400"/>
                    </a:cubicBezTo>
                    <a:cubicBezTo>
                      <a:pt x="224632" y="152400"/>
                      <a:pt x="224632" y="152400"/>
                      <a:pt x="113506" y="152400"/>
                    </a:cubicBezTo>
                    <a:close/>
                    <a:moveTo>
                      <a:pt x="126207" y="115888"/>
                    </a:moveTo>
                    <a:cubicBezTo>
                      <a:pt x="131030" y="115888"/>
                      <a:pt x="134939" y="119797"/>
                      <a:pt x="134939" y="124620"/>
                    </a:cubicBezTo>
                    <a:cubicBezTo>
                      <a:pt x="134939" y="129443"/>
                      <a:pt x="131030" y="133352"/>
                      <a:pt x="126207" y="133352"/>
                    </a:cubicBezTo>
                    <a:cubicBezTo>
                      <a:pt x="121384" y="133352"/>
                      <a:pt x="117475" y="129443"/>
                      <a:pt x="117475" y="124620"/>
                    </a:cubicBezTo>
                    <a:cubicBezTo>
                      <a:pt x="117475" y="119797"/>
                      <a:pt x="121384" y="115888"/>
                      <a:pt x="126207" y="115888"/>
                    </a:cubicBezTo>
                    <a:close/>
                    <a:moveTo>
                      <a:pt x="113506" y="104775"/>
                    </a:moveTo>
                    <a:cubicBezTo>
                      <a:pt x="106892" y="104775"/>
                      <a:pt x="101600" y="110030"/>
                      <a:pt x="101600" y="115285"/>
                    </a:cubicBezTo>
                    <a:cubicBezTo>
                      <a:pt x="101600" y="115285"/>
                      <a:pt x="101600" y="115285"/>
                      <a:pt x="101600" y="132365"/>
                    </a:cubicBezTo>
                    <a:cubicBezTo>
                      <a:pt x="101600" y="137620"/>
                      <a:pt x="106892" y="142875"/>
                      <a:pt x="113506" y="142875"/>
                    </a:cubicBezTo>
                    <a:cubicBezTo>
                      <a:pt x="113506" y="142875"/>
                      <a:pt x="113506" y="142875"/>
                      <a:pt x="224632" y="142875"/>
                    </a:cubicBezTo>
                    <a:cubicBezTo>
                      <a:pt x="231246" y="142875"/>
                      <a:pt x="236538" y="137620"/>
                      <a:pt x="236538" y="132365"/>
                    </a:cubicBezTo>
                    <a:lnTo>
                      <a:pt x="236538" y="115285"/>
                    </a:lnTo>
                    <a:cubicBezTo>
                      <a:pt x="236538" y="110030"/>
                      <a:pt x="231246" y="104775"/>
                      <a:pt x="224632" y="104775"/>
                    </a:cubicBezTo>
                    <a:cubicBezTo>
                      <a:pt x="224632" y="104775"/>
                      <a:pt x="224632" y="104775"/>
                      <a:pt x="113506" y="104775"/>
                    </a:cubicBezTo>
                    <a:close/>
                    <a:moveTo>
                      <a:pt x="163786" y="0"/>
                    </a:moveTo>
                    <a:cubicBezTo>
                      <a:pt x="184919" y="0"/>
                      <a:pt x="204732" y="7896"/>
                      <a:pt x="220582" y="22373"/>
                    </a:cubicBezTo>
                    <a:cubicBezTo>
                      <a:pt x="232470" y="34218"/>
                      <a:pt x="240395" y="48694"/>
                      <a:pt x="244358" y="64487"/>
                    </a:cubicBezTo>
                    <a:cubicBezTo>
                      <a:pt x="248320" y="63171"/>
                      <a:pt x="250962" y="63171"/>
                      <a:pt x="254924" y="63171"/>
                    </a:cubicBezTo>
                    <a:cubicBezTo>
                      <a:pt x="301154" y="63171"/>
                      <a:pt x="338138" y="101337"/>
                      <a:pt x="338138" y="147399"/>
                    </a:cubicBezTo>
                    <a:cubicBezTo>
                      <a:pt x="338138" y="193461"/>
                      <a:pt x="301154" y="230311"/>
                      <a:pt x="254924" y="230311"/>
                    </a:cubicBezTo>
                    <a:cubicBezTo>
                      <a:pt x="254924" y="230311"/>
                      <a:pt x="254924" y="230311"/>
                      <a:pt x="250962" y="230311"/>
                    </a:cubicBezTo>
                    <a:cubicBezTo>
                      <a:pt x="249641" y="243472"/>
                      <a:pt x="239074" y="254000"/>
                      <a:pt x="224545" y="254000"/>
                    </a:cubicBezTo>
                    <a:cubicBezTo>
                      <a:pt x="224545" y="254000"/>
                      <a:pt x="224545" y="254000"/>
                      <a:pt x="113593" y="254000"/>
                    </a:cubicBezTo>
                    <a:cubicBezTo>
                      <a:pt x="99064" y="254000"/>
                      <a:pt x="88497" y="243472"/>
                      <a:pt x="87176" y="230311"/>
                    </a:cubicBezTo>
                    <a:cubicBezTo>
                      <a:pt x="87176" y="230311"/>
                      <a:pt x="87176" y="230311"/>
                      <a:pt x="83214" y="230311"/>
                    </a:cubicBezTo>
                    <a:cubicBezTo>
                      <a:pt x="36984" y="230311"/>
                      <a:pt x="0" y="193461"/>
                      <a:pt x="0" y="147399"/>
                    </a:cubicBezTo>
                    <a:cubicBezTo>
                      <a:pt x="0" y="101337"/>
                      <a:pt x="36984" y="64487"/>
                      <a:pt x="81893" y="63171"/>
                    </a:cubicBezTo>
                    <a:cubicBezTo>
                      <a:pt x="91139" y="26321"/>
                      <a:pt x="124160" y="0"/>
                      <a:pt x="163786"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22" name="íṧľíďê">
              <a:extLst>
                <a:ext uri="{FF2B5EF4-FFF2-40B4-BE49-F238E27FC236}">
                  <a16:creationId xmlns:a16="http://schemas.microsoft.com/office/drawing/2014/main" xmlns="" id="{B67E7177-092F-4960-9480-80A94A2D85AD}"/>
                </a:ext>
              </a:extLst>
            </p:cNvPr>
            <p:cNvGrpSpPr/>
            <p:nvPr/>
          </p:nvGrpSpPr>
          <p:grpSpPr>
            <a:xfrm>
              <a:off x="673100" y="4019863"/>
              <a:ext cx="1866900" cy="1188833"/>
              <a:chOff x="975294" y="4220498"/>
              <a:chExt cx="1833891" cy="1188833"/>
            </a:xfrm>
          </p:grpSpPr>
          <p:sp>
            <p:nvSpPr>
              <p:cNvPr id="23" name="işḻíḓé">
                <a:extLst>
                  <a:ext uri="{FF2B5EF4-FFF2-40B4-BE49-F238E27FC236}">
                    <a16:creationId xmlns:a16="http://schemas.microsoft.com/office/drawing/2014/main" xmlns="" id="{9D47B0D9-CD48-408C-B055-9567C63208AD}"/>
                  </a:ext>
                </a:extLst>
              </p:cNvPr>
              <p:cNvSpPr/>
              <p:nvPr/>
            </p:nvSpPr>
            <p:spPr>
              <a:xfrm>
                <a:off x="975294" y="4220498"/>
                <a:ext cx="1833891" cy="446072"/>
              </a:xfrm>
              <a:prstGeom prst="rect">
                <a:avLst/>
              </a:prstGeom>
              <a:noFill/>
              <a:ln>
                <a:noFill/>
              </a:ln>
            </p:spPr>
            <p:txBody>
              <a:bodyPr wrap="square" lIns="91440" tIns="45720" rIns="91440" bIns="45720" anchor="ctr">
                <a:normAutofit/>
              </a:bodyPr>
              <a:lstStyle/>
              <a:p>
                <a:pPr lvl="0" algn="ctr" fontAlgn="base">
                  <a:spcBef>
                    <a:spcPct val="0"/>
                  </a:spcBef>
                  <a:spcAft>
                    <a:spcPct val="0"/>
                  </a:spcAft>
                  <a:tabLst>
                    <a:tab pos="227965" algn="l"/>
                  </a:tabLst>
                  <a:defRPr/>
                </a:pPr>
                <a:r>
                  <a:rPr lang="zh-CN" altLang="en-US" sz="2000" b="1" dirty="0">
                    <a:solidFill>
                      <a:schemeClr val="tx1">
                        <a:lumMod val="50000"/>
                        <a:lumOff val="50000"/>
                      </a:schemeClr>
                    </a:solidFill>
                  </a:rPr>
                  <a:t>小标题</a:t>
                </a:r>
                <a:endParaRPr lang="en-US" altLang="zh-CN" sz="2000" b="1" dirty="0">
                  <a:solidFill>
                    <a:schemeClr val="tx1">
                      <a:lumMod val="50000"/>
                      <a:lumOff val="50000"/>
                    </a:schemeClr>
                  </a:solidFill>
                </a:endParaRPr>
              </a:p>
            </p:txBody>
          </p:sp>
          <p:sp>
            <p:nvSpPr>
              <p:cNvPr id="24" name="îṥlïḑê">
                <a:extLst>
                  <a:ext uri="{FF2B5EF4-FFF2-40B4-BE49-F238E27FC236}">
                    <a16:creationId xmlns:a16="http://schemas.microsoft.com/office/drawing/2014/main" xmlns="" id="{CD84526E-990B-4209-82FD-6DF56228065B}"/>
                  </a:ext>
                </a:extLst>
              </p:cNvPr>
              <p:cNvSpPr/>
              <p:nvPr/>
            </p:nvSpPr>
            <p:spPr>
              <a:xfrm>
                <a:off x="975294" y="4776131"/>
                <a:ext cx="1833891" cy="633200"/>
              </a:xfrm>
              <a:prstGeom prst="snip2SameRect">
                <a:avLst>
                  <a:gd name="adj1" fmla="val 0"/>
                  <a:gd name="adj2" fmla="val 0"/>
                </a:avLst>
              </a:prstGeom>
              <a:ln>
                <a:noFill/>
              </a:ln>
            </p:spPr>
            <p:txBody>
              <a:bodyPr wrap="square" lIns="91440" tIns="45720" rIns="91440" bIns="45720" anchor="t">
                <a:noAutofit/>
              </a:bodyPr>
              <a:lstStyle/>
              <a:p>
                <a:pPr algn="ctr">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grpSp>
      <p:grpSp>
        <p:nvGrpSpPr>
          <p:cNvPr id="14" name="iṧļiďe">
            <a:extLst>
              <a:ext uri="{FF2B5EF4-FFF2-40B4-BE49-F238E27FC236}">
                <a16:creationId xmlns:a16="http://schemas.microsoft.com/office/drawing/2014/main" xmlns="" id="{2DB3B993-A31C-4DD2-945C-9AE39F657DE3}"/>
              </a:ext>
            </a:extLst>
          </p:cNvPr>
          <p:cNvGrpSpPr/>
          <p:nvPr/>
        </p:nvGrpSpPr>
        <p:grpSpPr>
          <a:xfrm>
            <a:off x="4928519" y="3475909"/>
            <a:ext cx="1866900" cy="1865417"/>
            <a:chOff x="673100" y="3343279"/>
            <a:chExt cx="1866900" cy="1865417"/>
          </a:xfrm>
        </p:grpSpPr>
        <p:grpSp>
          <p:nvGrpSpPr>
            <p:cNvPr id="15" name="ïśḷîḑè">
              <a:extLst>
                <a:ext uri="{FF2B5EF4-FFF2-40B4-BE49-F238E27FC236}">
                  <a16:creationId xmlns:a16="http://schemas.microsoft.com/office/drawing/2014/main" xmlns="" id="{BB5FDB74-EFC2-4FC8-95CE-FD6180B9721D}"/>
                </a:ext>
              </a:extLst>
            </p:cNvPr>
            <p:cNvGrpSpPr/>
            <p:nvPr/>
          </p:nvGrpSpPr>
          <p:grpSpPr>
            <a:xfrm>
              <a:off x="1316037" y="3343279"/>
              <a:ext cx="581026" cy="581022"/>
              <a:chOff x="669925" y="1607300"/>
              <a:chExt cx="581026" cy="581022"/>
            </a:xfrm>
          </p:grpSpPr>
          <p:sp>
            <p:nvSpPr>
              <p:cNvPr id="19" name="iṡḻíḍè">
                <a:extLst>
                  <a:ext uri="{FF2B5EF4-FFF2-40B4-BE49-F238E27FC236}">
                    <a16:creationId xmlns:a16="http://schemas.microsoft.com/office/drawing/2014/main" xmlns="" id="{10E9D9C1-331E-4C43-883B-CD7C0D1ED421}"/>
                  </a:ext>
                </a:extLst>
              </p:cNvPr>
              <p:cNvSpPr/>
              <p:nvPr/>
            </p:nvSpPr>
            <p:spPr bwMode="auto">
              <a:xfrm>
                <a:off x="669925" y="1607300"/>
                <a:ext cx="581026" cy="581022"/>
              </a:xfrm>
              <a:prstGeom prst="ellipse">
                <a:avLst/>
              </a:prstGeom>
              <a:solidFill>
                <a:schemeClr val="accent1">
                  <a:lumMod val="75000"/>
                </a:schemeClr>
              </a:solidFill>
              <a:ln w="28575">
                <a:solidFill>
                  <a:schemeClr val="bg1"/>
                </a:solidFill>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dirty="0"/>
              </a:p>
            </p:txBody>
          </p:sp>
          <p:sp>
            <p:nvSpPr>
              <p:cNvPr id="20" name="íślíḓe">
                <a:extLst>
                  <a:ext uri="{FF2B5EF4-FFF2-40B4-BE49-F238E27FC236}">
                    <a16:creationId xmlns:a16="http://schemas.microsoft.com/office/drawing/2014/main" xmlns="" id="{9C6A6EDE-4902-400E-A0A6-D8303BBC28A0}"/>
                  </a:ext>
                </a:extLst>
              </p:cNvPr>
              <p:cNvSpPr/>
              <p:nvPr/>
            </p:nvSpPr>
            <p:spPr bwMode="auto">
              <a:xfrm>
                <a:off x="777874" y="1760675"/>
                <a:ext cx="365126" cy="274270"/>
              </a:xfrm>
              <a:custGeom>
                <a:avLst/>
                <a:gdLst>
                  <a:gd name="connsiteX0" fmla="*/ 126207 w 338138"/>
                  <a:gd name="connsiteY0" fmla="*/ 209550 h 254000"/>
                  <a:gd name="connsiteX1" fmla="*/ 134939 w 338138"/>
                  <a:gd name="connsiteY1" fmla="*/ 218282 h 254000"/>
                  <a:gd name="connsiteX2" fmla="*/ 126207 w 338138"/>
                  <a:gd name="connsiteY2" fmla="*/ 227014 h 254000"/>
                  <a:gd name="connsiteX3" fmla="*/ 117475 w 338138"/>
                  <a:gd name="connsiteY3" fmla="*/ 218282 h 254000"/>
                  <a:gd name="connsiteX4" fmla="*/ 126207 w 338138"/>
                  <a:gd name="connsiteY4" fmla="*/ 209550 h 254000"/>
                  <a:gd name="connsiteX5" fmla="*/ 113506 w 338138"/>
                  <a:gd name="connsiteY5" fmla="*/ 200025 h 254000"/>
                  <a:gd name="connsiteX6" fmla="*/ 101600 w 338138"/>
                  <a:gd name="connsiteY6" fmla="*/ 210535 h 254000"/>
                  <a:gd name="connsiteX7" fmla="*/ 101600 w 338138"/>
                  <a:gd name="connsiteY7" fmla="*/ 227615 h 254000"/>
                  <a:gd name="connsiteX8" fmla="*/ 113506 w 338138"/>
                  <a:gd name="connsiteY8" fmla="*/ 238125 h 254000"/>
                  <a:gd name="connsiteX9" fmla="*/ 224632 w 338138"/>
                  <a:gd name="connsiteY9" fmla="*/ 238125 h 254000"/>
                  <a:gd name="connsiteX10" fmla="*/ 236538 w 338138"/>
                  <a:gd name="connsiteY10" fmla="*/ 227615 h 254000"/>
                  <a:gd name="connsiteX11" fmla="*/ 236538 w 338138"/>
                  <a:gd name="connsiteY11" fmla="*/ 210535 h 254000"/>
                  <a:gd name="connsiteX12" fmla="*/ 224632 w 338138"/>
                  <a:gd name="connsiteY12" fmla="*/ 200025 h 254000"/>
                  <a:gd name="connsiteX13" fmla="*/ 113506 w 338138"/>
                  <a:gd name="connsiteY13" fmla="*/ 200025 h 254000"/>
                  <a:gd name="connsiteX14" fmla="*/ 126207 w 338138"/>
                  <a:gd name="connsiteY14" fmla="*/ 163513 h 254000"/>
                  <a:gd name="connsiteX15" fmla="*/ 134939 w 338138"/>
                  <a:gd name="connsiteY15" fmla="*/ 171451 h 254000"/>
                  <a:gd name="connsiteX16" fmla="*/ 126207 w 338138"/>
                  <a:gd name="connsiteY16" fmla="*/ 179389 h 254000"/>
                  <a:gd name="connsiteX17" fmla="*/ 117475 w 338138"/>
                  <a:gd name="connsiteY17" fmla="*/ 171451 h 254000"/>
                  <a:gd name="connsiteX18" fmla="*/ 126207 w 338138"/>
                  <a:gd name="connsiteY18" fmla="*/ 163513 h 254000"/>
                  <a:gd name="connsiteX19" fmla="*/ 113506 w 338138"/>
                  <a:gd name="connsiteY19" fmla="*/ 152400 h 254000"/>
                  <a:gd name="connsiteX20" fmla="*/ 101600 w 338138"/>
                  <a:gd name="connsiteY20" fmla="*/ 162910 h 254000"/>
                  <a:gd name="connsiteX21" fmla="*/ 101600 w 338138"/>
                  <a:gd name="connsiteY21" fmla="*/ 179990 h 254000"/>
                  <a:gd name="connsiteX22" fmla="*/ 113506 w 338138"/>
                  <a:gd name="connsiteY22" fmla="*/ 190500 h 254000"/>
                  <a:gd name="connsiteX23" fmla="*/ 224632 w 338138"/>
                  <a:gd name="connsiteY23" fmla="*/ 190500 h 254000"/>
                  <a:gd name="connsiteX24" fmla="*/ 236538 w 338138"/>
                  <a:gd name="connsiteY24" fmla="*/ 179990 h 254000"/>
                  <a:gd name="connsiteX25" fmla="*/ 236538 w 338138"/>
                  <a:gd name="connsiteY25" fmla="*/ 162910 h 254000"/>
                  <a:gd name="connsiteX26" fmla="*/ 224632 w 338138"/>
                  <a:gd name="connsiteY26" fmla="*/ 152400 h 254000"/>
                  <a:gd name="connsiteX27" fmla="*/ 113506 w 338138"/>
                  <a:gd name="connsiteY27" fmla="*/ 152400 h 254000"/>
                  <a:gd name="connsiteX28" fmla="*/ 126207 w 338138"/>
                  <a:gd name="connsiteY28" fmla="*/ 115888 h 254000"/>
                  <a:gd name="connsiteX29" fmla="*/ 134939 w 338138"/>
                  <a:gd name="connsiteY29" fmla="*/ 124620 h 254000"/>
                  <a:gd name="connsiteX30" fmla="*/ 126207 w 338138"/>
                  <a:gd name="connsiteY30" fmla="*/ 133352 h 254000"/>
                  <a:gd name="connsiteX31" fmla="*/ 117475 w 338138"/>
                  <a:gd name="connsiteY31" fmla="*/ 124620 h 254000"/>
                  <a:gd name="connsiteX32" fmla="*/ 126207 w 338138"/>
                  <a:gd name="connsiteY32" fmla="*/ 115888 h 254000"/>
                  <a:gd name="connsiteX33" fmla="*/ 113506 w 338138"/>
                  <a:gd name="connsiteY33" fmla="*/ 104775 h 254000"/>
                  <a:gd name="connsiteX34" fmla="*/ 101600 w 338138"/>
                  <a:gd name="connsiteY34" fmla="*/ 115285 h 254000"/>
                  <a:gd name="connsiteX35" fmla="*/ 101600 w 338138"/>
                  <a:gd name="connsiteY35" fmla="*/ 132365 h 254000"/>
                  <a:gd name="connsiteX36" fmla="*/ 113506 w 338138"/>
                  <a:gd name="connsiteY36" fmla="*/ 142875 h 254000"/>
                  <a:gd name="connsiteX37" fmla="*/ 224632 w 338138"/>
                  <a:gd name="connsiteY37" fmla="*/ 142875 h 254000"/>
                  <a:gd name="connsiteX38" fmla="*/ 236538 w 338138"/>
                  <a:gd name="connsiteY38" fmla="*/ 132365 h 254000"/>
                  <a:gd name="connsiteX39" fmla="*/ 236538 w 338138"/>
                  <a:gd name="connsiteY39" fmla="*/ 115285 h 254000"/>
                  <a:gd name="connsiteX40" fmla="*/ 224632 w 338138"/>
                  <a:gd name="connsiteY40" fmla="*/ 104775 h 254000"/>
                  <a:gd name="connsiteX41" fmla="*/ 113506 w 338138"/>
                  <a:gd name="connsiteY41" fmla="*/ 104775 h 254000"/>
                  <a:gd name="connsiteX42" fmla="*/ 163786 w 338138"/>
                  <a:gd name="connsiteY42" fmla="*/ 0 h 254000"/>
                  <a:gd name="connsiteX43" fmla="*/ 220582 w 338138"/>
                  <a:gd name="connsiteY43" fmla="*/ 22373 h 254000"/>
                  <a:gd name="connsiteX44" fmla="*/ 244358 w 338138"/>
                  <a:gd name="connsiteY44" fmla="*/ 64487 h 254000"/>
                  <a:gd name="connsiteX45" fmla="*/ 254924 w 338138"/>
                  <a:gd name="connsiteY45" fmla="*/ 63171 h 254000"/>
                  <a:gd name="connsiteX46" fmla="*/ 338138 w 338138"/>
                  <a:gd name="connsiteY46" fmla="*/ 147399 h 254000"/>
                  <a:gd name="connsiteX47" fmla="*/ 254924 w 338138"/>
                  <a:gd name="connsiteY47" fmla="*/ 230311 h 254000"/>
                  <a:gd name="connsiteX48" fmla="*/ 250962 w 338138"/>
                  <a:gd name="connsiteY48" fmla="*/ 230311 h 254000"/>
                  <a:gd name="connsiteX49" fmla="*/ 224545 w 338138"/>
                  <a:gd name="connsiteY49" fmla="*/ 254000 h 254000"/>
                  <a:gd name="connsiteX50" fmla="*/ 113593 w 338138"/>
                  <a:gd name="connsiteY50" fmla="*/ 254000 h 254000"/>
                  <a:gd name="connsiteX51" fmla="*/ 87176 w 338138"/>
                  <a:gd name="connsiteY51" fmla="*/ 230311 h 254000"/>
                  <a:gd name="connsiteX52" fmla="*/ 83214 w 338138"/>
                  <a:gd name="connsiteY52" fmla="*/ 230311 h 254000"/>
                  <a:gd name="connsiteX53" fmla="*/ 0 w 338138"/>
                  <a:gd name="connsiteY53" fmla="*/ 147399 h 254000"/>
                  <a:gd name="connsiteX54" fmla="*/ 81893 w 338138"/>
                  <a:gd name="connsiteY54" fmla="*/ 63171 h 254000"/>
                  <a:gd name="connsiteX55" fmla="*/ 163786 w 338138"/>
                  <a:gd name="connsiteY55" fmla="*/ 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254000">
                    <a:moveTo>
                      <a:pt x="126207" y="209550"/>
                    </a:moveTo>
                    <a:cubicBezTo>
                      <a:pt x="131030" y="209550"/>
                      <a:pt x="134939" y="213459"/>
                      <a:pt x="134939" y="218282"/>
                    </a:cubicBezTo>
                    <a:cubicBezTo>
                      <a:pt x="134939" y="223105"/>
                      <a:pt x="131030" y="227014"/>
                      <a:pt x="126207" y="227014"/>
                    </a:cubicBezTo>
                    <a:cubicBezTo>
                      <a:pt x="121384" y="227014"/>
                      <a:pt x="117475" y="223105"/>
                      <a:pt x="117475" y="218282"/>
                    </a:cubicBezTo>
                    <a:cubicBezTo>
                      <a:pt x="117475" y="213459"/>
                      <a:pt x="121384" y="209550"/>
                      <a:pt x="126207" y="209550"/>
                    </a:cubicBezTo>
                    <a:close/>
                    <a:moveTo>
                      <a:pt x="113506" y="200025"/>
                    </a:moveTo>
                    <a:cubicBezTo>
                      <a:pt x="106892" y="200025"/>
                      <a:pt x="101600" y="205280"/>
                      <a:pt x="101600" y="210535"/>
                    </a:cubicBezTo>
                    <a:cubicBezTo>
                      <a:pt x="101600" y="210535"/>
                      <a:pt x="101600" y="210535"/>
                      <a:pt x="101600" y="227615"/>
                    </a:cubicBezTo>
                    <a:cubicBezTo>
                      <a:pt x="101600" y="234184"/>
                      <a:pt x="106892" y="238125"/>
                      <a:pt x="113506" y="238125"/>
                    </a:cubicBezTo>
                    <a:cubicBezTo>
                      <a:pt x="113506" y="238125"/>
                      <a:pt x="113506" y="238125"/>
                      <a:pt x="224632" y="238125"/>
                    </a:cubicBezTo>
                    <a:cubicBezTo>
                      <a:pt x="231246" y="238125"/>
                      <a:pt x="236538" y="234184"/>
                      <a:pt x="236538" y="227615"/>
                    </a:cubicBezTo>
                    <a:lnTo>
                      <a:pt x="236538" y="210535"/>
                    </a:lnTo>
                    <a:cubicBezTo>
                      <a:pt x="236538" y="205280"/>
                      <a:pt x="231246" y="200025"/>
                      <a:pt x="224632" y="200025"/>
                    </a:cubicBezTo>
                    <a:cubicBezTo>
                      <a:pt x="224632" y="200025"/>
                      <a:pt x="224632" y="200025"/>
                      <a:pt x="113506" y="200025"/>
                    </a:cubicBezTo>
                    <a:close/>
                    <a:moveTo>
                      <a:pt x="126207" y="163513"/>
                    </a:moveTo>
                    <a:cubicBezTo>
                      <a:pt x="131030" y="163513"/>
                      <a:pt x="134939" y="167067"/>
                      <a:pt x="134939" y="171451"/>
                    </a:cubicBezTo>
                    <a:cubicBezTo>
                      <a:pt x="134939" y="175835"/>
                      <a:pt x="131030" y="179389"/>
                      <a:pt x="126207" y="179389"/>
                    </a:cubicBezTo>
                    <a:cubicBezTo>
                      <a:pt x="121384" y="179389"/>
                      <a:pt x="117475" y="175835"/>
                      <a:pt x="117475" y="171451"/>
                    </a:cubicBezTo>
                    <a:cubicBezTo>
                      <a:pt x="117475" y="167067"/>
                      <a:pt x="121384" y="163513"/>
                      <a:pt x="126207" y="163513"/>
                    </a:cubicBezTo>
                    <a:close/>
                    <a:moveTo>
                      <a:pt x="113506" y="152400"/>
                    </a:moveTo>
                    <a:cubicBezTo>
                      <a:pt x="106892" y="152400"/>
                      <a:pt x="101600" y="157655"/>
                      <a:pt x="101600" y="162910"/>
                    </a:cubicBezTo>
                    <a:cubicBezTo>
                      <a:pt x="101600" y="162910"/>
                      <a:pt x="101600" y="162910"/>
                      <a:pt x="101600" y="179990"/>
                    </a:cubicBezTo>
                    <a:cubicBezTo>
                      <a:pt x="101600" y="185245"/>
                      <a:pt x="106892" y="190500"/>
                      <a:pt x="113506" y="190500"/>
                    </a:cubicBezTo>
                    <a:cubicBezTo>
                      <a:pt x="113506" y="190500"/>
                      <a:pt x="113506" y="190500"/>
                      <a:pt x="224632" y="190500"/>
                    </a:cubicBezTo>
                    <a:cubicBezTo>
                      <a:pt x="231246" y="190500"/>
                      <a:pt x="236538" y="185245"/>
                      <a:pt x="236538" y="179990"/>
                    </a:cubicBezTo>
                    <a:lnTo>
                      <a:pt x="236538" y="162910"/>
                    </a:lnTo>
                    <a:cubicBezTo>
                      <a:pt x="236538" y="157655"/>
                      <a:pt x="231246" y="152400"/>
                      <a:pt x="224632" y="152400"/>
                    </a:cubicBezTo>
                    <a:cubicBezTo>
                      <a:pt x="224632" y="152400"/>
                      <a:pt x="224632" y="152400"/>
                      <a:pt x="113506" y="152400"/>
                    </a:cubicBezTo>
                    <a:close/>
                    <a:moveTo>
                      <a:pt x="126207" y="115888"/>
                    </a:moveTo>
                    <a:cubicBezTo>
                      <a:pt x="131030" y="115888"/>
                      <a:pt x="134939" y="119797"/>
                      <a:pt x="134939" y="124620"/>
                    </a:cubicBezTo>
                    <a:cubicBezTo>
                      <a:pt x="134939" y="129443"/>
                      <a:pt x="131030" y="133352"/>
                      <a:pt x="126207" y="133352"/>
                    </a:cubicBezTo>
                    <a:cubicBezTo>
                      <a:pt x="121384" y="133352"/>
                      <a:pt x="117475" y="129443"/>
                      <a:pt x="117475" y="124620"/>
                    </a:cubicBezTo>
                    <a:cubicBezTo>
                      <a:pt x="117475" y="119797"/>
                      <a:pt x="121384" y="115888"/>
                      <a:pt x="126207" y="115888"/>
                    </a:cubicBezTo>
                    <a:close/>
                    <a:moveTo>
                      <a:pt x="113506" y="104775"/>
                    </a:moveTo>
                    <a:cubicBezTo>
                      <a:pt x="106892" y="104775"/>
                      <a:pt x="101600" y="110030"/>
                      <a:pt x="101600" y="115285"/>
                    </a:cubicBezTo>
                    <a:cubicBezTo>
                      <a:pt x="101600" y="115285"/>
                      <a:pt x="101600" y="115285"/>
                      <a:pt x="101600" y="132365"/>
                    </a:cubicBezTo>
                    <a:cubicBezTo>
                      <a:pt x="101600" y="137620"/>
                      <a:pt x="106892" y="142875"/>
                      <a:pt x="113506" y="142875"/>
                    </a:cubicBezTo>
                    <a:cubicBezTo>
                      <a:pt x="113506" y="142875"/>
                      <a:pt x="113506" y="142875"/>
                      <a:pt x="224632" y="142875"/>
                    </a:cubicBezTo>
                    <a:cubicBezTo>
                      <a:pt x="231246" y="142875"/>
                      <a:pt x="236538" y="137620"/>
                      <a:pt x="236538" y="132365"/>
                    </a:cubicBezTo>
                    <a:lnTo>
                      <a:pt x="236538" y="115285"/>
                    </a:lnTo>
                    <a:cubicBezTo>
                      <a:pt x="236538" y="110030"/>
                      <a:pt x="231246" y="104775"/>
                      <a:pt x="224632" y="104775"/>
                    </a:cubicBezTo>
                    <a:cubicBezTo>
                      <a:pt x="224632" y="104775"/>
                      <a:pt x="224632" y="104775"/>
                      <a:pt x="113506" y="104775"/>
                    </a:cubicBezTo>
                    <a:close/>
                    <a:moveTo>
                      <a:pt x="163786" y="0"/>
                    </a:moveTo>
                    <a:cubicBezTo>
                      <a:pt x="184919" y="0"/>
                      <a:pt x="204732" y="7896"/>
                      <a:pt x="220582" y="22373"/>
                    </a:cubicBezTo>
                    <a:cubicBezTo>
                      <a:pt x="232470" y="34218"/>
                      <a:pt x="240395" y="48694"/>
                      <a:pt x="244358" y="64487"/>
                    </a:cubicBezTo>
                    <a:cubicBezTo>
                      <a:pt x="248320" y="63171"/>
                      <a:pt x="250962" y="63171"/>
                      <a:pt x="254924" y="63171"/>
                    </a:cubicBezTo>
                    <a:cubicBezTo>
                      <a:pt x="301154" y="63171"/>
                      <a:pt x="338138" y="101337"/>
                      <a:pt x="338138" y="147399"/>
                    </a:cubicBezTo>
                    <a:cubicBezTo>
                      <a:pt x="338138" y="193461"/>
                      <a:pt x="301154" y="230311"/>
                      <a:pt x="254924" y="230311"/>
                    </a:cubicBezTo>
                    <a:cubicBezTo>
                      <a:pt x="254924" y="230311"/>
                      <a:pt x="254924" y="230311"/>
                      <a:pt x="250962" y="230311"/>
                    </a:cubicBezTo>
                    <a:cubicBezTo>
                      <a:pt x="249641" y="243472"/>
                      <a:pt x="239074" y="254000"/>
                      <a:pt x="224545" y="254000"/>
                    </a:cubicBezTo>
                    <a:cubicBezTo>
                      <a:pt x="224545" y="254000"/>
                      <a:pt x="224545" y="254000"/>
                      <a:pt x="113593" y="254000"/>
                    </a:cubicBezTo>
                    <a:cubicBezTo>
                      <a:pt x="99064" y="254000"/>
                      <a:pt x="88497" y="243472"/>
                      <a:pt x="87176" y="230311"/>
                    </a:cubicBezTo>
                    <a:cubicBezTo>
                      <a:pt x="87176" y="230311"/>
                      <a:pt x="87176" y="230311"/>
                      <a:pt x="83214" y="230311"/>
                    </a:cubicBezTo>
                    <a:cubicBezTo>
                      <a:pt x="36984" y="230311"/>
                      <a:pt x="0" y="193461"/>
                      <a:pt x="0" y="147399"/>
                    </a:cubicBezTo>
                    <a:cubicBezTo>
                      <a:pt x="0" y="101337"/>
                      <a:pt x="36984" y="64487"/>
                      <a:pt x="81893" y="63171"/>
                    </a:cubicBezTo>
                    <a:cubicBezTo>
                      <a:pt x="91139" y="26321"/>
                      <a:pt x="124160" y="0"/>
                      <a:pt x="163786"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16" name="íŝľîḓê">
              <a:extLst>
                <a:ext uri="{FF2B5EF4-FFF2-40B4-BE49-F238E27FC236}">
                  <a16:creationId xmlns:a16="http://schemas.microsoft.com/office/drawing/2014/main" xmlns="" id="{D5A15430-A059-4A59-B4AF-B7D27564C6F0}"/>
                </a:ext>
              </a:extLst>
            </p:cNvPr>
            <p:cNvGrpSpPr/>
            <p:nvPr/>
          </p:nvGrpSpPr>
          <p:grpSpPr>
            <a:xfrm>
              <a:off x="673100" y="4019863"/>
              <a:ext cx="1866900" cy="1188833"/>
              <a:chOff x="975294" y="4220498"/>
              <a:chExt cx="1833891" cy="1188833"/>
            </a:xfrm>
          </p:grpSpPr>
          <p:sp>
            <p:nvSpPr>
              <p:cNvPr id="17" name="íṣ1idê">
                <a:extLst>
                  <a:ext uri="{FF2B5EF4-FFF2-40B4-BE49-F238E27FC236}">
                    <a16:creationId xmlns:a16="http://schemas.microsoft.com/office/drawing/2014/main" xmlns="" id="{9031B38F-AADC-405A-8C4F-43C562BD9450}"/>
                  </a:ext>
                </a:extLst>
              </p:cNvPr>
              <p:cNvSpPr/>
              <p:nvPr/>
            </p:nvSpPr>
            <p:spPr>
              <a:xfrm>
                <a:off x="975294" y="4220498"/>
                <a:ext cx="1833891" cy="446072"/>
              </a:xfrm>
              <a:prstGeom prst="rect">
                <a:avLst/>
              </a:prstGeom>
              <a:noFill/>
              <a:ln>
                <a:noFill/>
              </a:ln>
            </p:spPr>
            <p:txBody>
              <a:bodyPr wrap="square" lIns="91440" tIns="45720" rIns="91440" bIns="45720" anchor="ctr">
                <a:normAutofit/>
              </a:bodyPr>
              <a:lstStyle/>
              <a:p>
                <a:pPr lvl="0" algn="ctr" fontAlgn="base">
                  <a:spcBef>
                    <a:spcPct val="0"/>
                  </a:spcBef>
                  <a:spcAft>
                    <a:spcPct val="0"/>
                  </a:spcAft>
                  <a:tabLst>
                    <a:tab pos="227965" algn="l"/>
                  </a:tabLst>
                  <a:defRPr/>
                </a:pPr>
                <a:r>
                  <a:rPr lang="zh-CN" altLang="en-US" sz="2000" b="1" dirty="0">
                    <a:solidFill>
                      <a:schemeClr val="tx1">
                        <a:lumMod val="50000"/>
                        <a:lumOff val="50000"/>
                      </a:schemeClr>
                    </a:solidFill>
                  </a:rPr>
                  <a:t>小标题</a:t>
                </a:r>
                <a:endParaRPr lang="en-US" altLang="zh-CN" sz="2000" b="1" dirty="0">
                  <a:solidFill>
                    <a:schemeClr val="tx1">
                      <a:lumMod val="50000"/>
                      <a:lumOff val="50000"/>
                    </a:schemeClr>
                  </a:solidFill>
                </a:endParaRPr>
              </a:p>
            </p:txBody>
          </p:sp>
          <p:sp>
            <p:nvSpPr>
              <p:cNvPr id="18" name="íSḷiḍè">
                <a:extLst>
                  <a:ext uri="{FF2B5EF4-FFF2-40B4-BE49-F238E27FC236}">
                    <a16:creationId xmlns:a16="http://schemas.microsoft.com/office/drawing/2014/main" xmlns="" id="{1A955408-8FC1-437C-AECD-597FEFDD370C}"/>
                  </a:ext>
                </a:extLst>
              </p:cNvPr>
              <p:cNvSpPr/>
              <p:nvPr/>
            </p:nvSpPr>
            <p:spPr>
              <a:xfrm>
                <a:off x="975294" y="4776131"/>
                <a:ext cx="1833891" cy="633200"/>
              </a:xfrm>
              <a:prstGeom prst="snip2SameRect">
                <a:avLst>
                  <a:gd name="adj1" fmla="val 0"/>
                  <a:gd name="adj2" fmla="val 0"/>
                </a:avLst>
              </a:prstGeom>
              <a:ln>
                <a:noFill/>
              </a:ln>
            </p:spPr>
            <p:txBody>
              <a:bodyPr wrap="square" lIns="91440" tIns="45720" rIns="91440" bIns="45720" anchor="t">
                <a:noAutofit/>
              </a:bodyPr>
              <a:lstStyle/>
              <a:p>
                <a:pPr algn="ctr">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grpSp>
      <p:sp>
        <p:nvSpPr>
          <p:cNvPr id="47" name="文本框 46">
            <a:extLst>
              <a:ext uri="{FF2B5EF4-FFF2-40B4-BE49-F238E27FC236}">
                <a16:creationId xmlns:a16="http://schemas.microsoft.com/office/drawing/2014/main" xmlns="" id="{ED17121A-EA68-46ED-A458-508E24B5EFD5}"/>
              </a:ext>
            </a:extLst>
          </p:cNvPr>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1">
                    <a:lumMod val="75000"/>
                  </a:schemeClr>
                </a:solidFill>
                <a:latin typeface="+mj-ea"/>
                <a:ea typeface="+mj-ea"/>
              </a:rPr>
              <a:t>图示：数据</a:t>
            </a:r>
          </a:p>
        </p:txBody>
      </p:sp>
      <p:sp>
        <p:nvSpPr>
          <p:cNvPr id="48" name="íşḻîdê">
            <a:extLst>
              <a:ext uri="{FF2B5EF4-FFF2-40B4-BE49-F238E27FC236}">
                <a16:creationId xmlns:a16="http://schemas.microsoft.com/office/drawing/2014/main" xmlns="" id="{DE137C2D-DA98-4E1F-A2D9-AD8B1EC0F62B}"/>
              </a:ext>
            </a:extLst>
          </p:cNvPr>
          <p:cNvSpPr/>
          <p:nvPr/>
        </p:nvSpPr>
        <p:spPr bwMode="auto">
          <a:xfrm>
            <a:off x="669925" y="5774240"/>
            <a:ext cx="6696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Tree>
    <p:custDataLst>
      <p:tags r:id="rId1"/>
    </p:custDataLst>
    <p:extLst>
      <p:ext uri="{BB962C8B-B14F-4D97-AF65-F5344CB8AC3E}">
        <p14:creationId xmlns:p14="http://schemas.microsoft.com/office/powerpoint/2010/main" val="4617865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83439B51-4FEC-469C-87BD-4181F983241E}"/>
              </a:ext>
            </a:extLst>
          </p:cNvPr>
          <p:cNvSpPr>
            <a:spLocks noGrp="1"/>
          </p:cNvSpPr>
          <p:nvPr>
            <p:ph type="body" sz="quarter" idx="10"/>
          </p:nvPr>
        </p:nvSpPr>
        <p:spPr/>
        <p:txBody>
          <a:bodyPr/>
          <a:lstStyle/>
          <a:p>
            <a:endParaRPr lang="zh-CN" altLang="en-US"/>
          </a:p>
        </p:txBody>
      </p:sp>
      <p:grpSp>
        <p:nvGrpSpPr>
          <p:cNvPr id="6" name="iś1íḓê">
            <a:extLst>
              <a:ext uri="{FF2B5EF4-FFF2-40B4-BE49-F238E27FC236}">
                <a16:creationId xmlns:a16="http://schemas.microsoft.com/office/drawing/2014/main" xmlns="" id="{18689652-4312-4A11-BFD9-76BC202A95A1}"/>
              </a:ext>
            </a:extLst>
          </p:cNvPr>
          <p:cNvGrpSpPr/>
          <p:nvPr/>
        </p:nvGrpSpPr>
        <p:grpSpPr>
          <a:xfrm>
            <a:off x="1410869" y="2172066"/>
            <a:ext cx="9370262" cy="3704859"/>
            <a:chOff x="1410869" y="1567264"/>
            <a:chExt cx="9370262" cy="3704859"/>
          </a:xfrm>
        </p:grpSpPr>
        <p:sp>
          <p:nvSpPr>
            <p:cNvPr id="8" name="ï$liďê">
              <a:extLst>
                <a:ext uri="{FF2B5EF4-FFF2-40B4-BE49-F238E27FC236}">
                  <a16:creationId xmlns:a16="http://schemas.microsoft.com/office/drawing/2014/main" xmlns="" id="{F6BF80EF-10A1-4C9F-B221-04CE1EA51D65}"/>
                </a:ext>
              </a:extLst>
            </p:cNvPr>
            <p:cNvSpPr/>
            <p:nvPr/>
          </p:nvSpPr>
          <p:spPr>
            <a:xfrm>
              <a:off x="8397003" y="1728823"/>
              <a:ext cx="2326946" cy="354330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GB">
                <a:solidFill>
                  <a:schemeClr val="accent1"/>
                </a:solidFill>
              </a:endParaRPr>
            </a:p>
          </p:txBody>
        </p:sp>
        <p:sp>
          <p:nvSpPr>
            <p:cNvPr id="9" name="ïŝļiḋê">
              <a:extLst>
                <a:ext uri="{FF2B5EF4-FFF2-40B4-BE49-F238E27FC236}">
                  <a16:creationId xmlns:a16="http://schemas.microsoft.com/office/drawing/2014/main" xmlns="" id="{009DE065-8B2B-4FA0-9407-BFD61205F95E}"/>
                </a:ext>
              </a:extLst>
            </p:cNvPr>
            <p:cNvSpPr/>
            <p:nvPr/>
          </p:nvSpPr>
          <p:spPr>
            <a:xfrm>
              <a:off x="8403763" y="1726497"/>
              <a:ext cx="2326946" cy="160815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ID"/>
            </a:p>
          </p:txBody>
        </p:sp>
        <p:sp>
          <p:nvSpPr>
            <p:cNvPr id="10" name="îšľíḋe">
              <a:extLst>
                <a:ext uri="{FF2B5EF4-FFF2-40B4-BE49-F238E27FC236}">
                  <a16:creationId xmlns:a16="http://schemas.microsoft.com/office/drawing/2014/main" xmlns="" id="{11A3E0E1-90D0-4770-B8E9-E184B38F4D30}"/>
                </a:ext>
              </a:extLst>
            </p:cNvPr>
            <p:cNvSpPr/>
            <p:nvPr/>
          </p:nvSpPr>
          <p:spPr>
            <a:xfrm>
              <a:off x="4914271" y="1728823"/>
              <a:ext cx="2326946" cy="354330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GB"/>
            </a:p>
          </p:txBody>
        </p:sp>
        <p:sp>
          <p:nvSpPr>
            <p:cNvPr id="11" name="iṣḷíḍê">
              <a:extLst>
                <a:ext uri="{FF2B5EF4-FFF2-40B4-BE49-F238E27FC236}">
                  <a16:creationId xmlns:a16="http://schemas.microsoft.com/office/drawing/2014/main" xmlns="" id="{9F4F5E21-0F2A-4973-8A9F-F5B14FFE8B04}"/>
                </a:ext>
              </a:extLst>
            </p:cNvPr>
            <p:cNvSpPr/>
            <p:nvPr/>
          </p:nvSpPr>
          <p:spPr>
            <a:xfrm>
              <a:off x="4920576" y="1726497"/>
              <a:ext cx="2326946" cy="1608154"/>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ID"/>
            </a:p>
          </p:txBody>
        </p:sp>
        <p:sp>
          <p:nvSpPr>
            <p:cNvPr id="12" name="îṥļîḓe">
              <a:extLst>
                <a:ext uri="{FF2B5EF4-FFF2-40B4-BE49-F238E27FC236}">
                  <a16:creationId xmlns:a16="http://schemas.microsoft.com/office/drawing/2014/main" xmlns="" id="{BB4E585D-4923-4266-B51F-C480392DF707}"/>
                </a:ext>
              </a:extLst>
            </p:cNvPr>
            <p:cNvSpPr/>
            <p:nvPr/>
          </p:nvSpPr>
          <p:spPr>
            <a:xfrm>
              <a:off x="1410871" y="1728823"/>
              <a:ext cx="2326946" cy="3543300"/>
            </a:xfrm>
            <a:prstGeom prst="rect">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GB" dirty="0"/>
            </a:p>
          </p:txBody>
        </p:sp>
        <p:sp>
          <p:nvSpPr>
            <p:cNvPr id="13" name="iṡḻiďé">
              <a:extLst>
                <a:ext uri="{FF2B5EF4-FFF2-40B4-BE49-F238E27FC236}">
                  <a16:creationId xmlns:a16="http://schemas.microsoft.com/office/drawing/2014/main" xmlns="" id="{59DA6C82-235E-4783-9E1F-7E5F7A77AD5E}"/>
                </a:ext>
              </a:extLst>
            </p:cNvPr>
            <p:cNvSpPr/>
            <p:nvPr/>
          </p:nvSpPr>
          <p:spPr>
            <a:xfrm>
              <a:off x="1410869" y="1726497"/>
              <a:ext cx="2326946" cy="1608154"/>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en-ID"/>
            </a:p>
          </p:txBody>
        </p:sp>
        <p:sp>
          <p:nvSpPr>
            <p:cNvPr id="14" name="îsľíḋé">
              <a:extLst>
                <a:ext uri="{FF2B5EF4-FFF2-40B4-BE49-F238E27FC236}">
                  <a16:creationId xmlns:a16="http://schemas.microsoft.com/office/drawing/2014/main" xmlns="" id="{0A825B39-52F0-447B-91AD-FC6095069F84}"/>
                </a:ext>
              </a:extLst>
            </p:cNvPr>
            <p:cNvSpPr txBox="1"/>
            <p:nvPr/>
          </p:nvSpPr>
          <p:spPr>
            <a:xfrm>
              <a:off x="5206995" y="2325717"/>
              <a:ext cx="1728000" cy="830997"/>
            </a:xfrm>
            <a:prstGeom prst="rect">
              <a:avLst/>
            </a:prstGeom>
            <a:noFill/>
          </p:spPr>
          <p:txBody>
            <a:bodyPr wrap="square" rtlCol="0">
              <a:normAutofit/>
            </a:bodyPr>
            <a:lstStyle/>
            <a:p>
              <a:pPr algn="ctr"/>
              <a:r>
                <a:rPr lang="en-GB" sz="4000" b="1" dirty="0">
                  <a:solidFill>
                    <a:schemeClr val="bg1">
                      <a:lumMod val="95000"/>
                    </a:schemeClr>
                  </a:solidFill>
                </a:rPr>
                <a:t>15</a:t>
              </a:r>
              <a:r>
                <a:rPr lang="en-US" altLang="zh-CN" sz="4000" b="1" dirty="0">
                  <a:solidFill>
                    <a:schemeClr val="bg1">
                      <a:lumMod val="95000"/>
                    </a:schemeClr>
                  </a:solidFill>
                </a:rPr>
                <a:t>%</a:t>
              </a:r>
              <a:endParaRPr lang="en-GB" sz="6000" b="1" dirty="0">
                <a:solidFill>
                  <a:schemeClr val="bg1">
                    <a:lumMod val="95000"/>
                  </a:schemeClr>
                </a:solidFill>
              </a:endParaRPr>
            </a:p>
          </p:txBody>
        </p:sp>
        <p:sp>
          <p:nvSpPr>
            <p:cNvPr id="15" name="islïḓe">
              <a:extLst>
                <a:ext uri="{FF2B5EF4-FFF2-40B4-BE49-F238E27FC236}">
                  <a16:creationId xmlns:a16="http://schemas.microsoft.com/office/drawing/2014/main" xmlns="" id="{0E313BFD-8A95-4F9D-BA5D-1A1190BE028E}"/>
                </a:ext>
              </a:extLst>
            </p:cNvPr>
            <p:cNvSpPr txBox="1"/>
            <p:nvPr/>
          </p:nvSpPr>
          <p:spPr>
            <a:xfrm>
              <a:off x="5021428" y="1920172"/>
              <a:ext cx="2149145" cy="329633"/>
            </a:xfrm>
            <a:prstGeom prst="rect">
              <a:avLst/>
            </a:prstGeom>
            <a:noFill/>
            <a:ln cap="flat">
              <a:noFill/>
            </a:ln>
          </p:spPr>
          <p:txBody>
            <a:bodyPr vert="horz" wrap="square" lIns="91440" tIns="45720" rIns="91440" bIns="45720" anchor="ctr" anchorCtr="0" compatLnSpc="1">
              <a:noAutofit/>
            </a:bodyPr>
            <a:lstStyle>
              <a:defPPr>
                <a:defRPr lang="zh-CN"/>
              </a:defPPr>
              <a:lvl1pPr algn="ctr">
                <a:defRPr b="0" i="0" u="none" strike="noStrike" cap="none" spc="0" baseline="0">
                  <a:solidFill>
                    <a:schemeClr val="bg1">
                      <a:lumMod val="95000"/>
                    </a:schemeClr>
                  </a:solidFill>
                  <a:uFillTx/>
                </a:defRPr>
              </a:lvl1pPr>
            </a:lstStyle>
            <a:p>
              <a:r>
                <a:rPr lang="zh-CN" altLang="en-US" dirty="0"/>
                <a:t>增幅</a:t>
              </a:r>
              <a:endParaRPr lang="en-US" dirty="0"/>
            </a:p>
          </p:txBody>
        </p:sp>
        <p:sp>
          <p:nvSpPr>
            <p:cNvPr id="16" name="iṥľíďe">
              <a:extLst>
                <a:ext uri="{FF2B5EF4-FFF2-40B4-BE49-F238E27FC236}">
                  <a16:creationId xmlns:a16="http://schemas.microsoft.com/office/drawing/2014/main" xmlns="" id="{172A430A-3040-44A1-803C-140E6F1B29EB}"/>
                </a:ext>
              </a:extLst>
            </p:cNvPr>
            <p:cNvSpPr/>
            <p:nvPr/>
          </p:nvSpPr>
          <p:spPr>
            <a:xfrm>
              <a:off x="5275022" y="4692597"/>
              <a:ext cx="1630846" cy="4712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z="1400" b="1">
                  <a:solidFill>
                    <a:schemeClr val="bg1">
                      <a:lumMod val="95000"/>
                    </a:schemeClr>
                  </a:solidFill>
                </a:rPr>
                <a:t>TEXT H</a:t>
              </a:r>
              <a:r>
                <a:rPr lang="en-US" altLang="zh-CN" sz="100" b="1">
                  <a:solidFill>
                    <a:schemeClr val="bg1">
                      <a:lumMod val="95000"/>
                    </a:schemeClr>
                  </a:solidFill>
                </a:rPr>
                <a:t> </a:t>
              </a:r>
              <a:r>
                <a:rPr lang="en-US" altLang="zh-CN" sz="1400" b="1">
                  <a:solidFill>
                    <a:schemeClr val="bg1">
                      <a:lumMod val="95000"/>
                    </a:schemeClr>
                  </a:solidFill>
                </a:rPr>
                <a:t>ERE</a:t>
              </a:r>
              <a:endParaRPr lang="en-GB" altLang="zh-CN" sz="1400" b="1" dirty="0">
                <a:solidFill>
                  <a:schemeClr val="bg1">
                    <a:lumMod val="95000"/>
                  </a:schemeClr>
                </a:solidFill>
              </a:endParaRPr>
            </a:p>
          </p:txBody>
        </p:sp>
        <p:sp>
          <p:nvSpPr>
            <p:cNvPr id="17" name="îṣḷíḓè">
              <a:extLst>
                <a:ext uri="{FF2B5EF4-FFF2-40B4-BE49-F238E27FC236}">
                  <a16:creationId xmlns:a16="http://schemas.microsoft.com/office/drawing/2014/main" xmlns="" id="{3EB66B51-E4A6-4EDF-BF5C-E146D9BEEB94}"/>
                </a:ext>
              </a:extLst>
            </p:cNvPr>
            <p:cNvSpPr txBox="1"/>
            <p:nvPr/>
          </p:nvSpPr>
          <p:spPr>
            <a:xfrm>
              <a:off x="5220494" y="3513264"/>
              <a:ext cx="1714501" cy="944716"/>
            </a:xfrm>
            <a:prstGeom prst="rect">
              <a:avLst/>
            </a:prstGeom>
            <a:noFill/>
            <a:ln cap="flat">
              <a:noFill/>
            </a:ln>
          </p:spPr>
          <p:txBody>
            <a:bodyPr vert="horz" wrap="square" lIns="91440" tIns="45720" rIns="91440" bIns="45720" anchor="ctr" anchorCtr="0" compatLnSpc="1">
              <a:normAutofit/>
            </a:bodyPr>
            <a:lstStyle>
              <a:defPPr>
                <a:defRPr lang="zh-CN"/>
              </a:defPPr>
              <a:lvl1pPr algn="ctr">
                <a:defRPr b="0" i="0" u="none" strike="noStrike" kern="0" cap="none" spc="0" baseline="0">
                  <a:solidFill>
                    <a:schemeClr val="tx1">
                      <a:lumMod val="50000"/>
                      <a:lumOff val="50000"/>
                    </a:schemeClr>
                  </a:solidFill>
                  <a:uFillTx/>
                </a:defRPr>
              </a:lvl1pPr>
            </a:lstStyle>
            <a:p>
              <a:r>
                <a:rPr lang="zh-CN" altLang="en-US" dirty="0"/>
                <a:t>在此处输入内容在此处输入内容</a:t>
              </a:r>
            </a:p>
          </p:txBody>
        </p:sp>
        <p:sp>
          <p:nvSpPr>
            <p:cNvPr id="20" name="îŝľiḋe">
              <a:extLst>
                <a:ext uri="{FF2B5EF4-FFF2-40B4-BE49-F238E27FC236}">
                  <a16:creationId xmlns:a16="http://schemas.microsoft.com/office/drawing/2014/main" xmlns="" id="{F12AA788-3050-4290-BD29-4555623443F1}"/>
                </a:ext>
              </a:extLst>
            </p:cNvPr>
            <p:cNvSpPr txBox="1"/>
            <p:nvPr/>
          </p:nvSpPr>
          <p:spPr>
            <a:xfrm>
              <a:off x="1721849" y="2325717"/>
              <a:ext cx="1728000" cy="830997"/>
            </a:xfrm>
            <a:prstGeom prst="rect">
              <a:avLst/>
            </a:prstGeom>
            <a:noFill/>
          </p:spPr>
          <p:txBody>
            <a:bodyPr wrap="square" rtlCol="0">
              <a:normAutofit/>
            </a:bodyPr>
            <a:lstStyle/>
            <a:p>
              <a:pPr algn="ctr"/>
              <a:r>
                <a:rPr lang="en-GB" sz="4000" b="1" dirty="0">
                  <a:solidFill>
                    <a:schemeClr val="bg1">
                      <a:lumMod val="95000"/>
                    </a:schemeClr>
                  </a:solidFill>
                </a:rPr>
                <a:t>888</a:t>
              </a:r>
              <a:r>
                <a:rPr lang="zh-CN" altLang="en-US" sz="4000" b="1" dirty="0">
                  <a:solidFill>
                    <a:schemeClr val="bg1">
                      <a:lumMod val="95000"/>
                    </a:schemeClr>
                  </a:solidFill>
                </a:rPr>
                <a:t>万</a:t>
              </a:r>
              <a:endParaRPr lang="en-GB" sz="4000" b="1" dirty="0">
                <a:solidFill>
                  <a:schemeClr val="bg1">
                    <a:lumMod val="95000"/>
                  </a:schemeClr>
                </a:solidFill>
              </a:endParaRPr>
            </a:p>
          </p:txBody>
        </p:sp>
        <p:sp>
          <p:nvSpPr>
            <p:cNvPr id="21" name="îṥḷîḍe">
              <a:extLst>
                <a:ext uri="{FF2B5EF4-FFF2-40B4-BE49-F238E27FC236}">
                  <a16:creationId xmlns:a16="http://schemas.microsoft.com/office/drawing/2014/main" xmlns="" id="{76ADC978-A2C2-40EA-A79D-CDC82A038497}"/>
                </a:ext>
              </a:extLst>
            </p:cNvPr>
            <p:cNvSpPr txBox="1"/>
            <p:nvPr/>
          </p:nvSpPr>
          <p:spPr>
            <a:xfrm>
              <a:off x="1682251" y="1920172"/>
              <a:ext cx="1784186" cy="329633"/>
            </a:xfrm>
            <a:prstGeom prst="rect">
              <a:avLst/>
            </a:prstGeom>
            <a:noFill/>
            <a:ln cap="flat">
              <a:noFill/>
            </a:ln>
          </p:spPr>
          <p:txBody>
            <a:bodyPr vert="horz" wrap="square" lIns="91440" tIns="45720" rIns="91440" bIns="45720" anchor="ctr" anchorCtr="0" compatLnSpc="1">
              <a:noAutofit/>
            </a:bodyPr>
            <a:lstStyle/>
            <a:p>
              <a:pPr algn="ctr">
                <a:defRPr sz="1800" b="0" i="0" u="none" strike="noStrike" kern="0" cap="none" spc="0" baseline="0">
                  <a:solidFill>
                    <a:srgbClr val="000000"/>
                  </a:solidFill>
                  <a:uFillTx/>
                </a:defRPr>
              </a:pPr>
              <a:r>
                <a:rPr lang="zh-CN" altLang="en-US" i="0" u="none" strike="noStrike" kern="1200" cap="none" spc="0" baseline="0" dirty="0">
                  <a:solidFill>
                    <a:schemeClr val="bg1">
                      <a:lumMod val="95000"/>
                    </a:schemeClr>
                  </a:solidFill>
                  <a:uFillTx/>
                </a:rPr>
                <a:t>销量</a:t>
              </a:r>
              <a:endParaRPr lang="en-US" i="0" u="none" strike="noStrike" kern="1200" cap="none" spc="0" baseline="0" dirty="0">
                <a:solidFill>
                  <a:schemeClr val="bg1">
                    <a:lumMod val="95000"/>
                  </a:schemeClr>
                </a:solidFill>
                <a:uFillTx/>
              </a:endParaRPr>
            </a:p>
          </p:txBody>
        </p:sp>
        <p:sp>
          <p:nvSpPr>
            <p:cNvPr id="22" name="îṧľïḑè">
              <a:extLst>
                <a:ext uri="{FF2B5EF4-FFF2-40B4-BE49-F238E27FC236}">
                  <a16:creationId xmlns:a16="http://schemas.microsoft.com/office/drawing/2014/main" xmlns="" id="{E2135BDB-61A7-4E94-896E-4C0FB1678F1E}"/>
                </a:ext>
              </a:extLst>
            </p:cNvPr>
            <p:cNvSpPr/>
            <p:nvPr/>
          </p:nvSpPr>
          <p:spPr>
            <a:xfrm>
              <a:off x="1771622" y="4692597"/>
              <a:ext cx="1630846" cy="47124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z="1400" b="1" dirty="0">
                  <a:solidFill>
                    <a:schemeClr val="bg1">
                      <a:lumMod val="95000"/>
                    </a:schemeClr>
                  </a:solidFill>
                </a:rPr>
                <a:t>TEXT</a:t>
              </a:r>
              <a:r>
                <a:rPr lang="en-US" altLang="zh-CN" sz="100" b="1" dirty="0">
                  <a:solidFill>
                    <a:schemeClr val="bg1">
                      <a:lumMod val="95000"/>
                    </a:schemeClr>
                  </a:solidFill>
                </a:rPr>
                <a:t> </a:t>
              </a:r>
              <a:r>
                <a:rPr lang="en-US" altLang="zh-CN" sz="1400" b="1" dirty="0">
                  <a:solidFill>
                    <a:schemeClr val="bg1">
                      <a:lumMod val="95000"/>
                    </a:schemeClr>
                  </a:solidFill>
                </a:rPr>
                <a:t> HERE</a:t>
              </a:r>
              <a:endParaRPr lang="en-GB" sz="1400" b="1" dirty="0">
                <a:solidFill>
                  <a:schemeClr val="bg1">
                    <a:lumMod val="95000"/>
                  </a:schemeClr>
                </a:solidFill>
              </a:endParaRPr>
            </a:p>
          </p:txBody>
        </p:sp>
        <p:sp>
          <p:nvSpPr>
            <p:cNvPr id="23" name="ïṡľidê">
              <a:extLst>
                <a:ext uri="{FF2B5EF4-FFF2-40B4-BE49-F238E27FC236}">
                  <a16:creationId xmlns:a16="http://schemas.microsoft.com/office/drawing/2014/main" xmlns="" id="{6B60C114-791B-4740-B741-65ABDBFC3B11}"/>
                </a:ext>
              </a:extLst>
            </p:cNvPr>
            <p:cNvSpPr txBox="1"/>
            <p:nvPr/>
          </p:nvSpPr>
          <p:spPr>
            <a:xfrm>
              <a:off x="1717094" y="3513264"/>
              <a:ext cx="1749343" cy="944716"/>
            </a:xfrm>
            <a:prstGeom prst="rect">
              <a:avLst/>
            </a:prstGeom>
            <a:noFill/>
            <a:ln cap="flat">
              <a:noFill/>
            </a:ln>
          </p:spPr>
          <p:txBody>
            <a:bodyPr vert="horz" wrap="square" lIns="91440" tIns="45720" rIns="91440" bIns="45720" anchor="ctr" anchorCtr="0" compatLnSpc="1">
              <a:normAutofit/>
            </a:bodyPr>
            <a:lstStyle/>
            <a:p>
              <a:pPr algn="ctr">
                <a:defRPr sz="1800" b="0" i="0" u="none" strike="noStrike" kern="0" cap="none" spc="0" baseline="0">
                  <a:solidFill>
                    <a:srgbClr val="000000"/>
                  </a:solidFill>
                  <a:uFillTx/>
                </a:defRPr>
              </a:pPr>
              <a:r>
                <a:rPr lang="zh-CN" altLang="en-US" dirty="0">
                  <a:solidFill>
                    <a:schemeClr val="tx1">
                      <a:lumMod val="50000"/>
                      <a:lumOff val="50000"/>
                    </a:schemeClr>
                  </a:solidFill>
                </a:rPr>
                <a:t>在此处输入内容在此处输入内容</a:t>
              </a:r>
            </a:p>
          </p:txBody>
        </p:sp>
        <p:sp>
          <p:nvSpPr>
            <p:cNvPr id="26" name="îśľîḓe">
              <a:extLst>
                <a:ext uri="{FF2B5EF4-FFF2-40B4-BE49-F238E27FC236}">
                  <a16:creationId xmlns:a16="http://schemas.microsoft.com/office/drawing/2014/main" xmlns="" id="{7B29407E-5184-4142-B2FB-64D82314E068}"/>
                </a:ext>
              </a:extLst>
            </p:cNvPr>
            <p:cNvSpPr txBox="1"/>
            <p:nvPr/>
          </p:nvSpPr>
          <p:spPr>
            <a:xfrm>
              <a:off x="8722394" y="2325717"/>
              <a:ext cx="1728000" cy="830997"/>
            </a:xfrm>
            <a:prstGeom prst="rect">
              <a:avLst/>
            </a:prstGeom>
            <a:noFill/>
          </p:spPr>
          <p:txBody>
            <a:bodyPr wrap="square" rtlCol="0">
              <a:normAutofit/>
            </a:bodyPr>
            <a:lstStyle/>
            <a:p>
              <a:pPr algn="ctr"/>
              <a:r>
                <a:rPr lang="en-US" altLang="zh-CN" sz="4000" b="1" dirty="0">
                  <a:solidFill>
                    <a:schemeClr val="bg1">
                      <a:lumMod val="95000"/>
                    </a:schemeClr>
                  </a:solidFill>
                </a:rPr>
                <a:t>999</a:t>
              </a:r>
              <a:r>
                <a:rPr lang="zh-CN" altLang="en-US" sz="4000" b="1" dirty="0">
                  <a:solidFill>
                    <a:schemeClr val="bg1">
                      <a:lumMod val="95000"/>
                    </a:schemeClr>
                  </a:solidFill>
                </a:rPr>
                <a:t>人</a:t>
              </a:r>
              <a:endParaRPr lang="en-GB" sz="6600" b="1" dirty="0">
                <a:solidFill>
                  <a:schemeClr val="bg1">
                    <a:lumMod val="95000"/>
                  </a:schemeClr>
                </a:solidFill>
              </a:endParaRPr>
            </a:p>
          </p:txBody>
        </p:sp>
        <p:sp>
          <p:nvSpPr>
            <p:cNvPr id="27" name="îṧḷïḓe">
              <a:extLst>
                <a:ext uri="{FF2B5EF4-FFF2-40B4-BE49-F238E27FC236}">
                  <a16:creationId xmlns:a16="http://schemas.microsoft.com/office/drawing/2014/main" xmlns="" id="{6CED2EE0-FEE1-4879-8497-4CE9E5C29A63}"/>
                </a:ext>
              </a:extLst>
            </p:cNvPr>
            <p:cNvSpPr txBox="1"/>
            <p:nvPr/>
          </p:nvSpPr>
          <p:spPr>
            <a:xfrm>
              <a:off x="8485904" y="1920172"/>
              <a:ext cx="2149145" cy="329633"/>
            </a:xfrm>
            <a:prstGeom prst="rect">
              <a:avLst/>
            </a:prstGeom>
            <a:noFill/>
            <a:ln cap="flat">
              <a:noFill/>
            </a:ln>
          </p:spPr>
          <p:txBody>
            <a:bodyPr vert="horz" wrap="square" lIns="91440" tIns="45720" rIns="91440" bIns="45720" anchor="ctr" anchorCtr="0" compatLnSpc="1">
              <a:noAutofit/>
            </a:bodyPr>
            <a:lstStyle>
              <a:defPPr>
                <a:defRPr lang="zh-CN"/>
              </a:defPPr>
              <a:lvl1pPr algn="ctr">
                <a:defRPr b="0" i="0" u="none" strike="noStrike" cap="none" spc="0" baseline="0">
                  <a:solidFill>
                    <a:schemeClr val="bg1">
                      <a:lumMod val="95000"/>
                    </a:schemeClr>
                  </a:solidFill>
                  <a:uFillTx/>
                </a:defRPr>
              </a:lvl1pPr>
            </a:lstStyle>
            <a:p>
              <a:r>
                <a:rPr lang="zh-CN" altLang="en-US"/>
                <a:t>人数</a:t>
              </a:r>
              <a:endParaRPr lang="en-US" dirty="0"/>
            </a:p>
          </p:txBody>
        </p:sp>
        <p:sp>
          <p:nvSpPr>
            <p:cNvPr id="28" name="ísḷîdè">
              <a:extLst>
                <a:ext uri="{FF2B5EF4-FFF2-40B4-BE49-F238E27FC236}">
                  <a16:creationId xmlns:a16="http://schemas.microsoft.com/office/drawing/2014/main" xmlns="" id="{23507CB4-9F34-44C7-AF64-F90D14D09EA9}"/>
                </a:ext>
              </a:extLst>
            </p:cNvPr>
            <p:cNvSpPr/>
            <p:nvPr/>
          </p:nvSpPr>
          <p:spPr>
            <a:xfrm>
              <a:off x="8757754" y="4692597"/>
              <a:ext cx="1630846" cy="4712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z="1400" b="1">
                  <a:solidFill>
                    <a:schemeClr val="bg1">
                      <a:lumMod val="95000"/>
                    </a:schemeClr>
                  </a:solidFill>
                </a:rPr>
                <a:t>TEX</a:t>
              </a:r>
              <a:r>
                <a:rPr lang="en-US" altLang="zh-CN" sz="100" b="1">
                  <a:solidFill>
                    <a:schemeClr val="bg1">
                      <a:lumMod val="95000"/>
                    </a:schemeClr>
                  </a:solidFill>
                </a:rPr>
                <a:t> </a:t>
              </a:r>
              <a:r>
                <a:rPr lang="en-US" altLang="zh-CN" sz="1400" b="1">
                  <a:solidFill>
                    <a:schemeClr val="bg1">
                      <a:lumMod val="95000"/>
                    </a:schemeClr>
                  </a:solidFill>
                </a:rPr>
                <a:t>T </a:t>
              </a:r>
              <a:r>
                <a:rPr lang="en-US" altLang="zh-CN" sz="1400" b="1" dirty="0">
                  <a:solidFill>
                    <a:schemeClr val="bg1">
                      <a:lumMod val="95000"/>
                    </a:schemeClr>
                  </a:solidFill>
                </a:rPr>
                <a:t>HERE</a:t>
              </a:r>
              <a:endParaRPr lang="en-GB" altLang="zh-CN" sz="1400" b="1" dirty="0">
                <a:solidFill>
                  <a:schemeClr val="bg1">
                    <a:lumMod val="95000"/>
                  </a:schemeClr>
                </a:solidFill>
              </a:endParaRPr>
            </a:p>
          </p:txBody>
        </p:sp>
        <p:sp>
          <p:nvSpPr>
            <p:cNvPr id="29" name="îṡļíḓé">
              <a:extLst>
                <a:ext uri="{FF2B5EF4-FFF2-40B4-BE49-F238E27FC236}">
                  <a16:creationId xmlns:a16="http://schemas.microsoft.com/office/drawing/2014/main" xmlns="" id="{8C7593D5-1C73-4688-B3A1-1F359191266F}"/>
                </a:ext>
              </a:extLst>
            </p:cNvPr>
            <p:cNvSpPr txBox="1"/>
            <p:nvPr/>
          </p:nvSpPr>
          <p:spPr>
            <a:xfrm>
              <a:off x="8703226" y="3513264"/>
              <a:ext cx="1714501" cy="944716"/>
            </a:xfrm>
            <a:prstGeom prst="rect">
              <a:avLst/>
            </a:prstGeom>
            <a:noFill/>
            <a:ln cap="flat">
              <a:noFill/>
            </a:ln>
          </p:spPr>
          <p:txBody>
            <a:bodyPr vert="horz" wrap="square" lIns="91440" tIns="45720" rIns="91440" bIns="45720" anchor="ctr" anchorCtr="0" compatLnSpc="1">
              <a:normAutofit/>
            </a:bodyPr>
            <a:lstStyle>
              <a:defPPr>
                <a:defRPr lang="zh-CN"/>
              </a:defPPr>
              <a:lvl1pPr algn="ctr">
                <a:defRPr b="0" i="0" u="none" strike="noStrike" kern="0" cap="none" spc="0" baseline="0">
                  <a:solidFill>
                    <a:schemeClr val="tx1">
                      <a:lumMod val="50000"/>
                      <a:lumOff val="50000"/>
                    </a:schemeClr>
                  </a:solidFill>
                  <a:uFillTx/>
                </a:defRPr>
              </a:lvl1pPr>
            </a:lstStyle>
            <a:p>
              <a:r>
                <a:rPr lang="zh-CN" altLang="en-US" dirty="0"/>
                <a:t>在此处输入内容在此处输入内容</a:t>
              </a:r>
            </a:p>
          </p:txBody>
        </p:sp>
        <p:sp>
          <p:nvSpPr>
            <p:cNvPr id="32" name="ï$ḷíḑè">
              <a:extLst>
                <a:ext uri="{FF2B5EF4-FFF2-40B4-BE49-F238E27FC236}">
                  <a16:creationId xmlns:a16="http://schemas.microsoft.com/office/drawing/2014/main" xmlns="" id="{2C0F807C-5F50-4FA7-A431-0F803EF46D2D}"/>
                </a:ext>
              </a:extLst>
            </p:cNvPr>
            <p:cNvSpPr/>
            <p:nvPr/>
          </p:nvSpPr>
          <p:spPr bwMode="auto">
            <a:xfrm>
              <a:off x="10722394" y="1910647"/>
              <a:ext cx="58737" cy="487363"/>
            </a:xfrm>
            <a:custGeom>
              <a:avLst/>
              <a:gdLst>
                <a:gd name="connsiteX0" fmla="*/ 0 w 58737"/>
                <a:gd name="connsiteY0" fmla="*/ 0 h 487363"/>
                <a:gd name="connsiteX1" fmla="*/ 58737 w 58737"/>
                <a:gd name="connsiteY1" fmla="*/ 0 h 487363"/>
                <a:gd name="connsiteX2" fmla="*/ 58737 w 58737"/>
                <a:gd name="connsiteY2" fmla="*/ 487363 h 487363"/>
                <a:gd name="connsiteX3" fmla="*/ 0 w 58737"/>
                <a:gd name="connsiteY3" fmla="*/ 487363 h 487363"/>
              </a:gdLst>
              <a:ahLst/>
              <a:cxnLst>
                <a:cxn ang="0">
                  <a:pos x="connsiteX0" y="connsiteY0"/>
                </a:cxn>
                <a:cxn ang="0">
                  <a:pos x="connsiteX1" y="connsiteY1"/>
                </a:cxn>
                <a:cxn ang="0">
                  <a:pos x="connsiteX2" y="connsiteY2"/>
                </a:cxn>
                <a:cxn ang="0">
                  <a:pos x="connsiteX3" y="connsiteY3"/>
                </a:cxn>
              </a:cxnLst>
              <a:rect l="l" t="t" r="r" b="b"/>
              <a:pathLst>
                <a:path w="58737" h="487363">
                  <a:moveTo>
                    <a:pt x="0" y="0"/>
                  </a:moveTo>
                  <a:lnTo>
                    <a:pt x="58737" y="0"/>
                  </a:lnTo>
                  <a:lnTo>
                    <a:pt x="58737" y="487363"/>
                  </a:lnTo>
                  <a:lnTo>
                    <a:pt x="0" y="487363"/>
                  </a:lnTo>
                  <a:close/>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noAutofit/>
            </a:bodyPr>
            <a:lstStyle/>
            <a:p>
              <a:endParaRPr lang="en-GB"/>
            </a:p>
          </p:txBody>
        </p:sp>
        <p:sp>
          <p:nvSpPr>
            <p:cNvPr id="33" name="iṣḷiďê">
              <a:extLst>
                <a:ext uri="{FF2B5EF4-FFF2-40B4-BE49-F238E27FC236}">
                  <a16:creationId xmlns:a16="http://schemas.microsoft.com/office/drawing/2014/main" xmlns="" id="{E57405FD-3F3F-48FD-8D7A-BBEA260115B2}"/>
                </a:ext>
              </a:extLst>
            </p:cNvPr>
            <p:cNvSpPr/>
            <p:nvPr/>
          </p:nvSpPr>
          <p:spPr bwMode="auto">
            <a:xfrm>
              <a:off x="10046118" y="1666172"/>
              <a:ext cx="487362" cy="60325"/>
            </a:xfrm>
            <a:custGeom>
              <a:avLst/>
              <a:gdLst>
                <a:gd name="connsiteX0" fmla="*/ 0 w 487362"/>
                <a:gd name="connsiteY0" fmla="*/ 0 h 60325"/>
                <a:gd name="connsiteX1" fmla="*/ 487362 w 487362"/>
                <a:gd name="connsiteY1" fmla="*/ 0 h 60325"/>
                <a:gd name="connsiteX2" fmla="*/ 487362 w 487362"/>
                <a:gd name="connsiteY2" fmla="*/ 60325 h 60325"/>
                <a:gd name="connsiteX3" fmla="*/ 0 w 487362"/>
                <a:gd name="connsiteY3" fmla="*/ 60325 h 60325"/>
              </a:gdLst>
              <a:ahLst/>
              <a:cxnLst>
                <a:cxn ang="0">
                  <a:pos x="connsiteX0" y="connsiteY0"/>
                </a:cxn>
                <a:cxn ang="0">
                  <a:pos x="connsiteX1" y="connsiteY1"/>
                </a:cxn>
                <a:cxn ang="0">
                  <a:pos x="connsiteX2" y="connsiteY2"/>
                </a:cxn>
                <a:cxn ang="0">
                  <a:pos x="connsiteX3" y="connsiteY3"/>
                </a:cxn>
              </a:cxnLst>
              <a:rect l="l" t="t" r="r" b="b"/>
              <a:pathLst>
                <a:path w="487362" h="60325">
                  <a:moveTo>
                    <a:pt x="0" y="0"/>
                  </a:moveTo>
                  <a:lnTo>
                    <a:pt x="487362" y="0"/>
                  </a:lnTo>
                  <a:lnTo>
                    <a:pt x="487362" y="60325"/>
                  </a:lnTo>
                  <a:lnTo>
                    <a:pt x="0" y="60325"/>
                  </a:lnTo>
                  <a:close/>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noAutofit/>
            </a:bodyPr>
            <a:lstStyle/>
            <a:p>
              <a:endParaRPr lang="en-GB"/>
            </a:p>
          </p:txBody>
        </p:sp>
        <p:sp>
          <p:nvSpPr>
            <p:cNvPr id="34" name="îṥľíḍé">
              <a:extLst>
                <a:ext uri="{FF2B5EF4-FFF2-40B4-BE49-F238E27FC236}">
                  <a16:creationId xmlns:a16="http://schemas.microsoft.com/office/drawing/2014/main" xmlns="" id="{0FDB96F6-D4B9-40D7-BFB8-CA6B4E474277}"/>
                </a:ext>
              </a:extLst>
            </p:cNvPr>
            <p:cNvSpPr/>
            <p:nvPr/>
          </p:nvSpPr>
          <p:spPr bwMode="auto">
            <a:xfrm>
              <a:off x="10046119" y="1666172"/>
              <a:ext cx="735012" cy="731838"/>
            </a:xfrm>
            <a:custGeom>
              <a:avLst/>
              <a:gdLst>
                <a:gd name="T0" fmla="*/ 0 w 463"/>
                <a:gd name="T1" fmla="*/ 0 h 461"/>
                <a:gd name="T2" fmla="*/ 463 w 463"/>
                <a:gd name="T3" fmla="*/ 461 h 461"/>
                <a:gd name="T4" fmla="*/ 463 w 463"/>
                <a:gd name="T5" fmla="*/ 156 h 461"/>
                <a:gd name="T6" fmla="*/ 307 w 463"/>
                <a:gd name="T7" fmla="*/ 0 h 461"/>
                <a:gd name="T8" fmla="*/ 0 w 463"/>
                <a:gd name="T9" fmla="*/ 0 h 461"/>
              </a:gdLst>
              <a:ahLst/>
              <a:cxnLst>
                <a:cxn ang="0">
                  <a:pos x="T0" y="T1"/>
                </a:cxn>
                <a:cxn ang="0">
                  <a:pos x="T2" y="T3"/>
                </a:cxn>
                <a:cxn ang="0">
                  <a:pos x="T4" y="T5"/>
                </a:cxn>
                <a:cxn ang="0">
                  <a:pos x="T6" y="T7"/>
                </a:cxn>
                <a:cxn ang="0">
                  <a:pos x="T8" y="T9"/>
                </a:cxn>
              </a:cxnLst>
              <a:rect l="0" t="0" r="r" b="b"/>
              <a:pathLst>
                <a:path w="463" h="461">
                  <a:moveTo>
                    <a:pt x="0" y="0"/>
                  </a:moveTo>
                  <a:lnTo>
                    <a:pt x="463" y="461"/>
                  </a:lnTo>
                  <a:lnTo>
                    <a:pt x="463" y="156"/>
                  </a:lnTo>
                  <a:lnTo>
                    <a:pt x="307" y="0"/>
                  </a:ln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normAutofit/>
            </a:bodyPr>
            <a:lstStyle/>
            <a:p>
              <a:endParaRPr lang="en-GB"/>
            </a:p>
          </p:txBody>
        </p:sp>
        <p:sp>
          <p:nvSpPr>
            <p:cNvPr id="35" name="îśļîḑè">
              <a:extLst>
                <a:ext uri="{FF2B5EF4-FFF2-40B4-BE49-F238E27FC236}">
                  <a16:creationId xmlns:a16="http://schemas.microsoft.com/office/drawing/2014/main" xmlns="" id="{7BAFC111-5DF0-48B1-BC52-7F4ACA0C933F}"/>
                </a:ext>
              </a:extLst>
            </p:cNvPr>
            <p:cNvSpPr txBox="1"/>
            <p:nvPr/>
          </p:nvSpPr>
          <p:spPr>
            <a:xfrm rot="2700000">
              <a:off x="10198092" y="1778734"/>
              <a:ext cx="680256" cy="257315"/>
            </a:xfrm>
            <a:prstGeom prst="rect">
              <a:avLst/>
            </a:prstGeom>
            <a:noFill/>
            <a:ln cap="flat">
              <a:noFill/>
            </a:ln>
          </p:spPr>
          <p:txBody>
            <a:bodyPr vert="horz" wrap="square" lIns="91440" tIns="45720" rIns="91440" bIns="45720" anchor="ctr" anchorCtr="0" compatLnSpc="1">
              <a:noAutofit/>
            </a:bodyPr>
            <a:lstStyle/>
            <a:p>
              <a:pPr algn="ctr">
                <a:lnSpc>
                  <a:spcPct val="150000"/>
                </a:lnSpc>
                <a:defRPr sz="1800" b="0" i="0" u="none" strike="noStrike" kern="0" cap="none" spc="0" baseline="0">
                  <a:solidFill>
                    <a:srgbClr val="000000"/>
                  </a:solidFill>
                  <a:uFillTx/>
                </a:defRPr>
              </a:pPr>
              <a:r>
                <a:rPr lang="en-GB" sz="1000" b="0" i="0" u="none" strike="noStrike" kern="1200" cap="none" spc="0" baseline="0" dirty="0">
                  <a:solidFill>
                    <a:schemeClr val="bg1"/>
                  </a:solidFill>
                  <a:uFillTx/>
                </a:rPr>
                <a:t>V</a:t>
              </a:r>
              <a:r>
                <a:rPr lang="en-GB" sz="100" b="0" i="0" u="none" strike="noStrike" kern="1200" cap="none" spc="0" baseline="0" dirty="0">
                  <a:solidFill>
                    <a:schemeClr val="bg1"/>
                  </a:solidFill>
                  <a:uFillTx/>
                </a:rPr>
                <a:t> </a:t>
              </a:r>
              <a:r>
                <a:rPr lang="en-GB" sz="1000" b="0" i="0" u="none" strike="noStrike" kern="1200" cap="none" spc="0" baseline="0" dirty="0">
                  <a:solidFill>
                    <a:schemeClr val="bg1"/>
                  </a:solidFill>
                  <a:uFillTx/>
                </a:rPr>
                <a:t>IP</a:t>
              </a:r>
              <a:endParaRPr lang="en-US" sz="1000" b="0" i="0" u="none" strike="noStrike" kern="1200" cap="none" spc="0" baseline="0" dirty="0">
                <a:solidFill>
                  <a:schemeClr val="bg1"/>
                </a:solidFill>
                <a:uFillTx/>
              </a:endParaRPr>
            </a:p>
          </p:txBody>
        </p:sp>
      </p:grpSp>
      <p:sp>
        <p:nvSpPr>
          <p:cNvPr id="36" name="文本框 35">
            <a:extLst>
              <a:ext uri="{FF2B5EF4-FFF2-40B4-BE49-F238E27FC236}">
                <a16:creationId xmlns:a16="http://schemas.microsoft.com/office/drawing/2014/main" xmlns="" id="{A7232A6E-E2B2-422B-81B6-7DF2B2387300}"/>
              </a:ext>
            </a:extLst>
          </p:cNvPr>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1">
                    <a:lumMod val="75000"/>
                  </a:schemeClr>
                </a:solidFill>
                <a:latin typeface="+mj-ea"/>
                <a:ea typeface="+mj-ea"/>
              </a:rPr>
              <a:t>图示：数据</a:t>
            </a:r>
          </a:p>
        </p:txBody>
      </p:sp>
    </p:spTree>
    <p:custDataLst>
      <p:tags r:id="rId1"/>
    </p:custDataLst>
    <p:extLst>
      <p:ext uri="{BB962C8B-B14F-4D97-AF65-F5344CB8AC3E}">
        <p14:creationId xmlns:p14="http://schemas.microsoft.com/office/powerpoint/2010/main" val="26489471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F3454EAB-C221-4C5D-AA5F-5958F61643B3}"/>
              </a:ext>
            </a:extLst>
          </p:cNvPr>
          <p:cNvSpPr>
            <a:spLocks noGrp="1"/>
          </p:cNvSpPr>
          <p:nvPr>
            <p:ph type="body" sz="quarter" idx="10"/>
          </p:nvPr>
        </p:nvSpPr>
        <p:spPr/>
        <p:txBody>
          <a:bodyPr/>
          <a:lstStyle/>
          <a:p>
            <a:endParaRPr lang="zh-CN" altLang="en-US"/>
          </a:p>
        </p:txBody>
      </p:sp>
      <p:grpSp>
        <p:nvGrpSpPr>
          <p:cNvPr id="46" name="组合 45">
            <a:extLst>
              <a:ext uri="{FF2B5EF4-FFF2-40B4-BE49-F238E27FC236}">
                <a16:creationId xmlns:a16="http://schemas.microsoft.com/office/drawing/2014/main" xmlns="" id="{FC08A501-A05D-4CCA-B5E7-B600EE805785}"/>
              </a:ext>
            </a:extLst>
          </p:cNvPr>
          <p:cNvGrpSpPr/>
          <p:nvPr/>
        </p:nvGrpSpPr>
        <p:grpSpPr>
          <a:xfrm>
            <a:off x="4306589" y="1972176"/>
            <a:ext cx="3670032" cy="3562089"/>
            <a:chOff x="4354322" y="1762050"/>
            <a:chExt cx="3670032" cy="3562089"/>
          </a:xfrm>
        </p:grpSpPr>
        <p:sp>
          <p:nvSpPr>
            <p:cNvPr id="4" name="íṥlíḍé">
              <a:extLst>
                <a:ext uri="{FF2B5EF4-FFF2-40B4-BE49-F238E27FC236}">
                  <a16:creationId xmlns:a16="http://schemas.microsoft.com/office/drawing/2014/main" xmlns="" id="{F0C1BA7D-1167-4348-A097-9969A58FA8BA}"/>
                </a:ext>
              </a:extLst>
            </p:cNvPr>
            <p:cNvSpPr/>
            <p:nvPr/>
          </p:nvSpPr>
          <p:spPr>
            <a:xfrm rot="16200000">
              <a:off x="4945464" y="1866817"/>
              <a:ext cx="1352451" cy="1142917"/>
            </a:xfrm>
            <a:prstGeom prst="hexagon">
              <a:avLst/>
            </a:prstGeom>
            <a:solidFill>
              <a:schemeClr val="bg1">
                <a:lumMod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en-ID" sz="2000" b="1">
                <a:solidFill>
                  <a:schemeClr val="bg1"/>
                </a:solidFill>
              </a:endParaRPr>
            </a:p>
          </p:txBody>
        </p:sp>
        <p:sp>
          <p:nvSpPr>
            <p:cNvPr id="5" name="ïśļïḋé">
              <a:extLst>
                <a:ext uri="{FF2B5EF4-FFF2-40B4-BE49-F238E27FC236}">
                  <a16:creationId xmlns:a16="http://schemas.microsoft.com/office/drawing/2014/main" xmlns="" id="{F7473E55-4337-45AA-8769-5F05F47BA07E}"/>
                </a:ext>
              </a:extLst>
            </p:cNvPr>
            <p:cNvSpPr/>
            <p:nvPr/>
          </p:nvSpPr>
          <p:spPr>
            <a:xfrm rot="16200000">
              <a:off x="6132827" y="1866817"/>
              <a:ext cx="1352451" cy="1142917"/>
            </a:xfrm>
            <a:prstGeom prst="hexagon">
              <a:avLst/>
            </a:prstGeom>
            <a:solidFill>
              <a:schemeClr val="bg1">
                <a:lumMod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en-ID" sz="2000" b="1">
                <a:solidFill>
                  <a:schemeClr val="bg1"/>
                </a:solidFill>
              </a:endParaRPr>
            </a:p>
          </p:txBody>
        </p:sp>
        <p:sp>
          <p:nvSpPr>
            <p:cNvPr id="6" name="îṧḷïḑé">
              <a:extLst>
                <a:ext uri="{FF2B5EF4-FFF2-40B4-BE49-F238E27FC236}">
                  <a16:creationId xmlns:a16="http://schemas.microsoft.com/office/drawing/2014/main" xmlns="" id="{D4293B0C-1C3A-4A31-85F4-40E655EDEC34}"/>
                </a:ext>
              </a:extLst>
            </p:cNvPr>
            <p:cNvSpPr/>
            <p:nvPr/>
          </p:nvSpPr>
          <p:spPr>
            <a:xfrm rot="16200000">
              <a:off x="6748732" y="2971636"/>
              <a:ext cx="1352451" cy="1142917"/>
            </a:xfrm>
            <a:prstGeom prst="hexagon">
              <a:avLst/>
            </a:prstGeom>
            <a:solidFill>
              <a:schemeClr val="bg1">
                <a:lumMod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en-ID" sz="2000" b="1">
                <a:solidFill>
                  <a:schemeClr val="bg1"/>
                </a:solidFill>
              </a:endParaRPr>
            </a:p>
          </p:txBody>
        </p:sp>
        <p:sp>
          <p:nvSpPr>
            <p:cNvPr id="7" name="ïSḷíde">
              <a:extLst>
                <a:ext uri="{FF2B5EF4-FFF2-40B4-BE49-F238E27FC236}">
                  <a16:creationId xmlns:a16="http://schemas.microsoft.com/office/drawing/2014/main" xmlns="" id="{D1059658-F7FA-4E2E-AAB2-599058CBA70E}"/>
                </a:ext>
              </a:extLst>
            </p:cNvPr>
            <p:cNvSpPr/>
            <p:nvPr/>
          </p:nvSpPr>
          <p:spPr>
            <a:xfrm rot="5400000" flipH="1">
              <a:off x="4335908" y="2971635"/>
              <a:ext cx="1352451" cy="1142917"/>
            </a:xfrm>
            <a:prstGeom prst="hexagon">
              <a:avLst/>
            </a:prstGeom>
            <a:solidFill>
              <a:schemeClr val="bg1">
                <a:lumMod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en-ID" sz="2000" b="1">
                <a:solidFill>
                  <a:schemeClr val="bg1"/>
                </a:solidFill>
              </a:endParaRPr>
            </a:p>
          </p:txBody>
        </p:sp>
        <p:sp>
          <p:nvSpPr>
            <p:cNvPr id="8" name="íşḷíḍê">
              <a:extLst>
                <a:ext uri="{FF2B5EF4-FFF2-40B4-BE49-F238E27FC236}">
                  <a16:creationId xmlns:a16="http://schemas.microsoft.com/office/drawing/2014/main" xmlns="" id="{29C0D4B1-AF25-4D00-9D1D-C01ED31B3F4B}"/>
                </a:ext>
              </a:extLst>
            </p:cNvPr>
            <p:cNvSpPr/>
            <p:nvPr/>
          </p:nvSpPr>
          <p:spPr>
            <a:xfrm rot="5400000" flipH="1">
              <a:off x="4958163" y="4076455"/>
              <a:ext cx="1352451" cy="1142917"/>
            </a:xfrm>
            <a:prstGeom prst="hexagon">
              <a:avLst/>
            </a:prstGeom>
            <a:solidFill>
              <a:schemeClr val="bg1">
                <a:lumMod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en-ID" sz="2000" b="1">
                <a:solidFill>
                  <a:schemeClr val="bg1"/>
                </a:solidFill>
              </a:endParaRPr>
            </a:p>
          </p:txBody>
        </p:sp>
        <p:sp>
          <p:nvSpPr>
            <p:cNvPr id="9" name="ïsliḋè">
              <a:extLst>
                <a:ext uri="{FF2B5EF4-FFF2-40B4-BE49-F238E27FC236}">
                  <a16:creationId xmlns:a16="http://schemas.microsoft.com/office/drawing/2014/main" xmlns="" id="{27DE07EA-7169-4F65-A45D-17CF24B08AEC}"/>
                </a:ext>
              </a:extLst>
            </p:cNvPr>
            <p:cNvSpPr/>
            <p:nvPr/>
          </p:nvSpPr>
          <p:spPr>
            <a:xfrm rot="5400000" flipH="1">
              <a:off x="6132827" y="4076455"/>
              <a:ext cx="1352451" cy="1142917"/>
            </a:xfrm>
            <a:prstGeom prst="hexagon">
              <a:avLst/>
            </a:prstGeom>
            <a:solidFill>
              <a:schemeClr val="bg1">
                <a:lumMod val="85000"/>
              </a:schemeClr>
            </a:solidFill>
            <a:ln w="285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en-ID" sz="2000" b="1">
                <a:solidFill>
                  <a:schemeClr val="bg1"/>
                </a:solidFill>
              </a:endParaRPr>
            </a:p>
          </p:txBody>
        </p:sp>
        <p:sp>
          <p:nvSpPr>
            <p:cNvPr id="10" name="ïṡlîḑê">
              <a:extLst>
                <a:ext uri="{FF2B5EF4-FFF2-40B4-BE49-F238E27FC236}">
                  <a16:creationId xmlns:a16="http://schemas.microsoft.com/office/drawing/2014/main" xmlns="" id="{AF41A777-235C-4754-85C0-9A61D8692C95}"/>
                </a:ext>
              </a:extLst>
            </p:cNvPr>
            <p:cNvSpPr/>
            <p:nvPr/>
          </p:nvSpPr>
          <p:spPr>
            <a:xfrm>
              <a:off x="4354322" y="3150692"/>
              <a:ext cx="784803" cy="784803"/>
            </a:xfrm>
            <a:prstGeom prst="ellipse">
              <a:avLst/>
            </a:prstGeom>
            <a:solidFill>
              <a:schemeClr val="accent5"/>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iṧḻidê">
              <a:extLst>
                <a:ext uri="{FF2B5EF4-FFF2-40B4-BE49-F238E27FC236}">
                  <a16:creationId xmlns:a16="http://schemas.microsoft.com/office/drawing/2014/main" xmlns="" id="{8F5D5709-CF7F-4862-B4F8-13959020821A}"/>
                </a:ext>
              </a:extLst>
            </p:cNvPr>
            <p:cNvSpPr/>
            <p:nvPr/>
          </p:nvSpPr>
          <p:spPr>
            <a:xfrm>
              <a:off x="4579414" y="3376101"/>
              <a:ext cx="334621" cy="333986"/>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nvGrpSpPr>
            <p:cNvPr id="12" name="iSḻîďé">
              <a:extLst>
                <a:ext uri="{FF2B5EF4-FFF2-40B4-BE49-F238E27FC236}">
                  <a16:creationId xmlns:a16="http://schemas.microsoft.com/office/drawing/2014/main" xmlns="" id="{D4E7E9E1-A091-487D-8215-1638650384ED}"/>
                </a:ext>
              </a:extLst>
            </p:cNvPr>
            <p:cNvGrpSpPr/>
            <p:nvPr/>
          </p:nvGrpSpPr>
          <p:grpSpPr>
            <a:xfrm>
              <a:off x="5094995" y="4431395"/>
              <a:ext cx="784803" cy="784803"/>
              <a:chOff x="4782" y="5469"/>
              <a:chExt cx="1236" cy="1236"/>
            </a:xfrm>
          </p:grpSpPr>
          <p:sp>
            <p:nvSpPr>
              <p:cNvPr id="43" name="í$ļíḑe">
                <a:extLst>
                  <a:ext uri="{FF2B5EF4-FFF2-40B4-BE49-F238E27FC236}">
                    <a16:creationId xmlns:a16="http://schemas.microsoft.com/office/drawing/2014/main" xmlns="" id="{5123D1B9-E4CC-44CF-9101-256D4EC3C295}"/>
                  </a:ext>
                </a:extLst>
              </p:cNvPr>
              <p:cNvSpPr/>
              <p:nvPr/>
            </p:nvSpPr>
            <p:spPr>
              <a:xfrm>
                <a:off x="4782" y="5469"/>
                <a:ext cx="1236" cy="1236"/>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îşļiďé">
                <a:extLst>
                  <a:ext uri="{FF2B5EF4-FFF2-40B4-BE49-F238E27FC236}">
                    <a16:creationId xmlns:a16="http://schemas.microsoft.com/office/drawing/2014/main" xmlns="" id="{A13EBB36-02F8-423F-9C7E-4DF0581603B7}"/>
                  </a:ext>
                </a:extLst>
              </p:cNvPr>
              <p:cNvSpPr/>
              <p:nvPr/>
            </p:nvSpPr>
            <p:spPr>
              <a:xfrm>
                <a:off x="5136" y="5824"/>
                <a:ext cx="527" cy="526"/>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3" name="îśļïdé">
              <a:extLst>
                <a:ext uri="{FF2B5EF4-FFF2-40B4-BE49-F238E27FC236}">
                  <a16:creationId xmlns:a16="http://schemas.microsoft.com/office/drawing/2014/main" xmlns="" id="{C780CA39-3186-4806-A843-329FCF98CF24}"/>
                </a:ext>
              </a:extLst>
            </p:cNvPr>
            <p:cNvGrpSpPr/>
            <p:nvPr/>
          </p:nvGrpSpPr>
          <p:grpSpPr>
            <a:xfrm>
              <a:off x="5094995" y="1818561"/>
              <a:ext cx="784803" cy="784803"/>
              <a:chOff x="4782" y="5469"/>
              <a:chExt cx="1236" cy="1236"/>
            </a:xfrm>
          </p:grpSpPr>
          <p:sp>
            <p:nvSpPr>
              <p:cNvPr id="41" name="ïṣḷîde">
                <a:extLst>
                  <a:ext uri="{FF2B5EF4-FFF2-40B4-BE49-F238E27FC236}">
                    <a16:creationId xmlns:a16="http://schemas.microsoft.com/office/drawing/2014/main" xmlns="" id="{10F38888-B510-49D8-8C7A-75255F8F3D62}"/>
                  </a:ext>
                </a:extLst>
              </p:cNvPr>
              <p:cNvSpPr/>
              <p:nvPr/>
            </p:nvSpPr>
            <p:spPr>
              <a:xfrm>
                <a:off x="4782" y="5469"/>
                <a:ext cx="1236" cy="1236"/>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íṡļíḓe">
                <a:extLst>
                  <a:ext uri="{FF2B5EF4-FFF2-40B4-BE49-F238E27FC236}">
                    <a16:creationId xmlns:a16="http://schemas.microsoft.com/office/drawing/2014/main" xmlns="" id="{003E186D-6B11-401B-B60A-397E4ADEF048}"/>
                  </a:ext>
                </a:extLst>
              </p:cNvPr>
              <p:cNvSpPr/>
              <p:nvPr/>
            </p:nvSpPr>
            <p:spPr>
              <a:xfrm>
                <a:off x="5136" y="5824"/>
                <a:ext cx="527" cy="526"/>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4" name="îṩľïďê">
              <a:extLst>
                <a:ext uri="{FF2B5EF4-FFF2-40B4-BE49-F238E27FC236}">
                  <a16:creationId xmlns:a16="http://schemas.microsoft.com/office/drawing/2014/main" xmlns="" id="{38E030F6-2EA9-4ADB-B42D-DEC955547FCF}"/>
                </a:ext>
              </a:extLst>
            </p:cNvPr>
            <p:cNvGrpSpPr/>
            <p:nvPr/>
          </p:nvGrpSpPr>
          <p:grpSpPr>
            <a:xfrm>
              <a:off x="6588248" y="1792528"/>
              <a:ext cx="784803" cy="784803"/>
              <a:chOff x="4782" y="5469"/>
              <a:chExt cx="1236" cy="1236"/>
            </a:xfrm>
          </p:grpSpPr>
          <p:sp>
            <p:nvSpPr>
              <p:cNvPr id="39" name="í$ľïḋè">
                <a:extLst>
                  <a:ext uri="{FF2B5EF4-FFF2-40B4-BE49-F238E27FC236}">
                    <a16:creationId xmlns:a16="http://schemas.microsoft.com/office/drawing/2014/main" xmlns="" id="{42757F2E-CEB5-41B5-933F-CCD372D2BF73}"/>
                  </a:ext>
                </a:extLst>
              </p:cNvPr>
              <p:cNvSpPr/>
              <p:nvPr/>
            </p:nvSpPr>
            <p:spPr>
              <a:xfrm>
                <a:off x="4782" y="5469"/>
                <a:ext cx="1236" cy="1236"/>
              </a:xfrm>
              <a:prstGeom prst="ellipse">
                <a:avLst/>
              </a:prstGeom>
              <a:solidFill>
                <a:schemeClr val="accent5"/>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i$ḷïďè">
                <a:extLst>
                  <a:ext uri="{FF2B5EF4-FFF2-40B4-BE49-F238E27FC236}">
                    <a16:creationId xmlns:a16="http://schemas.microsoft.com/office/drawing/2014/main" xmlns="" id="{FA625A42-47C5-4BA2-8975-5322D02C47B1}"/>
                  </a:ext>
                </a:extLst>
              </p:cNvPr>
              <p:cNvSpPr/>
              <p:nvPr/>
            </p:nvSpPr>
            <p:spPr>
              <a:xfrm>
                <a:off x="5136" y="5824"/>
                <a:ext cx="527" cy="526"/>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5" name="işḷîḍe">
              <a:extLst>
                <a:ext uri="{FF2B5EF4-FFF2-40B4-BE49-F238E27FC236}">
                  <a16:creationId xmlns:a16="http://schemas.microsoft.com/office/drawing/2014/main" xmlns="" id="{05915784-3DF8-415D-B0B6-B55ACFE7AD88}"/>
                </a:ext>
              </a:extLst>
            </p:cNvPr>
            <p:cNvGrpSpPr/>
            <p:nvPr/>
          </p:nvGrpSpPr>
          <p:grpSpPr>
            <a:xfrm>
              <a:off x="7239551" y="3150692"/>
              <a:ext cx="784803" cy="784803"/>
              <a:chOff x="7244715" y="3166744"/>
              <a:chExt cx="784860" cy="784860"/>
            </a:xfrm>
          </p:grpSpPr>
          <p:sp>
            <p:nvSpPr>
              <p:cNvPr id="37" name="íṣļiḑè">
                <a:extLst>
                  <a:ext uri="{FF2B5EF4-FFF2-40B4-BE49-F238E27FC236}">
                    <a16:creationId xmlns:a16="http://schemas.microsoft.com/office/drawing/2014/main" xmlns="" id="{B92BB6D3-E56C-4D44-953A-9F2F33209CA4}"/>
                  </a:ext>
                </a:extLst>
              </p:cNvPr>
              <p:cNvSpPr/>
              <p:nvPr/>
            </p:nvSpPr>
            <p:spPr>
              <a:xfrm>
                <a:off x="7244715" y="3166744"/>
                <a:ext cx="784860" cy="784860"/>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îšľîḓe">
                <a:extLst>
                  <a:ext uri="{FF2B5EF4-FFF2-40B4-BE49-F238E27FC236}">
                    <a16:creationId xmlns:a16="http://schemas.microsoft.com/office/drawing/2014/main" xmlns="" id="{3C9571AC-2E9F-4D4D-869A-416C03457F86}"/>
                  </a:ext>
                </a:extLst>
              </p:cNvPr>
              <p:cNvSpPr/>
              <p:nvPr/>
            </p:nvSpPr>
            <p:spPr>
              <a:xfrm>
                <a:off x="7469823" y="3392169"/>
                <a:ext cx="334645" cy="334010"/>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6" name="îṥḻïḓè">
              <a:extLst>
                <a:ext uri="{FF2B5EF4-FFF2-40B4-BE49-F238E27FC236}">
                  <a16:creationId xmlns:a16="http://schemas.microsoft.com/office/drawing/2014/main" xmlns="" id="{6471EA23-6478-4369-9985-D139A30A346C}"/>
                </a:ext>
              </a:extLst>
            </p:cNvPr>
            <p:cNvGrpSpPr/>
            <p:nvPr/>
          </p:nvGrpSpPr>
          <p:grpSpPr>
            <a:xfrm>
              <a:off x="6588248" y="4431395"/>
              <a:ext cx="784803" cy="784803"/>
              <a:chOff x="4782" y="5469"/>
              <a:chExt cx="1236" cy="1236"/>
            </a:xfrm>
          </p:grpSpPr>
          <p:sp>
            <p:nvSpPr>
              <p:cNvPr id="35" name="ïṩḷîďê">
                <a:extLst>
                  <a:ext uri="{FF2B5EF4-FFF2-40B4-BE49-F238E27FC236}">
                    <a16:creationId xmlns:a16="http://schemas.microsoft.com/office/drawing/2014/main" xmlns="" id="{AAFDCCB9-85BF-4741-9A58-E9AF44076DC9}"/>
                  </a:ext>
                </a:extLst>
              </p:cNvPr>
              <p:cNvSpPr/>
              <p:nvPr/>
            </p:nvSpPr>
            <p:spPr>
              <a:xfrm>
                <a:off x="4782" y="5469"/>
                <a:ext cx="1236" cy="1236"/>
              </a:xfrm>
              <a:prstGeom prst="ellipse">
                <a:avLst/>
              </a:prstGeom>
              <a:solidFill>
                <a:schemeClr val="accent5"/>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íşľíḓè">
                <a:extLst>
                  <a:ext uri="{FF2B5EF4-FFF2-40B4-BE49-F238E27FC236}">
                    <a16:creationId xmlns:a16="http://schemas.microsoft.com/office/drawing/2014/main" xmlns="" id="{C325B716-D2CF-4E7F-B0EB-5988557EFB52}"/>
                  </a:ext>
                </a:extLst>
              </p:cNvPr>
              <p:cNvSpPr/>
              <p:nvPr/>
            </p:nvSpPr>
            <p:spPr>
              <a:xfrm>
                <a:off x="5136" y="5824"/>
                <a:ext cx="527" cy="526"/>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grpSp>
        <p:nvGrpSpPr>
          <p:cNvPr id="17" name="îSļïḍé">
            <a:extLst>
              <a:ext uri="{FF2B5EF4-FFF2-40B4-BE49-F238E27FC236}">
                <a16:creationId xmlns:a16="http://schemas.microsoft.com/office/drawing/2014/main" xmlns="" id="{BA11DF5C-EB69-4666-84D2-6DA1CCC701B5}"/>
              </a:ext>
            </a:extLst>
          </p:cNvPr>
          <p:cNvGrpSpPr/>
          <p:nvPr/>
        </p:nvGrpSpPr>
        <p:grpSpPr>
          <a:xfrm>
            <a:off x="8602685" y="3241705"/>
            <a:ext cx="2206464" cy="1187363"/>
            <a:chOff x="13339" y="4941"/>
            <a:chExt cx="3475" cy="1870"/>
          </a:xfrm>
        </p:grpSpPr>
        <p:sp>
          <p:nvSpPr>
            <p:cNvPr id="33" name="îŝļíďé">
              <a:extLst>
                <a:ext uri="{FF2B5EF4-FFF2-40B4-BE49-F238E27FC236}">
                  <a16:creationId xmlns:a16="http://schemas.microsoft.com/office/drawing/2014/main" xmlns="" id="{9216DFC1-F05B-4468-B4C5-10A167AD2720}"/>
                </a:ext>
              </a:extLst>
            </p:cNvPr>
            <p:cNvSpPr/>
            <p:nvPr/>
          </p:nvSpPr>
          <p:spPr>
            <a:xfrm>
              <a:off x="13381" y="4941"/>
              <a:ext cx="3175" cy="1055"/>
            </a:xfrm>
            <a:prstGeom prst="rect">
              <a:avLst/>
            </a:prstGeom>
            <a:noFill/>
            <a:ln>
              <a:noFill/>
            </a:ln>
          </p:spPr>
          <p:txBody>
            <a:bodyPr wrap="square" lIns="0" tIns="45720" rIns="0" bIns="45720" anchor="ctr">
              <a:noAutofit/>
            </a:bodyPr>
            <a:lstStyle/>
            <a:p>
              <a:r>
                <a:rPr lang="zh-CN" altLang="en-US" sz="2000" dirty="0">
                  <a:solidFill>
                    <a:schemeClr val="accent5"/>
                  </a:solidFill>
                </a:rPr>
                <a:t>此处输入小标题</a:t>
              </a:r>
            </a:p>
          </p:txBody>
        </p:sp>
        <p:sp>
          <p:nvSpPr>
            <p:cNvPr id="34" name="ïşḷîḋè">
              <a:extLst>
                <a:ext uri="{FF2B5EF4-FFF2-40B4-BE49-F238E27FC236}">
                  <a16:creationId xmlns:a16="http://schemas.microsoft.com/office/drawing/2014/main" xmlns="" id="{4462BFBA-2C52-46BF-B1CD-D913BED549DD}"/>
                </a:ext>
              </a:extLst>
            </p:cNvPr>
            <p:cNvSpPr/>
            <p:nvPr/>
          </p:nvSpPr>
          <p:spPr>
            <a:xfrm>
              <a:off x="13339" y="5814"/>
              <a:ext cx="3475" cy="997"/>
            </a:xfrm>
            <a:prstGeom prst="snip2SameRect">
              <a:avLst>
                <a:gd name="adj1" fmla="val 0"/>
                <a:gd name="adj2" fmla="val 0"/>
              </a:avLst>
            </a:prstGeom>
            <a:ln>
              <a:noFill/>
            </a:ln>
          </p:spPr>
          <p:txBody>
            <a:bodyPr wrap="square" lIns="0" tIns="45720" rIns="0" bIns="45720" anchor="t">
              <a:noAutofit/>
            </a:bodyPr>
            <a:lstStyle/>
            <a:p>
              <a:pPr lvl="0">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grpSp>
        <p:nvGrpSpPr>
          <p:cNvPr id="18" name="iṥľidè">
            <a:extLst>
              <a:ext uri="{FF2B5EF4-FFF2-40B4-BE49-F238E27FC236}">
                <a16:creationId xmlns:a16="http://schemas.microsoft.com/office/drawing/2014/main" xmlns="" id="{74E004D1-4703-4BD0-B890-AF85C91AF604}"/>
              </a:ext>
            </a:extLst>
          </p:cNvPr>
          <p:cNvGrpSpPr/>
          <p:nvPr/>
        </p:nvGrpSpPr>
        <p:grpSpPr>
          <a:xfrm>
            <a:off x="8602685" y="4579174"/>
            <a:ext cx="2206464" cy="1215936"/>
            <a:chOff x="13381" y="7230"/>
            <a:chExt cx="3475" cy="1915"/>
          </a:xfrm>
        </p:grpSpPr>
        <p:sp>
          <p:nvSpPr>
            <p:cNvPr id="31" name="îśḷiḓê">
              <a:extLst>
                <a:ext uri="{FF2B5EF4-FFF2-40B4-BE49-F238E27FC236}">
                  <a16:creationId xmlns:a16="http://schemas.microsoft.com/office/drawing/2014/main" xmlns="" id="{A764FA1E-68F0-458B-AA10-F8BA780259B0}"/>
                </a:ext>
              </a:extLst>
            </p:cNvPr>
            <p:cNvSpPr/>
            <p:nvPr/>
          </p:nvSpPr>
          <p:spPr>
            <a:xfrm>
              <a:off x="13381" y="7230"/>
              <a:ext cx="3175" cy="1055"/>
            </a:xfrm>
            <a:prstGeom prst="rect">
              <a:avLst/>
            </a:prstGeom>
            <a:noFill/>
            <a:ln>
              <a:noFill/>
            </a:ln>
          </p:spPr>
          <p:txBody>
            <a:bodyPr wrap="square" lIns="0" tIns="45720" rIns="0" bIns="45720" anchor="ctr">
              <a:noAutofit/>
            </a:bodyPr>
            <a:lstStyle/>
            <a:p>
              <a:r>
                <a:rPr lang="zh-CN" altLang="en-US" sz="2000" dirty="0">
                  <a:solidFill>
                    <a:schemeClr val="accent5"/>
                  </a:solidFill>
                </a:rPr>
                <a:t>此处输入小标题</a:t>
              </a:r>
            </a:p>
          </p:txBody>
        </p:sp>
        <p:sp>
          <p:nvSpPr>
            <p:cNvPr id="32" name="îṧľíďê">
              <a:extLst>
                <a:ext uri="{FF2B5EF4-FFF2-40B4-BE49-F238E27FC236}">
                  <a16:creationId xmlns:a16="http://schemas.microsoft.com/office/drawing/2014/main" xmlns="" id="{CB73FC6E-54BF-4D15-913A-2C056720AF90}"/>
                </a:ext>
              </a:extLst>
            </p:cNvPr>
            <p:cNvSpPr/>
            <p:nvPr/>
          </p:nvSpPr>
          <p:spPr>
            <a:xfrm>
              <a:off x="13381" y="8148"/>
              <a:ext cx="3475" cy="997"/>
            </a:xfrm>
            <a:prstGeom prst="snip2SameRect">
              <a:avLst>
                <a:gd name="adj1" fmla="val 0"/>
                <a:gd name="adj2" fmla="val 0"/>
              </a:avLst>
            </a:prstGeom>
            <a:ln>
              <a:noFill/>
            </a:ln>
          </p:spPr>
          <p:txBody>
            <a:bodyPr wrap="square" lIns="0" tIns="45720" rIns="0" bIns="45720" anchor="t">
              <a:noAutofit/>
            </a:bodyPr>
            <a:lstStyle/>
            <a:p>
              <a:pPr lvl="0">
                <a:lnSpc>
                  <a:spcPct val="120000"/>
                </a:lnSpc>
                <a:defRPr/>
              </a:pPr>
              <a:r>
                <a:rPr lang="zh-CN" altLang="en-US" dirty="0">
                  <a:solidFill>
                    <a:schemeClr val="tx1">
                      <a:lumMod val="50000"/>
                      <a:lumOff val="50000"/>
                    </a:schemeClr>
                  </a:solidFill>
                </a:rPr>
                <a:t>在此处输入内容在此处输入内容</a:t>
              </a:r>
              <a:endParaRPr lang="en-US" altLang="zh-CN" dirty="0"/>
            </a:p>
            <a:p>
              <a:pPr>
                <a:lnSpc>
                  <a:spcPct val="120000"/>
                </a:lnSpc>
              </a:pPr>
              <a:endParaRPr lang="en-US" altLang="zh-CN" dirty="0">
                <a:solidFill>
                  <a:schemeClr val="tx1">
                    <a:lumMod val="50000"/>
                    <a:lumOff val="50000"/>
                  </a:schemeClr>
                </a:solidFill>
              </a:endParaRPr>
            </a:p>
          </p:txBody>
        </p:sp>
      </p:grpSp>
      <p:grpSp>
        <p:nvGrpSpPr>
          <p:cNvPr id="19" name="ïṥḷîde">
            <a:extLst>
              <a:ext uri="{FF2B5EF4-FFF2-40B4-BE49-F238E27FC236}">
                <a16:creationId xmlns:a16="http://schemas.microsoft.com/office/drawing/2014/main" xmlns="" id="{97C6C128-AF9D-463D-BDF7-E39DA8EF7E5F}"/>
              </a:ext>
            </a:extLst>
          </p:cNvPr>
          <p:cNvGrpSpPr/>
          <p:nvPr/>
        </p:nvGrpSpPr>
        <p:grpSpPr>
          <a:xfrm>
            <a:off x="8602685" y="1972175"/>
            <a:ext cx="2206464" cy="1119423"/>
            <a:chOff x="13381" y="2691"/>
            <a:chExt cx="3475" cy="1763"/>
          </a:xfrm>
        </p:grpSpPr>
        <p:sp>
          <p:nvSpPr>
            <p:cNvPr id="29" name="îṥľiḓê">
              <a:extLst>
                <a:ext uri="{FF2B5EF4-FFF2-40B4-BE49-F238E27FC236}">
                  <a16:creationId xmlns:a16="http://schemas.microsoft.com/office/drawing/2014/main" xmlns="" id="{4E161795-A60B-4609-8789-D4A9F46A6E8E}"/>
                </a:ext>
              </a:extLst>
            </p:cNvPr>
            <p:cNvSpPr/>
            <p:nvPr/>
          </p:nvSpPr>
          <p:spPr>
            <a:xfrm>
              <a:off x="13381" y="2691"/>
              <a:ext cx="3175" cy="1055"/>
            </a:xfrm>
            <a:prstGeom prst="rect">
              <a:avLst/>
            </a:prstGeom>
            <a:noFill/>
            <a:ln>
              <a:noFill/>
            </a:ln>
          </p:spPr>
          <p:txBody>
            <a:bodyPr wrap="square" lIns="0" tIns="45720" rIns="0" bIns="45720" anchor="ctr">
              <a:noAutofit/>
            </a:bodyPr>
            <a:lstStyle/>
            <a:p>
              <a:r>
                <a:rPr lang="zh-CN" altLang="en-US" sz="2000" dirty="0">
                  <a:solidFill>
                    <a:schemeClr val="accent5"/>
                  </a:solidFill>
                </a:rPr>
                <a:t>此处输入小标题</a:t>
              </a:r>
            </a:p>
          </p:txBody>
        </p:sp>
        <p:sp>
          <p:nvSpPr>
            <p:cNvPr id="30" name="ïSḻiḍê">
              <a:extLst>
                <a:ext uri="{FF2B5EF4-FFF2-40B4-BE49-F238E27FC236}">
                  <a16:creationId xmlns:a16="http://schemas.microsoft.com/office/drawing/2014/main" xmlns="" id="{C04703DE-0C7F-47E4-807F-C46F6548CC11}"/>
                </a:ext>
              </a:extLst>
            </p:cNvPr>
            <p:cNvSpPr/>
            <p:nvPr/>
          </p:nvSpPr>
          <p:spPr>
            <a:xfrm>
              <a:off x="13381" y="3457"/>
              <a:ext cx="3475" cy="997"/>
            </a:xfrm>
            <a:prstGeom prst="snip2SameRect">
              <a:avLst>
                <a:gd name="adj1" fmla="val 0"/>
                <a:gd name="adj2" fmla="val 0"/>
              </a:avLst>
            </a:prstGeom>
            <a:ln>
              <a:noFill/>
            </a:ln>
          </p:spPr>
          <p:txBody>
            <a:bodyPr wrap="square" lIns="0" tIns="45720" rIns="0" bIns="45720" anchor="t">
              <a:noAutofit/>
            </a:bodyPr>
            <a:lstStyle/>
            <a:p>
              <a:pPr lvl="0">
                <a:lnSpc>
                  <a:spcPct val="120000"/>
                </a:lnSpc>
                <a:defRPr/>
              </a:pPr>
              <a:r>
                <a:rPr lang="zh-CN" altLang="en-US" dirty="0">
                  <a:solidFill>
                    <a:schemeClr val="tx1">
                      <a:lumMod val="50000"/>
                      <a:lumOff val="50000"/>
                    </a:schemeClr>
                  </a:solidFill>
                </a:rPr>
                <a:t>在此处输入内容在此处输入内容</a:t>
              </a:r>
              <a:endParaRPr lang="en-US" altLang="zh-CN" dirty="0"/>
            </a:p>
            <a:p>
              <a:pPr>
                <a:lnSpc>
                  <a:spcPct val="120000"/>
                </a:lnSpc>
              </a:pPr>
              <a:endParaRPr lang="en-US" altLang="zh-CN" dirty="0">
                <a:solidFill>
                  <a:schemeClr val="tx1">
                    <a:lumMod val="50000"/>
                    <a:lumOff val="50000"/>
                  </a:schemeClr>
                </a:solidFill>
              </a:endParaRPr>
            </a:p>
          </p:txBody>
        </p:sp>
      </p:grpSp>
      <p:grpSp>
        <p:nvGrpSpPr>
          <p:cNvPr id="20" name="ïṣļïḓé">
            <a:extLst>
              <a:ext uri="{FF2B5EF4-FFF2-40B4-BE49-F238E27FC236}">
                <a16:creationId xmlns:a16="http://schemas.microsoft.com/office/drawing/2014/main" xmlns="" id="{0FCB6076-8F5E-4EDB-8EA1-13E9FC7BC092}"/>
              </a:ext>
            </a:extLst>
          </p:cNvPr>
          <p:cNvGrpSpPr/>
          <p:nvPr/>
        </p:nvGrpSpPr>
        <p:grpSpPr>
          <a:xfrm>
            <a:off x="1432678" y="3230008"/>
            <a:ext cx="2209639" cy="1200062"/>
            <a:chOff x="4177" y="5095"/>
            <a:chExt cx="3480" cy="1890"/>
          </a:xfrm>
        </p:grpSpPr>
        <p:sp>
          <p:nvSpPr>
            <p:cNvPr id="27" name="îṩḻîďê">
              <a:extLst>
                <a:ext uri="{FF2B5EF4-FFF2-40B4-BE49-F238E27FC236}">
                  <a16:creationId xmlns:a16="http://schemas.microsoft.com/office/drawing/2014/main" xmlns="" id="{F4EBB6B9-A2A3-4CD2-B3A6-7ADC96154F6D}"/>
                </a:ext>
              </a:extLst>
            </p:cNvPr>
            <p:cNvSpPr/>
            <p:nvPr/>
          </p:nvSpPr>
          <p:spPr>
            <a:xfrm>
              <a:off x="4177" y="5095"/>
              <a:ext cx="3475" cy="1055"/>
            </a:xfrm>
            <a:prstGeom prst="rect">
              <a:avLst/>
            </a:prstGeom>
            <a:noFill/>
            <a:ln>
              <a:noFill/>
            </a:ln>
          </p:spPr>
          <p:txBody>
            <a:bodyPr wrap="square" lIns="0" tIns="45720" rIns="0" bIns="45720" anchor="ctr">
              <a:noAutofit/>
            </a:bodyPr>
            <a:lstStyle/>
            <a:p>
              <a:r>
                <a:rPr lang="zh-CN" altLang="en-US" sz="2000" dirty="0">
                  <a:solidFill>
                    <a:schemeClr val="accent5"/>
                  </a:solidFill>
                </a:rPr>
                <a:t>此处输入小标题</a:t>
              </a:r>
            </a:p>
          </p:txBody>
        </p:sp>
        <p:sp>
          <p:nvSpPr>
            <p:cNvPr id="28" name="íṩlídé">
              <a:extLst>
                <a:ext uri="{FF2B5EF4-FFF2-40B4-BE49-F238E27FC236}">
                  <a16:creationId xmlns:a16="http://schemas.microsoft.com/office/drawing/2014/main" xmlns="" id="{FD6419E4-7A6C-4FFF-B62F-D5B79669CFB9}"/>
                </a:ext>
              </a:extLst>
            </p:cNvPr>
            <p:cNvSpPr/>
            <p:nvPr/>
          </p:nvSpPr>
          <p:spPr>
            <a:xfrm>
              <a:off x="4182" y="5988"/>
              <a:ext cx="3475" cy="997"/>
            </a:xfrm>
            <a:prstGeom prst="snip2SameRect">
              <a:avLst>
                <a:gd name="adj1" fmla="val 0"/>
                <a:gd name="adj2" fmla="val 0"/>
              </a:avLst>
            </a:prstGeom>
            <a:ln>
              <a:noFill/>
            </a:ln>
          </p:spPr>
          <p:txBody>
            <a:bodyPr wrap="square" lIns="0" tIns="45720" rIns="0" bIns="45720" anchor="t">
              <a:noAutofit/>
            </a:bodyPr>
            <a:lstStyle/>
            <a:p>
              <a:pPr lvl="0">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grpSp>
        <p:nvGrpSpPr>
          <p:cNvPr id="21" name="îṡļîďè">
            <a:extLst>
              <a:ext uri="{FF2B5EF4-FFF2-40B4-BE49-F238E27FC236}">
                <a16:creationId xmlns:a16="http://schemas.microsoft.com/office/drawing/2014/main" xmlns="" id="{9DECF14B-069F-4973-92FF-8AB982DE44DC}"/>
              </a:ext>
            </a:extLst>
          </p:cNvPr>
          <p:cNvGrpSpPr/>
          <p:nvPr/>
        </p:nvGrpSpPr>
        <p:grpSpPr>
          <a:xfrm>
            <a:off x="1432678" y="4604255"/>
            <a:ext cx="2238212" cy="1215936"/>
            <a:chOff x="2748" y="7404"/>
            <a:chExt cx="3525" cy="1915"/>
          </a:xfrm>
        </p:grpSpPr>
        <p:sp>
          <p:nvSpPr>
            <p:cNvPr id="25" name="ïslíḑê">
              <a:extLst>
                <a:ext uri="{FF2B5EF4-FFF2-40B4-BE49-F238E27FC236}">
                  <a16:creationId xmlns:a16="http://schemas.microsoft.com/office/drawing/2014/main" xmlns="" id="{EA78FEE6-C48C-4B15-8CF9-C1A0D0D3612C}"/>
                </a:ext>
              </a:extLst>
            </p:cNvPr>
            <p:cNvSpPr/>
            <p:nvPr/>
          </p:nvSpPr>
          <p:spPr>
            <a:xfrm>
              <a:off x="2748" y="7404"/>
              <a:ext cx="3475" cy="1055"/>
            </a:xfrm>
            <a:prstGeom prst="rect">
              <a:avLst/>
            </a:prstGeom>
            <a:noFill/>
            <a:ln>
              <a:noFill/>
            </a:ln>
          </p:spPr>
          <p:txBody>
            <a:bodyPr wrap="square" lIns="0" tIns="45720" rIns="0" bIns="45720" anchor="ctr">
              <a:noAutofit/>
            </a:bodyPr>
            <a:lstStyle/>
            <a:p>
              <a:r>
                <a:rPr lang="zh-CN" altLang="en-US" sz="2000" dirty="0">
                  <a:solidFill>
                    <a:schemeClr val="accent5"/>
                  </a:solidFill>
                </a:rPr>
                <a:t>此处输入小标题</a:t>
              </a:r>
            </a:p>
          </p:txBody>
        </p:sp>
        <p:sp>
          <p:nvSpPr>
            <p:cNvPr id="26" name="iṡḷîḓè">
              <a:extLst>
                <a:ext uri="{FF2B5EF4-FFF2-40B4-BE49-F238E27FC236}">
                  <a16:creationId xmlns:a16="http://schemas.microsoft.com/office/drawing/2014/main" xmlns="" id="{785341D2-B605-44DB-821C-EFAB58CC61B0}"/>
                </a:ext>
              </a:extLst>
            </p:cNvPr>
            <p:cNvSpPr/>
            <p:nvPr/>
          </p:nvSpPr>
          <p:spPr>
            <a:xfrm>
              <a:off x="2798" y="8322"/>
              <a:ext cx="3475" cy="997"/>
            </a:xfrm>
            <a:prstGeom prst="snip2SameRect">
              <a:avLst>
                <a:gd name="adj1" fmla="val 0"/>
                <a:gd name="adj2" fmla="val 0"/>
              </a:avLst>
            </a:prstGeom>
            <a:ln>
              <a:noFill/>
            </a:ln>
          </p:spPr>
          <p:txBody>
            <a:bodyPr wrap="square" lIns="0" tIns="45720" rIns="0" bIns="45720" anchor="t">
              <a:noAutofit/>
            </a:bodyPr>
            <a:lstStyle/>
            <a:p>
              <a:pPr lvl="0">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grpSp>
        <p:nvGrpSpPr>
          <p:cNvPr id="22" name="îŝļidê">
            <a:extLst>
              <a:ext uri="{FF2B5EF4-FFF2-40B4-BE49-F238E27FC236}">
                <a16:creationId xmlns:a16="http://schemas.microsoft.com/office/drawing/2014/main" xmlns="" id="{2DCC397D-E08C-4A49-833A-F07E09B099D9}"/>
              </a:ext>
            </a:extLst>
          </p:cNvPr>
          <p:cNvGrpSpPr/>
          <p:nvPr/>
        </p:nvGrpSpPr>
        <p:grpSpPr>
          <a:xfrm>
            <a:off x="1432678" y="1916082"/>
            <a:ext cx="2206464" cy="1139741"/>
            <a:chOff x="2696" y="2868"/>
            <a:chExt cx="3475" cy="1795"/>
          </a:xfrm>
        </p:grpSpPr>
        <p:sp>
          <p:nvSpPr>
            <p:cNvPr id="23" name="íŝlïḑe">
              <a:extLst>
                <a:ext uri="{FF2B5EF4-FFF2-40B4-BE49-F238E27FC236}">
                  <a16:creationId xmlns:a16="http://schemas.microsoft.com/office/drawing/2014/main" xmlns="" id="{41E6B7E8-FAEA-4A38-B703-D43153AA63A8}"/>
                </a:ext>
              </a:extLst>
            </p:cNvPr>
            <p:cNvSpPr/>
            <p:nvPr/>
          </p:nvSpPr>
          <p:spPr>
            <a:xfrm>
              <a:off x="2696" y="2868"/>
              <a:ext cx="3175" cy="1055"/>
            </a:xfrm>
            <a:prstGeom prst="rect">
              <a:avLst/>
            </a:prstGeom>
            <a:noFill/>
            <a:ln>
              <a:noFill/>
            </a:ln>
          </p:spPr>
          <p:txBody>
            <a:bodyPr wrap="square" lIns="0" tIns="45720" rIns="0" bIns="45720" anchor="ctr">
              <a:noAutofit/>
            </a:bodyPr>
            <a:lstStyle/>
            <a:p>
              <a:r>
                <a:rPr lang="zh-CN" altLang="en-US" sz="2000" dirty="0">
                  <a:solidFill>
                    <a:schemeClr val="accent5"/>
                  </a:solidFill>
                </a:rPr>
                <a:t>此处输入小标题</a:t>
              </a:r>
            </a:p>
          </p:txBody>
        </p:sp>
        <p:sp>
          <p:nvSpPr>
            <p:cNvPr id="24" name="îṣḻïḑè">
              <a:extLst>
                <a:ext uri="{FF2B5EF4-FFF2-40B4-BE49-F238E27FC236}">
                  <a16:creationId xmlns:a16="http://schemas.microsoft.com/office/drawing/2014/main" xmlns="" id="{5C21E1B7-681B-4988-8FC9-037CD1C88A17}"/>
                </a:ext>
              </a:extLst>
            </p:cNvPr>
            <p:cNvSpPr/>
            <p:nvPr/>
          </p:nvSpPr>
          <p:spPr>
            <a:xfrm>
              <a:off x="2696" y="3666"/>
              <a:ext cx="3475" cy="997"/>
            </a:xfrm>
            <a:prstGeom prst="snip2SameRect">
              <a:avLst>
                <a:gd name="adj1" fmla="val 0"/>
                <a:gd name="adj2" fmla="val 0"/>
              </a:avLst>
            </a:prstGeom>
            <a:ln>
              <a:noFill/>
            </a:ln>
          </p:spPr>
          <p:txBody>
            <a:bodyPr wrap="square" lIns="0" tIns="45720" rIns="0" bIns="45720" anchor="t">
              <a:noAutofit/>
            </a:bodyPr>
            <a:lstStyle/>
            <a:p>
              <a:pPr lvl="0">
                <a:lnSpc>
                  <a:spcPct val="120000"/>
                </a:lnSpc>
                <a:defRPr/>
              </a:pPr>
              <a:r>
                <a:rPr lang="zh-CN" altLang="en-US" dirty="0">
                  <a:solidFill>
                    <a:schemeClr val="tx1">
                      <a:lumMod val="50000"/>
                      <a:lumOff val="50000"/>
                    </a:schemeClr>
                  </a:solidFill>
                </a:rPr>
                <a:t>在此处输入内容在此处输入内容</a:t>
              </a:r>
              <a:endParaRPr lang="en-US" altLang="zh-CN" dirty="0"/>
            </a:p>
          </p:txBody>
        </p:sp>
      </p:grpSp>
      <p:sp>
        <p:nvSpPr>
          <p:cNvPr id="45" name="文本框 44">
            <a:extLst>
              <a:ext uri="{FF2B5EF4-FFF2-40B4-BE49-F238E27FC236}">
                <a16:creationId xmlns:a16="http://schemas.microsoft.com/office/drawing/2014/main" xmlns="" id="{8EDFF602-8F9A-4C44-816E-3E8A7D352395}"/>
              </a:ext>
            </a:extLst>
          </p:cNvPr>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1">
                    <a:lumMod val="75000"/>
                  </a:schemeClr>
                </a:solidFill>
                <a:latin typeface="+mj-ea"/>
                <a:ea typeface="+mj-ea"/>
              </a:rPr>
              <a:t>图示：并列关系</a:t>
            </a:r>
          </a:p>
        </p:txBody>
      </p:sp>
    </p:spTree>
    <p:custDataLst>
      <p:tags r:id="rId1"/>
    </p:custDataLst>
    <p:extLst>
      <p:ext uri="{BB962C8B-B14F-4D97-AF65-F5344CB8AC3E}">
        <p14:creationId xmlns:p14="http://schemas.microsoft.com/office/powerpoint/2010/main" val="858645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A066E2FA-1D64-43DE-9747-ACA3B275E1DA}"/>
              </a:ext>
            </a:extLst>
          </p:cNvPr>
          <p:cNvSpPr>
            <a:spLocks noGrp="1"/>
          </p:cNvSpPr>
          <p:nvPr>
            <p:ph type="body" sz="quarter" idx="10"/>
          </p:nvPr>
        </p:nvSpPr>
        <p:spPr/>
        <p:txBody>
          <a:bodyPr/>
          <a:lstStyle/>
          <a:p>
            <a:endParaRPr lang="zh-CN" altLang="en-US"/>
          </a:p>
        </p:txBody>
      </p:sp>
      <p:sp>
        <p:nvSpPr>
          <p:cNvPr id="3" name="文本框 2">
            <a:extLst>
              <a:ext uri="{FF2B5EF4-FFF2-40B4-BE49-F238E27FC236}">
                <a16:creationId xmlns:a16="http://schemas.microsoft.com/office/drawing/2014/main" xmlns="" id="{59E9B962-2A09-47D1-96FA-6B3D0403A53B}"/>
              </a:ext>
            </a:extLst>
          </p:cNvPr>
          <p:cNvSpPr txBox="1"/>
          <p:nvPr/>
        </p:nvSpPr>
        <p:spPr>
          <a:xfrm>
            <a:off x="2712879" y="1066773"/>
            <a:ext cx="6766243" cy="646331"/>
          </a:xfrm>
          <a:prstGeom prst="rect">
            <a:avLst/>
          </a:prstGeom>
          <a:noFill/>
        </p:spPr>
        <p:txBody>
          <a:bodyPr wrap="square" rtlCol="0">
            <a:spAutoFit/>
          </a:bodyPr>
          <a:lstStyle/>
          <a:p>
            <a:pPr algn="ctr"/>
            <a:r>
              <a:rPr lang="zh-CN" altLang="en-US" sz="3600" dirty="0">
                <a:solidFill>
                  <a:schemeClr val="accent1">
                    <a:lumMod val="75000"/>
                  </a:schemeClr>
                </a:solidFill>
                <a:latin typeface="+mj-ea"/>
                <a:ea typeface="+mj-ea"/>
              </a:rPr>
              <a:t>图示：合作伙伴</a:t>
            </a:r>
          </a:p>
        </p:txBody>
      </p:sp>
      <p:grpSp>
        <p:nvGrpSpPr>
          <p:cNvPr id="96" name="组合 95">
            <a:extLst>
              <a:ext uri="{FF2B5EF4-FFF2-40B4-BE49-F238E27FC236}">
                <a16:creationId xmlns:a16="http://schemas.microsoft.com/office/drawing/2014/main" xmlns="" id="{D7211A91-87CF-4FF5-9F66-7378E7BA9687}"/>
              </a:ext>
            </a:extLst>
          </p:cNvPr>
          <p:cNvGrpSpPr/>
          <p:nvPr/>
        </p:nvGrpSpPr>
        <p:grpSpPr>
          <a:xfrm>
            <a:off x="1144231" y="2361448"/>
            <a:ext cx="9903538" cy="1253613"/>
            <a:chOff x="1144231" y="2361448"/>
            <a:chExt cx="9903538" cy="1253613"/>
          </a:xfrm>
        </p:grpSpPr>
        <p:grpSp>
          <p:nvGrpSpPr>
            <p:cNvPr id="88" name="组合 87">
              <a:extLst>
                <a:ext uri="{FF2B5EF4-FFF2-40B4-BE49-F238E27FC236}">
                  <a16:creationId xmlns:a16="http://schemas.microsoft.com/office/drawing/2014/main" xmlns="" id="{6E8A0674-F4A1-480E-B600-AFD83817781B}"/>
                </a:ext>
              </a:extLst>
            </p:cNvPr>
            <p:cNvGrpSpPr/>
            <p:nvPr/>
          </p:nvGrpSpPr>
          <p:grpSpPr>
            <a:xfrm>
              <a:off x="1144231" y="2361448"/>
              <a:ext cx="1253613" cy="1253613"/>
              <a:chOff x="1144231" y="2361448"/>
              <a:chExt cx="1253613" cy="1253613"/>
            </a:xfrm>
          </p:grpSpPr>
          <p:sp>
            <p:nvSpPr>
              <p:cNvPr id="65" name="椭圆 64">
                <a:extLst>
                  <a:ext uri="{FF2B5EF4-FFF2-40B4-BE49-F238E27FC236}">
                    <a16:creationId xmlns:a16="http://schemas.microsoft.com/office/drawing/2014/main" xmlns="" id="{BD0D0E1B-C637-4E75-AD98-FB388CA51E35}"/>
                  </a:ext>
                </a:extLst>
              </p:cNvPr>
              <p:cNvSpPr/>
              <p:nvPr/>
            </p:nvSpPr>
            <p:spPr>
              <a:xfrm>
                <a:off x="1144231" y="236144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71" name="图片 70">
                <a:extLst>
                  <a:ext uri="{FF2B5EF4-FFF2-40B4-BE49-F238E27FC236}">
                    <a16:creationId xmlns:a16="http://schemas.microsoft.com/office/drawing/2014/main" xmlns="" id="{722BA118-0089-4265-823D-C8E9BFF1366B}"/>
                  </a:ext>
                </a:extLst>
              </p:cNvPr>
              <p:cNvPicPr>
                <a:picLocks noChangeAspect="1"/>
              </p:cNvPicPr>
              <p:nvPr/>
            </p:nvPicPr>
            <p:blipFill>
              <a:blip r:embed="rId2"/>
              <a:stretch>
                <a:fillRect/>
              </a:stretch>
            </p:blipFill>
            <p:spPr>
              <a:xfrm>
                <a:off x="1317362" y="2593621"/>
                <a:ext cx="920576" cy="774259"/>
              </a:xfrm>
              <a:prstGeom prst="rect">
                <a:avLst/>
              </a:prstGeom>
            </p:spPr>
          </p:pic>
        </p:grpSp>
        <p:grpSp>
          <p:nvGrpSpPr>
            <p:cNvPr id="89" name="组合 88">
              <a:extLst>
                <a:ext uri="{FF2B5EF4-FFF2-40B4-BE49-F238E27FC236}">
                  <a16:creationId xmlns:a16="http://schemas.microsoft.com/office/drawing/2014/main" xmlns="" id="{9CEE9E4A-364E-4A3A-8627-B1718F8AE114}"/>
                </a:ext>
              </a:extLst>
            </p:cNvPr>
            <p:cNvGrpSpPr/>
            <p:nvPr/>
          </p:nvGrpSpPr>
          <p:grpSpPr>
            <a:xfrm>
              <a:off x="3306712" y="2361448"/>
              <a:ext cx="1253613" cy="1253613"/>
              <a:chOff x="3306712" y="2361448"/>
              <a:chExt cx="1253613" cy="1253613"/>
            </a:xfrm>
          </p:grpSpPr>
          <p:sp>
            <p:nvSpPr>
              <p:cNvPr id="53" name="椭圆 52">
                <a:extLst>
                  <a:ext uri="{FF2B5EF4-FFF2-40B4-BE49-F238E27FC236}">
                    <a16:creationId xmlns:a16="http://schemas.microsoft.com/office/drawing/2014/main" xmlns="" id="{568CFE61-4EE3-4D49-A48B-6B38717E8A42}"/>
                  </a:ext>
                </a:extLst>
              </p:cNvPr>
              <p:cNvSpPr/>
              <p:nvPr/>
            </p:nvSpPr>
            <p:spPr>
              <a:xfrm>
                <a:off x="3306712" y="236144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72" name="图片 71">
                <a:extLst>
                  <a:ext uri="{FF2B5EF4-FFF2-40B4-BE49-F238E27FC236}">
                    <a16:creationId xmlns:a16="http://schemas.microsoft.com/office/drawing/2014/main" xmlns="" id="{34515729-748C-4B08-B379-E72C2A72C475}"/>
                  </a:ext>
                </a:extLst>
              </p:cNvPr>
              <p:cNvPicPr>
                <a:picLocks noChangeAspect="1"/>
              </p:cNvPicPr>
              <p:nvPr/>
            </p:nvPicPr>
            <p:blipFill>
              <a:blip r:embed="rId2"/>
              <a:stretch>
                <a:fillRect/>
              </a:stretch>
            </p:blipFill>
            <p:spPr>
              <a:xfrm>
                <a:off x="3473230" y="2601124"/>
                <a:ext cx="920576" cy="774259"/>
              </a:xfrm>
              <a:prstGeom prst="rect">
                <a:avLst/>
              </a:prstGeom>
            </p:spPr>
          </p:pic>
        </p:grpSp>
        <p:grpSp>
          <p:nvGrpSpPr>
            <p:cNvPr id="90" name="组合 89">
              <a:extLst>
                <a:ext uri="{FF2B5EF4-FFF2-40B4-BE49-F238E27FC236}">
                  <a16:creationId xmlns:a16="http://schemas.microsoft.com/office/drawing/2014/main" xmlns="" id="{A548633F-1138-4BE3-8E01-862EB8851783}"/>
                </a:ext>
              </a:extLst>
            </p:cNvPr>
            <p:cNvGrpSpPr/>
            <p:nvPr/>
          </p:nvGrpSpPr>
          <p:grpSpPr>
            <a:xfrm>
              <a:off x="5469193" y="2361448"/>
              <a:ext cx="1253613" cy="1253613"/>
              <a:chOff x="5469193" y="2361448"/>
              <a:chExt cx="1253613" cy="1253613"/>
            </a:xfrm>
          </p:grpSpPr>
          <p:sp>
            <p:nvSpPr>
              <p:cNvPr id="59" name="椭圆 58">
                <a:extLst>
                  <a:ext uri="{FF2B5EF4-FFF2-40B4-BE49-F238E27FC236}">
                    <a16:creationId xmlns:a16="http://schemas.microsoft.com/office/drawing/2014/main" xmlns="" id="{6401773D-BF4D-4534-A693-AC9B0E35862C}"/>
                  </a:ext>
                </a:extLst>
              </p:cNvPr>
              <p:cNvSpPr/>
              <p:nvPr/>
            </p:nvSpPr>
            <p:spPr>
              <a:xfrm>
                <a:off x="5469193" y="236144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73" name="图片 72">
                <a:extLst>
                  <a:ext uri="{FF2B5EF4-FFF2-40B4-BE49-F238E27FC236}">
                    <a16:creationId xmlns:a16="http://schemas.microsoft.com/office/drawing/2014/main" xmlns="" id="{A5B7442B-6EDB-44DC-A0A0-F8FE4A871C54}"/>
                  </a:ext>
                </a:extLst>
              </p:cNvPr>
              <p:cNvPicPr>
                <a:picLocks noChangeAspect="1"/>
              </p:cNvPicPr>
              <p:nvPr/>
            </p:nvPicPr>
            <p:blipFill>
              <a:blip r:embed="rId2"/>
              <a:stretch>
                <a:fillRect/>
              </a:stretch>
            </p:blipFill>
            <p:spPr>
              <a:xfrm>
                <a:off x="5629098" y="2608627"/>
                <a:ext cx="920576" cy="774259"/>
              </a:xfrm>
              <a:prstGeom prst="rect">
                <a:avLst/>
              </a:prstGeom>
            </p:spPr>
          </p:pic>
        </p:grpSp>
        <p:grpSp>
          <p:nvGrpSpPr>
            <p:cNvPr id="91" name="组合 90">
              <a:extLst>
                <a:ext uri="{FF2B5EF4-FFF2-40B4-BE49-F238E27FC236}">
                  <a16:creationId xmlns:a16="http://schemas.microsoft.com/office/drawing/2014/main" xmlns="" id="{44A7ED87-5296-4DE3-BE51-21BEB6E03EBD}"/>
                </a:ext>
              </a:extLst>
            </p:cNvPr>
            <p:cNvGrpSpPr/>
            <p:nvPr/>
          </p:nvGrpSpPr>
          <p:grpSpPr>
            <a:xfrm>
              <a:off x="7631674" y="2361448"/>
              <a:ext cx="1253613" cy="1253613"/>
              <a:chOff x="7631674" y="2361448"/>
              <a:chExt cx="1253613" cy="1253613"/>
            </a:xfrm>
          </p:grpSpPr>
          <p:sp>
            <p:nvSpPr>
              <p:cNvPr id="56" name="椭圆 55">
                <a:extLst>
                  <a:ext uri="{FF2B5EF4-FFF2-40B4-BE49-F238E27FC236}">
                    <a16:creationId xmlns:a16="http://schemas.microsoft.com/office/drawing/2014/main" xmlns="" id="{F622B9FD-4C9F-4D99-9489-68E2F8B3CAA7}"/>
                  </a:ext>
                </a:extLst>
              </p:cNvPr>
              <p:cNvSpPr/>
              <p:nvPr/>
            </p:nvSpPr>
            <p:spPr>
              <a:xfrm>
                <a:off x="7631674" y="236144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74" name="图片 73">
                <a:extLst>
                  <a:ext uri="{FF2B5EF4-FFF2-40B4-BE49-F238E27FC236}">
                    <a16:creationId xmlns:a16="http://schemas.microsoft.com/office/drawing/2014/main" xmlns="" id="{D46F0A0D-A93A-4C65-B628-2446CB20DFC1}"/>
                  </a:ext>
                </a:extLst>
              </p:cNvPr>
              <p:cNvPicPr>
                <a:picLocks noChangeAspect="1"/>
              </p:cNvPicPr>
              <p:nvPr/>
            </p:nvPicPr>
            <p:blipFill>
              <a:blip r:embed="rId2"/>
              <a:stretch>
                <a:fillRect/>
              </a:stretch>
            </p:blipFill>
            <p:spPr>
              <a:xfrm>
                <a:off x="7784966" y="2616130"/>
                <a:ext cx="920576" cy="774259"/>
              </a:xfrm>
              <a:prstGeom prst="rect">
                <a:avLst/>
              </a:prstGeom>
            </p:spPr>
          </p:pic>
        </p:grpSp>
        <p:grpSp>
          <p:nvGrpSpPr>
            <p:cNvPr id="92" name="组合 91">
              <a:extLst>
                <a:ext uri="{FF2B5EF4-FFF2-40B4-BE49-F238E27FC236}">
                  <a16:creationId xmlns:a16="http://schemas.microsoft.com/office/drawing/2014/main" xmlns="" id="{075A768E-1781-4F04-A341-62375128E5E7}"/>
                </a:ext>
              </a:extLst>
            </p:cNvPr>
            <p:cNvGrpSpPr/>
            <p:nvPr/>
          </p:nvGrpSpPr>
          <p:grpSpPr>
            <a:xfrm>
              <a:off x="9794156" y="2361448"/>
              <a:ext cx="1253613" cy="1253613"/>
              <a:chOff x="9794156" y="2361448"/>
              <a:chExt cx="1253613" cy="1253613"/>
            </a:xfrm>
          </p:grpSpPr>
          <p:sp>
            <p:nvSpPr>
              <p:cNvPr id="50" name="椭圆 49">
                <a:extLst>
                  <a:ext uri="{FF2B5EF4-FFF2-40B4-BE49-F238E27FC236}">
                    <a16:creationId xmlns:a16="http://schemas.microsoft.com/office/drawing/2014/main" xmlns="" id="{72A35D88-4FED-4CBA-9C21-C397862BC3CB}"/>
                  </a:ext>
                </a:extLst>
              </p:cNvPr>
              <p:cNvSpPr/>
              <p:nvPr/>
            </p:nvSpPr>
            <p:spPr>
              <a:xfrm>
                <a:off x="9794156" y="236144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75" name="图片 74">
                <a:extLst>
                  <a:ext uri="{FF2B5EF4-FFF2-40B4-BE49-F238E27FC236}">
                    <a16:creationId xmlns:a16="http://schemas.microsoft.com/office/drawing/2014/main" xmlns="" id="{FFFB6C1E-5BA4-45B8-8717-A070833F663B}"/>
                  </a:ext>
                </a:extLst>
              </p:cNvPr>
              <p:cNvPicPr>
                <a:picLocks noChangeAspect="1"/>
              </p:cNvPicPr>
              <p:nvPr/>
            </p:nvPicPr>
            <p:blipFill>
              <a:blip r:embed="rId2"/>
              <a:stretch>
                <a:fillRect/>
              </a:stretch>
            </p:blipFill>
            <p:spPr>
              <a:xfrm>
                <a:off x="9940834" y="2623633"/>
                <a:ext cx="920576" cy="774259"/>
              </a:xfrm>
              <a:prstGeom prst="rect">
                <a:avLst/>
              </a:prstGeom>
            </p:spPr>
          </p:pic>
        </p:grpSp>
      </p:grpSp>
      <p:grpSp>
        <p:nvGrpSpPr>
          <p:cNvPr id="97" name="组合 96">
            <a:extLst>
              <a:ext uri="{FF2B5EF4-FFF2-40B4-BE49-F238E27FC236}">
                <a16:creationId xmlns:a16="http://schemas.microsoft.com/office/drawing/2014/main" xmlns="" id="{0AB68290-DC73-43C7-A4F4-6E761A114FEF}"/>
              </a:ext>
            </a:extLst>
          </p:cNvPr>
          <p:cNvGrpSpPr/>
          <p:nvPr/>
        </p:nvGrpSpPr>
        <p:grpSpPr>
          <a:xfrm>
            <a:off x="1144231" y="4369028"/>
            <a:ext cx="9903538" cy="1253613"/>
            <a:chOff x="1144231" y="4369028"/>
            <a:chExt cx="9903538" cy="1253613"/>
          </a:xfrm>
        </p:grpSpPr>
        <p:grpSp>
          <p:nvGrpSpPr>
            <p:cNvPr id="93" name="组合 92">
              <a:extLst>
                <a:ext uri="{FF2B5EF4-FFF2-40B4-BE49-F238E27FC236}">
                  <a16:creationId xmlns:a16="http://schemas.microsoft.com/office/drawing/2014/main" xmlns="" id="{18470502-5000-4E45-A61E-71E87FF26946}"/>
                </a:ext>
              </a:extLst>
            </p:cNvPr>
            <p:cNvGrpSpPr/>
            <p:nvPr/>
          </p:nvGrpSpPr>
          <p:grpSpPr>
            <a:xfrm>
              <a:off x="1144231" y="4369028"/>
              <a:ext cx="1253613" cy="1253613"/>
              <a:chOff x="1144231" y="4369028"/>
              <a:chExt cx="1253613" cy="1253613"/>
            </a:xfrm>
          </p:grpSpPr>
          <p:sp>
            <p:nvSpPr>
              <p:cNvPr id="68" name="椭圆 67">
                <a:extLst>
                  <a:ext uri="{FF2B5EF4-FFF2-40B4-BE49-F238E27FC236}">
                    <a16:creationId xmlns:a16="http://schemas.microsoft.com/office/drawing/2014/main" xmlns="" id="{D66E8327-A807-4324-AF5F-A1AC9BC3DBD5}"/>
                  </a:ext>
                </a:extLst>
              </p:cNvPr>
              <p:cNvSpPr/>
              <p:nvPr/>
            </p:nvSpPr>
            <p:spPr>
              <a:xfrm>
                <a:off x="1144231" y="436902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76" name="图片 75">
                <a:extLst>
                  <a:ext uri="{FF2B5EF4-FFF2-40B4-BE49-F238E27FC236}">
                    <a16:creationId xmlns:a16="http://schemas.microsoft.com/office/drawing/2014/main" xmlns="" id="{176AA587-7E95-473C-92F8-6776D75AC778}"/>
                  </a:ext>
                </a:extLst>
              </p:cNvPr>
              <p:cNvPicPr>
                <a:picLocks noChangeAspect="1"/>
              </p:cNvPicPr>
              <p:nvPr/>
            </p:nvPicPr>
            <p:blipFill>
              <a:blip r:embed="rId2"/>
              <a:stretch>
                <a:fillRect/>
              </a:stretch>
            </p:blipFill>
            <p:spPr>
              <a:xfrm>
                <a:off x="1310749" y="4608704"/>
                <a:ext cx="920576" cy="774259"/>
              </a:xfrm>
              <a:prstGeom prst="rect">
                <a:avLst/>
              </a:prstGeom>
            </p:spPr>
          </p:pic>
        </p:grpSp>
        <p:grpSp>
          <p:nvGrpSpPr>
            <p:cNvPr id="94" name="组合 93">
              <a:extLst>
                <a:ext uri="{FF2B5EF4-FFF2-40B4-BE49-F238E27FC236}">
                  <a16:creationId xmlns:a16="http://schemas.microsoft.com/office/drawing/2014/main" xmlns="" id="{81E1E166-7900-4C74-825E-3D1AF8BE5C24}"/>
                </a:ext>
              </a:extLst>
            </p:cNvPr>
            <p:cNvGrpSpPr/>
            <p:nvPr/>
          </p:nvGrpSpPr>
          <p:grpSpPr>
            <a:xfrm>
              <a:off x="3306712" y="4369028"/>
              <a:ext cx="1253613" cy="1253613"/>
              <a:chOff x="3306712" y="4369028"/>
              <a:chExt cx="1253613" cy="1253613"/>
            </a:xfrm>
          </p:grpSpPr>
          <p:sp>
            <p:nvSpPr>
              <p:cNvPr id="41" name="椭圆 40">
                <a:extLst>
                  <a:ext uri="{FF2B5EF4-FFF2-40B4-BE49-F238E27FC236}">
                    <a16:creationId xmlns:a16="http://schemas.microsoft.com/office/drawing/2014/main" xmlns="" id="{D0091ACF-1FF2-40EF-9C93-4AB838906599}"/>
                  </a:ext>
                </a:extLst>
              </p:cNvPr>
              <p:cNvSpPr/>
              <p:nvPr/>
            </p:nvSpPr>
            <p:spPr>
              <a:xfrm>
                <a:off x="3306712" y="436902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77" name="图片 76">
                <a:extLst>
                  <a:ext uri="{FF2B5EF4-FFF2-40B4-BE49-F238E27FC236}">
                    <a16:creationId xmlns:a16="http://schemas.microsoft.com/office/drawing/2014/main" xmlns="" id="{DA5F4FA4-DC26-4CBF-AEE1-9E856BBCA92E}"/>
                  </a:ext>
                </a:extLst>
              </p:cNvPr>
              <p:cNvPicPr>
                <a:picLocks noChangeAspect="1"/>
              </p:cNvPicPr>
              <p:nvPr/>
            </p:nvPicPr>
            <p:blipFill>
              <a:blip r:embed="rId2"/>
              <a:stretch>
                <a:fillRect/>
              </a:stretch>
            </p:blipFill>
            <p:spPr>
              <a:xfrm>
                <a:off x="3473230" y="4608703"/>
                <a:ext cx="920576" cy="774259"/>
              </a:xfrm>
              <a:prstGeom prst="rect">
                <a:avLst/>
              </a:prstGeom>
            </p:spPr>
          </p:pic>
        </p:grpSp>
        <p:grpSp>
          <p:nvGrpSpPr>
            <p:cNvPr id="95" name="组合 94">
              <a:extLst>
                <a:ext uri="{FF2B5EF4-FFF2-40B4-BE49-F238E27FC236}">
                  <a16:creationId xmlns:a16="http://schemas.microsoft.com/office/drawing/2014/main" xmlns="" id="{CE35ECDB-3A63-48F8-9CA1-A49FC7C0CFB2}"/>
                </a:ext>
              </a:extLst>
            </p:cNvPr>
            <p:cNvGrpSpPr/>
            <p:nvPr/>
          </p:nvGrpSpPr>
          <p:grpSpPr>
            <a:xfrm>
              <a:off x="5469193" y="4369028"/>
              <a:ext cx="1253613" cy="1253613"/>
              <a:chOff x="5469193" y="4369028"/>
              <a:chExt cx="1253613" cy="1253613"/>
            </a:xfrm>
          </p:grpSpPr>
          <p:sp>
            <p:nvSpPr>
              <p:cNvPr id="62" name="椭圆 61">
                <a:extLst>
                  <a:ext uri="{FF2B5EF4-FFF2-40B4-BE49-F238E27FC236}">
                    <a16:creationId xmlns:a16="http://schemas.microsoft.com/office/drawing/2014/main" xmlns="" id="{75C79511-DC51-47A1-B4A6-765726D9D9AD}"/>
                  </a:ext>
                </a:extLst>
              </p:cNvPr>
              <p:cNvSpPr/>
              <p:nvPr/>
            </p:nvSpPr>
            <p:spPr>
              <a:xfrm>
                <a:off x="5469193" y="4369028"/>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78" name="图片 77">
                <a:extLst>
                  <a:ext uri="{FF2B5EF4-FFF2-40B4-BE49-F238E27FC236}">
                    <a16:creationId xmlns:a16="http://schemas.microsoft.com/office/drawing/2014/main" xmlns="" id="{25449B4F-B9E3-4FED-8F27-952E0BEA07EF}"/>
                  </a:ext>
                </a:extLst>
              </p:cNvPr>
              <p:cNvPicPr>
                <a:picLocks noChangeAspect="1"/>
              </p:cNvPicPr>
              <p:nvPr/>
            </p:nvPicPr>
            <p:blipFill>
              <a:blip r:embed="rId2"/>
              <a:stretch>
                <a:fillRect/>
              </a:stretch>
            </p:blipFill>
            <p:spPr>
              <a:xfrm>
                <a:off x="5635711" y="4608702"/>
                <a:ext cx="920576" cy="774259"/>
              </a:xfrm>
              <a:prstGeom prst="rect">
                <a:avLst/>
              </a:prstGeom>
            </p:spPr>
          </p:pic>
        </p:grpSp>
        <p:grpSp>
          <p:nvGrpSpPr>
            <p:cNvPr id="80" name="组合 79">
              <a:extLst>
                <a:ext uri="{FF2B5EF4-FFF2-40B4-BE49-F238E27FC236}">
                  <a16:creationId xmlns:a16="http://schemas.microsoft.com/office/drawing/2014/main" xmlns="" id="{E8860C62-4865-49B7-9786-57EE03DBE693}"/>
                </a:ext>
              </a:extLst>
            </p:cNvPr>
            <p:cNvGrpSpPr/>
            <p:nvPr/>
          </p:nvGrpSpPr>
          <p:grpSpPr>
            <a:xfrm>
              <a:off x="7631674" y="4369028"/>
              <a:ext cx="1253613" cy="1253613"/>
              <a:chOff x="7631674" y="4206800"/>
              <a:chExt cx="1253613" cy="1253613"/>
            </a:xfrm>
          </p:grpSpPr>
          <p:sp>
            <p:nvSpPr>
              <p:cNvPr id="47" name="椭圆 46">
                <a:extLst>
                  <a:ext uri="{FF2B5EF4-FFF2-40B4-BE49-F238E27FC236}">
                    <a16:creationId xmlns:a16="http://schemas.microsoft.com/office/drawing/2014/main" xmlns="" id="{F88FF4D4-7FBD-487C-93C9-02E54B385819}"/>
                  </a:ext>
                </a:extLst>
              </p:cNvPr>
              <p:cNvSpPr/>
              <p:nvPr/>
            </p:nvSpPr>
            <p:spPr>
              <a:xfrm>
                <a:off x="7631674" y="4206800"/>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79" name="图片 78">
                <a:extLst>
                  <a:ext uri="{FF2B5EF4-FFF2-40B4-BE49-F238E27FC236}">
                    <a16:creationId xmlns:a16="http://schemas.microsoft.com/office/drawing/2014/main" xmlns="" id="{0CB5615E-9174-4B5A-A20A-EC1B736D664A}"/>
                  </a:ext>
                </a:extLst>
              </p:cNvPr>
              <p:cNvPicPr>
                <a:picLocks noChangeAspect="1"/>
              </p:cNvPicPr>
              <p:nvPr/>
            </p:nvPicPr>
            <p:blipFill>
              <a:blip r:embed="rId2"/>
              <a:stretch>
                <a:fillRect/>
              </a:stretch>
            </p:blipFill>
            <p:spPr>
              <a:xfrm>
                <a:off x="7798192" y="4446473"/>
                <a:ext cx="920576" cy="774259"/>
              </a:xfrm>
              <a:prstGeom prst="rect">
                <a:avLst/>
              </a:prstGeom>
            </p:spPr>
          </p:pic>
        </p:grpSp>
        <p:grpSp>
          <p:nvGrpSpPr>
            <p:cNvPr id="81" name="组合 80">
              <a:extLst>
                <a:ext uri="{FF2B5EF4-FFF2-40B4-BE49-F238E27FC236}">
                  <a16:creationId xmlns:a16="http://schemas.microsoft.com/office/drawing/2014/main" xmlns="" id="{02EBC092-4C66-4FFE-BEF4-FCAC3331E22D}"/>
                </a:ext>
              </a:extLst>
            </p:cNvPr>
            <p:cNvGrpSpPr/>
            <p:nvPr/>
          </p:nvGrpSpPr>
          <p:grpSpPr>
            <a:xfrm>
              <a:off x="9794156" y="4369028"/>
              <a:ext cx="1253613" cy="1253613"/>
              <a:chOff x="7631674" y="4206800"/>
              <a:chExt cx="1253613" cy="1253613"/>
            </a:xfrm>
          </p:grpSpPr>
          <p:sp>
            <p:nvSpPr>
              <p:cNvPr id="82" name="椭圆 46">
                <a:extLst>
                  <a:ext uri="{FF2B5EF4-FFF2-40B4-BE49-F238E27FC236}">
                    <a16:creationId xmlns:a16="http://schemas.microsoft.com/office/drawing/2014/main" xmlns="" id="{61BDADFE-AFAD-4664-8E03-4905205184B4}"/>
                  </a:ext>
                </a:extLst>
              </p:cNvPr>
              <p:cNvSpPr/>
              <p:nvPr/>
            </p:nvSpPr>
            <p:spPr>
              <a:xfrm>
                <a:off x="7631674" y="4206800"/>
                <a:ext cx="1253613" cy="1253613"/>
              </a:xfrm>
              <a:prstGeom prst="rect">
                <a:avLst/>
              </a:prstGeom>
              <a:solidFill>
                <a:schemeClr val="bg1"/>
              </a:solid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pic>
            <p:nvPicPr>
              <p:cNvPr id="83" name="图片 82">
                <a:extLst>
                  <a:ext uri="{FF2B5EF4-FFF2-40B4-BE49-F238E27FC236}">
                    <a16:creationId xmlns:a16="http://schemas.microsoft.com/office/drawing/2014/main" xmlns="" id="{B72227B1-0641-46DF-921C-98091D0DA7B8}"/>
                  </a:ext>
                </a:extLst>
              </p:cNvPr>
              <p:cNvPicPr>
                <a:picLocks noChangeAspect="1"/>
              </p:cNvPicPr>
              <p:nvPr/>
            </p:nvPicPr>
            <p:blipFill>
              <a:blip r:embed="rId2"/>
              <a:stretch>
                <a:fillRect/>
              </a:stretch>
            </p:blipFill>
            <p:spPr>
              <a:xfrm>
                <a:off x="7798192" y="4446473"/>
                <a:ext cx="920576" cy="774259"/>
              </a:xfrm>
              <a:prstGeom prst="rect">
                <a:avLst/>
              </a:prstGeom>
            </p:spPr>
          </p:pic>
        </p:grpSp>
      </p:grpSp>
    </p:spTree>
    <p:extLst>
      <p:ext uri="{BB962C8B-B14F-4D97-AF65-F5344CB8AC3E}">
        <p14:creationId xmlns:p14="http://schemas.microsoft.com/office/powerpoint/2010/main" val="18051738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B5578F2D-FBB1-47DD-B5B0-765F5F06B8E4}"/>
              </a:ext>
            </a:extLst>
          </p:cNvPr>
          <p:cNvGrpSpPr/>
          <p:nvPr/>
        </p:nvGrpSpPr>
        <p:grpSpPr>
          <a:xfrm>
            <a:off x="3129777" y="1232156"/>
            <a:ext cx="5932446" cy="830997"/>
            <a:chOff x="3129777" y="1668963"/>
            <a:chExt cx="5932446" cy="830997"/>
          </a:xfrm>
        </p:grpSpPr>
        <p:sp>
          <p:nvSpPr>
            <p:cNvPr id="3" name="文本框 2">
              <a:extLst>
                <a:ext uri="{FF2B5EF4-FFF2-40B4-BE49-F238E27FC236}">
                  <a16:creationId xmlns:a16="http://schemas.microsoft.com/office/drawing/2014/main" xmlns="" id="{0A1A055B-F699-4025-9C87-EA7A3875B19E}"/>
                </a:ext>
              </a:extLst>
            </p:cNvPr>
            <p:cNvSpPr txBox="1"/>
            <p:nvPr/>
          </p:nvSpPr>
          <p:spPr>
            <a:xfrm>
              <a:off x="5039442" y="1668963"/>
              <a:ext cx="2113116" cy="830997"/>
            </a:xfrm>
            <a:prstGeom prst="rect">
              <a:avLst/>
            </a:prstGeom>
            <a:noFill/>
          </p:spPr>
          <p:txBody>
            <a:bodyPr wrap="square" lIns="0" rIns="0" rtlCol="0">
              <a:spAutoFit/>
            </a:bodyPr>
            <a:lstStyle/>
            <a:p>
              <a:pPr algn="ctr"/>
              <a:r>
                <a:rPr lang="zh-CN" altLang="en-US" sz="4800" dirty="0">
                  <a:solidFill>
                    <a:schemeClr val="bg1">
                      <a:lumMod val="95000"/>
                    </a:schemeClr>
                  </a:solidFill>
                  <a:latin typeface="+mj-ea"/>
                  <a:ea typeface="+mj-ea"/>
                </a:rPr>
                <a:t>目 录</a:t>
              </a:r>
            </a:p>
          </p:txBody>
        </p:sp>
        <p:cxnSp>
          <p:nvCxnSpPr>
            <p:cNvPr id="5" name="直接连接符 4">
              <a:extLst>
                <a:ext uri="{FF2B5EF4-FFF2-40B4-BE49-F238E27FC236}">
                  <a16:creationId xmlns:a16="http://schemas.microsoft.com/office/drawing/2014/main" xmlns="" id="{A813902C-8989-444F-8C87-70ED9030A166}"/>
                </a:ext>
              </a:extLst>
            </p:cNvPr>
            <p:cNvCxnSpPr/>
            <p:nvPr/>
          </p:nvCxnSpPr>
          <p:spPr>
            <a:xfrm>
              <a:off x="7233423" y="2126979"/>
              <a:ext cx="182880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CE2AA114-E50B-4DD8-A812-16DB24513A57}"/>
                </a:ext>
              </a:extLst>
            </p:cNvPr>
            <p:cNvCxnSpPr/>
            <p:nvPr/>
          </p:nvCxnSpPr>
          <p:spPr>
            <a:xfrm>
              <a:off x="3129777" y="2126979"/>
              <a:ext cx="1828800"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a16="http://schemas.microsoft.com/office/drawing/2014/main" xmlns="" id="{0F99B08E-5E48-4E29-8C60-F599051417D0}"/>
              </a:ext>
            </a:extLst>
          </p:cNvPr>
          <p:cNvGrpSpPr/>
          <p:nvPr/>
        </p:nvGrpSpPr>
        <p:grpSpPr>
          <a:xfrm>
            <a:off x="1289828" y="2844078"/>
            <a:ext cx="2512596" cy="3594822"/>
            <a:chOff x="1137428" y="2921616"/>
            <a:chExt cx="2512596" cy="3594822"/>
          </a:xfrm>
        </p:grpSpPr>
        <p:sp>
          <p:nvSpPr>
            <p:cNvPr id="48" name="矩形 47">
              <a:extLst>
                <a:ext uri="{FF2B5EF4-FFF2-40B4-BE49-F238E27FC236}">
                  <a16:creationId xmlns:a16="http://schemas.microsoft.com/office/drawing/2014/main" xmlns="" id="{E7EE98AA-00D1-4CE1-B157-B6BBAFC96B36}"/>
                </a:ext>
              </a:extLst>
            </p:cNvPr>
            <p:cNvSpPr/>
            <p:nvPr/>
          </p:nvSpPr>
          <p:spPr>
            <a:xfrm>
              <a:off x="1289828" y="3074016"/>
              <a:ext cx="2360196" cy="3442422"/>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a16="http://schemas.microsoft.com/office/drawing/2014/main" xmlns="" id="{645CDB2E-F4F6-4F2C-8D56-4FED185AB9BE}"/>
                </a:ext>
              </a:extLst>
            </p:cNvPr>
            <p:cNvSpPr/>
            <p:nvPr/>
          </p:nvSpPr>
          <p:spPr>
            <a:xfrm>
              <a:off x="1137428" y="2921616"/>
              <a:ext cx="2360196" cy="3442422"/>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52B884DB-EA24-441B-B056-CC9783F7F3B9}"/>
                </a:ext>
              </a:extLst>
            </p:cNvPr>
            <p:cNvSpPr txBox="1"/>
            <p:nvPr/>
          </p:nvSpPr>
          <p:spPr>
            <a:xfrm>
              <a:off x="1668824" y="5176030"/>
              <a:ext cx="1828800" cy="1323439"/>
            </a:xfrm>
            <a:prstGeom prst="rect">
              <a:avLst/>
            </a:prstGeom>
            <a:noFill/>
          </p:spPr>
          <p:txBody>
            <a:bodyPr wrap="square" rtlCol="0">
              <a:spAutoFit/>
            </a:bodyPr>
            <a:lstStyle/>
            <a:p>
              <a:pPr algn="r"/>
              <a:r>
                <a:rPr lang="en-US" altLang="zh-CN" sz="8000" i="1" dirty="0">
                  <a:gradFill flip="none" rotWithShape="1">
                    <a:gsLst>
                      <a:gs pos="0">
                        <a:schemeClr val="accent5"/>
                      </a:gs>
                      <a:gs pos="100000">
                        <a:schemeClr val="accent5">
                          <a:alpha val="0"/>
                        </a:schemeClr>
                      </a:gs>
                    </a:gsLst>
                    <a:lin ang="5400000" scaled="1"/>
                    <a:tileRect/>
                  </a:gradFill>
                  <a:latin typeface="+mj-ea"/>
                  <a:ea typeface="+mj-ea"/>
                </a:rPr>
                <a:t>01</a:t>
              </a:r>
              <a:endParaRPr lang="zh-CN" altLang="en-US" sz="8000" i="1" dirty="0">
                <a:gradFill flip="none" rotWithShape="1">
                  <a:gsLst>
                    <a:gs pos="0">
                      <a:schemeClr val="accent5"/>
                    </a:gs>
                    <a:gs pos="100000">
                      <a:schemeClr val="accent5">
                        <a:alpha val="0"/>
                      </a:schemeClr>
                    </a:gs>
                  </a:gsLst>
                  <a:lin ang="5400000" scaled="1"/>
                  <a:tileRect/>
                </a:gradFill>
                <a:latin typeface="+mj-ea"/>
                <a:ea typeface="+mj-ea"/>
              </a:endParaRPr>
            </a:p>
          </p:txBody>
        </p:sp>
        <p:sp>
          <p:nvSpPr>
            <p:cNvPr id="30" name="文本框 29">
              <a:extLst>
                <a:ext uri="{FF2B5EF4-FFF2-40B4-BE49-F238E27FC236}">
                  <a16:creationId xmlns:a16="http://schemas.microsoft.com/office/drawing/2014/main" xmlns="" id="{922AE835-BBD8-45C6-9EDC-F111832A2EE8}"/>
                </a:ext>
              </a:extLst>
            </p:cNvPr>
            <p:cNvSpPr txBox="1"/>
            <p:nvPr/>
          </p:nvSpPr>
          <p:spPr>
            <a:xfrm>
              <a:off x="1244115" y="3657600"/>
              <a:ext cx="2128917" cy="1385700"/>
            </a:xfrm>
            <a:prstGeom prst="rect">
              <a:avLst/>
            </a:prstGeom>
            <a:noFill/>
          </p:spPr>
          <p:txBody>
            <a:bodyPr wrap="square" rtlCol="0">
              <a:spAutoFit/>
            </a:bodyPr>
            <a:lstStyle/>
            <a:p>
              <a:pPr algn="ctr">
                <a:lnSpc>
                  <a:spcPct val="120000"/>
                </a:lnSpc>
              </a:pPr>
              <a:r>
                <a:rPr lang="zh-CN" altLang="en-US" sz="3600" dirty="0">
                  <a:solidFill>
                    <a:schemeClr val="accent1">
                      <a:lumMod val="75000"/>
                    </a:schemeClr>
                  </a:solidFill>
                  <a:latin typeface="+mj-ea"/>
                  <a:ea typeface="+mj-ea"/>
                </a:rPr>
                <a:t>年度工作概述</a:t>
              </a:r>
            </a:p>
          </p:txBody>
        </p:sp>
      </p:grpSp>
      <p:grpSp>
        <p:nvGrpSpPr>
          <p:cNvPr id="54" name="组合 53">
            <a:extLst>
              <a:ext uri="{FF2B5EF4-FFF2-40B4-BE49-F238E27FC236}">
                <a16:creationId xmlns:a16="http://schemas.microsoft.com/office/drawing/2014/main" xmlns="" id="{792E4E5C-6EF3-4748-B5C0-FA474EFBEA78}"/>
              </a:ext>
            </a:extLst>
          </p:cNvPr>
          <p:cNvGrpSpPr/>
          <p:nvPr/>
        </p:nvGrpSpPr>
        <p:grpSpPr>
          <a:xfrm>
            <a:off x="4839702" y="2844078"/>
            <a:ext cx="2512596" cy="3594822"/>
            <a:chOff x="1137428" y="2921616"/>
            <a:chExt cx="2512596" cy="3594822"/>
          </a:xfrm>
        </p:grpSpPr>
        <p:sp>
          <p:nvSpPr>
            <p:cNvPr id="55" name="矩形 54">
              <a:extLst>
                <a:ext uri="{FF2B5EF4-FFF2-40B4-BE49-F238E27FC236}">
                  <a16:creationId xmlns:a16="http://schemas.microsoft.com/office/drawing/2014/main" xmlns="" id="{C2DD90E8-DA73-483E-BB77-E780EEA43B6A}"/>
                </a:ext>
              </a:extLst>
            </p:cNvPr>
            <p:cNvSpPr/>
            <p:nvPr/>
          </p:nvSpPr>
          <p:spPr>
            <a:xfrm>
              <a:off x="1289828" y="3074016"/>
              <a:ext cx="2360196" cy="3442422"/>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xmlns="" id="{01519734-A1E2-4553-A167-429B5D7A5FEF}"/>
                </a:ext>
              </a:extLst>
            </p:cNvPr>
            <p:cNvSpPr/>
            <p:nvPr/>
          </p:nvSpPr>
          <p:spPr>
            <a:xfrm>
              <a:off x="1137428" y="2921616"/>
              <a:ext cx="2360196" cy="3442422"/>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xmlns="" id="{10261EE8-1AAF-4398-95C2-7CC8702C3D00}"/>
                </a:ext>
              </a:extLst>
            </p:cNvPr>
            <p:cNvSpPr txBox="1"/>
            <p:nvPr/>
          </p:nvSpPr>
          <p:spPr>
            <a:xfrm>
              <a:off x="1668824" y="5176030"/>
              <a:ext cx="1828800" cy="1323439"/>
            </a:xfrm>
            <a:prstGeom prst="rect">
              <a:avLst/>
            </a:prstGeom>
            <a:noFill/>
          </p:spPr>
          <p:txBody>
            <a:bodyPr wrap="square" rtlCol="0">
              <a:spAutoFit/>
            </a:bodyPr>
            <a:lstStyle/>
            <a:p>
              <a:pPr algn="r"/>
              <a:r>
                <a:rPr lang="en-US" altLang="zh-CN" sz="8000" i="1" dirty="0">
                  <a:gradFill flip="none" rotWithShape="1">
                    <a:gsLst>
                      <a:gs pos="0">
                        <a:schemeClr val="accent5"/>
                      </a:gs>
                      <a:gs pos="100000">
                        <a:schemeClr val="accent5">
                          <a:alpha val="0"/>
                        </a:schemeClr>
                      </a:gs>
                    </a:gsLst>
                    <a:lin ang="5400000" scaled="1"/>
                    <a:tileRect/>
                  </a:gradFill>
                  <a:latin typeface="+mj-ea"/>
                  <a:ea typeface="+mj-ea"/>
                </a:rPr>
                <a:t>02</a:t>
              </a:r>
              <a:endParaRPr lang="zh-CN" altLang="en-US" sz="8000" i="1" dirty="0">
                <a:gradFill flip="none" rotWithShape="1">
                  <a:gsLst>
                    <a:gs pos="0">
                      <a:schemeClr val="accent5"/>
                    </a:gs>
                    <a:gs pos="100000">
                      <a:schemeClr val="accent5">
                        <a:alpha val="0"/>
                      </a:schemeClr>
                    </a:gs>
                  </a:gsLst>
                  <a:lin ang="5400000" scaled="1"/>
                  <a:tileRect/>
                </a:gradFill>
                <a:latin typeface="+mj-ea"/>
                <a:ea typeface="+mj-ea"/>
              </a:endParaRPr>
            </a:p>
          </p:txBody>
        </p:sp>
        <p:sp>
          <p:nvSpPr>
            <p:cNvPr id="58" name="文本框 57">
              <a:extLst>
                <a:ext uri="{FF2B5EF4-FFF2-40B4-BE49-F238E27FC236}">
                  <a16:creationId xmlns:a16="http://schemas.microsoft.com/office/drawing/2014/main" xmlns="" id="{6697AE67-7A58-4807-8E09-010B6CB8F810}"/>
                </a:ext>
              </a:extLst>
            </p:cNvPr>
            <p:cNvSpPr txBox="1"/>
            <p:nvPr/>
          </p:nvSpPr>
          <p:spPr>
            <a:xfrm>
              <a:off x="1244115" y="3657600"/>
              <a:ext cx="2128917" cy="1385700"/>
            </a:xfrm>
            <a:prstGeom prst="rect">
              <a:avLst/>
            </a:prstGeom>
            <a:noFill/>
          </p:spPr>
          <p:txBody>
            <a:bodyPr wrap="square" rtlCol="0">
              <a:spAutoFit/>
            </a:bodyPr>
            <a:lstStyle/>
            <a:p>
              <a:pPr algn="ctr">
                <a:lnSpc>
                  <a:spcPct val="120000"/>
                </a:lnSpc>
              </a:pPr>
              <a:r>
                <a:rPr lang="zh-CN" altLang="en-US" sz="3600" dirty="0">
                  <a:solidFill>
                    <a:schemeClr val="accent1">
                      <a:lumMod val="75000"/>
                    </a:schemeClr>
                  </a:solidFill>
                  <a:latin typeface="+mj-ea"/>
                  <a:ea typeface="+mj-ea"/>
                </a:rPr>
                <a:t>工作完成情况</a:t>
              </a:r>
            </a:p>
          </p:txBody>
        </p:sp>
      </p:grpSp>
      <p:grpSp>
        <p:nvGrpSpPr>
          <p:cNvPr id="59" name="组合 58">
            <a:extLst>
              <a:ext uri="{FF2B5EF4-FFF2-40B4-BE49-F238E27FC236}">
                <a16:creationId xmlns:a16="http://schemas.microsoft.com/office/drawing/2014/main" xmlns="" id="{3A718687-E7DF-439C-9340-0C4D2CE70298}"/>
              </a:ext>
            </a:extLst>
          </p:cNvPr>
          <p:cNvGrpSpPr/>
          <p:nvPr/>
        </p:nvGrpSpPr>
        <p:grpSpPr>
          <a:xfrm>
            <a:off x="8389576" y="2844078"/>
            <a:ext cx="2512596" cy="3594822"/>
            <a:chOff x="1137428" y="2921616"/>
            <a:chExt cx="2512596" cy="3594822"/>
          </a:xfrm>
        </p:grpSpPr>
        <p:sp>
          <p:nvSpPr>
            <p:cNvPr id="60" name="矩形 59">
              <a:extLst>
                <a:ext uri="{FF2B5EF4-FFF2-40B4-BE49-F238E27FC236}">
                  <a16:creationId xmlns:a16="http://schemas.microsoft.com/office/drawing/2014/main" xmlns="" id="{4F2E891F-1EBA-4AAD-84C0-CCE3A09673E2}"/>
                </a:ext>
              </a:extLst>
            </p:cNvPr>
            <p:cNvSpPr/>
            <p:nvPr/>
          </p:nvSpPr>
          <p:spPr>
            <a:xfrm>
              <a:off x="1289828" y="3074016"/>
              <a:ext cx="2360196" cy="3442422"/>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xmlns="" id="{262A7930-78F4-49AE-99D1-E59E390A0466}"/>
                </a:ext>
              </a:extLst>
            </p:cNvPr>
            <p:cNvSpPr/>
            <p:nvPr/>
          </p:nvSpPr>
          <p:spPr>
            <a:xfrm>
              <a:off x="1137428" y="2921616"/>
              <a:ext cx="2360196" cy="3442422"/>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a:extLst>
                <a:ext uri="{FF2B5EF4-FFF2-40B4-BE49-F238E27FC236}">
                  <a16:creationId xmlns:a16="http://schemas.microsoft.com/office/drawing/2014/main" xmlns="" id="{1BF65B99-F41D-4207-900E-FF3A6D005083}"/>
                </a:ext>
              </a:extLst>
            </p:cNvPr>
            <p:cNvSpPr txBox="1"/>
            <p:nvPr/>
          </p:nvSpPr>
          <p:spPr>
            <a:xfrm>
              <a:off x="1668824" y="5176030"/>
              <a:ext cx="1828800" cy="1323439"/>
            </a:xfrm>
            <a:prstGeom prst="rect">
              <a:avLst/>
            </a:prstGeom>
            <a:noFill/>
          </p:spPr>
          <p:txBody>
            <a:bodyPr wrap="square" rtlCol="0">
              <a:spAutoFit/>
            </a:bodyPr>
            <a:lstStyle/>
            <a:p>
              <a:pPr algn="r"/>
              <a:r>
                <a:rPr lang="en-US" altLang="zh-CN" sz="8000" i="1" dirty="0">
                  <a:gradFill flip="none" rotWithShape="1">
                    <a:gsLst>
                      <a:gs pos="0">
                        <a:schemeClr val="accent5"/>
                      </a:gs>
                      <a:gs pos="100000">
                        <a:schemeClr val="accent5">
                          <a:alpha val="0"/>
                        </a:schemeClr>
                      </a:gs>
                    </a:gsLst>
                    <a:lin ang="5400000" scaled="1"/>
                    <a:tileRect/>
                  </a:gradFill>
                  <a:latin typeface="+mj-ea"/>
                  <a:ea typeface="+mj-ea"/>
                </a:rPr>
                <a:t>03</a:t>
              </a:r>
              <a:endParaRPr lang="zh-CN" altLang="en-US" sz="8000" i="1" dirty="0">
                <a:gradFill flip="none" rotWithShape="1">
                  <a:gsLst>
                    <a:gs pos="0">
                      <a:schemeClr val="accent5"/>
                    </a:gs>
                    <a:gs pos="100000">
                      <a:schemeClr val="accent5">
                        <a:alpha val="0"/>
                      </a:schemeClr>
                    </a:gs>
                  </a:gsLst>
                  <a:lin ang="5400000" scaled="1"/>
                  <a:tileRect/>
                </a:gradFill>
                <a:latin typeface="+mj-ea"/>
                <a:ea typeface="+mj-ea"/>
              </a:endParaRPr>
            </a:p>
          </p:txBody>
        </p:sp>
        <p:sp>
          <p:nvSpPr>
            <p:cNvPr id="63" name="文本框 62">
              <a:extLst>
                <a:ext uri="{FF2B5EF4-FFF2-40B4-BE49-F238E27FC236}">
                  <a16:creationId xmlns:a16="http://schemas.microsoft.com/office/drawing/2014/main" xmlns="" id="{6A067B64-7ACB-4E63-BFEC-E74EF6A6F62F}"/>
                </a:ext>
              </a:extLst>
            </p:cNvPr>
            <p:cNvSpPr txBox="1"/>
            <p:nvPr/>
          </p:nvSpPr>
          <p:spPr>
            <a:xfrm>
              <a:off x="1244115" y="3657600"/>
              <a:ext cx="2128917" cy="1385700"/>
            </a:xfrm>
            <a:prstGeom prst="rect">
              <a:avLst/>
            </a:prstGeom>
            <a:noFill/>
          </p:spPr>
          <p:txBody>
            <a:bodyPr wrap="square" rtlCol="0">
              <a:spAutoFit/>
            </a:bodyPr>
            <a:lstStyle/>
            <a:p>
              <a:pPr algn="ctr">
                <a:lnSpc>
                  <a:spcPct val="120000"/>
                </a:lnSpc>
              </a:pPr>
              <a:r>
                <a:rPr lang="zh-CN" altLang="en-US" sz="3600" dirty="0">
                  <a:solidFill>
                    <a:schemeClr val="accent1">
                      <a:lumMod val="75000"/>
                    </a:schemeClr>
                  </a:solidFill>
                  <a:latin typeface="+mj-ea"/>
                  <a:ea typeface="+mj-ea"/>
                </a:rPr>
                <a:t>项目成果展示</a:t>
              </a:r>
            </a:p>
          </p:txBody>
        </p:sp>
      </p:grpSp>
    </p:spTree>
    <p:extLst>
      <p:ext uri="{BB962C8B-B14F-4D97-AF65-F5344CB8AC3E}">
        <p14:creationId xmlns:p14="http://schemas.microsoft.com/office/powerpoint/2010/main" val="27379325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 id="{DEFA4013-F7AF-489A-A5A9-0E1A86CDF3E3}"/>
              </a:ext>
            </a:extLst>
          </p:cNvPr>
          <p:cNvSpPr txBox="1"/>
          <p:nvPr/>
        </p:nvSpPr>
        <p:spPr>
          <a:xfrm>
            <a:off x="990601" y="4162481"/>
            <a:ext cx="2644059" cy="510778"/>
          </a:xfrm>
          <a:prstGeom prst="roundRect">
            <a:avLst/>
          </a:prstGeom>
          <a:solidFill>
            <a:schemeClr val="accent5"/>
          </a:solidFill>
        </p:spPr>
        <p:txBody>
          <a:bodyPr wrap="square" lIns="0" rtlCol="0">
            <a:spAutoFit/>
          </a:bodyPr>
          <a:lstStyle/>
          <a:p>
            <a:pPr algn="ctr"/>
            <a:r>
              <a:rPr lang="zh-CN" altLang="en-US" sz="2400" dirty="0">
                <a:solidFill>
                  <a:schemeClr val="bg1"/>
                </a:solidFill>
              </a:rPr>
              <a:t>汇报人：小猴昕昕</a:t>
            </a:r>
          </a:p>
        </p:txBody>
      </p:sp>
      <p:sp>
        <p:nvSpPr>
          <p:cNvPr id="6" name="文本框 5">
            <a:extLst>
              <a:ext uri="{FF2B5EF4-FFF2-40B4-BE49-F238E27FC236}">
                <a16:creationId xmlns:a16="http://schemas.microsoft.com/office/drawing/2014/main" xmlns="" id="{EADBF404-3860-4995-A422-3FF0625F1249}"/>
              </a:ext>
            </a:extLst>
          </p:cNvPr>
          <p:cNvSpPr txBox="1"/>
          <p:nvPr/>
        </p:nvSpPr>
        <p:spPr>
          <a:xfrm>
            <a:off x="990600" y="2094181"/>
            <a:ext cx="5705168" cy="923330"/>
          </a:xfrm>
          <a:prstGeom prst="rect">
            <a:avLst/>
          </a:prstGeom>
          <a:noFill/>
        </p:spPr>
        <p:txBody>
          <a:bodyPr wrap="square" lIns="0" rtlCol="0">
            <a:spAutoFit/>
          </a:bodyPr>
          <a:lstStyle/>
          <a:p>
            <a:r>
              <a:rPr lang="zh-CN" altLang="en-US" sz="5400" dirty="0">
                <a:solidFill>
                  <a:schemeClr val="bg1"/>
                </a:solidFill>
                <a:latin typeface="+mj-ea"/>
                <a:ea typeface="+mj-ea"/>
              </a:rPr>
              <a:t>感</a:t>
            </a:r>
            <a:r>
              <a:rPr lang="zh-CN" altLang="en-US" sz="5400" dirty="0">
                <a:solidFill>
                  <a:schemeClr val="accent5"/>
                </a:solidFill>
                <a:latin typeface="+mj-ea"/>
                <a:ea typeface="+mj-ea"/>
              </a:rPr>
              <a:t>谢</a:t>
            </a:r>
            <a:r>
              <a:rPr lang="zh-CN" altLang="en-US" sz="5400" dirty="0">
                <a:solidFill>
                  <a:schemeClr val="bg1"/>
                </a:solidFill>
                <a:latin typeface="+mj-ea"/>
                <a:ea typeface="+mj-ea"/>
              </a:rPr>
              <a:t>聆听 请</a:t>
            </a:r>
            <a:r>
              <a:rPr lang="zh-CN" altLang="en-US" sz="5400" dirty="0">
                <a:solidFill>
                  <a:schemeClr val="accent5"/>
                </a:solidFill>
                <a:latin typeface="+mj-ea"/>
                <a:ea typeface="+mj-ea"/>
              </a:rPr>
              <a:t>您</a:t>
            </a:r>
            <a:r>
              <a:rPr lang="zh-CN" altLang="en-US" sz="5400" dirty="0">
                <a:solidFill>
                  <a:schemeClr val="bg1"/>
                </a:solidFill>
                <a:latin typeface="+mj-ea"/>
                <a:ea typeface="+mj-ea"/>
              </a:rPr>
              <a:t>指导</a:t>
            </a:r>
          </a:p>
        </p:txBody>
      </p:sp>
      <p:sp>
        <p:nvSpPr>
          <p:cNvPr id="7" name="文本框 6">
            <a:extLst>
              <a:ext uri="{FF2B5EF4-FFF2-40B4-BE49-F238E27FC236}">
                <a16:creationId xmlns:a16="http://schemas.microsoft.com/office/drawing/2014/main" xmlns="" id="{1101F2F9-C51C-4002-A358-AC10CEBC6BB3}"/>
              </a:ext>
            </a:extLst>
          </p:cNvPr>
          <p:cNvSpPr txBox="1"/>
          <p:nvPr/>
        </p:nvSpPr>
        <p:spPr>
          <a:xfrm>
            <a:off x="990599" y="2902344"/>
            <a:ext cx="5705169" cy="523220"/>
          </a:xfrm>
          <a:prstGeom prst="rect">
            <a:avLst/>
          </a:prstGeom>
          <a:noFill/>
        </p:spPr>
        <p:txBody>
          <a:bodyPr wrap="square" lIns="0" rtlCol="0">
            <a:spAutoFit/>
          </a:bodyPr>
          <a:lstStyle/>
          <a:p>
            <a:pPr algn="dist"/>
            <a:r>
              <a:rPr lang="en-US" altLang="zh-CN" sz="2800" dirty="0">
                <a:solidFill>
                  <a:schemeClr val="accent6">
                    <a:alpha val="42000"/>
                  </a:schemeClr>
                </a:solidFill>
              </a:rPr>
              <a:t>THANKS FOR YOUR LISTENING</a:t>
            </a:r>
            <a:endParaRPr lang="zh-CN" altLang="en-US" sz="2800" dirty="0">
              <a:solidFill>
                <a:schemeClr val="accent6">
                  <a:alpha val="42000"/>
                </a:schemeClr>
              </a:solidFill>
            </a:endParaRPr>
          </a:p>
        </p:txBody>
      </p:sp>
      <p:sp>
        <p:nvSpPr>
          <p:cNvPr id="9" name="图片占位符 8">
            <a:extLst>
              <a:ext uri="{FF2B5EF4-FFF2-40B4-BE49-F238E27FC236}">
                <a16:creationId xmlns:a16="http://schemas.microsoft.com/office/drawing/2014/main" xmlns="" id="{C4DC8C9D-50B5-486F-8174-EA311FA744D2}"/>
              </a:ext>
            </a:extLst>
          </p:cNvPr>
          <p:cNvSpPr>
            <a:spLocks noGrp="1"/>
          </p:cNvSpPr>
          <p:nvPr>
            <p:ph type="pic" sz="quarter" idx="11"/>
          </p:nvPr>
        </p:nvSpPr>
        <p:spPr/>
      </p:sp>
    </p:spTree>
    <p:extLst>
      <p:ext uri="{BB962C8B-B14F-4D97-AF65-F5344CB8AC3E}">
        <p14:creationId xmlns:p14="http://schemas.microsoft.com/office/powerpoint/2010/main" val="27969726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a16="http://schemas.microsoft.com/office/drawing/2014/main" xmlns="" id="{B88F96D6-0EFF-4EBA-B299-92DF46049372}"/>
              </a:ext>
            </a:extLst>
          </p:cNvPr>
          <p:cNvSpPr/>
          <p:nvPr/>
        </p:nvSpPr>
        <p:spPr>
          <a:xfrm>
            <a:off x="5117690" y="2450690"/>
            <a:ext cx="1956620" cy="1956620"/>
          </a:xfrm>
          <a:prstGeom prst="ellipse">
            <a:avLst/>
          </a:prstGeom>
          <a:blipFill>
            <a:blip r:embed="rId2"/>
            <a:stretch>
              <a:fillRect l="3" t="-10142" r="-23796" b="-77"/>
            </a:stretch>
          </a:blipFill>
          <a:ln>
            <a:noFill/>
          </a:ln>
          <a:effectLst>
            <a:outerShdw blurRad="165100" sx="107000" sy="107000" algn="ctr" rotWithShape="0">
              <a:srgbClr val="94D4BC">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等线" panose="020F0502020204030204"/>
              <a:ea typeface="等线" panose="02010600030101010101" pitchFamily="2" charset="-122"/>
            </a:endParaRPr>
          </a:p>
        </p:txBody>
      </p:sp>
      <p:sp>
        <p:nvSpPr>
          <p:cNvPr id="6" name="îṣļîḍé">
            <a:extLst>
              <a:ext uri="{FF2B5EF4-FFF2-40B4-BE49-F238E27FC236}">
                <a16:creationId xmlns:a16="http://schemas.microsoft.com/office/drawing/2014/main" xmlns="" id="{F023CDBE-E037-4F7A-A1A6-1B4156EB007B}"/>
              </a:ext>
            </a:extLst>
          </p:cNvPr>
          <p:cNvSpPr/>
          <p:nvPr/>
        </p:nvSpPr>
        <p:spPr>
          <a:xfrm>
            <a:off x="4295812" y="4806914"/>
            <a:ext cx="3527351" cy="676237"/>
          </a:xfrm>
          <a:prstGeom prst="rect">
            <a:avLst/>
          </a:prstGeom>
          <a:noFill/>
          <a:ln>
            <a:noFill/>
          </a:ln>
        </p:spPr>
        <p:txBody>
          <a:bodyPr wrap="square" lIns="91440" tIns="45720" rIns="91440" bIns="45720" anchor="t">
            <a:normAutofit/>
          </a:bodyPr>
          <a:lstStyle/>
          <a:p>
            <a:pPr lvl="0" algn="dist" fontAlgn="base">
              <a:spcBef>
                <a:spcPct val="0"/>
              </a:spcBef>
              <a:spcAft>
                <a:spcPct val="0"/>
              </a:spcAft>
              <a:tabLst>
                <a:tab pos="227965" algn="l"/>
              </a:tabLst>
              <a:defRPr/>
            </a:pPr>
            <a:r>
              <a:rPr lang="zh-CN" altLang="en-US" dirty="0">
                <a:solidFill>
                  <a:schemeClr val="accent1">
                    <a:lumMod val="75000"/>
                  </a:schemeClr>
                </a:solidFill>
                <a:latin typeface="+mn-ea"/>
              </a:rPr>
              <a:t>制作：小猴昕昕  指导：伟崇</a:t>
            </a:r>
            <a:endParaRPr lang="en-US" altLang="zh-CN" dirty="0">
              <a:solidFill>
                <a:schemeClr val="accent1">
                  <a:lumMod val="75000"/>
                </a:schemeClr>
              </a:solidFill>
              <a:latin typeface="+mn-ea"/>
            </a:endParaRPr>
          </a:p>
        </p:txBody>
      </p:sp>
      <p:sp>
        <p:nvSpPr>
          <p:cNvPr id="28" name="îṣļîḍé">
            <a:extLst>
              <a:ext uri="{FF2B5EF4-FFF2-40B4-BE49-F238E27FC236}">
                <a16:creationId xmlns:a16="http://schemas.microsoft.com/office/drawing/2014/main" xmlns="" id="{59F68F91-68A8-4CEF-9C83-8465211CD315}"/>
              </a:ext>
            </a:extLst>
          </p:cNvPr>
          <p:cNvSpPr/>
          <p:nvPr/>
        </p:nvSpPr>
        <p:spPr>
          <a:xfrm>
            <a:off x="4295812" y="5188283"/>
            <a:ext cx="3527351" cy="676237"/>
          </a:xfrm>
          <a:prstGeom prst="rect">
            <a:avLst/>
          </a:prstGeom>
          <a:noFill/>
          <a:ln>
            <a:noFill/>
          </a:ln>
        </p:spPr>
        <p:txBody>
          <a:bodyPr wrap="square" lIns="91440" tIns="45720" rIns="91440" bIns="45720" anchor="t">
            <a:normAutofit/>
          </a:bodyPr>
          <a:lstStyle/>
          <a:p>
            <a:pPr lvl="0" algn="dist" fontAlgn="base">
              <a:spcBef>
                <a:spcPct val="0"/>
              </a:spcBef>
              <a:spcAft>
                <a:spcPct val="0"/>
              </a:spcAft>
              <a:tabLst>
                <a:tab pos="227965" algn="l"/>
              </a:tabLst>
              <a:defRPr/>
            </a:pPr>
            <a:r>
              <a:rPr lang="en-US" altLang="zh-CN" sz="1600" dirty="0">
                <a:solidFill>
                  <a:schemeClr val="tx1">
                    <a:lumMod val="50000"/>
                    <a:lumOff val="50000"/>
                  </a:schemeClr>
                </a:solidFill>
              </a:rPr>
              <a:t>Email</a:t>
            </a:r>
            <a:r>
              <a:rPr lang="zh-CN" altLang="en-US" sz="1600" dirty="0">
                <a:solidFill>
                  <a:schemeClr val="tx1">
                    <a:lumMod val="50000"/>
                    <a:lumOff val="50000"/>
                  </a:schemeClr>
                </a:solidFill>
              </a:rPr>
              <a:t>：</a:t>
            </a:r>
            <a:r>
              <a:rPr lang="en-US" altLang="zh-CN" sz="1600" dirty="0">
                <a:solidFill>
                  <a:schemeClr val="tx1">
                    <a:lumMod val="50000"/>
                    <a:lumOff val="50000"/>
                  </a:schemeClr>
                </a:solidFill>
              </a:rPr>
              <a:t>vvshinesmile@163.com</a:t>
            </a:r>
          </a:p>
        </p:txBody>
      </p:sp>
      <p:pic>
        <p:nvPicPr>
          <p:cNvPr id="29" name="图片 28">
            <a:extLst>
              <a:ext uri="{FF2B5EF4-FFF2-40B4-BE49-F238E27FC236}">
                <a16:creationId xmlns:a16="http://schemas.microsoft.com/office/drawing/2014/main" xmlns="" id="{832661F7-883F-43E7-B97F-59BE2357124C}"/>
              </a:ext>
            </a:extLst>
          </p:cNvPr>
          <p:cNvPicPr>
            <a:picLocks noChangeAspect="1"/>
          </p:cNvPicPr>
          <p:nvPr/>
        </p:nvPicPr>
        <p:blipFill>
          <a:blip r:embed="rId3"/>
          <a:stretch>
            <a:fillRect/>
          </a:stretch>
        </p:blipFill>
        <p:spPr>
          <a:xfrm>
            <a:off x="4407329" y="6090391"/>
            <a:ext cx="3304318" cy="493819"/>
          </a:xfrm>
          <a:prstGeom prst="rect">
            <a:avLst/>
          </a:prstGeom>
        </p:spPr>
      </p:pic>
    </p:spTree>
    <p:extLst>
      <p:ext uri="{BB962C8B-B14F-4D97-AF65-F5344CB8AC3E}">
        <p14:creationId xmlns:p14="http://schemas.microsoft.com/office/powerpoint/2010/main" val="5601082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手机屏幕的截图&#10;&#10;描述已自动生成">
            <a:extLst>
              <a:ext uri="{FF2B5EF4-FFF2-40B4-BE49-F238E27FC236}">
                <a16:creationId xmlns:a16="http://schemas.microsoft.com/office/drawing/2014/main" xmlns="" id="{E45D73A7-90A8-4908-869E-F60F4EC431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73520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083169"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小猴昕</a:t>
            </a:r>
            <a:r>
              <a:rPr lang="zh-CN" altLang="en-US" sz="1400" b="1" spc="133" dirty="0" smtClean="0">
                <a:solidFill>
                  <a:schemeClr val="accent2"/>
                </a:solidFill>
                <a:latin typeface="微软雅黑" panose="020B0503020204020204" pitchFamily="34" charset="-122"/>
                <a:ea typeface="微软雅黑" panose="020B0503020204020204" pitchFamily="34" charset="-122"/>
              </a:rPr>
              <a:t>昕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1928735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321AB12D-E51E-4C5A-88AA-ADAEDC5B791C}"/>
              </a:ext>
            </a:extLst>
          </p:cNvPr>
          <p:cNvSpPr txBox="1"/>
          <p:nvPr/>
        </p:nvSpPr>
        <p:spPr>
          <a:xfrm>
            <a:off x="6933736" y="1232156"/>
            <a:ext cx="3925228" cy="2646878"/>
          </a:xfrm>
          <a:prstGeom prst="rect">
            <a:avLst/>
          </a:prstGeom>
          <a:noFill/>
        </p:spPr>
        <p:txBody>
          <a:bodyPr wrap="square" lIns="0" rtlCol="0">
            <a:spAutoFit/>
          </a:bodyPr>
          <a:lstStyle/>
          <a:p>
            <a:pPr algn="ctr"/>
            <a:r>
              <a:rPr lang="en-US" altLang="zh-CN" sz="16600" dirty="0">
                <a:gradFill flip="none" rotWithShape="1">
                  <a:gsLst>
                    <a:gs pos="0">
                      <a:schemeClr val="accent5"/>
                    </a:gs>
                    <a:gs pos="100000">
                      <a:schemeClr val="bg1">
                        <a:alpha val="50000"/>
                      </a:schemeClr>
                    </a:gs>
                  </a:gsLst>
                  <a:lin ang="5400000" scaled="1"/>
                  <a:tileRect/>
                </a:gradFill>
                <a:latin typeface="+mj-lt"/>
              </a:rPr>
              <a:t>01</a:t>
            </a:r>
            <a:endParaRPr lang="zh-CN" altLang="en-US" sz="16600" dirty="0">
              <a:gradFill flip="none" rotWithShape="1">
                <a:gsLst>
                  <a:gs pos="0">
                    <a:schemeClr val="accent5"/>
                  </a:gs>
                  <a:gs pos="100000">
                    <a:schemeClr val="bg1">
                      <a:alpha val="50000"/>
                    </a:schemeClr>
                  </a:gs>
                </a:gsLst>
                <a:lin ang="5400000" scaled="1"/>
                <a:tileRect/>
              </a:gradFill>
              <a:latin typeface="+mj-lt"/>
            </a:endParaRPr>
          </a:p>
        </p:txBody>
      </p:sp>
      <p:sp>
        <p:nvSpPr>
          <p:cNvPr id="2" name="文本框 1">
            <a:extLst>
              <a:ext uri="{FF2B5EF4-FFF2-40B4-BE49-F238E27FC236}">
                <a16:creationId xmlns:a16="http://schemas.microsoft.com/office/drawing/2014/main" xmlns="" id="{8CA5EBCE-6070-4750-A174-DD244ABB7321}"/>
              </a:ext>
            </a:extLst>
          </p:cNvPr>
          <p:cNvSpPr txBox="1"/>
          <p:nvPr/>
        </p:nvSpPr>
        <p:spPr>
          <a:xfrm>
            <a:off x="6096000" y="2734270"/>
            <a:ext cx="5600700" cy="923330"/>
          </a:xfrm>
          <a:prstGeom prst="rect">
            <a:avLst/>
          </a:prstGeom>
          <a:noFill/>
        </p:spPr>
        <p:txBody>
          <a:bodyPr wrap="square" lIns="0" rtlCol="0">
            <a:spAutoFit/>
          </a:bodyPr>
          <a:lstStyle/>
          <a:p>
            <a:pPr algn="ctr"/>
            <a:r>
              <a:rPr lang="zh-CN" altLang="en-US" sz="5400" dirty="0">
                <a:solidFill>
                  <a:schemeClr val="accent1">
                    <a:lumMod val="75000"/>
                  </a:schemeClr>
                </a:solidFill>
                <a:latin typeface="+mj-ea"/>
                <a:ea typeface="+mj-ea"/>
              </a:rPr>
              <a:t>年度工作概述</a:t>
            </a:r>
          </a:p>
        </p:txBody>
      </p:sp>
      <p:sp>
        <p:nvSpPr>
          <p:cNvPr id="4" name="文本框 3">
            <a:extLst>
              <a:ext uri="{FF2B5EF4-FFF2-40B4-BE49-F238E27FC236}">
                <a16:creationId xmlns:a16="http://schemas.microsoft.com/office/drawing/2014/main" xmlns="" id="{5D98BFA9-13C9-4C8F-8660-222FB5199755}"/>
              </a:ext>
            </a:extLst>
          </p:cNvPr>
          <p:cNvSpPr txBox="1"/>
          <p:nvPr/>
        </p:nvSpPr>
        <p:spPr>
          <a:xfrm>
            <a:off x="6923044" y="4162481"/>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工作计划</a:t>
            </a:r>
          </a:p>
        </p:txBody>
      </p:sp>
      <p:sp>
        <p:nvSpPr>
          <p:cNvPr id="5" name="文本框 4">
            <a:extLst>
              <a:ext uri="{FF2B5EF4-FFF2-40B4-BE49-F238E27FC236}">
                <a16:creationId xmlns:a16="http://schemas.microsoft.com/office/drawing/2014/main" xmlns="" id="{D36391F5-A643-4BB7-B94F-F0D731192343}"/>
              </a:ext>
            </a:extLst>
          </p:cNvPr>
          <p:cNvSpPr txBox="1"/>
          <p:nvPr/>
        </p:nvSpPr>
        <p:spPr>
          <a:xfrm>
            <a:off x="9130964" y="4162481"/>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工作回顾</a:t>
            </a:r>
          </a:p>
        </p:txBody>
      </p:sp>
      <p:sp>
        <p:nvSpPr>
          <p:cNvPr id="6" name="文本框 5">
            <a:extLst>
              <a:ext uri="{FF2B5EF4-FFF2-40B4-BE49-F238E27FC236}">
                <a16:creationId xmlns:a16="http://schemas.microsoft.com/office/drawing/2014/main" xmlns="" id="{7E0C0034-2F49-442B-AC6D-84DE3C9A72FC}"/>
              </a:ext>
            </a:extLst>
          </p:cNvPr>
          <p:cNvSpPr txBox="1"/>
          <p:nvPr/>
        </p:nvSpPr>
        <p:spPr>
          <a:xfrm>
            <a:off x="9130964" y="4879733"/>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去年对比</a:t>
            </a:r>
          </a:p>
        </p:txBody>
      </p:sp>
      <p:sp>
        <p:nvSpPr>
          <p:cNvPr id="7" name="文本框 6">
            <a:extLst>
              <a:ext uri="{FF2B5EF4-FFF2-40B4-BE49-F238E27FC236}">
                <a16:creationId xmlns:a16="http://schemas.microsoft.com/office/drawing/2014/main" xmlns="" id="{5A881E93-4B0E-4505-9045-076E39778688}"/>
              </a:ext>
            </a:extLst>
          </p:cNvPr>
          <p:cNvSpPr txBox="1"/>
          <p:nvPr/>
        </p:nvSpPr>
        <p:spPr>
          <a:xfrm>
            <a:off x="6923044" y="4879733"/>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完成情况</a:t>
            </a:r>
          </a:p>
        </p:txBody>
      </p:sp>
      <p:sp>
        <p:nvSpPr>
          <p:cNvPr id="11" name="图片占位符 10">
            <a:extLst>
              <a:ext uri="{FF2B5EF4-FFF2-40B4-BE49-F238E27FC236}">
                <a16:creationId xmlns:a16="http://schemas.microsoft.com/office/drawing/2014/main" xmlns="" id="{308B92C3-EC24-4D9A-8B67-C872CCE45C5A}"/>
              </a:ext>
            </a:extLst>
          </p:cNvPr>
          <p:cNvSpPr>
            <a:spLocks noGrp="1"/>
          </p:cNvSpPr>
          <p:nvPr>
            <p:ph type="pic" sz="quarter" idx="10"/>
          </p:nvPr>
        </p:nvSpPr>
        <p:spPr/>
      </p:sp>
    </p:spTree>
    <p:extLst>
      <p:ext uri="{BB962C8B-B14F-4D97-AF65-F5344CB8AC3E}">
        <p14:creationId xmlns:p14="http://schemas.microsoft.com/office/powerpoint/2010/main" val="24647438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xmlns="" id="{2037966E-352E-4C25-A1DE-4353E605CA38}"/>
              </a:ext>
            </a:extLst>
          </p:cNvPr>
          <p:cNvSpPr txBox="1"/>
          <p:nvPr/>
        </p:nvSpPr>
        <p:spPr>
          <a:xfrm>
            <a:off x="666749" y="1014361"/>
            <a:ext cx="5600700" cy="646331"/>
          </a:xfrm>
          <a:prstGeom prst="rect">
            <a:avLst/>
          </a:prstGeom>
          <a:noFill/>
        </p:spPr>
        <p:txBody>
          <a:bodyPr wrap="square" lIns="0" rtlCol="0">
            <a:spAutoFit/>
          </a:bodyPr>
          <a:lstStyle/>
          <a:p>
            <a:r>
              <a:rPr lang="zh-CN" altLang="en-US" sz="3600" dirty="0">
                <a:solidFill>
                  <a:schemeClr val="accent5"/>
                </a:solidFill>
                <a:latin typeface="+mj-ea"/>
                <a:ea typeface="+mj-ea"/>
              </a:rPr>
              <a:t>一段纯文字排版</a:t>
            </a:r>
          </a:p>
        </p:txBody>
      </p:sp>
      <p:sp>
        <p:nvSpPr>
          <p:cNvPr id="12" name="文本占位符 11">
            <a:extLst>
              <a:ext uri="{FF2B5EF4-FFF2-40B4-BE49-F238E27FC236}">
                <a16:creationId xmlns:a16="http://schemas.microsoft.com/office/drawing/2014/main" xmlns="" id="{63FC078C-C3EA-47D9-B2B1-8D81455B177D}"/>
              </a:ext>
            </a:extLst>
          </p:cNvPr>
          <p:cNvSpPr>
            <a:spLocks noGrp="1"/>
          </p:cNvSpPr>
          <p:nvPr>
            <p:ph type="body" sz="quarter" idx="10"/>
          </p:nvPr>
        </p:nvSpPr>
        <p:spPr/>
        <p:txBody>
          <a:bodyPr/>
          <a:lstStyle/>
          <a:p>
            <a:endParaRPr lang="zh-CN" altLang="en-US" dirty="0"/>
          </a:p>
        </p:txBody>
      </p:sp>
      <p:sp>
        <p:nvSpPr>
          <p:cNvPr id="22" name="quotation-marks_897">
            <a:extLst>
              <a:ext uri="{FF2B5EF4-FFF2-40B4-BE49-F238E27FC236}">
                <a16:creationId xmlns:a16="http://schemas.microsoft.com/office/drawing/2014/main" xmlns="" id="{99CB6E28-5F9F-4E72-AF45-EE7433794868}"/>
              </a:ext>
            </a:extLst>
          </p:cNvPr>
          <p:cNvSpPr>
            <a:spLocks noChangeAspect="1"/>
          </p:cNvSpPr>
          <p:nvPr/>
        </p:nvSpPr>
        <p:spPr bwMode="auto">
          <a:xfrm>
            <a:off x="666708" y="1933261"/>
            <a:ext cx="983021" cy="842197"/>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accent1">
              <a:lumMod val="75000"/>
              <a:alpha val="70000"/>
            </a:schemeClr>
          </a:solidFill>
          <a:ln>
            <a:noFill/>
          </a:ln>
        </p:spPr>
      </p:sp>
      <p:sp>
        <p:nvSpPr>
          <p:cNvPr id="24" name="quotation-marks_897">
            <a:extLst>
              <a:ext uri="{FF2B5EF4-FFF2-40B4-BE49-F238E27FC236}">
                <a16:creationId xmlns:a16="http://schemas.microsoft.com/office/drawing/2014/main" xmlns="" id="{FE7EB12F-AD39-4E73-BF23-97CEB3E4E516}"/>
              </a:ext>
            </a:extLst>
          </p:cNvPr>
          <p:cNvSpPr>
            <a:spLocks noChangeAspect="1"/>
          </p:cNvSpPr>
          <p:nvPr/>
        </p:nvSpPr>
        <p:spPr bwMode="auto">
          <a:xfrm rot="10800000">
            <a:off x="10554880" y="4873572"/>
            <a:ext cx="983021" cy="842197"/>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accent1">
              <a:lumMod val="75000"/>
              <a:alpha val="20000"/>
            </a:schemeClr>
          </a:solidFill>
          <a:ln>
            <a:noFill/>
          </a:ln>
        </p:spPr>
        <p:txBody>
          <a:bodyPr/>
          <a:lstStyle/>
          <a:p>
            <a:endParaRPr lang="zh-CN" altLang="en-US" dirty="0"/>
          </a:p>
        </p:txBody>
      </p:sp>
      <p:sp>
        <p:nvSpPr>
          <p:cNvPr id="23" name="文本框 22">
            <a:extLst>
              <a:ext uri="{FF2B5EF4-FFF2-40B4-BE49-F238E27FC236}">
                <a16:creationId xmlns:a16="http://schemas.microsoft.com/office/drawing/2014/main" xmlns="" id="{C5D51BBA-0959-4579-A043-B79079F6841B}"/>
              </a:ext>
            </a:extLst>
          </p:cNvPr>
          <p:cNvSpPr txBox="1"/>
          <p:nvPr/>
        </p:nvSpPr>
        <p:spPr>
          <a:xfrm>
            <a:off x="2012539" y="2775458"/>
            <a:ext cx="8509819" cy="1180131"/>
          </a:xfrm>
          <a:prstGeom prst="rect">
            <a:avLst/>
          </a:prstGeom>
          <a:noFill/>
        </p:spPr>
        <p:txBody>
          <a:bodyPr wrap="square" rtlCol="0">
            <a:spAutoFit/>
          </a:bodyPr>
          <a:lstStyle/>
          <a:p>
            <a:pPr>
              <a:lnSpc>
                <a:spcPct val="120000"/>
              </a:lnSpc>
              <a:spcAft>
                <a:spcPts val="1200"/>
              </a:spcAft>
            </a:pPr>
            <a:r>
              <a:rPr lang="zh-CN" altLang="en-US" sz="2000" dirty="0">
                <a:solidFill>
                  <a:schemeClr val="tx1">
                    <a:lumMod val="50000"/>
                    <a:lumOff val="50000"/>
                  </a:schemeClr>
                </a:solidFill>
              </a:rPr>
              <a:t>在此处输入内容在此处输入内容在此处输入内容在此处输入内容在此处输入内容在此处输入内容在此处输入内容在此处输入内容在此处输入内容在此处输入内容在此处输入内容在此处输入内容在此处输入内容</a:t>
            </a:r>
            <a:endParaRPr lang="en-US" altLang="zh-CN" sz="2000" dirty="0">
              <a:solidFill>
                <a:schemeClr val="tx1">
                  <a:lumMod val="50000"/>
                  <a:lumOff val="50000"/>
                </a:schemeClr>
              </a:solidFill>
            </a:endParaRPr>
          </a:p>
        </p:txBody>
      </p:sp>
    </p:spTree>
    <p:custDataLst>
      <p:tags r:id="rId1"/>
    </p:custDataLst>
    <p:extLst>
      <p:ext uri="{BB962C8B-B14F-4D97-AF65-F5344CB8AC3E}">
        <p14:creationId xmlns:p14="http://schemas.microsoft.com/office/powerpoint/2010/main" val="8536897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29313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B63C3862-E291-4220-9B22-C9AFC02C52AF}"/>
              </a:ext>
            </a:extLst>
          </p:cNvPr>
          <p:cNvGrpSpPr>
            <a:grpSpLocks noChangeAspect="1"/>
          </p:cNvGrpSpPr>
          <p:nvPr>
            <p:custDataLst>
              <p:tags r:id="rId2"/>
            </p:custDataLst>
          </p:nvPr>
        </p:nvGrpSpPr>
        <p:grpSpPr>
          <a:xfrm>
            <a:off x="666750" y="1794726"/>
            <a:ext cx="10858500" cy="4047274"/>
            <a:chOff x="660400" y="1608563"/>
            <a:chExt cx="10858500" cy="4047274"/>
          </a:xfrm>
        </p:grpSpPr>
        <p:grpSp>
          <p:nvGrpSpPr>
            <p:cNvPr id="3" name="îšļiḍè">
              <a:extLst>
                <a:ext uri="{FF2B5EF4-FFF2-40B4-BE49-F238E27FC236}">
                  <a16:creationId xmlns:a16="http://schemas.microsoft.com/office/drawing/2014/main" xmlns="" id="{D887A2E2-A74E-4B90-8C5B-763C9DA99CC1}"/>
                </a:ext>
              </a:extLst>
            </p:cNvPr>
            <p:cNvGrpSpPr/>
            <p:nvPr/>
          </p:nvGrpSpPr>
          <p:grpSpPr>
            <a:xfrm>
              <a:off x="660400" y="1898297"/>
              <a:ext cx="5202415" cy="3757540"/>
              <a:chOff x="660400" y="1898297"/>
              <a:chExt cx="2482850" cy="3757540"/>
            </a:xfrm>
          </p:grpSpPr>
          <p:sp>
            <p:nvSpPr>
              <p:cNvPr id="17" name="îṧļîďe">
                <a:extLst>
                  <a:ext uri="{FF2B5EF4-FFF2-40B4-BE49-F238E27FC236}">
                    <a16:creationId xmlns:a16="http://schemas.microsoft.com/office/drawing/2014/main" xmlns="" id="{8582ABE6-D589-4F36-968A-B9A1370A221D}"/>
                  </a:ext>
                </a:extLst>
              </p:cNvPr>
              <p:cNvSpPr/>
              <p:nvPr/>
            </p:nvSpPr>
            <p:spPr>
              <a:xfrm>
                <a:off x="660400" y="1898297"/>
                <a:ext cx="2482850" cy="190137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íṥḷïḑe">
                <a:extLst>
                  <a:ext uri="{FF2B5EF4-FFF2-40B4-BE49-F238E27FC236}">
                    <a16:creationId xmlns:a16="http://schemas.microsoft.com/office/drawing/2014/main" xmlns="" id="{BCFE9A65-E8DE-44D4-B6D1-6530C23D815A}"/>
                  </a:ext>
                </a:extLst>
              </p:cNvPr>
              <p:cNvSpPr/>
              <p:nvPr/>
            </p:nvSpPr>
            <p:spPr>
              <a:xfrm rot="10800000">
                <a:off x="660400" y="3669040"/>
                <a:ext cx="2482850"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îṡḷîḑe">
                <a:extLst>
                  <a:ext uri="{FF2B5EF4-FFF2-40B4-BE49-F238E27FC236}">
                    <a16:creationId xmlns:a16="http://schemas.microsoft.com/office/drawing/2014/main" xmlns="" id="{66A1938F-C006-4E10-8B4C-1B9EA6C07023}"/>
                  </a:ext>
                </a:extLst>
              </p:cNvPr>
              <p:cNvSpPr/>
              <p:nvPr/>
            </p:nvSpPr>
            <p:spPr>
              <a:xfrm>
                <a:off x="660400" y="2583870"/>
                <a:ext cx="2482850" cy="530225"/>
              </a:xfrm>
              <a:prstGeom prst="rect">
                <a:avLst/>
              </a:prstGeom>
              <a:noFill/>
              <a:ln>
                <a:noFill/>
              </a:ln>
            </p:spPr>
            <p:txBody>
              <a:bodyPr wrap="square" lIns="91440" tIns="45720" rIns="91440" bIns="45720" anchor="ctr" anchorCtr="0">
                <a:normAutofit/>
              </a:bodyPr>
              <a:lstStyle/>
              <a:p>
                <a:pPr algn="ctr"/>
                <a:r>
                  <a:rPr lang="zh-CN" altLang="en-US" dirty="0">
                    <a:solidFill>
                      <a:schemeClr val="bg1">
                        <a:lumMod val="95000"/>
                      </a:schemeClr>
                    </a:solidFill>
                    <a:latin typeface="+mn-ea"/>
                  </a:rPr>
                  <a:t>此处输入小标题</a:t>
                </a:r>
              </a:p>
            </p:txBody>
          </p:sp>
          <p:sp>
            <p:nvSpPr>
              <p:cNvPr id="21" name="íṧ1iḑe">
                <a:extLst>
                  <a:ext uri="{FF2B5EF4-FFF2-40B4-BE49-F238E27FC236}">
                    <a16:creationId xmlns:a16="http://schemas.microsoft.com/office/drawing/2014/main" xmlns="" id="{24675285-67FC-45EC-957F-99BCF0D58809}"/>
                  </a:ext>
                </a:extLst>
              </p:cNvPr>
              <p:cNvSpPr/>
              <p:nvPr/>
            </p:nvSpPr>
            <p:spPr bwMode="auto">
              <a:xfrm>
                <a:off x="660400" y="4354615"/>
                <a:ext cx="2482850" cy="1301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pPr>
                <a:r>
                  <a:rPr lang="zh-CN" altLang="en-US" sz="1600" dirty="0">
                    <a:solidFill>
                      <a:schemeClr val="tx1">
                        <a:lumMod val="50000"/>
                        <a:lumOff val="50000"/>
                      </a:schemeClr>
                    </a:solidFill>
                  </a:rPr>
                  <a:t>在此处输入内容在此处输入内容在此处输入内容在此处输入内容在此处输入内容在此处输入内容在此处输入内容在此处输入内容在此处输入内容</a:t>
                </a:r>
              </a:p>
              <a:p>
                <a:pPr>
                  <a:lnSpc>
                    <a:spcPct val="150000"/>
                  </a:lnSpc>
                </a:pPr>
                <a:endParaRPr lang="zh-CN" altLang="en-US" sz="1600" dirty="0">
                  <a:solidFill>
                    <a:schemeClr val="tx1">
                      <a:lumMod val="50000"/>
                      <a:lumOff val="50000"/>
                    </a:schemeClr>
                  </a:solidFill>
                </a:endParaRPr>
              </a:p>
              <a:p>
                <a:pPr>
                  <a:lnSpc>
                    <a:spcPct val="150000"/>
                  </a:lnSpc>
                </a:pPr>
                <a:endParaRPr lang="zh-CN" altLang="en-US" sz="1600" dirty="0">
                  <a:solidFill>
                    <a:schemeClr val="tx1">
                      <a:lumMod val="50000"/>
                      <a:lumOff val="50000"/>
                    </a:schemeClr>
                  </a:solidFill>
                </a:endParaRPr>
              </a:p>
            </p:txBody>
          </p:sp>
        </p:grpSp>
        <p:grpSp>
          <p:nvGrpSpPr>
            <p:cNvPr id="4" name="íṧ1îḋe">
              <a:extLst>
                <a:ext uri="{FF2B5EF4-FFF2-40B4-BE49-F238E27FC236}">
                  <a16:creationId xmlns:a16="http://schemas.microsoft.com/office/drawing/2014/main" xmlns="" id="{74F7B8BA-AFED-446C-9713-F2710DDC804A}"/>
                </a:ext>
              </a:extLst>
            </p:cNvPr>
            <p:cNvGrpSpPr/>
            <p:nvPr/>
          </p:nvGrpSpPr>
          <p:grpSpPr>
            <a:xfrm>
              <a:off x="2971872" y="1608563"/>
              <a:ext cx="579470" cy="579468"/>
              <a:chOff x="1735106" y="1483082"/>
              <a:chExt cx="579470" cy="579468"/>
            </a:xfrm>
          </p:grpSpPr>
          <p:sp>
            <p:nvSpPr>
              <p:cNvPr id="15" name="îṥļïḓê">
                <a:extLst>
                  <a:ext uri="{FF2B5EF4-FFF2-40B4-BE49-F238E27FC236}">
                    <a16:creationId xmlns:a16="http://schemas.microsoft.com/office/drawing/2014/main" xmlns="" id="{08D572F9-C445-439D-83D2-36404D5291C9}"/>
                  </a:ext>
                </a:extLst>
              </p:cNvPr>
              <p:cNvSpPr/>
              <p:nvPr/>
            </p:nvSpPr>
            <p:spPr>
              <a:xfrm>
                <a:off x="1735106" y="1483082"/>
                <a:ext cx="579470" cy="579468"/>
              </a:xfrm>
              <a:prstGeom prst="ellipse">
                <a:avLst/>
              </a:prstGeom>
              <a:solidFill>
                <a:schemeClr val="accent1">
                  <a:lumMod val="75000"/>
                </a:schemeClr>
              </a:solidFill>
              <a:ln w="38100" cap="rnd">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sp>
            <p:nvSpPr>
              <p:cNvPr id="16" name="ïslîḋé">
                <a:extLst>
                  <a:ext uri="{FF2B5EF4-FFF2-40B4-BE49-F238E27FC236}">
                    <a16:creationId xmlns:a16="http://schemas.microsoft.com/office/drawing/2014/main" xmlns="" id="{36019F90-9149-41E3-B341-D95976E5076B}"/>
                  </a:ext>
                </a:extLst>
              </p:cNvPr>
              <p:cNvSpPr/>
              <p:nvPr/>
            </p:nvSpPr>
            <p:spPr bwMode="auto">
              <a:xfrm>
                <a:off x="1853011" y="1600986"/>
                <a:ext cx="343660" cy="34366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p>
            </p:txBody>
          </p:sp>
        </p:grpSp>
        <p:grpSp>
          <p:nvGrpSpPr>
            <p:cNvPr id="5" name="iSliďè">
              <a:extLst>
                <a:ext uri="{FF2B5EF4-FFF2-40B4-BE49-F238E27FC236}">
                  <a16:creationId xmlns:a16="http://schemas.microsoft.com/office/drawing/2014/main" xmlns="" id="{4CF77A88-F2F7-4AA4-9CE0-DD9AE9443A27}"/>
                </a:ext>
              </a:extLst>
            </p:cNvPr>
            <p:cNvGrpSpPr/>
            <p:nvPr/>
          </p:nvGrpSpPr>
          <p:grpSpPr>
            <a:xfrm>
              <a:off x="6316485" y="1898297"/>
              <a:ext cx="5202415" cy="3757540"/>
              <a:chOff x="660400" y="1898297"/>
              <a:chExt cx="2482850" cy="3757540"/>
            </a:xfrm>
          </p:grpSpPr>
          <p:sp>
            <p:nvSpPr>
              <p:cNvPr id="9" name="íṥḷïḓê">
                <a:extLst>
                  <a:ext uri="{FF2B5EF4-FFF2-40B4-BE49-F238E27FC236}">
                    <a16:creationId xmlns:a16="http://schemas.microsoft.com/office/drawing/2014/main" xmlns="" id="{FE193296-18A3-408B-A95D-5FB8B81AF0C5}"/>
                  </a:ext>
                </a:extLst>
              </p:cNvPr>
              <p:cNvSpPr/>
              <p:nvPr/>
            </p:nvSpPr>
            <p:spPr>
              <a:xfrm>
                <a:off x="660400" y="1898297"/>
                <a:ext cx="2482850" cy="190137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ïSļîdé">
                <a:extLst>
                  <a:ext uri="{FF2B5EF4-FFF2-40B4-BE49-F238E27FC236}">
                    <a16:creationId xmlns:a16="http://schemas.microsoft.com/office/drawing/2014/main" xmlns="" id="{4CE25A46-C38B-4430-A192-947C3AF0E6D4}"/>
                  </a:ext>
                </a:extLst>
              </p:cNvPr>
              <p:cNvSpPr/>
              <p:nvPr/>
            </p:nvSpPr>
            <p:spPr>
              <a:xfrm rot="10800000">
                <a:off x="660400" y="3669040"/>
                <a:ext cx="2482850" cy="370114"/>
              </a:xfrm>
              <a:custGeom>
                <a:avLst/>
                <a:gdLst>
                  <a:gd name="connsiteX0" fmla="*/ 1901372 w 1901372"/>
                  <a:gd name="connsiteY0" fmla="*/ 370114 h 370114"/>
                  <a:gd name="connsiteX1" fmla="*/ 0 w 1901372"/>
                  <a:gd name="connsiteY1" fmla="*/ 370114 h 370114"/>
                  <a:gd name="connsiteX2" fmla="*/ 0 w 1901372"/>
                  <a:gd name="connsiteY2" fmla="*/ 239486 h 370114"/>
                  <a:gd name="connsiteX3" fmla="*/ 639355 w 1901372"/>
                  <a:gd name="connsiteY3" fmla="*/ 239486 h 370114"/>
                  <a:gd name="connsiteX4" fmla="*/ 950686 w 1901372"/>
                  <a:gd name="connsiteY4" fmla="*/ 0 h 370114"/>
                  <a:gd name="connsiteX5" fmla="*/ 1262017 w 1901372"/>
                  <a:gd name="connsiteY5" fmla="*/ 239486 h 370114"/>
                  <a:gd name="connsiteX6" fmla="*/ 1901372 w 1901372"/>
                  <a:gd name="connsiteY6" fmla="*/ 239486 h 37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1372" h="370114">
                    <a:moveTo>
                      <a:pt x="1901372" y="370114"/>
                    </a:moveTo>
                    <a:lnTo>
                      <a:pt x="0" y="370114"/>
                    </a:lnTo>
                    <a:lnTo>
                      <a:pt x="0" y="239486"/>
                    </a:lnTo>
                    <a:lnTo>
                      <a:pt x="639355" y="239486"/>
                    </a:lnTo>
                    <a:lnTo>
                      <a:pt x="950686" y="0"/>
                    </a:lnTo>
                    <a:lnTo>
                      <a:pt x="1262017" y="239486"/>
                    </a:lnTo>
                    <a:lnTo>
                      <a:pt x="1901372" y="239486"/>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íṩlíḍè">
                <a:extLst>
                  <a:ext uri="{FF2B5EF4-FFF2-40B4-BE49-F238E27FC236}">
                    <a16:creationId xmlns:a16="http://schemas.microsoft.com/office/drawing/2014/main" xmlns="" id="{CA1C8987-88BA-4166-A900-12B4A208914B}"/>
                  </a:ext>
                </a:extLst>
              </p:cNvPr>
              <p:cNvSpPr/>
              <p:nvPr/>
            </p:nvSpPr>
            <p:spPr>
              <a:xfrm>
                <a:off x="660400" y="2583870"/>
                <a:ext cx="2482850" cy="530225"/>
              </a:xfrm>
              <a:prstGeom prst="rect">
                <a:avLst/>
              </a:prstGeom>
              <a:noFill/>
              <a:ln>
                <a:noFill/>
              </a:ln>
            </p:spPr>
            <p:txBody>
              <a:bodyPr wrap="square" lIns="91440" tIns="45720" rIns="91440" bIns="45720" anchor="ctr" anchorCtr="0">
                <a:normAutofit/>
              </a:bodyPr>
              <a:lstStyle/>
              <a:p>
                <a:pPr algn="ctr"/>
                <a:r>
                  <a:rPr lang="zh-CN" altLang="en-US" dirty="0">
                    <a:solidFill>
                      <a:schemeClr val="bg1">
                        <a:lumMod val="95000"/>
                      </a:schemeClr>
                    </a:solidFill>
                    <a:latin typeface="+mn-ea"/>
                  </a:rPr>
                  <a:t>此处输入小标题</a:t>
                </a:r>
              </a:p>
            </p:txBody>
          </p:sp>
          <p:sp>
            <p:nvSpPr>
              <p:cNvPr id="13" name="í$1îḍe">
                <a:extLst>
                  <a:ext uri="{FF2B5EF4-FFF2-40B4-BE49-F238E27FC236}">
                    <a16:creationId xmlns:a16="http://schemas.microsoft.com/office/drawing/2014/main" xmlns="" id="{1F485972-B342-4FCE-BFA6-2D0889998A08}"/>
                  </a:ext>
                </a:extLst>
              </p:cNvPr>
              <p:cNvSpPr/>
              <p:nvPr/>
            </p:nvSpPr>
            <p:spPr bwMode="auto">
              <a:xfrm>
                <a:off x="660400" y="4354615"/>
                <a:ext cx="2482850" cy="1301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rmAutofit/>
              </a:bodyPr>
              <a:lstStyle/>
              <a:p>
                <a:pPr>
                  <a:lnSpc>
                    <a:spcPct val="150000"/>
                  </a:lnSpc>
                </a:pPr>
                <a:r>
                  <a:rPr lang="zh-CN" altLang="en-US" sz="1600" dirty="0">
                    <a:solidFill>
                      <a:schemeClr val="tx1">
                        <a:lumMod val="50000"/>
                        <a:lumOff val="50000"/>
                      </a:schemeClr>
                    </a:solidFill>
                  </a:rPr>
                  <a:t>在此处输入内容在此处输入内容在此处输入内容在此处输入内容在此处输入内容在此处输入内容在此处输入内容在此处输入内容在此处输入内容</a:t>
                </a:r>
              </a:p>
              <a:p>
                <a:pPr>
                  <a:lnSpc>
                    <a:spcPct val="150000"/>
                  </a:lnSpc>
                </a:pPr>
                <a:endParaRPr lang="zh-CN" altLang="en-US" sz="1600" dirty="0">
                  <a:solidFill>
                    <a:schemeClr val="tx1">
                      <a:lumMod val="50000"/>
                      <a:lumOff val="50000"/>
                    </a:schemeClr>
                  </a:solidFill>
                </a:endParaRPr>
              </a:p>
              <a:p>
                <a:pPr>
                  <a:lnSpc>
                    <a:spcPct val="150000"/>
                  </a:lnSpc>
                </a:pPr>
                <a:endParaRPr lang="zh-CN" altLang="en-US" sz="1600" dirty="0">
                  <a:solidFill>
                    <a:schemeClr val="tx1">
                      <a:lumMod val="50000"/>
                      <a:lumOff val="50000"/>
                    </a:schemeClr>
                  </a:solidFill>
                </a:endParaRPr>
              </a:p>
            </p:txBody>
          </p:sp>
        </p:grpSp>
        <p:grpSp>
          <p:nvGrpSpPr>
            <p:cNvPr id="6" name="îṡḷîďé">
              <a:extLst>
                <a:ext uri="{FF2B5EF4-FFF2-40B4-BE49-F238E27FC236}">
                  <a16:creationId xmlns:a16="http://schemas.microsoft.com/office/drawing/2014/main" xmlns="" id="{1EA7933C-C81F-4E66-9D16-3AF1A2271DCC}"/>
                </a:ext>
              </a:extLst>
            </p:cNvPr>
            <p:cNvGrpSpPr/>
            <p:nvPr/>
          </p:nvGrpSpPr>
          <p:grpSpPr>
            <a:xfrm>
              <a:off x="8627957" y="1608563"/>
              <a:ext cx="579470" cy="579468"/>
              <a:chOff x="1735106" y="1483082"/>
              <a:chExt cx="579470" cy="579468"/>
            </a:xfrm>
          </p:grpSpPr>
          <p:sp>
            <p:nvSpPr>
              <p:cNvPr id="7" name="ïṣļíḓe">
                <a:extLst>
                  <a:ext uri="{FF2B5EF4-FFF2-40B4-BE49-F238E27FC236}">
                    <a16:creationId xmlns:a16="http://schemas.microsoft.com/office/drawing/2014/main" xmlns="" id="{9B844044-A7DD-457A-BC32-49AA6E8C98DC}"/>
                  </a:ext>
                </a:extLst>
              </p:cNvPr>
              <p:cNvSpPr/>
              <p:nvPr/>
            </p:nvSpPr>
            <p:spPr>
              <a:xfrm>
                <a:off x="1735106" y="1483082"/>
                <a:ext cx="579470" cy="579468"/>
              </a:xfrm>
              <a:prstGeom prst="ellipse">
                <a:avLst/>
              </a:prstGeom>
              <a:solidFill>
                <a:schemeClr val="accent5">
                  <a:lumMod val="75000"/>
                </a:schemeClr>
              </a:solidFill>
              <a:ln w="38100" cap="rnd">
                <a:solidFill>
                  <a:schemeClr val="bg1"/>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endParaRPr>
              </a:p>
            </p:txBody>
          </p:sp>
          <p:sp>
            <p:nvSpPr>
              <p:cNvPr id="8" name="íṡḷïḍè">
                <a:extLst>
                  <a:ext uri="{FF2B5EF4-FFF2-40B4-BE49-F238E27FC236}">
                    <a16:creationId xmlns:a16="http://schemas.microsoft.com/office/drawing/2014/main" xmlns="" id="{C39BC057-25BA-4E5C-8B24-5D4F04DDA855}"/>
                  </a:ext>
                </a:extLst>
              </p:cNvPr>
              <p:cNvSpPr/>
              <p:nvPr/>
            </p:nvSpPr>
            <p:spPr bwMode="auto">
              <a:xfrm>
                <a:off x="1853011" y="1600986"/>
                <a:ext cx="343660" cy="34366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endParaRPr/>
              </a:p>
            </p:txBody>
          </p:sp>
        </p:grpSp>
      </p:grpSp>
      <p:sp>
        <p:nvSpPr>
          <p:cNvPr id="27" name="文本框 26">
            <a:extLst>
              <a:ext uri="{FF2B5EF4-FFF2-40B4-BE49-F238E27FC236}">
                <a16:creationId xmlns:a16="http://schemas.microsoft.com/office/drawing/2014/main" xmlns="" id="{2037966E-352E-4C25-A1DE-4353E605CA38}"/>
              </a:ext>
            </a:extLst>
          </p:cNvPr>
          <p:cNvSpPr txBox="1"/>
          <p:nvPr/>
        </p:nvSpPr>
        <p:spPr>
          <a:xfrm>
            <a:off x="666749" y="1014361"/>
            <a:ext cx="5600700" cy="646331"/>
          </a:xfrm>
          <a:prstGeom prst="rect">
            <a:avLst/>
          </a:prstGeom>
          <a:noFill/>
        </p:spPr>
        <p:txBody>
          <a:bodyPr wrap="square" lIns="0" rtlCol="0">
            <a:spAutoFit/>
          </a:bodyPr>
          <a:lstStyle/>
          <a:p>
            <a:r>
              <a:rPr lang="zh-CN" altLang="en-US" sz="3600" dirty="0">
                <a:solidFill>
                  <a:schemeClr val="accent5"/>
                </a:solidFill>
                <a:latin typeface="+mj-ea"/>
                <a:ea typeface="+mj-ea"/>
              </a:rPr>
              <a:t>两段纯文字排版</a:t>
            </a:r>
          </a:p>
        </p:txBody>
      </p:sp>
      <p:sp>
        <p:nvSpPr>
          <p:cNvPr id="31" name="文本占位符 30">
            <a:extLst>
              <a:ext uri="{FF2B5EF4-FFF2-40B4-BE49-F238E27FC236}">
                <a16:creationId xmlns:a16="http://schemas.microsoft.com/office/drawing/2014/main" xmlns="" id="{CDB9889A-F8F1-4379-8ACA-EEB11D406AF8}"/>
              </a:ext>
            </a:extLst>
          </p:cNvPr>
          <p:cNvSpPr>
            <a:spLocks noGrp="1"/>
          </p:cNvSpPr>
          <p:nvPr>
            <p:ph type="body" sz="quarter" idx="10"/>
          </p:nvPr>
        </p:nvSpPr>
        <p:spPr/>
        <p:txBody>
          <a:bodyPr/>
          <a:lstStyle/>
          <a:p>
            <a:endParaRPr lang="zh-CN" altLang="en-US" dirty="0"/>
          </a:p>
        </p:txBody>
      </p:sp>
    </p:spTree>
    <p:custDataLst>
      <p:tags r:id="rId1"/>
    </p:custDataLst>
    <p:extLst>
      <p:ext uri="{BB962C8B-B14F-4D97-AF65-F5344CB8AC3E}">
        <p14:creationId xmlns:p14="http://schemas.microsoft.com/office/powerpoint/2010/main" val="37623803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平行四边形 35">
            <a:extLst>
              <a:ext uri="{FF2B5EF4-FFF2-40B4-BE49-F238E27FC236}">
                <a16:creationId xmlns:a16="http://schemas.microsoft.com/office/drawing/2014/main" xmlns="" id="{F032BDC8-E9A4-4A2D-9157-1A3CD4A093C9}"/>
              </a:ext>
            </a:extLst>
          </p:cNvPr>
          <p:cNvSpPr/>
          <p:nvPr/>
        </p:nvSpPr>
        <p:spPr>
          <a:xfrm>
            <a:off x="-3074489" y="-1445343"/>
            <a:ext cx="9232490" cy="9129251"/>
          </a:xfrm>
          <a:prstGeom prst="parallelogram">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4" name="îşľîḍê">
            <a:extLst>
              <a:ext uri="{FF2B5EF4-FFF2-40B4-BE49-F238E27FC236}">
                <a16:creationId xmlns:a16="http://schemas.microsoft.com/office/drawing/2014/main" xmlns="" id="{BEE44A86-CDCE-4E35-8270-2D6B83375AB3}"/>
              </a:ext>
            </a:extLst>
          </p:cNvPr>
          <p:cNvGrpSpPr/>
          <p:nvPr/>
        </p:nvGrpSpPr>
        <p:grpSpPr>
          <a:xfrm>
            <a:off x="1108360" y="2591392"/>
            <a:ext cx="5858733" cy="3239521"/>
            <a:chOff x="503602" y="2132856"/>
            <a:chExt cx="5859098" cy="3239723"/>
          </a:xfrm>
        </p:grpSpPr>
        <p:grpSp>
          <p:nvGrpSpPr>
            <p:cNvPr id="25" name="iṩlîḋé">
              <a:extLst>
                <a:ext uri="{FF2B5EF4-FFF2-40B4-BE49-F238E27FC236}">
                  <a16:creationId xmlns:a16="http://schemas.microsoft.com/office/drawing/2014/main" xmlns="" id="{D52E7E4A-E042-4A2F-8451-16B4398AA7F5}"/>
                </a:ext>
              </a:extLst>
            </p:cNvPr>
            <p:cNvGrpSpPr/>
            <p:nvPr/>
          </p:nvGrpSpPr>
          <p:grpSpPr>
            <a:xfrm>
              <a:off x="503602" y="5249660"/>
              <a:ext cx="5859098" cy="122919"/>
              <a:chOff x="-1348120" y="5777968"/>
              <a:chExt cx="9361040" cy="187524"/>
            </a:xfrm>
          </p:grpSpPr>
          <p:sp>
            <p:nvSpPr>
              <p:cNvPr id="33" name="í$ḷîďè">
                <a:extLst>
                  <a:ext uri="{FF2B5EF4-FFF2-40B4-BE49-F238E27FC236}">
                    <a16:creationId xmlns:a16="http://schemas.microsoft.com/office/drawing/2014/main" xmlns="" id="{7B48E0D3-74A7-4376-AF4C-435911070074}"/>
                  </a:ext>
                </a:extLst>
              </p:cNvPr>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p>
            </p:txBody>
          </p:sp>
          <p:sp>
            <p:nvSpPr>
              <p:cNvPr id="34" name="iṥlíḋe">
                <a:extLst>
                  <a:ext uri="{FF2B5EF4-FFF2-40B4-BE49-F238E27FC236}">
                    <a16:creationId xmlns:a16="http://schemas.microsoft.com/office/drawing/2014/main" xmlns="" id="{81EB4917-074E-482E-AB1E-B83A69D72752}"/>
                  </a:ext>
                </a:extLst>
              </p:cNvPr>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p>
            </p:txBody>
          </p:sp>
        </p:grpSp>
        <p:grpSp>
          <p:nvGrpSpPr>
            <p:cNvPr id="26" name="ï$1iḍê">
              <a:extLst>
                <a:ext uri="{FF2B5EF4-FFF2-40B4-BE49-F238E27FC236}">
                  <a16:creationId xmlns:a16="http://schemas.microsoft.com/office/drawing/2014/main" xmlns="" id="{A6F5CFB2-AE71-48E4-8FF8-C6196BFEFD15}"/>
                </a:ext>
              </a:extLst>
            </p:cNvPr>
            <p:cNvGrpSpPr/>
            <p:nvPr/>
          </p:nvGrpSpPr>
          <p:grpSpPr>
            <a:xfrm>
              <a:off x="1002671" y="2132856"/>
              <a:ext cx="4860960" cy="3080807"/>
              <a:chOff x="-375492" y="1139528"/>
              <a:chExt cx="7415785" cy="4700016"/>
            </a:xfrm>
          </p:grpSpPr>
          <p:grpSp>
            <p:nvGrpSpPr>
              <p:cNvPr id="28" name="îṥḷídè">
                <a:extLst>
                  <a:ext uri="{FF2B5EF4-FFF2-40B4-BE49-F238E27FC236}">
                    <a16:creationId xmlns:a16="http://schemas.microsoft.com/office/drawing/2014/main" xmlns="" id="{D295E1A2-4F82-4DE6-ACB9-6D78560F2B9B}"/>
                  </a:ext>
                </a:extLst>
              </p:cNvPr>
              <p:cNvGrpSpPr/>
              <p:nvPr/>
            </p:nvGrpSpPr>
            <p:grpSpPr>
              <a:xfrm>
                <a:off x="-375492" y="1139528"/>
                <a:ext cx="7415785" cy="4700016"/>
                <a:chOff x="-375492" y="1139528"/>
                <a:chExt cx="7415785" cy="4700016"/>
              </a:xfrm>
            </p:grpSpPr>
            <p:sp>
              <p:nvSpPr>
                <p:cNvPr id="30" name="îṣḻîdé">
                  <a:extLst>
                    <a:ext uri="{FF2B5EF4-FFF2-40B4-BE49-F238E27FC236}">
                      <a16:creationId xmlns:a16="http://schemas.microsoft.com/office/drawing/2014/main" xmlns="" id="{9ABFE4F1-4F75-4FB9-AA1A-3AD73DCE69E8}"/>
                    </a:ext>
                  </a:extLst>
                </p:cNvPr>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p>
              </p:txBody>
            </p:sp>
            <p:sp>
              <p:nvSpPr>
                <p:cNvPr id="31" name="íṩḻíḍè">
                  <a:extLst>
                    <a:ext uri="{FF2B5EF4-FFF2-40B4-BE49-F238E27FC236}">
                      <a16:creationId xmlns:a16="http://schemas.microsoft.com/office/drawing/2014/main" xmlns="" id="{0C9EA322-3276-4B51-853A-A1FEEE57D8DD}"/>
                    </a:ext>
                  </a:extLst>
                </p:cNvPr>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p>
              </p:txBody>
            </p:sp>
            <p:sp>
              <p:nvSpPr>
                <p:cNvPr id="32" name="ïṡḻîde" hidden="1">
                  <a:extLst>
                    <a:ext uri="{FF2B5EF4-FFF2-40B4-BE49-F238E27FC236}">
                      <a16:creationId xmlns:a16="http://schemas.microsoft.com/office/drawing/2014/main" xmlns="" id="{8C945319-8319-4D34-B5CA-117B93E1D152}"/>
                    </a:ext>
                  </a:extLst>
                </p:cNvPr>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p>
              </p:txBody>
            </p:sp>
          </p:grpSp>
          <p:sp>
            <p:nvSpPr>
              <p:cNvPr id="29" name="îṡľídè">
                <a:extLst>
                  <a:ext uri="{FF2B5EF4-FFF2-40B4-BE49-F238E27FC236}">
                    <a16:creationId xmlns:a16="http://schemas.microsoft.com/office/drawing/2014/main" xmlns="" id="{D66407C6-0A01-4C5C-9387-8E2C401B972B}"/>
                  </a:ext>
                </a:extLst>
              </p:cNvPr>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p>
            </p:txBody>
          </p:sp>
        </p:grpSp>
        <p:sp>
          <p:nvSpPr>
            <p:cNvPr id="27" name="ïŝ1îḋê">
              <a:extLst>
                <a:ext uri="{FF2B5EF4-FFF2-40B4-BE49-F238E27FC236}">
                  <a16:creationId xmlns:a16="http://schemas.microsoft.com/office/drawing/2014/main" xmlns="" id="{18FF1528-1248-4DD0-977D-68BF8C3191C7}"/>
                </a:ext>
              </a:extLst>
            </p:cNvPr>
            <p:cNvSpPr/>
            <p:nvPr/>
          </p:nvSpPr>
          <p:spPr>
            <a:xfrm>
              <a:off x="1166336" y="2313357"/>
              <a:ext cx="4515875" cy="2699819"/>
            </a:xfrm>
            <a:prstGeom prst="rect">
              <a:avLst/>
            </a:prstGeom>
            <a:blipFill>
              <a:blip r:embed="rId3"/>
              <a:stretch>
                <a:fillRect/>
              </a:stretch>
            </a:blipFill>
            <a:ln w="6350"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grpSp>
      <p:grpSp>
        <p:nvGrpSpPr>
          <p:cNvPr id="41" name="组合 40">
            <a:extLst>
              <a:ext uri="{FF2B5EF4-FFF2-40B4-BE49-F238E27FC236}">
                <a16:creationId xmlns:a16="http://schemas.microsoft.com/office/drawing/2014/main" xmlns="" id="{7BF3DFE4-5461-4F10-B114-17B1B7073057}"/>
              </a:ext>
            </a:extLst>
          </p:cNvPr>
          <p:cNvGrpSpPr/>
          <p:nvPr/>
        </p:nvGrpSpPr>
        <p:grpSpPr>
          <a:xfrm>
            <a:off x="7763088" y="1127143"/>
            <a:ext cx="3414817" cy="1138115"/>
            <a:chOff x="7763088" y="1128363"/>
            <a:chExt cx="3414817" cy="1138115"/>
          </a:xfrm>
        </p:grpSpPr>
        <p:sp>
          <p:nvSpPr>
            <p:cNvPr id="21" name="îŝlídè">
              <a:extLst>
                <a:ext uri="{FF2B5EF4-FFF2-40B4-BE49-F238E27FC236}">
                  <a16:creationId xmlns:a16="http://schemas.microsoft.com/office/drawing/2014/main" xmlns="" id="{0E6342CD-79EA-4397-B546-0E2B267B771D}"/>
                </a:ext>
              </a:extLst>
            </p:cNvPr>
            <p:cNvSpPr/>
            <p:nvPr/>
          </p:nvSpPr>
          <p:spPr>
            <a:xfrm>
              <a:off x="8488848" y="1128363"/>
              <a:ext cx="2689057" cy="341743"/>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Autofit/>
            </a:bodyPr>
            <a:lstStyle/>
            <a:p>
              <a:r>
                <a:rPr lang="zh-CN" altLang="en-US" b="1" dirty="0">
                  <a:solidFill>
                    <a:schemeClr val="accent1"/>
                  </a:solidFill>
                  <a:latin typeface="+mn-ea"/>
                </a:rPr>
                <a:t>此处输入小标题</a:t>
              </a:r>
            </a:p>
          </p:txBody>
        </p:sp>
        <p:sp>
          <p:nvSpPr>
            <p:cNvPr id="22" name="iṣḷïḓé">
              <a:extLst>
                <a:ext uri="{FF2B5EF4-FFF2-40B4-BE49-F238E27FC236}">
                  <a16:creationId xmlns:a16="http://schemas.microsoft.com/office/drawing/2014/main" xmlns="" id="{AD572293-00E5-42C3-928E-BB292B9C4E55}"/>
                </a:ext>
              </a:extLst>
            </p:cNvPr>
            <p:cNvSpPr/>
            <p:nvPr/>
          </p:nvSpPr>
          <p:spPr bwMode="auto">
            <a:xfrm>
              <a:off x="8488848" y="1470106"/>
              <a:ext cx="2622386" cy="796372"/>
            </a:xfrm>
            <a:prstGeom prst="rect">
              <a:avLst/>
            </a:prstGeom>
            <a:noFill/>
          </p:spPr>
          <p:txBody>
            <a:bodyPr wrap="square" lIns="0" rIns="0" rtlCol="0">
              <a:spAutoFit/>
            </a:bodyPr>
            <a:lstStyle/>
            <a:p>
              <a:pPr>
                <a:lnSpc>
                  <a:spcPct val="150000"/>
                </a:lnSpc>
              </a:pPr>
              <a:r>
                <a:rPr lang="zh-CN" altLang="en-US" sz="1600" dirty="0">
                  <a:solidFill>
                    <a:schemeClr val="tx1">
                      <a:lumMod val="50000"/>
                      <a:lumOff val="50000"/>
                    </a:schemeClr>
                  </a:solidFill>
                </a:rPr>
                <a:t>在此处输入内容在此处输入内容在此处输入内容</a:t>
              </a:r>
            </a:p>
          </p:txBody>
        </p:sp>
        <p:grpSp>
          <p:nvGrpSpPr>
            <p:cNvPr id="37" name="组合 36">
              <a:extLst>
                <a:ext uri="{FF2B5EF4-FFF2-40B4-BE49-F238E27FC236}">
                  <a16:creationId xmlns:a16="http://schemas.microsoft.com/office/drawing/2014/main" xmlns="" id="{EE9B1CF2-3F05-4A36-8313-A43333C2CC3F}"/>
                </a:ext>
              </a:extLst>
            </p:cNvPr>
            <p:cNvGrpSpPr/>
            <p:nvPr/>
          </p:nvGrpSpPr>
          <p:grpSpPr>
            <a:xfrm>
              <a:off x="7763088" y="1128363"/>
              <a:ext cx="495269" cy="547350"/>
              <a:chOff x="7763088" y="1321339"/>
              <a:chExt cx="495269" cy="547350"/>
            </a:xfrm>
          </p:grpSpPr>
          <p:sp>
            <p:nvSpPr>
              <p:cNvPr id="23" name="ïşḷíďé">
                <a:extLst>
                  <a:ext uri="{FF2B5EF4-FFF2-40B4-BE49-F238E27FC236}">
                    <a16:creationId xmlns:a16="http://schemas.microsoft.com/office/drawing/2014/main" xmlns="" id="{C2C8028E-A3CB-4308-AADE-DCEEFBC09C8C}"/>
                  </a:ext>
                </a:extLst>
              </p:cNvPr>
              <p:cNvSpPr/>
              <p:nvPr/>
            </p:nvSpPr>
            <p:spPr>
              <a:xfrm>
                <a:off x="7763088" y="1321339"/>
                <a:ext cx="495269" cy="547350"/>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rmAutofit fontScale="97500" lnSpcReduction="10000"/>
              </a:bodyPr>
              <a:lstStyle/>
              <a:p>
                <a:pPr algn="ctr" defTabSz="913765"/>
                <a:endParaRPr lang="zh-CN" altLang="en-US" sz="2000" b="1" dirty="0">
                  <a:solidFill>
                    <a:schemeClr val="bg1"/>
                  </a:solidFill>
                </a:endParaRPr>
              </a:p>
            </p:txBody>
          </p:sp>
          <p:sp>
            <p:nvSpPr>
              <p:cNvPr id="24" name="íṡľiḓê">
                <a:extLst>
                  <a:ext uri="{FF2B5EF4-FFF2-40B4-BE49-F238E27FC236}">
                    <a16:creationId xmlns:a16="http://schemas.microsoft.com/office/drawing/2014/main" xmlns="" id="{2ED35A5A-888E-4849-95F2-4BEF98B7CEEF}"/>
                  </a:ext>
                </a:extLst>
              </p:cNvPr>
              <p:cNvSpPr/>
              <p:nvPr/>
            </p:nvSpPr>
            <p:spPr>
              <a:xfrm>
                <a:off x="7877381" y="1447650"/>
                <a:ext cx="266683" cy="294727"/>
              </a:xfrm>
              <a:custGeom>
                <a:avLst/>
                <a:gdLst>
                  <a:gd name="connsiteX0" fmla="*/ 478610 w 605522"/>
                  <a:gd name="connsiteY0" fmla="*/ 64285 h 605310"/>
                  <a:gd name="connsiteX1" fmla="*/ 531640 w 605522"/>
                  <a:gd name="connsiteY1" fmla="*/ 117209 h 605310"/>
                  <a:gd name="connsiteX2" fmla="*/ 478610 w 605522"/>
                  <a:gd name="connsiteY2" fmla="*/ 170133 h 605310"/>
                  <a:gd name="connsiteX3" fmla="*/ 425580 w 605522"/>
                  <a:gd name="connsiteY3" fmla="*/ 117209 h 605310"/>
                  <a:gd name="connsiteX4" fmla="*/ 478610 w 605522"/>
                  <a:gd name="connsiteY4" fmla="*/ 64285 h 605310"/>
                  <a:gd name="connsiteX5" fmla="*/ 244491 w 605522"/>
                  <a:gd name="connsiteY5" fmla="*/ 6351 h 605310"/>
                  <a:gd name="connsiteX6" fmla="*/ 236634 w 605522"/>
                  <a:gd name="connsiteY6" fmla="*/ 37354 h 605310"/>
                  <a:gd name="connsiteX7" fmla="*/ 236634 w 605522"/>
                  <a:gd name="connsiteY7" fmla="*/ 85167 h 605310"/>
                  <a:gd name="connsiteX8" fmla="*/ 74825 w 605522"/>
                  <a:gd name="connsiteY8" fmla="*/ 302936 h 605310"/>
                  <a:gd name="connsiteX9" fmla="*/ 302667 w 605522"/>
                  <a:gd name="connsiteY9" fmla="*/ 530604 h 605310"/>
                  <a:gd name="connsiteX10" fmla="*/ 530697 w 605522"/>
                  <a:gd name="connsiteY10" fmla="*/ 302936 h 605310"/>
                  <a:gd name="connsiteX11" fmla="*/ 568109 w 605522"/>
                  <a:gd name="connsiteY11" fmla="*/ 265583 h 605310"/>
                  <a:gd name="connsiteX12" fmla="*/ 605522 w 605522"/>
                  <a:gd name="connsiteY12" fmla="*/ 302936 h 605310"/>
                  <a:gd name="connsiteX13" fmla="*/ 302667 w 605522"/>
                  <a:gd name="connsiteY13" fmla="*/ 605310 h 605310"/>
                  <a:gd name="connsiteX14" fmla="*/ 0 w 605522"/>
                  <a:gd name="connsiteY14" fmla="*/ 302936 h 605310"/>
                  <a:gd name="connsiteX15" fmla="*/ 244491 w 605522"/>
                  <a:gd name="connsiteY15" fmla="*/ 6351 h 605310"/>
                  <a:gd name="connsiteX16" fmla="*/ 302667 w 605522"/>
                  <a:gd name="connsiteY16" fmla="*/ 0 h 605310"/>
                  <a:gd name="connsiteX17" fmla="*/ 340070 w 605522"/>
                  <a:gd name="connsiteY17" fmla="*/ 37356 h 605310"/>
                  <a:gd name="connsiteX18" fmla="*/ 340070 w 605522"/>
                  <a:gd name="connsiteY18" fmla="*/ 248234 h 605310"/>
                  <a:gd name="connsiteX19" fmla="*/ 369057 w 605522"/>
                  <a:gd name="connsiteY19" fmla="*/ 302961 h 605310"/>
                  <a:gd name="connsiteX20" fmla="*/ 302667 w 605522"/>
                  <a:gd name="connsiteY20" fmla="*/ 369269 h 605310"/>
                  <a:gd name="connsiteX21" fmla="*/ 236465 w 605522"/>
                  <a:gd name="connsiteY21" fmla="*/ 302961 h 605310"/>
                  <a:gd name="connsiteX22" fmla="*/ 265265 w 605522"/>
                  <a:gd name="connsiteY22" fmla="*/ 248234 h 605310"/>
                  <a:gd name="connsiteX23" fmla="*/ 265265 w 605522"/>
                  <a:gd name="connsiteY23" fmla="*/ 37356 h 605310"/>
                  <a:gd name="connsiteX24" fmla="*/ 302667 w 605522"/>
                  <a:gd name="connsiteY24" fmla="*/ 0 h 60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5522" h="605310">
                    <a:moveTo>
                      <a:pt x="478610" y="64285"/>
                    </a:moveTo>
                    <a:cubicBezTo>
                      <a:pt x="507898" y="64285"/>
                      <a:pt x="531640" y="87980"/>
                      <a:pt x="531640" y="117209"/>
                    </a:cubicBezTo>
                    <a:cubicBezTo>
                      <a:pt x="531640" y="146438"/>
                      <a:pt x="507898" y="170133"/>
                      <a:pt x="478610" y="170133"/>
                    </a:cubicBezTo>
                    <a:cubicBezTo>
                      <a:pt x="449322" y="170133"/>
                      <a:pt x="425580" y="146438"/>
                      <a:pt x="425580" y="117209"/>
                    </a:cubicBezTo>
                    <a:cubicBezTo>
                      <a:pt x="425580" y="87980"/>
                      <a:pt x="449322" y="64285"/>
                      <a:pt x="478610" y="64285"/>
                    </a:cubicBezTo>
                    <a:close/>
                    <a:moveTo>
                      <a:pt x="244491" y="6351"/>
                    </a:moveTo>
                    <a:cubicBezTo>
                      <a:pt x="239440" y="15502"/>
                      <a:pt x="236634" y="26148"/>
                      <a:pt x="236634" y="37354"/>
                    </a:cubicBezTo>
                    <a:lnTo>
                      <a:pt x="236634" y="85167"/>
                    </a:lnTo>
                    <a:cubicBezTo>
                      <a:pt x="143103" y="113555"/>
                      <a:pt x="74825" y="200401"/>
                      <a:pt x="74825" y="302936"/>
                    </a:cubicBezTo>
                    <a:cubicBezTo>
                      <a:pt x="74825" y="428443"/>
                      <a:pt x="176961" y="530604"/>
                      <a:pt x="302667" y="530604"/>
                    </a:cubicBezTo>
                    <a:cubicBezTo>
                      <a:pt x="428374" y="530604"/>
                      <a:pt x="530697" y="428443"/>
                      <a:pt x="530697" y="302936"/>
                    </a:cubicBezTo>
                    <a:cubicBezTo>
                      <a:pt x="530697" y="282392"/>
                      <a:pt x="547533" y="265583"/>
                      <a:pt x="568109" y="265583"/>
                    </a:cubicBezTo>
                    <a:cubicBezTo>
                      <a:pt x="588686" y="265583"/>
                      <a:pt x="605522" y="282392"/>
                      <a:pt x="605522" y="302936"/>
                    </a:cubicBezTo>
                    <a:cubicBezTo>
                      <a:pt x="605522" y="469718"/>
                      <a:pt x="469714" y="605310"/>
                      <a:pt x="302667" y="605310"/>
                    </a:cubicBezTo>
                    <a:cubicBezTo>
                      <a:pt x="135808" y="605310"/>
                      <a:pt x="0" y="469718"/>
                      <a:pt x="0" y="302936"/>
                    </a:cubicBezTo>
                    <a:cubicBezTo>
                      <a:pt x="0" y="156138"/>
                      <a:pt x="105316" y="33619"/>
                      <a:pt x="244491" y="6351"/>
                    </a:cubicBezTo>
                    <a:close/>
                    <a:moveTo>
                      <a:pt x="302667" y="0"/>
                    </a:moveTo>
                    <a:cubicBezTo>
                      <a:pt x="323426" y="0"/>
                      <a:pt x="340070" y="16810"/>
                      <a:pt x="340070" y="37356"/>
                    </a:cubicBezTo>
                    <a:lnTo>
                      <a:pt x="340070" y="248234"/>
                    </a:lnTo>
                    <a:cubicBezTo>
                      <a:pt x="358397" y="260749"/>
                      <a:pt x="369057" y="281295"/>
                      <a:pt x="369057" y="302961"/>
                    </a:cubicBezTo>
                    <a:cubicBezTo>
                      <a:pt x="369057" y="339571"/>
                      <a:pt x="339322" y="369269"/>
                      <a:pt x="302667" y="369269"/>
                    </a:cubicBezTo>
                    <a:cubicBezTo>
                      <a:pt x="266013" y="369269"/>
                      <a:pt x="236465" y="339571"/>
                      <a:pt x="236465" y="302961"/>
                    </a:cubicBezTo>
                    <a:cubicBezTo>
                      <a:pt x="236465" y="280548"/>
                      <a:pt x="247686" y="260375"/>
                      <a:pt x="265265" y="248234"/>
                    </a:cubicBezTo>
                    <a:lnTo>
                      <a:pt x="265265" y="37356"/>
                    </a:lnTo>
                    <a:cubicBezTo>
                      <a:pt x="265265" y="16810"/>
                      <a:pt x="282096" y="0"/>
                      <a:pt x="302667"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rmAutofit fontScale="7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grpSp>
      </p:grpSp>
      <p:grpSp>
        <p:nvGrpSpPr>
          <p:cNvPr id="42" name="组合 41">
            <a:extLst>
              <a:ext uri="{FF2B5EF4-FFF2-40B4-BE49-F238E27FC236}">
                <a16:creationId xmlns:a16="http://schemas.microsoft.com/office/drawing/2014/main" xmlns="" id="{6E3B77E0-C299-4F8F-BDD2-6290FD0CCAA1}"/>
              </a:ext>
            </a:extLst>
          </p:cNvPr>
          <p:cNvGrpSpPr/>
          <p:nvPr/>
        </p:nvGrpSpPr>
        <p:grpSpPr>
          <a:xfrm>
            <a:off x="7763088" y="2957862"/>
            <a:ext cx="3414817" cy="1105598"/>
            <a:chOff x="7763088" y="3021493"/>
            <a:chExt cx="3414817" cy="1105598"/>
          </a:xfrm>
        </p:grpSpPr>
        <p:sp>
          <p:nvSpPr>
            <p:cNvPr id="13" name="îṡḻîḋê">
              <a:extLst>
                <a:ext uri="{FF2B5EF4-FFF2-40B4-BE49-F238E27FC236}">
                  <a16:creationId xmlns:a16="http://schemas.microsoft.com/office/drawing/2014/main" xmlns="" id="{ED0F7A88-88A6-4E80-ABE4-479BC7E2FB90}"/>
                </a:ext>
              </a:extLst>
            </p:cNvPr>
            <p:cNvSpPr/>
            <p:nvPr/>
          </p:nvSpPr>
          <p:spPr>
            <a:xfrm>
              <a:off x="8488848" y="3021493"/>
              <a:ext cx="2689057" cy="309226"/>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Autofit/>
            </a:bodyPr>
            <a:lstStyle/>
            <a:p>
              <a:r>
                <a:rPr lang="zh-CN" altLang="en-US" b="1" dirty="0">
                  <a:solidFill>
                    <a:schemeClr val="accent5"/>
                  </a:solidFill>
                  <a:latin typeface="+mn-ea"/>
                </a:rPr>
                <a:t>此处输入小标题</a:t>
              </a:r>
            </a:p>
          </p:txBody>
        </p:sp>
        <p:sp>
          <p:nvSpPr>
            <p:cNvPr id="14" name="íṣ1íḓé">
              <a:extLst>
                <a:ext uri="{FF2B5EF4-FFF2-40B4-BE49-F238E27FC236}">
                  <a16:creationId xmlns:a16="http://schemas.microsoft.com/office/drawing/2014/main" xmlns="" id="{441C7C1E-9720-4B12-B7D4-3C2383757532}"/>
                </a:ext>
              </a:extLst>
            </p:cNvPr>
            <p:cNvSpPr/>
            <p:nvPr/>
          </p:nvSpPr>
          <p:spPr bwMode="auto">
            <a:xfrm>
              <a:off x="8488848" y="3330719"/>
              <a:ext cx="2622386" cy="796372"/>
            </a:xfrm>
            <a:prstGeom prst="rect">
              <a:avLst/>
            </a:prstGeom>
            <a:noFill/>
          </p:spPr>
          <p:txBody>
            <a:bodyPr wrap="square" lIns="0" rIns="0" rtlCol="0">
              <a:spAutoFit/>
            </a:bodyPr>
            <a:lstStyle/>
            <a:p>
              <a:pPr>
                <a:lnSpc>
                  <a:spcPct val="150000"/>
                </a:lnSpc>
              </a:pPr>
              <a:r>
                <a:rPr lang="zh-CN" altLang="en-US" sz="1600" dirty="0">
                  <a:solidFill>
                    <a:schemeClr val="tx1">
                      <a:lumMod val="50000"/>
                      <a:lumOff val="50000"/>
                    </a:schemeClr>
                  </a:solidFill>
                </a:rPr>
                <a:t>在此处输入内容在此处输入内容在此处输入内容</a:t>
              </a:r>
            </a:p>
          </p:txBody>
        </p:sp>
        <p:grpSp>
          <p:nvGrpSpPr>
            <p:cNvPr id="38" name="组合 37">
              <a:extLst>
                <a:ext uri="{FF2B5EF4-FFF2-40B4-BE49-F238E27FC236}">
                  <a16:creationId xmlns:a16="http://schemas.microsoft.com/office/drawing/2014/main" xmlns="" id="{ABF3EC66-1214-430E-B895-1D95CD86CA25}"/>
                </a:ext>
              </a:extLst>
            </p:cNvPr>
            <p:cNvGrpSpPr/>
            <p:nvPr/>
          </p:nvGrpSpPr>
          <p:grpSpPr>
            <a:xfrm>
              <a:off x="7763088" y="3025898"/>
              <a:ext cx="495269" cy="495269"/>
              <a:chOff x="7763088" y="3196107"/>
              <a:chExt cx="495269" cy="495269"/>
            </a:xfrm>
          </p:grpSpPr>
          <p:sp>
            <p:nvSpPr>
              <p:cNvPr id="15" name="ïṣḷíḋê">
                <a:extLst>
                  <a:ext uri="{FF2B5EF4-FFF2-40B4-BE49-F238E27FC236}">
                    <a16:creationId xmlns:a16="http://schemas.microsoft.com/office/drawing/2014/main" xmlns="" id="{93209DF1-0915-4E5D-9E5B-63FD56019F94}"/>
                  </a:ext>
                </a:extLst>
              </p:cNvPr>
              <p:cNvSpPr/>
              <p:nvPr/>
            </p:nvSpPr>
            <p:spPr>
              <a:xfrm>
                <a:off x="7763088" y="3196107"/>
                <a:ext cx="495269" cy="495269"/>
              </a:xfrm>
              <a:prstGeom prst="ellipse">
                <a:avLst/>
              </a:prstGeom>
              <a:solidFill>
                <a:schemeClr val="accent5"/>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rmAutofit fontScale="90000" lnSpcReduction="10000"/>
              </a:bodyPr>
              <a:lstStyle/>
              <a:p>
                <a:pPr algn="ctr" defTabSz="913765"/>
                <a:endParaRPr lang="zh-CN" altLang="en-US" sz="2000" b="1" dirty="0">
                  <a:solidFill>
                    <a:schemeClr val="bg1"/>
                  </a:solidFill>
                </a:endParaRPr>
              </a:p>
            </p:txBody>
          </p:sp>
          <p:sp>
            <p:nvSpPr>
              <p:cNvPr id="16" name="íŝ1iḋè">
                <a:extLst>
                  <a:ext uri="{FF2B5EF4-FFF2-40B4-BE49-F238E27FC236}">
                    <a16:creationId xmlns:a16="http://schemas.microsoft.com/office/drawing/2014/main" xmlns="" id="{833A8067-B0ED-4AF9-9942-E895EE4E3F47}"/>
                  </a:ext>
                </a:extLst>
              </p:cNvPr>
              <p:cNvSpPr/>
              <p:nvPr/>
            </p:nvSpPr>
            <p:spPr>
              <a:xfrm>
                <a:off x="7877381" y="3310400"/>
                <a:ext cx="266683" cy="266684"/>
              </a:xfrm>
              <a:custGeom>
                <a:avLst/>
                <a:gdLst>
                  <a:gd name="connsiteX0" fmla="*/ 478610 w 605522"/>
                  <a:gd name="connsiteY0" fmla="*/ 64285 h 605310"/>
                  <a:gd name="connsiteX1" fmla="*/ 531640 w 605522"/>
                  <a:gd name="connsiteY1" fmla="*/ 117209 h 605310"/>
                  <a:gd name="connsiteX2" fmla="*/ 478610 w 605522"/>
                  <a:gd name="connsiteY2" fmla="*/ 170133 h 605310"/>
                  <a:gd name="connsiteX3" fmla="*/ 425580 w 605522"/>
                  <a:gd name="connsiteY3" fmla="*/ 117209 h 605310"/>
                  <a:gd name="connsiteX4" fmla="*/ 478610 w 605522"/>
                  <a:gd name="connsiteY4" fmla="*/ 64285 h 605310"/>
                  <a:gd name="connsiteX5" fmla="*/ 244491 w 605522"/>
                  <a:gd name="connsiteY5" fmla="*/ 6351 h 605310"/>
                  <a:gd name="connsiteX6" fmla="*/ 236634 w 605522"/>
                  <a:gd name="connsiteY6" fmla="*/ 37354 h 605310"/>
                  <a:gd name="connsiteX7" fmla="*/ 236634 w 605522"/>
                  <a:gd name="connsiteY7" fmla="*/ 85167 h 605310"/>
                  <a:gd name="connsiteX8" fmla="*/ 74825 w 605522"/>
                  <a:gd name="connsiteY8" fmla="*/ 302936 h 605310"/>
                  <a:gd name="connsiteX9" fmla="*/ 302667 w 605522"/>
                  <a:gd name="connsiteY9" fmla="*/ 530604 h 605310"/>
                  <a:gd name="connsiteX10" fmla="*/ 530697 w 605522"/>
                  <a:gd name="connsiteY10" fmla="*/ 302936 h 605310"/>
                  <a:gd name="connsiteX11" fmla="*/ 568109 w 605522"/>
                  <a:gd name="connsiteY11" fmla="*/ 265583 h 605310"/>
                  <a:gd name="connsiteX12" fmla="*/ 605522 w 605522"/>
                  <a:gd name="connsiteY12" fmla="*/ 302936 h 605310"/>
                  <a:gd name="connsiteX13" fmla="*/ 302667 w 605522"/>
                  <a:gd name="connsiteY13" fmla="*/ 605310 h 605310"/>
                  <a:gd name="connsiteX14" fmla="*/ 0 w 605522"/>
                  <a:gd name="connsiteY14" fmla="*/ 302936 h 605310"/>
                  <a:gd name="connsiteX15" fmla="*/ 244491 w 605522"/>
                  <a:gd name="connsiteY15" fmla="*/ 6351 h 605310"/>
                  <a:gd name="connsiteX16" fmla="*/ 302667 w 605522"/>
                  <a:gd name="connsiteY16" fmla="*/ 0 h 605310"/>
                  <a:gd name="connsiteX17" fmla="*/ 340070 w 605522"/>
                  <a:gd name="connsiteY17" fmla="*/ 37356 h 605310"/>
                  <a:gd name="connsiteX18" fmla="*/ 340070 w 605522"/>
                  <a:gd name="connsiteY18" fmla="*/ 248234 h 605310"/>
                  <a:gd name="connsiteX19" fmla="*/ 369057 w 605522"/>
                  <a:gd name="connsiteY19" fmla="*/ 302961 h 605310"/>
                  <a:gd name="connsiteX20" fmla="*/ 302667 w 605522"/>
                  <a:gd name="connsiteY20" fmla="*/ 369269 h 605310"/>
                  <a:gd name="connsiteX21" fmla="*/ 236465 w 605522"/>
                  <a:gd name="connsiteY21" fmla="*/ 302961 h 605310"/>
                  <a:gd name="connsiteX22" fmla="*/ 265265 w 605522"/>
                  <a:gd name="connsiteY22" fmla="*/ 248234 h 605310"/>
                  <a:gd name="connsiteX23" fmla="*/ 265265 w 605522"/>
                  <a:gd name="connsiteY23" fmla="*/ 37356 h 605310"/>
                  <a:gd name="connsiteX24" fmla="*/ 302667 w 605522"/>
                  <a:gd name="connsiteY24" fmla="*/ 0 h 60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5522" h="605310">
                    <a:moveTo>
                      <a:pt x="478610" y="64285"/>
                    </a:moveTo>
                    <a:cubicBezTo>
                      <a:pt x="507898" y="64285"/>
                      <a:pt x="531640" y="87980"/>
                      <a:pt x="531640" y="117209"/>
                    </a:cubicBezTo>
                    <a:cubicBezTo>
                      <a:pt x="531640" y="146438"/>
                      <a:pt x="507898" y="170133"/>
                      <a:pt x="478610" y="170133"/>
                    </a:cubicBezTo>
                    <a:cubicBezTo>
                      <a:pt x="449322" y="170133"/>
                      <a:pt x="425580" y="146438"/>
                      <a:pt x="425580" y="117209"/>
                    </a:cubicBezTo>
                    <a:cubicBezTo>
                      <a:pt x="425580" y="87980"/>
                      <a:pt x="449322" y="64285"/>
                      <a:pt x="478610" y="64285"/>
                    </a:cubicBezTo>
                    <a:close/>
                    <a:moveTo>
                      <a:pt x="244491" y="6351"/>
                    </a:moveTo>
                    <a:cubicBezTo>
                      <a:pt x="239440" y="15502"/>
                      <a:pt x="236634" y="26148"/>
                      <a:pt x="236634" y="37354"/>
                    </a:cubicBezTo>
                    <a:lnTo>
                      <a:pt x="236634" y="85167"/>
                    </a:lnTo>
                    <a:cubicBezTo>
                      <a:pt x="143103" y="113555"/>
                      <a:pt x="74825" y="200401"/>
                      <a:pt x="74825" y="302936"/>
                    </a:cubicBezTo>
                    <a:cubicBezTo>
                      <a:pt x="74825" y="428443"/>
                      <a:pt x="176961" y="530604"/>
                      <a:pt x="302667" y="530604"/>
                    </a:cubicBezTo>
                    <a:cubicBezTo>
                      <a:pt x="428374" y="530604"/>
                      <a:pt x="530697" y="428443"/>
                      <a:pt x="530697" y="302936"/>
                    </a:cubicBezTo>
                    <a:cubicBezTo>
                      <a:pt x="530697" y="282392"/>
                      <a:pt x="547533" y="265583"/>
                      <a:pt x="568109" y="265583"/>
                    </a:cubicBezTo>
                    <a:cubicBezTo>
                      <a:pt x="588686" y="265583"/>
                      <a:pt x="605522" y="282392"/>
                      <a:pt x="605522" y="302936"/>
                    </a:cubicBezTo>
                    <a:cubicBezTo>
                      <a:pt x="605522" y="469718"/>
                      <a:pt x="469714" y="605310"/>
                      <a:pt x="302667" y="605310"/>
                    </a:cubicBezTo>
                    <a:cubicBezTo>
                      <a:pt x="135808" y="605310"/>
                      <a:pt x="0" y="469718"/>
                      <a:pt x="0" y="302936"/>
                    </a:cubicBezTo>
                    <a:cubicBezTo>
                      <a:pt x="0" y="156138"/>
                      <a:pt x="105316" y="33619"/>
                      <a:pt x="244491" y="6351"/>
                    </a:cubicBezTo>
                    <a:close/>
                    <a:moveTo>
                      <a:pt x="302667" y="0"/>
                    </a:moveTo>
                    <a:cubicBezTo>
                      <a:pt x="323426" y="0"/>
                      <a:pt x="340070" y="16810"/>
                      <a:pt x="340070" y="37356"/>
                    </a:cubicBezTo>
                    <a:lnTo>
                      <a:pt x="340070" y="248234"/>
                    </a:lnTo>
                    <a:cubicBezTo>
                      <a:pt x="358397" y="260749"/>
                      <a:pt x="369057" y="281295"/>
                      <a:pt x="369057" y="302961"/>
                    </a:cubicBezTo>
                    <a:cubicBezTo>
                      <a:pt x="369057" y="339571"/>
                      <a:pt x="339322" y="369269"/>
                      <a:pt x="302667" y="369269"/>
                    </a:cubicBezTo>
                    <a:cubicBezTo>
                      <a:pt x="266013" y="369269"/>
                      <a:pt x="236465" y="339571"/>
                      <a:pt x="236465" y="302961"/>
                    </a:cubicBezTo>
                    <a:cubicBezTo>
                      <a:pt x="236465" y="280548"/>
                      <a:pt x="247686" y="260375"/>
                      <a:pt x="265265" y="248234"/>
                    </a:cubicBezTo>
                    <a:lnTo>
                      <a:pt x="265265" y="37356"/>
                    </a:lnTo>
                    <a:cubicBezTo>
                      <a:pt x="265265" y="16810"/>
                      <a:pt x="282096" y="0"/>
                      <a:pt x="302667"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rmAutofit fontScale="6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grpSp>
      </p:grpSp>
      <p:grpSp>
        <p:nvGrpSpPr>
          <p:cNvPr id="43" name="组合 42">
            <a:extLst>
              <a:ext uri="{FF2B5EF4-FFF2-40B4-BE49-F238E27FC236}">
                <a16:creationId xmlns:a16="http://schemas.microsoft.com/office/drawing/2014/main" xmlns="" id="{64E90549-7465-482E-B3AE-F5AF8EB3A53C}"/>
              </a:ext>
            </a:extLst>
          </p:cNvPr>
          <p:cNvGrpSpPr/>
          <p:nvPr/>
        </p:nvGrpSpPr>
        <p:grpSpPr>
          <a:xfrm>
            <a:off x="7763088" y="4756065"/>
            <a:ext cx="3414817" cy="1109118"/>
            <a:chOff x="7763088" y="4756065"/>
            <a:chExt cx="3414817" cy="1109118"/>
          </a:xfrm>
        </p:grpSpPr>
        <p:sp>
          <p:nvSpPr>
            <p:cNvPr id="10" name="iṧḻíďè">
              <a:extLst>
                <a:ext uri="{FF2B5EF4-FFF2-40B4-BE49-F238E27FC236}">
                  <a16:creationId xmlns:a16="http://schemas.microsoft.com/office/drawing/2014/main" xmlns="" id="{43A0DCC5-E51C-4CCC-8EA8-82A9F30CF13C}"/>
                </a:ext>
              </a:extLst>
            </p:cNvPr>
            <p:cNvSpPr/>
            <p:nvPr/>
          </p:nvSpPr>
          <p:spPr>
            <a:xfrm>
              <a:off x="8488848" y="4759585"/>
              <a:ext cx="2689057" cy="309226"/>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Autofit/>
            </a:bodyPr>
            <a:lstStyle/>
            <a:p>
              <a:r>
                <a:rPr lang="zh-CN" altLang="en-US" b="1" dirty="0">
                  <a:solidFill>
                    <a:schemeClr val="accent1"/>
                  </a:solidFill>
                  <a:latin typeface="+mn-ea"/>
                </a:rPr>
                <a:t>此处输入小标题</a:t>
              </a:r>
            </a:p>
          </p:txBody>
        </p:sp>
        <p:sp>
          <p:nvSpPr>
            <p:cNvPr id="11" name="íSļîḓe">
              <a:extLst>
                <a:ext uri="{FF2B5EF4-FFF2-40B4-BE49-F238E27FC236}">
                  <a16:creationId xmlns:a16="http://schemas.microsoft.com/office/drawing/2014/main" xmlns="" id="{077B0918-85F6-415B-B7A7-0708272880D4}"/>
                </a:ext>
              </a:extLst>
            </p:cNvPr>
            <p:cNvSpPr/>
            <p:nvPr/>
          </p:nvSpPr>
          <p:spPr bwMode="auto">
            <a:xfrm>
              <a:off x="8488848" y="5068811"/>
              <a:ext cx="2622386" cy="796372"/>
            </a:xfrm>
            <a:prstGeom prst="rect">
              <a:avLst/>
            </a:prstGeom>
            <a:noFill/>
          </p:spPr>
          <p:txBody>
            <a:bodyPr wrap="square" lIns="0" rIns="0" rtlCol="0">
              <a:spAutoFit/>
            </a:bodyPr>
            <a:lstStyle/>
            <a:p>
              <a:pPr>
                <a:lnSpc>
                  <a:spcPct val="150000"/>
                </a:lnSpc>
              </a:pPr>
              <a:r>
                <a:rPr lang="zh-CN" altLang="en-US" sz="1600" dirty="0">
                  <a:solidFill>
                    <a:schemeClr val="tx1">
                      <a:lumMod val="50000"/>
                      <a:lumOff val="50000"/>
                    </a:schemeClr>
                  </a:solidFill>
                </a:rPr>
                <a:t>在此处输入内容在此处输入内容在此处输入内容</a:t>
              </a:r>
            </a:p>
          </p:txBody>
        </p:sp>
        <p:grpSp>
          <p:nvGrpSpPr>
            <p:cNvPr id="39" name="组合 38">
              <a:extLst>
                <a:ext uri="{FF2B5EF4-FFF2-40B4-BE49-F238E27FC236}">
                  <a16:creationId xmlns:a16="http://schemas.microsoft.com/office/drawing/2014/main" xmlns="" id="{867407AA-6AB0-414B-9B2E-12E0D24FB72D}"/>
                </a:ext>
              </a:extLst>
            </p:cNvPr>
            <p:cNvGrpSpPr/>
            <p:nvPr/>
          </p:nvGrpSpPr>
          <p:grpSpPr>
            <a:xfrm>
              <a:off x="7763088" y="4756065"/>
              <a:ext cx="495269" cy="495269"/>
              <a:chOff x="7763088" y="4934199"/>
              <a:chExt cx="495269" cy="495269"/>
            </a:xfrm>
          </p:grpSpPr>
          <p:sp>
            <p:nvSpPr>
              <p:cNvPr id="9" name="íṣḷiḑê">
                <a:extLst>
                  <a:ext uri="{FF2B5EF4-FFF2-40B4-BE49-F238E27FC236}">
                    <a16:creationId xmlns:a16="http://schemas.microsoft.com/office/drawing/2014/main" xmlns="" id="{ED930BF4-3C29-40EF-8723-E2BDE014CCE0}"/>
                  </a:ext>
                </a:extLst>
              </p:cNvPr>
              <p:cNvSpPr/>
              <p:nvPr/>
            </p:nvSpPr>
            <p:spPr>
              <a:xfrm>
                <a:off x="7763088" y="4934199"/>
                <a:ext cx="495269" cy="495269"/>
              </a:xfrm>
              <a:prstGeom prst="ellipse">
                <a:avLst/>
              </a:prstGeom>
              <a:solidFill>
                <a:schemeClr val="accent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rmAutofit fontScale="90000" lnSpcReduction="10000"/>
              </a:bodyPr>
              <a:lstStyle/>
              <a:p>
                <a:pPr algn="ctr" defTabSz="913765"/>
                <a:endParaRPr lang="zh-CN" altLang="en-US" sz="2000" b="1" dirty="0">
                  <a:solidFill>
                    <a:schemeClr val="bg1"/>
                  </a:solidFill>
                </a:endParaRPr>
              </a:p>
            </p:txBody>
          </p:sp>
          <p:sp>
            <p:nvSpPr>
              <p:cNvPr id="12" name="îŝḷîḓê">
                <a:extLst>
                  <a:ext uri="{FF2B5EF4-FFF2-40B4-BE49-F238E27FC236}">
                    <a16:creationId xmlns:a16="http://schemas.microsoft.com/office/drawing/2014/main" xmlns="" id="{609EF904-0936-404E-97AF-8786D2B5842E}"/>
                  </a:ext>
                </a:extLst>
              </p:cNvPr>
              <p:cNvSpPr/>
              <p:nvPr/>
            </p:nvSpPr>
            <p:spPr>
              <a:xfrm>
                <a:off x="7877381" y="5048492"/>
                <a:ext cx="266683" cy="266684"/>
              </a:xfrm>
              <a:custGeom>
                <a:avLst/>
                <a:gdLst>
                  <a:gd name="connsiteX0" fmla="*/ 478610 w 605522"/>
                  <a:gd name="connsiteY0" fmla="*/ 64285 h 605310"/>
                  <a:gd name="connsiteX1" fmla="*/ 531640 w 605522"/>
                  <a:gd name="connsiteY1" fmla="*/ 117209 h 605310"/>
                  <a:gd name="connsiteX2" fmla="*/ 478610 w 605522"/>
                  <a:gd name="connsiteY2" fmla="*/ 170133 h 605310"/>
                  <a:gd name="connsiteX3" fmla="*/ 425580 w 605522"/>
                  <a:gd name="connsiteY3" fmla="*/ 117209 h 605310"/>
                  <a:gd name="connsiteX4" fmla="*/ 478610 w 605522"/>
                  <a:gd name="connsiteY4" fmla="*/ 64285 h 605310"/>
                  <a:gd name="connsiteX5" fmla="*/ 244491 w 605522"/>
                  <a:gd name="connsiteY5" fmla="*/ 6351 h 605310"/>
                  <a:gd name="connsiteX6" fmla="*/ 236634 w 605522"/>
                  <a:gd name="connsiteY6" fmla="*/ 37354 h 605310"/>
                  <a:gd name="connsiteX7" fmla="*/ 236634 w 605522"/>
                  <a:gd name="connsiteY7" fmla="*/ 85167 h 605310"/>
                  <a:gd name="connsiteX8" fmla="*/ 74825 w 605522"/>
                  <a:gd name="connsiteY8" fmla="*/ 302936 h 605310"/>
                  <a:gd name="connsiteX9" fmla="*/ 302667 w 605522"/>
                  <a:gd name="connsiteY9" fmla="*/ 530604 h 605310"/>
                  <a:gd name="connsiteX10" fmla="*/ 530697 w 605522"/>
                  <a:gd name="connsiteY10" fmla="*/ 302936 h 605310"/>
                  <a:gd name="connsiteX11" fmla="*/ 568109 w 605522"/>
                  <a:gd name="connsiteY11" fmla="*/ 265583 h 605310"/>
                  <a:gd name="connsiteX12" fmla="*/ 605522 w 605522"/>
                  <a:gd name="connsiteY12" fmla="*/ 302936 h 605310"/>
                  <a:gd name="connsiteX13" fmla="*/ 302667 w 605522"/>
                  <a:gd name="connsiteY13" fmla="*/ 605310 h 605310"/>
                  <a:gd name="connsiteX14" fmla="*/ 0 w 605522"/>
                  <a:gd name="connsiteY14" fmla="*/ 302936 h 605310"/>
                  <a:gd name="connsiteX15" fmla="*/ 244491 w 605522"/>
                  <a:gd name="connsiteY15" fmla="*/ 6351 h 605310"/>
                  <a:gd name="connsiteX16" fmla="*/ 302667 w 605522"/>
                  <a:gd name="connsiteY16" fmla="*/ 0 h 605310"/>
                  <a:gd name="connsiteX17" fmla="*/ 340070 w 605522"/>
                  <a:gd name="connsiteY17" fmla="*/ 37356 h 605310"/>
                  <a:gd name="connsiteX18" fmla="*/ 340070 w 605522"/>
                  <a:gd name="connsiteY18" fmla="*/ 248234 h 605310"/>
                  <a:gd name="connsiteX19" fmla="*/ 369057 w 605522"/>
                  <a:gd name="connsiteY19" fmla="*/ 302961 h 605310"/>
                  <a:gd name="connsiteX20" fmla="*/ 302667 w 605522"/>
                  <a:gd name="connsiteY20" fmla="*/ 369269 h 605310"/>
                  <a:gd name="connsiteX21" fmla="*/ 236465 w 605522"/>
                  <a:gd name="connsiteY21" fmla="*/ 302961 h 605310"/>
                  <a:gd name="connsiteX22" fmla="*/ 265265 w 605522"/>
                  <a:gd name="connsiteY22" fmla="*/ 248234 h 605310"/>
                  <a:gd name="connsiteX23" fmla="*/ 265265 w 605522"/>
                  <a:gd name="connsiteY23" fmla="*/ 37356 h 605310"/>
                  <a:gd name="connsiteX24" fmla="*/ 302667 w 605522"/>
                  <a:gd name="connsiteY24" fmla="*/ 0 h 60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5522" h="605310">
                    <a:moveTo>
                      <a:pt x="478610" y="64285"/>
                    </a:moveTo>
                    <a:cubicBezTo>
                      <a:pt x="507898" y="64285"/>
                      <a:pt x="531640" y="87980"/>
                      <a:pt x="531640" y="117209"/>
                    </a:cubicBezTo>
                    <a:cubicBezTo>
                      <a:pt x="531640" y="146438"/>
                      <a:pt x="507898" y="170133"/>
                      <a:pt x="478610" y="170133"/>
                    </a:cubicBezTo>
                    <a:cubicBezTo>
                      <a:pt x="449322" y="170133"/>
                      <a:pt x="425580" y="146438"/>
                      <a:pt x="425580" y="117209"/>
                    </a:cubicBezTo>
                    <a:cubicBezTo>
                      <a:pt x="425580" y="87980"/>
                      <a:pt x="449322" y="64285"/>
                      <a:pt x="478610" y="64285"/>
                    </a:cubicBezTo>
                    <a:close/>
                    <a:moveTo>
                      <a:pt x="244491" y="6351"/>
                    </a:moveTo>
                    <a:cubicBezTo>
                      <a:pt x="239440" y="15502"/>
                      <a:pt x="236634" y="26148"/>
                      <a:pt x="236634" y="37354"/>
                    </a:cubicBezTo>
                    <a:lnTo>
                      <a:pt x="236634" y="85167"/>
                    </a:lnTo>
                    <a:cubicBezTo>
                      <a:pt x="143103" y="113555"/>
                      <a:pt x="74825" y="200401"/>
                      <a:pt x="74825" y="302936"/>
                    </a:cubicBezTo>
                    <a:cubicBezTo>
                      <a:pt x="74825" y="428443"/>
                      <a:pt x="176961" y="530604"/>
                      <a:pt x="302667" y="530604"/>
                    </a:cubicBezTo>
                    <a:cubicBezTo>
                      <a:pt x="428374" y="530604"/>
                      <a:pt x="530697" y="428443"/>
                      <a:pt x="530697" y="302936"/>
                    </a:cubicBezTo>
                    <a:cubicBezTo>
                      <a:pt x="530697" y="282392"/>
                      <a:pt x="547533" y="265583"/>
                      <a:pt x="568109" y="265583"/>
                    </a:cubicBezTo>
                    <a:cubicBezTo>
                      <a:pt x="588686" y="265583"/>
                      <a:pt x="605522" y="282392"/>
                      <a:pt x="605522" y="302936"/>
                    </a:cubicBezTo>
                    <a:cubicBezTo>
                      <a:pt x="605522" y="469718"/>
                      <a:pt x="469714" y="605310"/>
                      <a:pt x="302667" y="605310"/>
                    </a:cubicBezTo>
                    <a:cubicBezTo>
                      <a:pt x="135808" y="605310"/>
                      <a:pt x="0" y="469718"/>
                      <a:pt x="0" y="302936"/>
                    </a:cubicBezTo>
                    <a:cubicBezTo>
                      <a:pt x="0" y="156138"/>
                      <a:pt x="105316" y="33619"/>
                      <a:pt x="244491" y="6351"/>
                    </a:cubicBezTo>
                    <a:close/>
                    <a:moveTo>
                      <a:pt x="302667" y="0"/>
                    </a:moveTo>
                    <a:cubicBezTo>
                      <a:pt x="323426" y="0"/>
                      <a:pt x="340070" y="16810"/>
                      <a:pt x="340070" y="37356"/>
                    </a:cubicBezTo>
                    <a:lnTo>
                      <a:pt x="340070" y="248234"/>
                    </a:lnTo>
                    <a:cubicBezTo>
                      <a:pt x="358397" y="260749"/>
                      <a:pt x="369057" y="281295"/>
                      <a:pt x="369057" y="302961"/>
                    </a:cubicBezTo>
                    <a:cubicBezTo>
                      <a:pt x="369057" y="339571"/>
                      <a:pt x="339322" y="369269"/>
                      <a:pt x="302667" y="369269"/>
                    </a:cubicBezTo>
                    <a:cubicBezTo>
                      <a:pt x="266013" y="369269"/>
                      <a:pt x="236465" y="339571"/>
                      <a:pt x="236465" y="302961"/>
                    </a:cubicBezTo>
                    <a:cubicBezTo>
                      <a:pt x="236465" y="280548"/>
                      <a:pt x="247686" y="260375"/>
                      <a:pt x="265265" y="248234"/>
                    </a:cubicBezTo>
                    <a:lnTo>
                      <a:pt x="265265" y="37356"/>
                    </a:lnTo>
                    <a:cubicBezTo>
                      <a:pt x="265265" y="16810"/>
                      <a:pt x="282096" y="0"/>
                      <a:pt x="302667"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45720" rIns="0" bIns="45720" numCol="1" spcCol="0" rtlCol="0" fromWordArt="0" anchor="ctr" anchorCtr="0" forceAA="0" compatLnSpc="1">
                <a:normAutofit fontScale="6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grpSp>
      </p:grpSp>
      <p:sp>
        <p:nvSpPr>
          <p:cNvPr id="40" name="íSļîḓe">
            <a:extLst>
              <a:ext uri="{FF2B5EF4-FFF2-40B4-BE49-F238E27FC236}">
                <a16:creationId xmlns:a16="http://schemas.microsoft.com/office/drawing/2014/main" xmlns="" id="{59A4751E-D40C-4B71-9768-393DB02C7184}"/>
              </a:ext>
            </a:extLst>
          </p:cNvPr>
          <p:cNvSpPr/>
          <p:nvPr/>
        </p:nvSpPr>
        <p:spPr bwMode="auto">
          <a:xfrm>
            <a:off x="1108360" y="1019911"/>
            <a:ext cx="3242919" cy="845552"/>
          </a:xfrm>
          <a:prstGeom prst="rect">
            <a:avLst/>
          </a:prstGeom>
          <a:noFill/>
        </p:spPr>
        <p:txBody>
          <a:bodyPr wrap="square" lIns="0" rIns="0" rtlCol="0" anchor="t">
            <a:spAutoFit/>
          </a:bodyPr>
          <a:lstStyle/>
          <a:p>
            <a:pPr>
              <a:lnSpc>
                <a:spcPct val="150000"/>
              </a:lnSpc>
            </a:pPr>
            <a:r>
              <a:rPr lang="zh-CN" altLang="en-US" sz="3600" dirty="0">
                <a:solidFill>
                  <a:schemeClr val="bg1">
                    <a:lumMod val="95000"/>
                  </a:schemeClr>
                </a:solidFill>
                <a:latin typeface="+mj-ea"/>
                <a:ea typeface="+mj-ea"/>
              </a:rPr>
              <a:t>三段纯文字排版</a:t>
            </a:r>
          </a:p>
        </p:txBody>
      </p:sp>
      <p:sp>
        <p:nvSpPr>
          <p:cNvPr id="52" name="文本占位符 51">
            <a:extLst>
              <a:ext uri="{FF2B5EF4-FFF2-40B4-BE49-F238E27FC236}">
                <a16:creationId xmlns:a16="http://schemas.microsoft.com/office/drawing/2014/main" xmlns="" id="{2E4C9E3B-E9C7-4543-8559-1F56A200429B}"/>
              </a:ext>
            </a:extLst>
          </p:cNvPr>
          <p:cNvSpPr>
            <a:spLocks noGrp="1"/>
          </p:cNvSpPr>
          <p:nvPr>
            <p:ph type="body" sz="quarter" idx="10"/>
          </p:nvPr>
        </p:nvSpPr>
        <p:spPr/>
        <p:txBody>
          <a:bodyPr/>
          <a:lstStyle/>
          <a:p>
            <a:endParaRPr lang="zh-CN" altLang="en-US"/>
          </a:p>
        </p:txBody>
      </p:sp>
    </p:spTree>
    <p:custDataLst>
      <p:tags r:id="rId1"/>
    </p:custDataLst>
    <p:extLst>
      <p:ext uri="{BB962C8B-B14F-4D97-AF65-F5344CB8AC3E}">
        <p14:creationId xmlns:p14="http://schemas.microsoft.com/office/powerpoint/2010/main" val="19545520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0721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C8F2549A-BE6A-4455-B94A-AA2C9AC352E5}"/>
              </a:ext>
            </a:extLst>
          </p:cNvPr>
          <p:cNvGrpSpPr>
            <a:grpSpLocks noChangeAspect="1"/>
          </p:cNvGrpSpPr>
          <p:nvPr>
            <p:custDataLst>
              <p:tags r:id="rId2"/>
            </p:custDataLst>
          </p:nvPr>
        </p:nvGrpSpPr>
        <p:grpSpPr>
          <a:xfrm>
            <a:off x="686843" y="1987878"/>
            <a:ext cx="10772505" cy="4232548"/>
            <a:chOff x="703395" y="1515926"/>
            <a:chExt cx="10772505" cy="4232548"/>
          </a:xfrm>
        </p:grpSpPr>
        <p:cxnSp>
          <p:nvCxnSpPr>
            <p:cNvPr id="6" name="直接连接符 5">
              <a:extLst>
                <a:ext uri="{FF2B5EF4-FFF2-40B4-BE49-F238E27FC236}">
                  <a16:creationId xmlns:a16="http://schemas.microsoft.com/office/drawing/2014/main" xmlns="" id="{05839171-BED4-4A92-AEBF-86F44CBB8BED}"/>
                </a:ext>
              </a:extLst>
            </p:cNvPr>
            <p:cNvCxnSpPr/>
            <p:nvPr/>
          </p:nvCxnSpPr>
          <p:spPr>
            <a:xfrm>
              <a:off x="6090116" y="1515926"/>
              <a:ext cx="0" cy="4232548"/>
            </a:xfrm>
            <a:prstGeom prst="line">
              <a:avLst/>
            </a:prstGeom>
            <a:ln w="19050" cap="rnd">
              <a:solidFill>
                <a:schemeClr val="bg1">
                  <a:lumMod val="75000"/>
                </a:schemeClr>
              </a:solidFill>
              <a:prstDash val="sysDash"/>
              <a:round/>
              <a:headEnd type="oval"/>
              <a:tailEnd type="oval"/>
            </a:ln>
          </p:spPr>
          <p:style>
            <a:lnRef idx="1">
              <a:schemeClr val="accent1"/>
            </a:lnRef>
            <a:fillRef idx="0">
              <a:schemeClr val="accent1"/>
            </a:fillRef>
            <a:effectRef idx="0">
              <a:schemeClr val="accent1"/>
            </a:effectRef>
            <a:fontRef idx="minor">
              <a:schemeClr val="tx1"/>
            </a:fontRef>
          </p:style>
        </p:cxnSp>
        <p:grpSp>
          <p:nvGrpSpPr>
            <p:cNvPr id="7" name="ïṣḷïḋé">
              <a:extLst>
                <a:ext uri="{FF2B5EF4-FFF2-40B4-BE49-F238E27FC236}">
                  <a16:creationId xmlns:a16="http://schemas.microsoft.com/office/drawing/2014/main" xmlns="" id="{8676A79F-1936-4789-9D2F-760174AF23B2}"/>
                </a:ext>
              </a:extLst>
            </p:cNvPr>
            <p:cNvGrpSpPr/>
            <p:nvPr/>
          </p:nvGrpSpPr>
          <p:grpSpPr>
            <a:xfrm>
              <a:off x="703395" y="1635526"/>
              <a:ext cx="5181073" cy="1134135"/>
              <a:chOff x="703395" y="1635526"/>
              <a:chExt cx="5181073" cy="1134135"/>
            </a:xfrm>
          </p:grpSpPr>
          <p:sp>
            <p:nvSpPr>
              <p:cNvPr id="35" name="ïşḻïdé">
                <a:extLst>
                  <a:ext uri="{FF2B5EF4-FFF2-40B4-BE49-F238E27FC236}">
                    <a16:creationId xmlns:a16="http://schemas.microsoft.com/office/drawing/2014/main" xmlns="" id="{8F6DF1F0-0989-497E-9D16-40C087EDFC72}"/>
                  </a:ext>
                </a:extLst>
              </p:cNvPr>
              <p:cNvSpPr/>
              <p:nvPr/>
            </p:nvSpPr>
            <p:spPr bwMode="auto">
              <a:xfrm>
                <a:off x="703395" y="1666272"/>
                <a:ext cx="2952000" cy="796115"/>
              </a:xfrm>
              <a:prstGeom prst="rect">
                <a:avLst/>
              </a:prstGeom>
              <a:noFill/>
            </p:spPr>
            <p:txBody>
              <a:bodyPr wrap="square" lIns="0" rIns="0" rtlCol="0">
                <a:spAutoFit/>
              </a:bodyPr>
              <a:lstStyle/>
              <a:p>
                <a:pPr algn="r">
                  <a:lnSpc>
                    <a:spcPct val="150000"/>
                  </a:lnSpc>
                </a:pPr>
                <a:r>
                  <a:rPr lang="zh-CN" altLang="en-US" sz="1600" dirty="0">
                    <a:solidFill>
                      <a:schemeClr val="tx1">
                        <a:lumMod val="50000"/>
                        <a:lumOff val="50000"/>
                      </a:schemeClr>
                    </a:solidFill>
                  </a:rPr>
                  <a:t>在此处输入内容在此处输入内容在此处输入内容</a:t>
                </a:r>
              </a:p>
            </p:txBody>
          </p:sp>
          <p:grpSp>
            <p:nvGrpSpPr>
              <p:cNvPr id="36" name="ïş1ïdê">
                <a:extLst>
                  <a:ext uri="{FF2B5EF4-FFF2-40B4-BE49-F238E27FC236}">
                    <a16:creationId xmlns:a16="http://schemas.microsoft.com/office/drawing/2014/main" xmlns="" id="{9635C61D-EE88-4A3E-8400-9424E9495905}"/>
                  </a:ext>
                </a:extLst>
              </p:cNvPr>
              <p:cNvGrpSpPr/>
              <p:nvPr/>
            </p:nvGrpSpPr>
            <p:grpSpPr>
              <a:xfrm>
                <a:off x="3861046" y="1635526"/>
                <a:ext cx="2023422" cy="1134135"/>
                <a:chOff x="4072055" y="1635526"/>
                <a:chExt cx="2023422" cy="1134135"/>
              </a:xfrm>
            </p:grpSpPr>
            <p:sp>
              <p:nvSpPr>
                <p:cNvPr id="37" name="ï$ḷîḍê">
                  <a:extLst>
                    <a:ext uri="{FF2B5EF4-FFF2-40B4-BE49-F238E27FC236}">
                      <a16:creationId xmlns:a16="http://schemas.microsoft.com/office/drawing/2014/main" xmlns="" id="{6DFA95D1-0347-4595-8520-1F3F8D5B8096}"/>
                    </a:ext>
                  </a:extLst>
                </p:cNvPr>
                <p:cNvSpPr/>
                <p:nvPr/>
              </p:nvSpPr>
              <p:spPr>
                <a:xfrm>
                  <a:off x="4777271" y="2721030"/>
                  <a:ext cx="871416" cy="48631"/>
                </a:xfrm>
                <a:custGeom>
                  <a:avLst/>
                  <a:gdLst/>
                  <a:ahLst/>
                  <a:cxnLst/>
                  <a:rect l="l" t="t" r="r" b="b"/>
                  <a:pathLst>
                    <a:path w="15016" h="838" extrusionOk="0">
                      <a:moveTo>
                        <a:pt x="7500" y="0"/>
                      </a:moveTo>
                      <a:cubicBezTo>
                        <a:pt x="3365" y="0"/>
                        <a:pt x="1" y="184"/>
                        <a:pt x="1" y="419"/>
                      </a:cubicBezTo>
                      <a:cubicBezTo>
                        <a:pt x="1" y="653"/>
                        <a:pt x="3365" y="837"/>
                        <a:pt x="7500" y="837"/>
                      </a:cubicBezTo>
                      <a:cubicBezTo>
                        <a:pt x="11651" y="837"/>
                        <a:pt x="15015" y="653"/>
                        <a:pt x="15015" y="419"/>
                      </a:cubicBezTo>
                      <a:cubicBezTo>
                        <a:pt x="14998" y="184"/>
                        <a:pt x="11651" y="0"/>
                        <a:pt x="7500" y="0"/>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38" name="îṣlídè">
                  <a:extLst>
                    <a:ext uri="{FF2B5EF4-FFF2-40B4-BE49-F238E27FC236}">
                      <a16:creationId xmlns:a16="http://schemas.microsoft.com/office/drawing/2014/main" xmlns="" id="{BC3C2969-B795-44EA-9A4B-91A52FEDDE8E}"/>
                    </a:ext>
                  </a:extLst>
                </p:cNvPr>
                <p:cNvSpPr/>
                <p:nvPr/>
              </p:nvSpPr>
              <p:spPr>
                <a:xfrm>
                  <a:off x="4328503" y="2001190"/>
                  <a:ext cx="1766974" cy="614970"/>
                </a:xfrm>
                <a:custGeom>
                  <a:avLst/>
                  <a:gdLst/>
                  <a:ahLst/>
                  <a:cxnLst/>
                  <a:rect l="l" t="t" r="r" b="b"/>
                  <a:pathLst>
                    <a:path w="30448" h="10597" extrusionOk="0">
                      <a:moveTo>
                        <a:pt x="1959" y="1"/>
                      </a:moveTo>
                      <a:lnTo>
                        <a:pt x="1959" y="18"/>
                      </a:lnTo>
                      <a:cubicBezTo>
                        <a:pt x="888" y="18"/>
                        <a:pt x="1" y="905"/>
                        <a:pt x="1" y="1959"/>
                      </a:cubicBezTo>
                      <a:lnTo>
                        <a:pt x="1" y="9057"/>
                      </a:lnTo>
                      <a:cubicBezTo>
                        <a:pt x="1" y="9676"/>
                        <a:pt x="302" y="10245"/>
                        <a:pt x="754" y="10596"/>
                      </a:cubicBezTo>
                      <a:lnTo>
                        <a:pt x="26983" y="6546"/>
                      </a:lnTo>
                      <a:lnTo>
                        <a:pt x="27787" y="7885"/>
                      </a:lnTo>
                      <a:lnTo>
                        <a:pt x="28690" y="6278"/>
                      </a:lnTo>
                      <a:lnTo>
                        <a:pt x="29126" y="6211"/>
                      </a:lnTo>
                      <a:cubicBezTo>
                        <a:pt x="29862" y="6111"/>
                        <a:pt x="30448" y="6144"/>
                        <a:pt x="30448" y="5073"/>
                      </a:cubicBezTo>
                      <a:lnTo>
                        <a:pt x="30448" y="1005"/>
                      </a:lnTo>
                      <a:lnTo>
                        <a:pt x="30448" y="1"/>
                      </a:ln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nvGrpSpPr>
                <p:cNvPr id="39" name="îšľïḍé">
                  <a:extLst>
                    <a:ext uri="{FF2B5EF4-FFF2-40B4-BE49-F238E27FC236}">
                      <a16:creationId xmlns:a16="http://schemas.microsoft.com/office/drawing/2014/main" xmlns="" id="{1294DCDB-DB1D-47C9-87EE-81389F4730EB}"/>
                    </a:ext>
                  </a:extLst>
                </p:cNvPr>
                <p:cNvGrpSpPr/>
                <p:nvPr/>
              </p:nvGrpSpPr>
              <p:grpSpPr>
                <a:xfrm>
                  <a:off x="4072055" y="1635526"/>
                  <a:ext cx="2023419" cy="857606"/>
                  <a:chOff x="4072055" y="1635526"/>
                  <a:chExt cx="2023419" cy="857606"/>
                </a:xfrm>
              </p:grpSpPr>
              <p:sp>
                <p:nvSpPr>
                  <p:cNvPr id="41" name="íṩliďe">
                    <a:extLst>
                      <a:ext uri="{FF2B5EF4-FFF2-40B4-BE49-F238E27FC236}">
                        <a16:creationId xmlns:a16="http://schemas.microsoft.com/office/drawing/2014/main" xmlns="" id="{A11633FB-5004-438C-8D85-F3FDB3C7E1DA}"/>
                      </a:ext>
                    </a:extLst>
                  </p:cNvPr>
                  <p:cNvSpPr/>
                  <p:nvPr/>
                </p:nvSpPr>
                <p:spPr>
                  <a:xfrm>
                    <a:off x="4072055" y="1635526"/>
                    <a:ext cx="2023419" cy="428860"/>
                  </a:xfrm>
                  <a:custGeom>
                    <a:avLst/>
                    <a:gdLst/>
                    <a:ahLst/>
                    <a:cxnLst/>
                    <a:rect l="l" t="t" r="r" b="b"/>
                    <a:pathLst>
                      <a:path w="34867" h="7390" extrusionOk="0">
                        <a:moveTo>
                          <a:pt x="2522" y="0"/>
                        </a:moveTo>
                        <a:cubicBezTo>
                          <a:pt x="1126" y="0"/>
                          <a:pt x="1" y="1119"/>
                          <a:pt x="1" y="2603"/>
                        </a:cubicBezTo>
                        <a:lnTo>
                          <a:pt x="1" y="7390"/>
                        </a:lnTo>
                        <a:lnTo>
                          <a:pt x="34867" y="7390"/>
                        </a:lnTo>
                        <a:lnTo>
                          <a:pt x="34867" y="4327"/>
                        </a:lnTo>
                        <a:cubicBezTo>
                          <a:pt x="34867" y="3272"/>
                          <a:pt x="34264" y="2335"/>
                          <a:pt x="33478" y="2285"/>
                        </a:cubicBezTo>
                        <a:lnTo>
                          <a:pt x="2729" y="8"/>
                        </a:lnTo>
                        <a:cubicBezTo>
                          <a:pt x="2659" y="3"/>
                          <a:pt x="2590" y="0"/>
                          <a:pt x="2522" y="0"/>
                        </a:cubicBezTo>
                        <a:close/>
                      </a:path>
                    </a:pathLst>
                  </a:custGeom>
                  <a:solidFill>
                    <a:schemeClr val="accen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42" name="iṣľíḑe">
                    <a:extLst>
                      <a:ext uri="{FF2B5EF4-FFF2-40B4-BE49-F238E27FC236}">
                        <a16:creationId xmlns:a16="http://schemas.microsoft.com/office/drawing/2014/main" xmlns="" id="{18737E84-5B63-4171-A096-6824CCBF341F}"/>
                      </a:ext>
                    </a:extLst>
                  </p:cNvPr>
                  <p:cNvSpPr/>
                  <p:nvPr/>
                </p:nvSpPr>
                <p:spPr>
                  <a:xfrm>
                    <a:off x="4073042" y="2064330"/>
                    <a:ext cx="2021504" cy="428802"/>
                  </a:xfrm>
                  <a:custGeom>
                    <a:avLst/>
                    <a:gdLst/>
                    <a:ahLst/>
                    <a:cxnLst/>
                    <a:rect l="l" t="t" r="r" b="b"/>
                    <a:pathLst>
                      <a:path w="34834" h="7389" extrusionOk="0">
                        <a:moveTo>
                          <a:pt x="0" y="1"/>
                        </a:moveTo>
                        <a:lnTo>
                          <a:pt x="0" y="4788"/>
                        </a:lnTo>
                        <a:cubicBezTo>
                          <a:pt x="0" y="6281"/>
                          <a:pt x="1124" y="7389"/>
                          <a:pt x="2530" y="7389"/>
                        </a:cubicBezTo>
                        <a:cubicBezTo>
                          <a:pt x="2590" y="7389"/>
                          <a:pt x="2651" y="7387"/>
                          <a:pt x="2712" y="7383"/>
                        </a:cubicBezTo>
                        <a:lnTo>
                          <a:pt x="31184" y="5274"/>
                        </a:lnTo>
                        <a:lnTo>
                          <a:pt x="32055" y="6680"/>
                        </a:lnTo>
                        <a:lnTo>
                          <a:pt x="32992" y="5123"/>
                        </a:lnTo>
                        <a:lnTo>
                          <a:pt x="33444" y="5090"/>
                        </a:lnTo>
                        <a:cubicBezTo>
                          <a:pt x="34231" y="5023"/>
                          <a:pt x="34833" y="4102"/>
                          <a:pt x="34833" y="3031"/>
                        </a:cubicBezTo>
                        <a:lnTo>
                          <a:pt x="34833" y="1"/>
                        </a:lnTo>
                        <a:close/>
                      </a:path>
                    </a:pathLst>
                  </a:custGeom>
                  <a:solidFill>
                    <a:schemeClr val="accent1">
                      <a:lumMod val="7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sp>
              <p:nvSpPr>
                <p:cNvPr id="40" name="îṥ1îdè">
                  <a:extLst>
                    <a:ext uri="{FF2B5EF4-FFF2-40B4-BE49-F238E27FC236}">
                      <a16:creationId xmlns:a16="http://schemas.microsoft.com/office/drawing/2014/main" xmlns="" id="{5249C4BC-BEEB-4E93-BB28-34C84752D1F0}"/>
                    </a:ext>
                  </a:extLst>
                </p:cNvPr>
                <p:cNvSpPr txBox="1"/>
                <p:nvPr/>
              </p:nvSpPr>
              <p:spPr bwMode="auto">
                <a:xfrm>
                  <a:off x="4102906" y="1817991"/>
                  <a:ext cx="1872000" cy="504000"/>
                </a:xfrm>
                <a:prstGeom prst="rect">
                  <a:avLst/>
                </a:prstGeom>
                <a:noFill/>
                <a:ln>
                  <a:noFill/>
                </a:ln>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lnSpc>
                      <a:spcPct val="100000"/>
                    </a:lnSpc>
                    <a:spcBef>
                      <a:spcPct val="0"/>
                    </a:spcBef>
                    <a:buFontTx/>
                    <a:buNone/>
                  </a:pPr>
                  <a:r>
                    <a:rPr lang="zh-CN" altLang="en-US" b="1" dirty="0">
                      <a:solidFill>
                        <a:schemeClr val="bg1">
                          <a:lumMod val="95000"/>
                        </a:schemeClr>
                      </a:solidFill>
                    </a:rPr>
                    <a:t>此处输入小标题</a:t>
                  </a:r>
                  <a:endParaRPr lang="en-US" altLang="zh-CN" b="1" dirty="0">
                    <a:solidFill>
                      <a:schemeClr val="bg1">
                        <a:lumMod val="95000"/>
                      </a:schemeClr>
                    </a:solidFill>
                  </a:endParaRPr>
                </a:p>
              </p:txBody>
            </p:sp>
          </p:grpSp>
        </p:grpSp>
        <p:grpSp>
          <p:nvGrpSpPr>
            <p:cNvPr id="8" name="ïsḷîďe">
              <a:extLst>
                <a:ext uri="{FF2B5EF4-FFF2-40B4-BE49-F238E27FC236}">
                  <a16:creationId xmlns:a16="http://schemas.microsoft.com/office/drawing/2014/main" xmlns="" id="{4D08D57B-8DDD-4728-8AC5-EE4BC77EE640}"/>
                </a:ext>
              </a:extLst>
            </p:cNvPr>
            <p:cNvGrpSpPr/>
            <p:nvPr/>
          </p:nvGrpSpPr>
          <p:grpSpPr>
            <a:xfrm>
              <a:off x="703395" y="3530139"/>
              <a:ext cx="5181073" cy="1146612"/>
              <a:chOff x="703395" y="3530139"/>
              <a:chExt cx="5181073" cy="1146612"/>
            </a:xfrm>
          </p:grpSpPr>
          <p:sp>
            <p:nvSpPr>
              <p:cNvPr id="27" name="îṩḷidè">
                <a:extLst>
                  <a:ext uri="{FF2B5EF4-FFF2-40B4-BE49-F238E27FC236}">
                    <a16:creationId xmlns:a16="http://schemas.microsoft.com/office/drawing/2014/main" xmlns="" id="{8F6DF1F0-0989-497E-9D16-40C087EDFC72}"/>
                  </a:ext>
                </a:extLst>
              </p:cNvPr>
              <p:cNvSpPr/>
              <p:nvPr/>
            </p:nvSpPr>
            <p:spPr bwMode="auto">
              <a:xfrm>
                <a:off x="703395" y="3581737"/>
                <a:ext cx="2952000" cy="75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gn="r">
                  <a:lnSpc>
                    <a:spcPct val="150000"/>
                  </a:lnSpc>
                </a:pPr>
                <a:r>
                  <a:rPr lang="zh-CN" altLang="en-US" sz="1600" dirty="0">
                    <a:solidFill>
                      <a:schemeClr val="tx1">
                        <a:lumMod val="50000"/>
                        <a:lumOff val="50000"/>
                      </a:schemeClr>
                    </a:solidFill>
                  </a:rPr>
                  <a:t>在此处输入内容在此处输入内容在此处输入内容</a:t>
                </a:r>
              </a:p>
            </p:txBody>
          </p:sp>
          <p:grpSp>
            <p:nvGrpSpPr>
              <p:cNvPr id="28" name="ïs1îdê">
                <a:extLst>
                  <a:ext uri="{FF2B5EF4-FFF2-40B4-BE49-F238E27FC236}">
                    <a16:creationId xmlns:a16="http://schemas.microsoft.com/office/drawing/2014/main" xmlns="" id="{F82FFF29-A315-4C87-BFC1-D54FEB956F94}"/>
                  </a:ext>
                </a:extLst>
              </p:cNvPr>
              <p:cNvGrpSpPr/>
              <p:nvPr/>
            </p:nvGrpSpPr>
            <p:grpSpPr>
              <a:xfrm>
                <a:off x="3861046" y="3530139"/>
                <a:ext cx="2023422" cy="1146612"/>
                <a:chOff x="4072055" y="3530139"/>
                <a:chExt cx="2023422" cy="1146612"/>
              </a:xfrm>
            </p:grpSpPr>
            <p:sp>
              <p:nvSpPr>
                <p:cNvPr id="29" name="ïṥ1íḋè">
                  <a:extLst>
                    <a:ext uri="{FF2B5EF4-FFF2-40B4-BE49-F238E27FC236}">
                      <a16:creationId xmlns:a16="http://schemas.microsoft.com/office/drawing/2014/main" xmlns="" id="{8FAA688F-08AC-4E2F-B77F-8B66C9DC1D78}"/>
                    </a:ext>
                  </a:extLst>
                </p:cNvPr>
                <p:cNvSpPr/>
                <p:nvPr/>
              </p:nvSpPr>
              <p:spPr>
                <a:xfrm>
                  <a:off x="4776343" y="4628178"/>
                  <a:ext cx="872345" cy="48573"/>
                </a:xfrm>
                <a:custGeom>
                  <a:avLst/>
                  <a:gdLst/>
                  <a:ahLst/>
                  <a:cxnLst/>
                  <a:rect l="l" t="t" r="r" b="b"/>
                  <a:pathLst>
                    <a:path w="15032" h="837" extrusionOk="0">
                      <a:moveTo>
                        <a:pt x="7516" y="0"/>
                      </a:moveTo>
                      <a:cubicBezTo>
                        <a:pt x="3364" y="0"/>
                        <a:pt x="0" y="184"/>
                        <a:pt x="0" y="418"/>
                      </a:cubicBezTo>
                      <a:cubicBezTo>
                        <a:pt x="0" y="653"/>
                        <a:pt x="3364" y="837"/>
                        <a:pt x="7516" y="837"/>
                      </a:cubicBezTo>
                      <a:cubicBezTo>
                        <a:pt x="11667" y="837"/>
                        <a:pt x="15031" y="653"/>
                        <a:pt x="15031" y="418"/>
                      </a:cubicBezTo>
                      <a:cubicBezTo>
                        <a:pt x="15031" y="184"/>
                        <a:pt x="11667" y="0"/>
                        <a:pt x="7516" y="0"/>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30" name="iš1îḓê">
                  <a:extLst>
                    <a:ext uri="{FF2B5EF4-FFF2-40B4-BE49-F238E27FC236}">
                      <a16:creationId xmlns:a16="http://schemas.microsoft.com/office/drawing/2014/main" xmlns="" id="{61A5DFAB-4C86-4B60-8D71-BD7BAE33932E}"/>
                    </a:ext>
                  </a:extLst>
                </p:cNvPr>
                <p:cNvSpPr/>
                <p:nvPr/>
              </p:nvSpPr>
              <p:spPr>
                <a:xfrm>
                  <a:off x="4328503" y="3896674"/>
                  <a:ext cx="1766974" cy="613984"/>
                </a:xfrm>
                <a:custGeom>
                  <a:avLst/>
                  <a:gdLst/>
                  <a:ahLst/>
                  <a:cxnLst/>
                  <a:rect l="l" t="t" r="r" b="b"/>
                  <a:pathLst>
                    <a:path w="30448" h="10580" extrusionOk="0">
                      <a:moveTo>
                        <a:pt x="1959" y="1"/>
                      </a:moveTo>
                      <a:cubicBezTo>
                        <a:pt x="888" y="1"/>
                        <a:pt x="1" y="871"/>
                        <a:pt x="1" y="1943"/>
                      </a:cubicBezTo>
                      <a:lnTo>
                        <a:pt x="1" y="9040"/>
                      </a:lnTo>
                      <a:cubicBezTo>
                        <a:pt x="1" y="9659"/>
                        <a:pt x="302" y="10228"/>
                        <a:pt x="754" y="10580"/>
                      </a:cubicBezTo>
                      <a:lnTo>
                        <a:pt x="26983" y="6529"/>
                      </a:lnTo>
                      <a:lnTo>
                        <a:pt x="27787" y="7868"/>
                      </a:lnTo>
                      <a:lnTo>
                        <a:pt x="28690" y="6244"/>
                      </a:lnTo>
                      <a:lnTo>
                        <a:pt x="29126" y="6194"/>
                      </a:lnTo>
                      <a:cubicBezTo>
                        <a:pt x="29862" y="6077"/>
                        <a:pt x="30448" y="6127"/>
                        <a:pt x="30448" y="5056"/>
                      </a:cubicBezTo>
                      <a:lnTo>
                        <a:pt x="30448" y="1005"/>
                      </a:lnTo>
                      <a:lnTo>
                        <a:pt x="30448" y="1"/>
                      </a:ln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nvGrpSpPr>
                <p:cNvPr id="31" name="îṥ1íḋe">
                  <a:extLst>
                    <a:ext uri="{FF2B5EF4-FFF2-40B4-BE49-F238E27FC236}">
                      <a16:creationId xmlns:a16="http://schemas.microsoft.com/office/drawing/2014/main" xmlns="" id="{1E1C5942-776A-41DD-ADD8-C53B4A521A65}"/>
                    </a:ext>
                  </a:extLst>
                </p:cNvPr>
                <p:cNvGrpSpPr/>
                <p:nvPr/>
              </p:nvGrpSpPr>
              <p:grpSpPr>
                <a:xfrm>
                  <a:off x="4072055" y="3530139"/>
                  <a:ext cx="2023419" cy="856678"/>
                  <a:chOff x="4072055" y="3530139"/>
                  <a:chExt cx="2023419" cy="856678"/>
                </a:xfrm>
              </p:grpSpPr>
              <p:sp>
                <p:nvSpPr>
                  <p:cNvPr id="33" name="îŝ1ïḑè">
                    <a:extLst>
                      <a:ext uri="{FF2B5EF4-FFF2-40B4-BE49-F238E27FC236}">
                        <a16:creationId xmlns:a16="http://schemas.microsoft.com/office/drawing/2014/main" xmlns="" id="{CF0291E9-A329-429E-91E2-E86D529BC681}"/>
                      </a:ext>
                    </a:extLst>
                  </p:cNvPr>
                  <p:cNvSpPr/>
                  <p:nvPr/>
                </p:nvSpPr>
                <p:spPr>
                  <a:xfrm>
                    <a:off x="4072055" y="3530139"/>
                    <a:ext cx="2023419" cy="429731"/>
                  </a:xfrm>
                  <a:custGeom>
                    <a:avLst/>
                    <a:gdLst/>
                    <a:ahLst/>
                    <a:cxnLst/>
                    <a:rect l="l" t="t" r="r" b="b"/>
                    <a:pathLst>
                      <a:path w="34867" h="7405" extrusionOk="0">
                        <a:moveTo>
                          <a:pt x="2549" y="0"/>
                        </a:moveTo>
                        <a:cubicBezTo>
                          <a:pt x="1141" y="0"/>
                          <a:pt x="1" y="1123"/>
                          <a:pt x="1" y="2601"/>
                        </a:cubicBezTo>
                        <a:lnTo>
                          <a:pt x="1" y="7405"/>
                        </a:lnTo>
                        <a:lnTo>
                          <a:pt x="34867" y="7405"/>
                        </a:lnTo>
                        <a:lnTo>
                          <a:pt x="34867" y="4342"/>
                        </a:lnTo>
                        <a:cubicBezTo>
                          <a:pt x="34867" y="3270"/>
                          <a:pt x="34264" y="2350"/>
                          <a:pt x="33478" y="2300"/>
                        </a:cubicBezTo>
                        <a:lnTo>
                          <a:pt x="2729" y="6"/>
                        </a:lnTo>
                        <a:cubicBezTo>
                          <a:pt x="2668" y="2"/>
                          <a:pt x="2608" y="0"/>
                          <a:pt x="2549" y="0"/>
                        </a:cubicBezTo>
                        <a:close/>
                      </a:path>
                    </a:pathLst>
                  </a:custGeom>
                  <a:solidFill>
                    <a:schemeClr val="accent1"/>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34" name="íśļíďê">
                    <a:extLst>
                      <a:ext uri="{FF2B5EF4-FFF2-40B4-BE49-F238E27FC236}">
                        <a16:creationId xmlns:a16="http://schemas.microsoft.com/office/drawing/2014/main" xmlns="" id="{C3ABA485-774B-4DC4-9461-EA9FCBB320E5}"/>
                      </a:ext>
                    </a:extLst>
                  </p:cNvPr>
                  <p:cNvSpPr/>
                  <p:nvPr/>
                </p:nvSpPr>
                <p:spPr>
                  <a:xfrm>
                    <a:off x="4073042" y="3957899"/>
                    <a:ext cx="2021504" cy="428918"/>
                  </a:xfrm>
                  <a:custGeom>
                    <a:avLst/>
                    <a:gdLst/>
                    <a:ahLst/>
                    <a:cxnLst/>
                    <a:rect l="l" t="t" r="r" b="b"/>
                    <a:pathLst>
                      <a:path w="34834" h="7391" extrusionOk="0">
                        <a:moveTo>
                          <a:pt x="0" y="0"/>
                        </a:moveTo>
                        <a:lnTo>
                          <a:pt x="0" y="4788"/>
                        </a:lnTo>
                        <a:cubicBezTo>
                          <a:pt x="0" y="6271"/>
                          <a:pt x="1111" y="7390"/>
                          <a:pt x="2505" y="7390"/>
                        </a:cubicBezTo>
                        <a:cubicBezTo>
                          <a:pt x="2573" y="7390"/>
                          <a:pt x="2642" y="7388"/>
                          <a:pt x="2712" y="7382"/>
                        </a:cubicBezTo>
                        <a:lnTo>
                          <a:pt x="31184" y="5273"/>
                        </a:lnTo>
                        <a:lnTo>
                          <a:pt x="32055" y="6679"/>
                        </a:lnTo>
                        <a:lnTo>
                          <a:pt x="32992" y="5122"/>
                        </a:lnTo>
                        <a:lnTo>
                          <a:pt x="33444" y="5089"/>
                        </a:lnTo>
                        <a:cubicBezTo>
                          <a:pt x="34231" y="5022"/>
                          <a:pt x="34833" y="4101"/>
                          <a:pt x="34833" y="3030"/>
                        </a:cubicBezTo>
                        <a:lnTo>
                          <a:pt x="34833" y="0"/>
                        </a:lnTo>
                        <a:close/>
                      </a:path>
                    </a:pathLst>
                  </a:custGeom>
                  <a:solidFill>
                    <a:schemeClr val="accent1">
                      <a:lumMod val="7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sp>
              <p:nvSpPr>
                <p:cNvPr id="32" name="ïşľïďé">
                  <a:extLst>
                    <a:ext uri="{FF2B5EF4-FFF2-40B4-BE49-F238E27FC236}">
                      <a16:creationId xmlns:a16="http://schemas.microsoft.com/office/drawing/2014/main" xmlns="" id="{5249C4BC-BEEB-4E93-BB28-34C84752D1F0}"/>
                    </a:ext>
                  </a:extLst>
                </p:cNvPr>
                <p:cNvSpPr txBox="1"/>
                <p:nvPr/>
              </p:nvSpPr>
              <p:spPr bwMode="auto">
                <a:xfrm>
                  <a:off x="4145691" y="3699666"/>
                  <a:ext cx="1872000" cy="504000"/>
                </a:xfrm>
                <a:prstGeom prst="rect">
                  <a:avLst/>
                </a:prstGeom>
                <a:noFill/>
                <a:ln>
                  <a:noFill/>
                </a:ln>
              </p:spPr>
              <p:txBody>
                <a:bodyPr wrap="square" lIns="91440" tIns="45720" rIns="91440" bIns="45720" anchor="ctr" anchorCtr="0">
                  <a:noAutofit/>
                </a:bodyPr>
                <a:lstStyle>
                  <a:defPPr>
                    <a:defRPr lang="zh-CN"/>
                  </a:defPPr>
                  <a:lvl1pPr algn="ctr">
                    <a:lnSpc>
                      <a:spcPct val="100000"/>
                    </a:lnSpc>
                    <a:spcBef>
                      <a:spcPct val="0"/>
                    </a:spcBef>
                    <a:buFontTx/>
                    <a:buNone/>
                    <a:defRPr b="1">
                      <a:solidFill>
                        <a:schemeClr val="bg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lumMod val="95000"/>
                        </a:schemeClr>
                      </a:solidFill>
                    </a:rPr>
                    <a:t>此处输入小标题</a:t>
                  </a:r>
                  <a:endParaRPr lang="en-US" altLang="zh-CN" dirty="0">
                    <a:solidFill>
                      <a:schemeClr val="bg1">
                        <a:lumMod val="95000"/>
                      </a:schemeClr>
                    </a:solidFill>
                  </a:endParaRPr>
                </a:p>
              </p:txBody>
            </p:sp>
          </p:grpSp>
        </p:grpSp>
        <p:grpSp>
          <p:nvGrpSpPr>
            <p:cNvPr id="9" name="ís1ïḑe">
              <a:extLst>
                <a:ext uri="{FF2B5EF4-FFF2-40B4-BE49-F238E27FC236}">
                  <a16:creationId xmlns:a16="http://schemas.microsoft.com/office/drawing/2014/main" xmlns="" id="{E0B1DD0A-25D8-4394-BA5D-74FCF50590FD}"/>
                </a:ext>
              </a:extLst>
            </p:cNvPr>
            <p:cNvGrpSpPr/>
            <p:nvPr/>
          </p:nvGrpSpPr>
          <p:grpSpPr>
            <a:xfrm>
              <a:off x="6295763" y="2579002"/>
              <a:ext cx="5180137" cy="1141796"/>
              <a:chOff x="6295763" y="2579002"/>
              <a:chExt cx="5180137" cy="1141796"/>
            </a:xfrm>
          </p:grpSpPr>
          <p:sp>
            <p:nvSpPr>
              <p:cNvPr id="19" name="îṡlïḋè">
                <a:extLst>
                  <a:ext uri="{FF2B5EF4-FFF2-40B4-BE49-F238E27FC236}">
                    <a16:creationId xmlns:a16="http://schemas.microsoft.com/office/drawing/2014/main" xmlns="" id="{8F6DF1F0-0989-497E-9D16-40C087EDFC72}"/>
                  </a:ext>
                </a:extLst>
              </p:cNvPr>
              <p:cNvSpPr/>
              <p:nvPr/>
            </p:nvSpPr>
            <p:spPr bwMode="auto">
              <a:xfrm>
                <a:off x="8523900" y="2628629"/>
                <a:ext cx="2952000" cy="75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nSpc>
                    <a:spcPct val="150000"/>
                  </a:lnSpc>
                </a:pPr>
                <a:r>
                  <a:rPr lang="zh-CN" altLang="en-US" sz="1600" dirty="0">
                    <a:solidFill>
                      <a:schemeClr val="tx1">
                        <a:lumMod val="50000"/>
                        <a:lumOff val="50000"/>
                      </a:schemeClr>
                    </a:solidFill>
                  </a:rPr>
                  <a:t>在此处输入内容在此处输入内容在此处输入内容</a:t>
                </a:r>
              </a:p>
            </p:txBody>
          </p:sp>
          <p:grpSp>
            <p:nvGrpSpPr>
              <p:cNvPr id="20" name="îšḷíḍe">
                <a:extLst>
                  <a:ext uri="{FF2B5EF4-FFF2-40B4-BE49-F238E27FC236}">
                    <a16:creationId xmlns:a16="http://schemas.microsoft.com/office/drawing/2014/main" xmlns="" id="{30BF182B-F9F3-4EFC-ACE8-B31705D430F2}"/>
                  </a:ext>
                </a:extLst>
              </p:cNvPr>
              <p:cNvGrpSpPr/>
              <p:nvPr/>
            </p:nvGrpSpPr>
            <p:grpSpPr>
              <a:xfrm>
                <a:off x="6295763" y="2579002"/>
                <a:ext cx="2022491" cy="1141796"/>
                <a:chOff x="6084753" y="2579002"/>
                <a:chExt cx="2022491" cy="1141796"/>
              </a:xfrm>
            </p:grpSpPr>
            <p:sp>
              <p:nvSpPr>
                <p:cNvPr id="21" name="ïŝľiḍé">
                  <a:extLst>
                    <a:ext uri="{FF2B5EF4-FFF2-40B4-BE49-F238E27FC236}">
                      <a16:creationId xmlns:a16="http://schemas.microsoft.com/office/drawing/2014/main" xmlns="" id="{E06449F0-AE7C-4594-97B7-19DF999B0479}"/>
                    </a:ext>
                  </a:extLst>
                </p:cNvPr>
                <p:cNvSpPr/>
                <p:nvPr/>
              </p:nvSpPr>
              <p:spPr>
                <a:xfrm>
                  <a:off x="6532593" y="3672167"/>
                  <a:ext cx="872345" cy="48631"/>
                </a:xfrm>
                <a:custGeom>
                  <a:avLst/>
                  <a:gdLst/>
                  <a:ahLst/>
                  <a:cxnLst/>
                  <a:rect l="l" t="t" r="r" b="b"/>
                  <a:pathLst>
                    <a:path w="15032" h="838" extrusionOk="0">
                      <a:moveTo>
                        <a:pt x="7516" y="1"/>
                      </a:moveTo>
                      <a:cubicBezTo>
                        <a:pt x="3365" y="1"/>
                        <a:pt x="0" y="201"/>
                        <a:pt x="0" y="419"/>
                      </a:cubicBezTo>
                      <a:cubicBezTo>
                        <a:pt x="0" y="653"/>
                        <a:pt x="3365" y="837"/>
                        <a:pt x="7516" y="837"/>
                      </a:cubicBezTo>
                      <a:cubicBezTo>
                        <a:pt x="11650" y="837"/>
                        <a:pt x="15032" y="653"/>
                        <a:pt x="15032" y="419"/>
                      </a:cubicBezTo>
                      <a:cubicBezTo>
                        <a:pt x="15032" y="201"/>
                        <a:pt x="11650" y="1"/>
                        <a:pt x="7516" y="1"/>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2" name="iSḻidè">
                  <a:extLst>
                    <a:ext uri="{FF2B5EF4-FFF2-40B4-BE49-F238E27FC236}">
                      <a16:creationId xmlns:a16="http://schemas.microsoft.com/office/drawing/2014/main" xmlns="" id="{18C2C8CC-E16E-4401-A9B2-FC079AFD8C0E}"/>
                    </a:ext>
                  </a:extLst>
                </p:cNvPr>
                <p:cNvSpPr/>
                <p:nvPr/>
              </p:nvSpPr>
              <p:spPr>
                <a:xfrm>
                  <a:off x="6084753" y="2946524"/>
                  <a:ext cx="1767032" cy="613984"/>
                </a:xfrm>
                <a:custGeom>
                  <a:avLst/>
                  <a:gdLst/>
                  <a:ahLst/>
                  <a:cxnLst/>
                  <a:rect l="l" t="t" r="r" b="b"/>
                  <a:pathLst>
                    <a:path w="30449" h="10580" extrusionOk="0">
                      <a:moveTo>
                        <a:pt x="1" y="1"/>
                      </a:moveTo>
                      <a:lnTo>
                        <a:pt x="1" y="1005"/>
                      </a:lnTo>
                      <a:lnTo>
                        <a:pt x="1" y="5056"/>
                      </a:lnTo>
                      <a:cubicBezTo>
                        <a:pt x="1" y="6127"/>
                        <a:pt x="587" y="6094"/>
                        <a:pt x="1323" y="6194"/>
                      </a:cubicBezTo>
                      <a:lnTo>
                        <a:pt x="1758" y="6261"/>
                      </a:lnTo>
                      <a:lnTo>
                        <a:pt x="2662" y="7868"/>
                      </a:lnTo>
                      <a:lnTo>
                        <a:pt x="3466" y="6529"/>
                      </a:lnTo>
                      <a:lnTo>
                        <a:pt x="29695" y="10580"/>
                      </a:lnTo>
                      <a:cubicBezTo>
                        <a:pt x="30147" y="10228"/>
                        <a:pt x="30448" y="9659"/>
                        <a:pt x="30448" y="9040"/>
                      </a:cubicBezTo>
                      <a:lnTo>
                        <a:pt x="30448" y="1943"/>
                      </a:lnTo>
                      <a:cubicBezTo>
                        <a:pt x="30448" y="871"/>
                        <a:pt x="29561" y="1"/>
                        <a:pt x="28490" y="1"/>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nvGrpSpPr>
                <p:cNvPr id="23" name="ïşlíḓè">
                  <a:extLst>
                    <a:ext uri="{FF2B5EF4-FFF2-40B4-BE49-F238E27FC236}">
                      <a16:creationId xmlns:a16="http://schemas.microsoft.com/office/drawing/2014/main" xmlns="" id="{7AC15075-C23E-4E60-A3F1-F5F9696C18E6}"/>
                    </a:ext>
                  </a:extLst>
                </p:cNvPr>
                <p:cNvGrpSpPr/>
                <p:nvPr/>
              </p:nvGrpSpPr>
              <p:grpSpPr>
                <a:xfrm>
                  <a:off x="6084753" y="2579002"/>
                  <a:ext cx="2022491" cy="857549"/>
                  <a:chOff x="6084753" y="2579002"/>
                  <a:chExt cx="2022491" cy="857549"/>
                </a:xfrm>
              </p:grpSpPr>
              <p:sp>
                <p:nvSpPr>
                  <p:cNvPr id="25" name="iṣḷíḓê">
                    <a:extLst>
                      <a:ext uri="{FF2B5EF4-FFF2-40B4-BE49-F238E27FC236}">
                        <a16:creationId xmlns:a16="http://schemas.microsoft.com/office/drawing/2014/main" xmlns="" id="{F4DC780D-7622-4D4F-9F46-1F5E8775FA2C}"/>
                      </a:ext>
                    </a:extLst>
                  </p:cNvPr>
                  <p:cNvSpPr/>
                  <p:nvPr/>
                </p:nvSpPr>
                <p:spPr>
                  <a:xfrm>
                    <a:off x="6084753" y="2579002"/>
                    <a:ext cx="2022491" cy="429789"/>
                  </a:xfrm>
                  <a:custGeom>
                    <a:avLst/>
                    <a:gdLst/>
                    <a:ahLst/>
                    <a:cxnLst/>
                    <a:rect l="l" t="t" r="r" b="b"/>
                    <a:pathLst>
                      <a:path w="34851" h="7406" extrusionOk="0">
                        <a:moveTo>
                          <a:pt x="32319" y="1"/>
                        </a:moveTo>
                        <a:cubicBezTo>
                          <a:pt x="32259" y="1"/>
                          <a:pt x="32199" y="3"/>
                          <a:pt x="32139" y="7"/>
                        </a:cubicBezTo>
                        <a:lnTo>
                          <a:pt x="1373" y="2283"/>
                        </a:lnTo>
                        <a:cubicBezTo>
                          <a:pt x="603" y="2350"/>
                          <a:pt x="1" y="3271"/>
                          <a:pt x="1" y="4342"/>
                        </a:cubicBezTo>
                        <a:lnTo>
                          <a:pt x="1" y="7405"/>
                        </a:lnTo>
                        <a:lnTo>
                          <a:pt x="34851" y="7405"/>
                        </a:lnTo>
                        <a:lnTo>
                          <a:pt x="34851" y="2601"/>
                        </a:lnTo>
                        <a:cubicBezTo>
                          <a:pt x="34851" y="1124"/>
                          <a:pt x="33726" y="1"/>
                          <a:pt x="32319" y="1"/>
                        </a:cubicBezTo>
                        <a:close/>
                      </a:path>
                    </a:pathLst>
                  </a:custGeom>
                  <a:solidFill>
                    <a:schemeClr val="accent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6" name="ïṩḷiḑè">
                    <a:extLst>
                      <a:ext uri="{FF2B5EF4-FFF2-40B4-BE49-F238E27FC236}">
                        <a16:creationId xmlns:a16="http://schemas.microsoft.com/office/drawing/2014/main" xmlns="" id="{442CAFE7-B10C-4DFD-B104-59EAEC282FD7}"/>
                      </a:ext>
                    </a:extLst>
                  </p:cNvPr>
                  <p:cNvSpPr/>
                  <p:nvPr/>
                </p:nvSpPr>
                <p:spPr>
                  <a:xfrm>
                    <a:off x="6085740" y="3006762"/>
                    <a:ext cx="2021504" cy="429789"/>
                  </a:xfrm>
                  <a:custGeom>
                    <a:avLst/>
                    <a:gdLst/>
                    <a:ahLst/>
                    <a:cxnLst/>
                    <a:rect l="l" t="t" r="r" b="b"/>
                    <a:pathLst>
                      <a:path w="34834" h="7406" extrusionOk="0">
                        <a:moveTo>
                          <a:pt x="1" y="1"/>
                        </a:moveTo>
                        <a:lnTo>
                          <a:pt x="1" y="3047"/>
                        </a:lnTo>
                        <a:cubicBezTo>
                          <a:pt x="1" y="4102"/>
                          <a:pt x="603" y="5022"/>
                          <a:pt x="1373" y="5089"/>
                        </a:cubicBezTo>
                        <a:lnTo>
                          <a:pt x="1842" y="5139"/>
                        </a:lnTo>
                        <a:lnTo>
                          <a:pt x="2779" y="6679"/>
                        </a:lnTo>
                        <a:lnTo>
                          <a:pt x="3650" y="5273"/>
                        </a:lnTo>
                        <a:lnTo>
                          <a:pt x="32122" y="7399"/>
                        </a:lnTo>
                        <a:cubicBezTo>
                          <a:pt x="32182" y="7403"/>
                          <a:pt x="32242" y="7405"/>
                          <a:pt x="32302" y="7405"/>
                        </a:cubicBezTo>
                        <a:cubicBezTo>
                          <a:pt x="33709" y="7405"/>
                          <a:pt x="34834" y="6282"/>
                          <a:pt x="34834" y="4805"/>
                        </a:cubicBezTo>
                        <a:lnTo>
                          <a:pt x="34834" y="1"/>
                        </a:lnTo>
                        <a:close/>
                      </a:path>
                    </a:pathLst>
                  </a:custGeom>
                  <a:solidFill>
                    <a:schemeClr val="accent5">
                      <a:lumMod val="7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sp>
              <p:nvSpPr>
                <p:cNvPr id="24" name="ïsḻídè">
                  <a:extLst>
                    <a:ext uri="{FF2B5EF4-FFF2-40B4-BE49-F238E27FC236}">
                      <a16:creationId xmlns:a16="http://schemas.microsoft.com/office/drawing/2014/main" xmlns="" id="{5249C4BC-BEEB-4E93-BB28-34C84752D1F0}"/>
                    </a:ext>
                  </a:extLst>
                </p:cNvPr>
                <p:cNvSpPr txBox="1"/>
                <p:nvPr/>
              </p:nvSpPr>
              <p:spPr bwMode="auto">
                <a:xfrm>
                  <a:off x="6159998" y="2775785"/>
                  <a:ext cx="1872000" cy="504000"/>
                </a:xfrm>
                <a:prstGeom prst="rect">
                  <a:avLst/>
                </a:prstGeom>
                <a:noFill/>
                <a:ln>
                  <a:noFill/>
                </a:ln>
              </p:spPr>
              <p:txBody>
                <a:bodyPr wrap="square" lIns="91440" tIns="45720" rIns="91440" bIns="45720" anchor="ctr" anchorCtr="0">
                  <a:noAutofit/>
                </a:bodyPr>
                <a:lstStyle>
                  <a:defPPr>
                    <a:defRPr lang="zh-CN"/>
                  </a:defPPr>
                  <a:lvl1pPr algn="ctr">
                    <a:lnSpc>
                      <a:spcPct val="100000"/>
                    </a:lnSpc>
                    <a:spcBef>
                      <a:spcPct val="0"/>
                    </a:spcBef>
                    <a:buFontTx/>
                    <a:buNone/>
                    <a:defRPr b="1">
                      <a:solidFill>
                        <a:schemeClr val="bg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lumMod val="95000"/>
                        </a:schemeClr>
                      </a:solidFill>
                    </a:rPr>
                    <a:t>此处输入小标题</a:t>
                  </a:r>
                  <a:endParaRPr lang="en-US" altLang="zh-CN" dirty="0">
                    <a:solidFill>
                      <a:schemeClr val="bg1">
                        <a:lumMod val="95000"/>
                      </a:schemeClr>
                    </a:solidFill>
                  </a:endParaRPr>
                </a:p>
              </p:txBody>
            </p:sp>
          </p:grpSp>
        </p:grpSp>
        <p:grpSp>
          <p:nvGrpSpPr>
            <p:cNvPr id="10" name="ï$ḷîde">
              <a:extLst>
                <a:ext uri="{FF2B5EF4-FFF2-40B4-BE49-F238E27FC236}">
                  <a16:creationId xmlns:a16="http://schemas.microsoft.com/office/drawing/2014/main" xmlns="" id="{AA2F264C-B920-432A-83F2-A55DBE52F4A0}"/>
                </a:ext>
              </a:extLst>
            </p:cNvPr>
            <p:cNvGrpSpPr/>
            <p:nvPr/>
          </p:nvGrpSpPr>
          <p:grpSpPr>
            <a:xfrm>
              <a:off x="6295763" y="4486092"/>
              <a:ext cx="5180137" cy="1142782"/>
              <a:chOff x="6295763" y="4486092"/>
              <a:chExt cx="5180137" cy="1142782"/>
            </a:xfrm>
          </p:grpSpPr>
          <p:sp>
            <p:nvSpPr>
              <p:cNvPr id="11" name="îŝļîďê">
                <a:extLst>
                  <a:ext uri="{FF2B5EF4-FFF2-40B4-BE49-F238E27FC236}">
                    <a16:creationId xmlns:a16="http://schemas.microsoft.com/office/drawing/2014/main" xmlns="" id="{8F6DF1F0-0989-497E-9D16-40C087EDFC72}"/>
                  </a:ext>
                </a:extLst>
              </p:cNvPr>
              <p:cNvSpPr/>
              <p:nvPr/>
            </p:nvSpPr>
            <p:spPr bwMode="auto">
              <a:xfrm>
                <a:off x="8523900" y="4535719"/>
                <a:ext cx="2952000" cy="75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t" anchorCtr="0">
                <a:noAutofit/>
              </a:bodyPr>
              <a:lstStyle/>
              <a:p>
                <a:pPr>
                  <a:lnSpc>
                    <a:spcPct val="150000"/>
                  </a:lnSpc>
                </a:pPr>
                <a:r>
                  <a:rPr lang="zh-CN" altLang="en-US" sz="1600" dirty="0">
                    <a:solidFill>
                      <a:schemeClr val="tx1">
                        <a:lumMod val="50000"/>
                        <a:lumOff val="50000"/>
                      </a:schemeClr>
                    </a:solidFill>
                  </a:rPr>
                  <a:t>在此处输入内容在此处输入内容在此处输入内容</a:t>
                </a:r>
              </a:p>
            </p:txBody>
          </p:sp>
          <p:grpSp>
            <p:nvGrpSpPr>
              <p:cNvPr id="12" name="íṡḻídé">
                <a:extLst>
                  <a:ext uri="{FF2B5EF4-FFF2-40B4-BE49-F238E27FC236}">
                    <a16:creationId xmlns:a16="http://schemas.microsoft.com/office/drawing/2014/main" xmlns="" id="{5C02B273-4D92-4B92-878A-3AA69E1C1400}"/>
                  </a:ext>
                </a:extLst>
              </p:cNvPr>
              <p:cNvGrpSpPr/>
              <p:nvPr/>
            </p:nvGrpSpPr>
            <p:grpSpPr>
              <a:xfrm>
                <a:off x="6295763" y="4486092"/>
                <a:ext cx="2022491" cy="1142782"/>
                <a:chOff x="6084753" y="4486092"/>
                <a:chExt cx="2022491" cy="1142782"/>
              </a:xfrm>
            </p:grpSpPr>
            <p:sp>
              <p:nvSpPr>
                <p:cNvPr id="13" name="i$ḻïḍê">
                  <a:extLst>
                    <a:ext uri="{FF2B5EF4-FFF2-40B4-BE49-F238E27FC236}">
                      <a16:creationId xmlns:a16="http://schemas.microsoft.com/office/drawing/2014/main" xmlns="" id="{E5A55526-48D0-4973-A67C-8EFE071761E0}"/>
                    </a:ext>
                  </a:extLst>
                </p:cNvPr>
                <p:cNvSpPr/>
                <p:nvPr/>
              </p:nvSpPr>
              <p:spPr>
                <a:xfrm>
                  <a:off x="6532593" y="5580243"/>
                  <a:ext cx="872345" cy="48631"/>
                </a:xfrm>
                <a:custGeom>
                  <a:avLst/>
                  <a:gdLst/>
                  <a:ahLst/>
                  <a:cxnLst/>
                  <a:rect l="l" t="t" r="r" b="b"/>
                  <a:pathLst>
                    <a:path w="15032" h="838" extrusionOk="0">
                      <a:moveTo>
                        <a:pt x="7516" y="1"/>
                      </a:moveTo>
                      <a:cubicBezTo>
                        <a:pt x="3365" y="1"/>
                        <a:pt x="0" y="185"/>
                        <a:pt x="0" y="419"/>
                      </a:cubicBezTo>
                      <a:cubicBezTo>
                        <a:pt x="0" y="653"/>
                        <a:pt x="3365" y="838"/>
                        <a:pt x="7516" y="838"/>
                      </a:cubicBezTo>
                      <a:cubicBezTo>
                        <a:pt x="11667" y="838"/>
                        <a:pt x="15032" y="653"/>
                        <a:pt x="15032" y="419"/>
                      </a:cubicBezTo>
                      <a:cubicBezTo>
                        <a:pt x="15032" y="185"/>
                        <a:pt x="11667" y="1"/>
                        <a:pt x="7516" y="1"/>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4" name="iŝḷiḓe">
                  <a:extLst>
                    <a:ext uri="{FF2B5EF4-FFF2-40B4-BE49-F238E27FC236}">
                      <a16:creationId xmlns:a16="http://schemas.microsoft.com/office/drawing/2014/main" xmlns="" id="{4D6ECF21-44DE-4BA4-9C2A-23AEE1671C06}"/>
                    </a:ext>
                  </a:extLst>
                </p:cNvPr>
                <p:cNvSpPr/>
                <p:nvPr/>
              </p:nvSpPr>
              <p:spPr>
                <a:xfrm>
                  <a:off x="6084753" y="4851699"/>
                  <a:ext cx="1767032" cy="614970"/>
                </a:xfrm>
                <a:custGeom>
                  <a:avLst/>
                  <a:gdLst/>
                  <a:ahLst/>
                  <a:cxnLst/>
                  <a:rect l="l" t="t" r="r" b="b"/>
                  <a:pathLst>
                    <a:path w="30449" h="10597" extrusionOk="0">
                      <a:moveTo>
                        <a:pt x="1" y="1"/>
                      </a:moveTo>
                      <a:lnTo>
                        <a:pt x="1" y="1005"/>
                      </a:lnTo>
                      <a:lnTo>
                        <a:pt x="1" y="5072"/>
                      </a:lnTo>
                      <a:cubicBezTo>
                        <a:pt x="1" y="6127"/>
                        <a:pt x="587" y="6094"/>
                        <a:pt x="1323" y="6194"/>
                      </a:cubicBezTo>
                      <a:lnTo>
                        <a:pt x="1758" y="6261"/>
                      </a:lnTo>
                      <a:lnTo>
                        <a:pt x="2662" y="7868"/>
                      </a:lnTo>
                      <a:lnTo>
                        <a:pt x="3466" y="6529"/>
                      </a:lnTo>
                      <a:lnTo>
                        <a:pt x="29695" y="10596"/>
                      </a:lnTo>
                      <a:cubicBezTo>
                        <a:pt x="30147" y="10245"/>
                        <a:pt x="30448" y="9676"/>
                        <a:pt x="30448" y="9039"/>
                      </a:cubicBezTo>
                      <a:lnTo>
                        <a:pt x="30448" y="1959"/>
                      </a:lnTo>
                      <a:cubicBezTo>
                        <a:pt x="30448" y="888"/>
                        <a:pt x="29561" y="1"/>
                        <a:pt x="28490" y="1"/>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nvGrpSpPr>
                <p:cNvPr id="15" name="î$ḷíḋè">
                  <a:extLst>
                    <a:ext uri="{FF2B5EF4-FFF2-40B4-BE49-F238E27FC236}">
                      <a16:creationId xmlns:a16="http://schemas.microsoft.com/office/drawing/2014/main" xmlns="" id="{6A06987F-AE6F-4D21-8432-CA939A47A0E8}"/>
                    </a:ext>
                  </a:extLst>
                </p:cNvPr>
                <p:cNvGrpSpPr/>
                <p:nvPr/>
              </p:nvGrpSpPr>
              <p:grpSpPr>
                <a:xfrm>
                  <a:off x="6084753" y="4486092"/>
                  <a:ext cx="2022491" cy="856678"/>
                  <a:chOff x="6084753" y="4486092"/>
                  <a:chExt cx="2022491" cy="856678"/>
                </a:xfrm>
              </p:grpSpPr>
              <p:sp>
                <p:nvSpPr>
                  <p:cNvPr id="17" name="ïśļídê">
                    <a:extLst>
                      <a:ext uri="{FF2B5EF4-FFF2-40B4-BE49-F238E27FC236}">
                        <a16:creationId xmlns:a16="http://schemas.microsoft.com/office/drawing/2014/main" xmlns="" id="{B5C14FE0-B32E-4B79-B281-3858A7DDFF51}"/>
                      </a:ext>
                    </a:extLst>
                  </p:cNvPr>
                  <p:cNvSpPr/>
                  <p:nvPr/>
                </p:nvSpPr>
                <p:spPr>
                  <a:xfrm>
                    <a:off x="6084753" y="4486092"/>
                    <a:ext cx="2022491" cy="428802"/>
                  </a:xfrm>
                  <a:custGeom>
                    <a:avLst/>
                    <a:gdLst/>
                    <a:ahLst/>
                    <a:cxnLst/>
                    <a:rect l="l" t="t" r="r" b="b"/>
                    <a:pathLst>
                      <a:path w="34851" h="7389" extrusionOk="0">
                        <a:moveTo>
                          <a:pt x="32319" y="1"/>
                        </a:moveTo>
                        <a:cubicBezTo>
                          <a:pt x="32259" y="1"/>
                          <a:pt x="32199" y="3"/>
                          <a:pt x="32139" y="7"/>
                        </a:cubicBezTo>
                        <a:lnTo>
                          <a:pt x="1373" y="2283"/>
                        </a:lnTo>
                        <a:cubicBezTo>
                          <a:pt x="603" y="2350"/>
                          <a:pt x="1" y="3271"/>
                          <a:pt x="1" y="4342"/>
                        </a:cubicBezTo>
                        <a:lnTo>
                          <a:pt x="1" y="7389"/>
                        </a:lnTo>
                        <a:lnTo>
                          <a:pt x="34851" y="7389"/>
                        </a:lnTo>
                        <a:lnTo>
                          <a:pt x="34851" y="2601"/>
                        </a:lnTo>
                        <a:cubicBezTo>
                          <a:pt x="34851" y="1124"/>
                          <a:pt x="33726" y="1"/>
                          <a:pt x="32319" y="1"/>
                        </a:cubicBezTo>
                        <a:close/>
                      </a:path>
                    </a:pathLst>
                  </a:custGeom>
                  <a:solidFill>
                    <a:schemeClr val="accent5"/>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8" name="îṧ1ïdè">
                    <a:extLst>
                      <a:ext uri="{FF2B5EF4-FFF2-40B4-BE49-F238E27FC236}">
                        <a16:creationId xmlns:a16="http://schemas.microsoft.com/office/drawing/2014/main" xmlns="" id="{81E49AFC-251D-474D-9D0A-D677BFF3B9C5}"/>
                      </a:ext>
                    </a:extLst>
                  </p:cNvPr>
                  <p:cNvSpPr/>
                  <p:nvPr/>
                </p:nvSpPr>
                <p:spPr>
                  <a:xfrm>
                    <a:off x="6085740" y="4913852"/>
                    <a:ext cx="2021504" cy="428918"/>
                  </a:xfrm>
                  <a:custGeom>
                    <a:avLst/>
                    <a:gdLst/>
                    <a:ahLst/>
                    <a:cxnLst/>
                    <a:rect l="l" t="t" r="r" b="b"/>
                    <a:pathLst>
                      <a:path w="34834" h="7391" extrusionOk="0">
                        <a:moveTo>
                          <a:pt x="1" y="1"/>
                        </a:moveTo>
                        <a:lnTo>
                          <a:pt x="1" y="3031"/>
                        </a:lnTo>
                        <a:cubicBezTo>
                          <a:pt x="1" y="4102"/>
                          <a:pt x="603" y="5023"/>
                          <a:pt x="1373" y="5089"/>
                        </a:cubicBezTo>
                        <a:lnTo>
                          <a:pt x="1842" y="5123"/>
                        </a:lnTo>
                        <a:lnTo>
                          <a:pt x="2779" y="6680"/>
                        </a:lnTo>
                        <a:lnTo>
                          <a:pt x="3650" y="5274"/>
                        </a:lnTo>
                        <a:lnTo>
                          <a:pt x="32122" y="7383"/>
                        </a:lnTo>
                        <a:cubicBezTo>
                          <a:pt x="32192" y="7388"/>
                          <a:pt x="32261" y="7391"/>
                          <a:pt x="32329" y="7391"/>
                        </a:cubicBezTo>
                        <a:cubicBezTo>
                          <a:pt x="33723" y="7391"/>
                          <a:pt x="34834" y="6272"/>
                          <a:pt x="34834" y="4788"/>
                        </a:cubicBezTo>
                        <a:lnTo>
                          <a:pt x="34834" y="1"/>
                        </a:lnTo>
                        <a:close/>
                      </a:path>
                    </a:pathLst>
                  </a:custGeom>
                  <a:solidFill>
                    <a:schemeClr val="accent5">
                      <a:lumMod val="7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grpSp>
            <p:sp>
              <p:nvSpPr>
                <p:cNvPr id="16" name="ïŝ1îḑè">
                  <a:extLst>
                    <a:ext uri="{FF2B5EF4-FFF2-40B4-BE49-F238E27FC236}">
                      <a16:creationId xmlns:a16="http://schemas.microsoft.com/office/drawing/2014/main" xmlns="" id="{5249C4BC-BEEB-4E93-BB28-34C84752D1F0}"/>
                    </a:ext>
                  </a:extLst>
                </p:cNvPr>
                <p:cNvSpPr txBox="1"/>
                <p:nvPr/>
              </p:nvSpPr>
              <p:spPr bwMode="auto">
                <a:xfrm>
                  <a:off x="6159998" y="4676751"/>
                  <a:ext cx="1872000" cy="504000"/>
                </a:xfrm>
                <a:prstGeom prst="rect">
                  <a:avLst/>
                </a:prstGeom>
                <a:noFill/>
                <a:ln>
                  <a:noFill/>
                </a:ln>
              </p:spPr>
              <p:txBody>
                <a:bodyPr wrap="square" lIns="91440" tIns="45720" rIns="91440" bIns="45720" anchor="ctr" anchorCtr="0">
                  <a:noAutofit/>
                </a:bodyPr>
                <a:lstStyle>
                  <a:defPPr>
                    <a:defRPr lang="zh-CN"/>
                  </a:defPPr>
                  <a:lvl1pPr algn="ctr">
                    <a:lnSpc>
                      <a:spcPct val="100000"/>
                    </a:lnSpc>
                    <a:spcBef>
                      <a:spcPct val="0"/>
                    </a:spcBef>
                    <a:buFontTx/>
                    <a:buNone/>
                    <a:defRPr b="1">
                      <a:solidFill>
                        <a:schemeClr val="bg1"/>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lumMod val="95000"/>
                        </a:schemeClr>
                      </a:solidFill>
                    </a:rPr>
                    <a:t>此处输入小标题</a:t>
                  </a:r>
                  <a:endParaRPr lang="en-US" altLang="zh-CN" dirty="0">
                    <a:solidFill>
                      <a:schemeClr val="bg1">
                        <a:lumMod val="95000"/>
                      </a:schemeClr>
                    </a:solidFill>
                  </a:endParaRPr>
                </a:p>
              </p:txBody>
            </p:sp>
          </p:grpSp>
        </p:grpSp>
      </p:grpSp>
      <p:sp>
        <p:nvSpPr>
          <p:cNvPr id="43" name="文本框 42">
            <a:extLst>
              <a:ext uri="{FF2B5EF4-FFF2-40B4-BE49-F238E27FC236}">
                <a16:creationId xmlns:a16="http://schemas.microsoft.com/office/drawing/2014/main" xmlns="" id="{53431AA2-2F94-47A8-8B5A-840A5F813918}"/>
              </a:ext>
            </a:extLst>
          </p:cNvPr>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5"/>
                </a:solidFill>
                <a:latin typeface="+mj-ea"/>
                <a:ea typeface="+mj-ea"/>
              </a:rPr>
              <a:t>四段纯文字排版</a:t>
            </a:r>
          </a:p>
        </p:txBody>
      </p:sp>
      <p:sp>
        <p:nvSpPr>
          <p:cNvPr id="45" name="文本占位符 44">
            <a:extLst>
              <a:ext uri="{FF2B5EF4-FFF2-40B4-BE49-F238E27FC236}">
                <a16:creationId xmlns:a16="http://schemas.microsoft.com/office/drawing/2014/main" xmlns="" id="{149D784D-F2B4-4BAB-9953-C06734B874EB}"/>
              </a:ext>
            </a:extLst>
          </p:cNvPr>
          <p:cNvSpPr>
            <a:spLocks noGrp="1"/>
          </p:cNvSpPr>
          <p:nvPr>
            <p:ph type="body" sz="quarter" idx="10"/>
          </p:nvPr>
        </p:nvSpPr>
        <p:spPr/>
        <p:txBody>
          <a:bodyPr/>
          <a:lstStyle/>
          <a:p>
            <a:endParaRPr lang="zh-CN" altLang="en-US"/>
          </a:p>
        </p:txBody>
      </p:sp>
    </p:spTree>
    <p:custDataLst>
      <p:tags r:id="rId1"/>
    </p:custDataLst>
    <p:extLst>
      <p:ext uri="{BB962C8B-B14F-4D97-AF65-F5344CB8AC3E}">
        <p14:creationId xmlns:p14="http://schemas.microsoft.com/office/powerpoint/2010/main" val="30410957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5D0B6AFB-002F-4F42-961B-76104BE3FC2F}"/>
              </a:ext>
            </a:extLst>
          </p:cNvPr>
          <p:cNvSpPr txBox="1"/>
          <p:nvPr/>
        </p:nvSpPr>
        <p:spPr>
          <a:xfrm>
            <a:off x="6933736" y="1232156"/>
            <a:ext cx="3925228" cy="2646878"/>
          </a:xfrm>
          <a:prstGeom prst="rect">
            <a:avLst/>
          </a:prstGeom>
          <a:noFill/>
        </p:spPr>
        <p:txBody>
          <a:bodyPr wrap="square" lIns="0" rtlCol="0">
            <a:spAutoFit/>
          </a:bodyPr>
          <a:lstStyle/>
          <a:p>
            <a:pPr algn="ctr"/>
            <a:r>
              <a:rPr lang="en-US" altLang="zh-CN" sz="16600" dirty="0">
                <a:gradFill flip="none" rotWithShape="1">
                  <a:gsLst>
                    <a:gs pos="0">
                      <a:schemeClr val="accent5"/>
                    </a:gs>
                    <a:gs pos="100000">
                      <a:schemeClr val="bg1">
                        <a:alpha val="50000"/>
                      </a:schemeClr>
                    </a:gs>
                  </a:gsLst>
                  <a:lin ang="5400000" scaled="1"/>
                  <a:tileRect/>
                </a:gradFill>
                <a:latin typeface="+mj-lt"/>
              </a:rPr>
              <a:t>02</a:t>
            </a:r>
            <a:endParaRPr lang="zh-CN" altLang="en-US" sz="16600" dirty="0">
              <a:gradFill flip="none" rotWithShape="1">
                <a:gsLst>
                  <a:gs pos="0">
                    <a:schemeClr val="accent5"/>
                  </a:gs>
                  <a:gs pos="100000">
                    <a:schemeClr val="bg1">
                      <a:alpha val="50000"/>
                    </a:schemeClr>
                  </a:gs>
                </a:gsLst>
                <a:lin ang="5400000" scaled="1"/>
                <a:tileRect/>
              </a:gradFill>
              <a:latin typeface="+mj-lt"/>
            </a:endParaRPr>
          </a:p>
        </p:txBody>
      </p:sp>
      <p:sp>
        <p:nvSpPr>
          <p:cNvPr id="2" name="文本框 1">
            <a:extLst>
              <a:ext uri="{FF2B5EF4-FFF2-40B4-BE49-F238E27FC236}">
                <a16:creationId xmlns:a16="http://schemas.microsoft.com/office/drawing/2014/main" xmlns="" id="{8CA5EBCE-6070-4750-A174-DD244ABB7321}"/>
              </a:ext>
            </a:extLst>
          </p:cNvPr>
          <p:cNvSpPr txBox="1"/>
          <p:nvPr/>
        </p:nvSpPr>
        <p:spPr>
          <a:xfrm>
            <a:off x="6096000" y="2734270"/>
            <a:ext cx="5600700" cy="923330"/>
          </a:xfrm>
          <a:prstGeom prst="rect">
            <a:avLst/>
          </a:prstGeom>
          <a:noFill/>
        </p:spPr>
        <p:txBody>
          <a:bodyPr wrap="square" lIns="0" rtlCol="0">
            <a:spAutoFit/>
          </a:bodyPr>
          <a:lstStyle/>
          <a:p>
            <a:pPr algn="ctr"/>
            <a:r>
              <a:rPr lang="zh-CN" altLang="en-US" sz="5400" dirty="0">
                <a:solidFill>
                  <a:schemeClr val="accent1">
                    <a:lumMod val="75000"/>
                  </a:schemeClr>
                </a:solidFill>
                <a:latin typeface="+mj-ea"/>
                <a:ea typeface="+mj-ea"/>
              </a:rPr>
              <a:t>工作完成情况</a:t>
            </a:r>
          </a:p>
        </p:txBody>
      </p:sp>
      <p:sp>
        <p:nvSpPr>
          <p:cNvPr id="4" name="文本框 3">
            <a:extLst>
              <a:ext uri="{FF2B5EF4-FFF2-40B4-BE49-F238E27FC236}">
                <a16:creationId xmlns:a16="http://schemas.microsoft.com/office/drawing/2014/main" xmlns="" id="{5D98BFA9-13C9-4C8F-8660-222FB5199755}"/>
              </a:ext>
            </a:extLst>
          </p:cNvPr>
          <p:cNvSpPr txBox="1"/>
          <p:nvPr/>
        </p:nvSpPr>
        <p:spPr>
          <a:xfrm>
            <a:off x="6923044" y="4162481"/>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完成概述</a:t>
            </a:r>
          </a:p>
        </p:txBody>
      </p:sp>
      <p:sp>
        <p:nvSpPr>
          <p:cNvPr id="5" name="文本框 4">
            <a:extLst>
              <a:ext uri="{FF2B5EF4-FFF2-40B4-BE49-F238E27FC236}">
                <a16:creationId xmlns:a16="http://schemas.microsoft.com/office/drawing/2014/main" xmlns="" id="{D36391F5-A643-4BB7-B94F-F0D731192343}"/>
              </a:ext>
            </a:extLst>
          </p:cNvPr>
          <p:cNvSpPr txBox="1"/>
          <p:nvPr/>
        </p:nvSpPr>
        <p:spPr>
          <a:xfrm>
            <a:off x="9130964" y="4162481"/>
            <a:ext cx="1728000" cy="510778"/>
          </a:xfrm>
          <a:prstGeom prst="roundRect">
            <a:avLst/>
          </a:prstGeom>
          <a:solidFill>
            <a:schemeClr val="accent5"/>
          </a:solidFill>
        </p:spPr>
        <p:txBody>
          <a:bodyPr wrap="square" lIns="0" rIns="0" rtlCol="0">
            <a:spAutoFit/>
          </a:bodyPr>
          <a:lstStyle/>
          <a:p>
            <a:pPr algn="ctr"/>
            <a:r>
              <a:rPr lang="zh-CN" altLang="en-US" sz="2400" dirty="0">
                <a:solidFill>
                  <a:schemeClr val="bg1"/>
                </a:solidFill>
              </a:rPr>
              <a:t>完成阶段</a:t>
            </a:r>
          </a:p>
        </p:txBody>
      </p:sp>
    </p:spTree>
    <p:extLst>
      <p:ext uri="{BB962C8B-B14F-4D97-AF65-F5344CB8AC3E}">
        <p14:creationId xmlns:p14="http://schemas.microsoft.com/office/powerpoint/2010/main" val="16978658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平行四边形 23">
            <a:extLst>
              <a:ext uri="{FF2B5EF4-FFF2-40B4-BE49-F238E27FC236}">
                <a16:creationId xmlns:a16="http://schemas.microsoft.com/office/drawing/2014/main" xmlns="" id="{592D7754-7BA2-4A2F-90EB-D590BA48F14F}"/>
              </a:ext>
            </a:extLst>
          </p:cNvPr>
          <p:cNvSpPr/>
          <p:nvPr/>
        </p:nvSpPr>
        <p:spPr>
          <a:xfrm>
            <a:off x="5004837" y="1013865"/>
            <a:ext cx="8184321" cy="5331374"/>
          </a:xfrm>
          <a:prstGeom prst="parallelogram">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6" name="ïŝ1ïḓè">
            <a:extLst>
              <a:ext uri="{FF2B5EF4-FFF2-40B4-BE49-F238E27FC236}">
                <a16:creationId xmlns:a16="http://schemas.microsoft.com/office/drawing/2014/main" xmlns="" id="{56A057F6-D069-40CD-BF72-2237C4B62F84}"/>
              </a:ext>
            </a:extLst>
          </p:cNvPr>
          <p:cNvSpPr txBox="1"/>
          <p:nvPr/>
        </p:nvSpPr>
        <p:spPr>
          <a:xfrm>
            <a:off x="686842" y="2341233"/>
            <a:ext cx="4295506" cy="1437969"/>
          </a:xfrm>
          <a:prstGeom prst="rect">
            <a:avLst/>
          </a:prstGeom>
          <a:noFill/>
          <a:ln>
            <a:noFill/>
          </a:ln>
        </p:spPr>
        <p:txBody>
          <a:bodyPr wrap="square" lIns="0" tIns="45720" rIns="0" bIns="45720" anchor="t" anchorCtr="0">
            <a:normAutofit lnSpcReduction="10000"/>
          </a:bodyPr>
          <a:lstStyle/>
          <a:p>
            <a:pPr>
              <a:lnSpc>
                <a:spcPct val="120000"/>
              </a:lnSpc>
              <a:spcAft>
                <a:spcPts val="1200"/>
              </a:spcAft>
            </a:pPr>
            <a:r>
              <a:rPr lang="zh-CN" altLang="en-US" sz="2000" dirty="0">
                <a:solidFill>
                  <a:schemeClr val="tx1">
                    <a:lumMod val="50000"/>
                    <a:lumOff val="50000"/>
                  </a:schemeClr>
                </a:solidFill>
              </a:rPr>
              <a:t>右方图片区域，可选中图片，然后右键选择“设置形状格式”</a:t>
            </a:r>
            <a:r>
              <a:rPr lang="en-US" altLang="zh-CN" sz="2000" dirty="0">
                <a:solidFill>
                  <a:schemeClr val="tx1">
                    <a:lumMod val="50000"/>
                    <a:lumOff val="50000"/>
                  </a:schemeClr>
                </a:solidFill>
              </a:rPr>
              <a:t>-</a:t>
            </a:r>
            <a:r>
              <a:rPr lang="zh-CN" altLang="en-US" sz="2000" dirty="0">
                <a:solidFill>
                  <a:schemeClr val="tx1">
                    <a:lumMod val="50000"/>
                    <a:lumOff val="50000"/>
                  </a:schemeClr>
                </a:solidFill>
              </a:rPr>
              <a:t>“图片或纹理填充”，上传你想展示的素材。注意选择的素材要与汇报相关。</a:t>
            </a:r>
          </a:p>
        </p:txBody>
      </p:sp>
      <p:sp>
        <p:nvSpPr>
          <p:cNvPr id="9" name="íşḻîdê">
            <a:extLst>
              <a:ext uri="{FF2B5EF4-FFF2-40B4-BE49-F238E27FC236}">
                <a16:creationId xmlns:a16="http://schemas.microsoft.com/office/drawing/2014/main" xmlns="" id="{9032828F-1BB2-44BC-A41E-F471AEF2DDD3}"/>
              </a:ext>
            </a:extLst>
          </p:cNvPr>
          <p:cNvSpPr/>
          <p:nvPr/>
        </p:nvSpPr>
        <p:spPr bwMode="auto">
          <a:xfrm>
            <a:off x="686842" y="3945268"/>
            <a:ext cx="432000" cy="10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14" name="文本框 13">
            <a:extLst>
              <a:ext uri="{FF2B5EF4-FFF2-40B4-BE49-F238E27FC236}">
                <a16:creationId xmlns:a16="http://schemas.microsoft.com/office/drawing/2014/main" xmlns="" id="{C1F7B481-752C-427E-9C12-6D5505916F1B}"/>
              </a:ext>
            </a:extLst>
          </p:cNvPr>
          <p:cNvSpPr txBox="1"/>
          <p:nvPr/>
        </p:nvSpPr>
        <p:spPr>
          <a:xfrm>
            <a:off x="686843" y="1013864"/>
            <a:ext cx="5600700" cy="646331"/>
          </a:xfrm>
          <a:prstGeom prst="rect">
            <a:avLst/>
          </a:prstGeom>
          <a:noFill/>
        </p:spPr>
        <p:txBody>
          <a:bodyPr wrap="square" lIns="0" rtlCol="0">
            <a:spAutoFit/>
          </a:bodyPr>
          <a:lstStyle/>
          <a:p>
            <a:r>
              <a:rPr lang="zh-CN" altLang="en-US" sz="3600" dirty="0">
                <a:solidFill>
                  <a:schemeClr val="accent5"/>
                </a:solidFill>
                <a:latin typeface="+mj-ea"/>
                <a:ea typeface="+mj-ea"/>
              </a:rPr>
              <a:t>一段图文排版</a:t>
            </a:r>
          </a:p>
        </p:txBody>
      </p:sp>
      <p:sp>
        <p:nvSpPr>
          <p:cNvPr id="17" name="ïś1ide">
            <a:extLst>
              <a:ext uri="{FF2B5EF4-FFF2-40B4-BE49-F238E27FC236}">
                <a16:creationId xmlns:a16="http://schemas.microsoft.com/office/drawing/2014/main" xmlns="" id="{45EA620E-F7EE-49D4-9493-D1023080DE92}"/>
              </a:ext>
            </a:extLst>
          </p:cNvPr>
          <p:cNvSpPr/>
          <p:nvPr/>
        </p:nvSpPr>
        <p:spPr>
          <a:xfrm>
            <a:off x="658813" y="5374638"/>
            <a:ext cx="2304000" cy="463485"/>
          </a:xfrm>
          <a:prstGeom prst="roundRect">
            <a:avLst>
              <a:gd name="adj" fmla="val 50000"/>
            </a:avLst>
          </a:prstGeom>
          <a:solidFill>
            <a:schemeClr val="accent1"/>
          </a:solidFill>
          <a:ln w="317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10000"/>
          </a:bodyPr>
          <a:lstStyle/>
          <a:p>
            <a:pPr algn="ctr"/>
            <a:r>
              <a:rPr lang="en-US" altLang="zh-CN" sz="1600" dirty="0">
                <a:solidFill>
                  <a:schemeClr val="bg1">
                    <a:lumMod val="95000"/>
                  </a:schemeClr>
                </a:solidFill>
              </a:rPr>
              <a:t>www.xiaoheiwu.com ›</a:t>
            </a:r>
            <a:endParaRPr sz="1600" dirty="0">
              <a:solidFill>
                <a:schemeClr val="bg1">
                  <a:lumMod val="95000"/>
                </a:schemeClr>
              </a:solidFill>
            </a:endParaRPr>
          </a:p>
        </p:txBody>
      </p:sp>
      <p:sp>
        <p:nvSpPr>
          <p:cNvPr id="22" name="平行四边形 21">
            <a:extLst>
              <a:ext uri="{FF2B5EF4-FFF2-40B4-BE49-F238E27FC236}">
                <a16:creationId xmlns:a16="http://schemas.microsoft.com/office/drawing/2014/main" xmlns="" id="{A16C7608-509C-4A75-9E47-F2B81A1D5FE7}"/>
              </a:ext>
            </a:extLst>
          </p:cNvPr>
          <p:cNvSpPr/>
          <p:nvPr/>
        </p:nvSpPr>
        <p:spPr>
          <a:xfrm>
            <a:off x="5351566" y="1013864"/>
            <a:ext cx="8184321" cy="5331374"/>
          </a:xfrm>
          <a:prstGeom prst="parallelogram">
            <a:avLst/>
          </a:prstGeom>
          <a:blipFill>
            <a:blip r:embed="rId3"/>
            <a:stretch>
              <a:fillRect l="3" t="-10142" r="-23796" b="-77"/>
            </a:stretch>
          </a:blipFill>
          <a:ln>
            <a:noFill/>
          </a:ln>
          <a:effectLst>
            <a:outerShdw blurRad="127000" dist="38100" dir="8100000" algn="tr" rotWithShape="0">
              <a:schemeClr val="accent1">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Tree>
    <p:custDataLst>
      <p:tags r:id="rId1"/>
    </p:custDataLst>
    <p:extLst>
      <p:ext uri="{BB962C8B-B14F-4D97-AF65-F5344CB8AC3E}">
        <p14:creationId xmlns:p14="http://schemas.microsoft.com/office/powerpoint/2010/main" val="61488834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适中&quot;,&quot;HeaderHeight&quot;:13.0,&quot;FooterHeight&quot;:6.0,&quot;SideMargin&quot;:4.0,&quot;TopMargin&quot;:0.0,&quot;BottomMargin&quot;:0.0,&quot;IntervalMargin&quot;:1.5,&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ISLIDE.DIAGRAM" val="#331828;#378527;"/>
  <p:tag name="ISLIDE.PICTURE" val="#316997;"/>
</p:tagLst>
</file>

<file path=ppt/tags/tag11.xml><?xml version="1.0" encoding="utf-8"?>
<p:tagLst xmlns:a="http://schemas.openxmlformats.org/drawingml/2006/main" xmlns:r="http://schemas.openxmlformats.org/officeDocument/2006/relationships" xmlns:p="http://schemas.openxmlformats.org/presentationml/2006/main">
  <p:tag name="ISLIDE.DIAGRAM" val="#331903;"/>
</p:tagLst>
</file>

<file path=ppt/tags/tag12.xml><?xml version="1.0" encoding="utf-8"?>
<p:tagLst xmlns:a="http://schemas.openxmlformats.org/drawingml/2006/main" xmlns:r="http://schemas.openxmlformats.org/officeDocument/2006/relationships" xmlns:p="http://schemas.openxmlformats.org/presentationml/2006/main">
  <p:tag name="ISLIDE.DIAGRAM" val="#307380"/>
</p:tagLst>
</file>

<file path=ppt/tags/tag13.xml><?xml version="1.0" encoding="utf-8"?>
<p:tagLst xmlns:a="http://schemas.openxmlformats.org/drawingml/2006/main" xmlns:r="http://schemas.openxmlformats.org/officeDocument/2006/relationships" xmlns:p="http://schemas.openxmlformats.org/presentationml/2006/main">
  <p:tag name="ISLIDE.DIAGRAM" val="#363030;"/>
</p:tagLst>
</file>

<file path=ppt/tags/tag14.xml><?xml version="1.0" encoding="utf-8"?>
<p:tagLst xmlns:a="http://schemas.openxmlformats.org/drawingml/2006/main" xmlns:r="http://schemas.openxmlformats.org/officeDocument/2006/relationships" xmlns:p="http://schemas.openxmlformats.org/presentationml/2006/main">
  <p:tag name="ISLIDE.DIAGRAM" val="#362964;"/>
</p:tagLst>
</file>

<file path=ppt/tags/tag15.xml><?xml version="1.0" encoding="utf-8"?>
<p:tagLst xmlns:a="http://schemas.openxmlformats.org/drawingml/2006/main" xmlns:r="http://schemas.openxmlformats.org/officeDocument/2006/relationships" xmlns:p="http://schemas.openxmlformats.org/presentationml/2006/main">
  <p:tag name="ISLIDE.DIAGRAM" val="#331903;"/>
</p:tagLst>
</file>

<file path=ppt/tags/tag2.xml><?xml version="1.0" encoding="utf-8"?>
<p:tagLst xmlns:a="http://schemas.openxmlformats.org/drawingml/2006/main" xmlns:r="http://schemas.openxmlformats.org/officeDocument/2006/relationships" xmlns:p="http://schemas.openxmlformats.org/presentationml/2006/main">
  <p:tag name="ISLIDE.DIAGRAM" val="#293134;"/>
</p:tagLst>
</file>

<file path=ppt/tags/tag3.xml><?xml version="1.0" encoding="utf-8"?>
<p:tagLst xmlns:a="http://schemas.openxmlformats.org/drawingml/2006/main" xmlns:r="http://schemas.openxmlformats.org/officeDocument/2006/relationships" xmlns:p="http://schemas.openxmlformats.org/presentationml/2006/main">
  <p:tag name="ISLIDE.DIAGRAM" val="#293134;"/>
</p:tagLst>
</file>

<file path=ppt/tags/tag4.xml><?xml version="1.0" encoding="utf-8"?>
<p:tagLst xmlns:a="http://schemas.openxmlformats.org/drawingml/2006/main" xmlns:r="http://schemas.openxmlformats.org/officeDocument/2006/relationships" xmlns:p="http://schemas.openxmlformats.org/presentationml/2006/main">
  <p:tag name="ISLIDE.DIAGRAM" val="#293134"/>
</p:tagLst>
</file>

<file path=ppt/tags/tag5.xml><?xml version="1.0" encoding="utf-8"?>
<p:tagLst xmlns:a="http://schemas.openxmlformats.org/drawingml/2006/main" xmlns:r="http://schemas.openxmlformats.org/officeDocument/2006/relationships" xmlns:p="http://schemas.openxmlformats.org/presentationml/2006/main">
  <p:tag name="ISLIDE.DIAGRAM" val="#331935;"/>
</p:tagLst>
</file>

<file path=ppt/tags/tag6.xml><?xml version="1.0" encoding="utf-8"?>
<p:tagLst xmlns:a="http://schemas.openxmlformats.org/drawingml/2006/main" xmlns:r="http://schemas.openxmlformats.org/officeDocument/2006/relationships" xmlns:p="http://schemas.openxmlformats.org/presentationml/2006/main">
  <p:tag name="ISLIDE.DIAGRAM" val="#307211;"/>
</p:tagLst>
</file>

<file path=ppt/tags/tag7.xml><?xml version="1.0" encoding="utf-8"?>
<p:tagLst xmlns:a="http://schemas.openxmlformats.org/drawingml/2006/main" xmlns:r="http://schemas.openxmlformats.org/officeDocument/2006/relationships" xmlns:p="http://schemas.openxmlformats.org/presentationml/2006/main">
  <p:tag name="ISLIDE.DIAGRAM" val="#307211"/>
</p:tagLst>
</file>

<file path=ppt/tags/tag8.xml><?xml version="1.0" encoding="utf-8"?>
<p:tagLst xmlns:a="http://schemas.openxmlformats.org/drawingml/2006/main" xmlns:r="http://schemas.openxmlformats.org/officeDocument/2006/relationships" xmlns:p="http://schemas.openxmlformats.org/presentationml/2006/main">
  <p:tag name="ISLIDE.DIAGRAM" val="#331977;"/>
</p:tagLst>
</file>

<file path=ppt/tags/tag9.xml><?xml version="1.0" encoding="utf-8"?>
<p:tagLst xmlns:a="http://schemas.openxmlformats.org/drawingml/2006/main" xmlns:r="http://schemas.openxmlformats.org/officeDocument/2006/relationships" xmlns:p="http://schemas.openxmlformats.org/presentationml/2006/main">
  <p:tag name="ISLIDE.DIAGRAM" val="#3239;"/>
</p:tagLst>
</file>

<file path=ppt/theme/theme1.xml><?xml version="1.0" encoding="utf-8"?>
<a:theme xmlns:a="http://schemas.openxmlformats.org/drawingml/2006/main" name="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2">
      <a:majorFont>
        <a:latin typeface="Alibaba Sans Heavy"/>
        <a:ea typeface="阿里巴巴普惠体 H"/>
        <a:cs typeface=""/>
      </a:majorFont>
      <a:minorFont>
        <a:latin typeface="Alibaba Sans"/>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479</TotalTime>
  <Words>1504</Words>
  <Application>Microsoft Office PowerPoint</Application>
  <PresentationFormat>宽屏</PresentationFormat>
  <Paragraphs>142</Paragraphs>
  <Slides>23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阿里巴巴普惠体 H</vt:lpstr>
      <vt:lpstr>汉仪雅酷黑 45W</vt:lpstr>
      <vt:lpstr>Alibaba Sans Heavy</vt:lpstr>
      <vt:lpstr>Alibaba Sans</vt:lpstr>
      <vt:lpstr>Arial</vt:lpstr>
      <vt:lpstr>微软雅黑</vt:lpstr>
      <vt:lpstr>阿里巴巴普惠体 R</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小猴昕昕</dc:creator>
  <cp:keywords>51PPT模板网</cp:keywords>
  <dc:description>www.51pptmoban.com</dc:description>
  <cp:lastModifiedBy>阳光 男孩</cp:lastModifiedBy>
  <cp:revision>86</cp:revision>
  <dcterms:created xsi:type="dcterms:W3CDTF">2020-04-11T13:16:05Z</dcterms:created>
  <dcterms:modified xsi:type="dcterms:W3CDTF">2020-04-13T11:42:31Z</dcterms:modified>
</cp:coreProperties>
</file>