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1357" r:id="rId2"/>
    <p:sldId id="262" r:id="rId3"/>
    <p:sldId id="1358" r:id="rId4"/>
    <p:sldId id="266" r:id="rId5"/>
    <p:sldId id="269" r:id="rId6"/>
    <p:sldId id="272" r:id="rId7"/>
    <p:sldId id="267" r:id="rId8"/>
    <p:sldId id="1359" r:id="rId9"/>
    <p:sldId id="273" r:id="rId10"/>
    <p:sldId id="274" r:id="rId11"/>
    <p:sldId id="276" r:id="rId12"/>
    <p:sldId id="1360" r:id="rId13"/>
    <p:sldId id="291" r:id="rId14"/>
    <p:sldId id="275" r:id="rId15"/>
    <p:sldId id="292" r:id="rId16"/>
    <p:sldId id="1361" r:id="rId17"/>
    <p:sldId id="293" r:id="rId18"/>
    <p:sldId id="1355" r:id="rId19"/>
    <p:sldId id="294" r:id="rId20"/>
    <p:sldId id="295" r:id="rId21"/>
    <p:sldId id="1356" r:id="rId22"/>
    <p:sldId id="256" r:id="rId23"/>
    <p:sldId id="268" r:id="rId24"/>
    <p:sldId id="136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799" userDrawn="1">
          <p15:clr>
            <a:srgbClr val="A4A3A4"/>
          </p15:clr>
        </p15:guide>
        <p15:guide id="4"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E5FD"/>
    <a:srgbClr val="2D8AFD"/>
    <a:srgbClr val="12C7FF"/>
    <a:srgbClr val="BA69FF"/>
    <a:srgbClr val="FF9965"/>
    <a:srgbClr val="E6E6E6"/>
    <a:srgbClr val="FCA845"/>
    <a:srgbClr val="FCB040"/>
    <a:srgbClr val="FF5D7A"/>
    <a:srgbClr val="FF21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96" autoAdjust="0"/>
    <p:restoredTop sz="94660"/>
  </p:normalViewPr>
  <p:slideViewPr>
    <p:cSldViewPr snapToGrid="0" showGuides="1">
      <p:cViewPr varScale="1">
        <p:scale>
          <a:sx n="101" d="100"/>
          <a:sy n="101" d="100"/>
        </p:scale>
        <p:origin x="84" y="240"/>
      </p:cViewPr>
      <p:guideLst>
        <p:guide orient="horz" pos="799"/>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gradFill>
                <a:gsLst>
                  <a:gs pos="20000">
                    <a:schemeClr val="accent1"/>
                  </a:gs>
                  <a:gs pos="100000">
                    <a:schemeClr val="accent2"/>
                  </a:gs>
                </a:gsLst>
                <a:lin ang="2700000" scaled="1"/>
              </a:gradFill>
              <a:latin typeface="+mj-ea"/>
              <a:ea typeface="+mj-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gradFill flip="none" rotWithShape="1">
              <a:gsLst>
                <a:gs pos="20000">
                  <a:schemeClr val="accent1"/>
                </a:gs>
                <a:gs pos="100000">
                  <a:schemeClr val="accent2"/>
                </a:gs>
              </a:gsLst>
              <a:lin ang="5400000" scaled="1"/>
              <a:tileRect/>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8C58-4FDD-8B14-1D49F9D378D7}"/>
            </c:ext>
          </c:extLst>
        </c:ser>
        <c:ser>
          <c:idx val="1"/>
          <c:order val="1"/>
          <c:tx>
            <c:strRef>
              <c:f>Sheet1!$C$1</c:f>
              <c:strCache>
                <c:ptCount val="1"/>
                <c:pt idx="0">
                  <c:v>系列 2</c:v>
                </c:pt>
              </c:strCache>
            </c:strRef>
          </c:tx>
          <c:spPr>
            <a:gradFill>
              <a:gsLst>
                <a:gs pos="20000">
                  <a:schemeClr val="accent1">
                    <a:alpha val="70000"/>
                  </a:schemeClr>
                </a:gs>
                <a:gs pos="100000">
                  <a:schemeClr val="accent2">
                    <a:alpha val="70000"/>
                  </a:schemeClr>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8C58-4FDD-8B14-1D49F9D378D7}"/>
            </c:ext>
          </c:extLst>
        </c:ser>
        <c:ser>
          <c:idx val="2"/>
          <c:order val="2"/>
          <c:tx>
            <c:strRef>
              <c:f>Sheet1!$D$1</c:f>
              <c:strCache>
                <c:ptCount val="1"/>
                <c:pt idx="0">
                  <c:v>系列 3</c:v>
                </c:pt>
              </c:strCache>
            </c:strRef>
          </c:tx>
          <c:spPr>
            <a:gradFill>
              <a:gsLst>
                <a:gs pos="20000">
                  <a:schemeClr val="accent1">
                    <a:alpha val="30000"/>
                  </a:schemeClr>
                </a:gs>
                <a:gs pos="100000">
                  <a:schemeClr val="accent2">
                    <a:alpha val="30000"/>
                  </a:schemeClr>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8C58-4FDD-8B14-1D49F9D378D7}"/>
            </c:ext>
          </c:extLst>
        </c:ser>
        <c:dLbls>
          <c:showLegendKey val="0"/>
          <c:showVal val="0"/>
          <c:showCatName val="0"/>
          <c:showSerName val="0"/>
          <c:showPercent val="0"/>
          <c:showBubbleSize val="0"/>
        </c:dLbls>
        <c:gapWidth val="219"/>
        <c:overlap val="-27"/>
        <c:axId val="-639513152"/>
        <c:axId val="-639515328"/>
      </c:barChart>
      <c:catAx>
        <c:axId val="-639513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zh-CN"/>
          </a:p>
        </c:txPr>
        <c:crossAx val="-639515328"/>
        <c:crosses val="autoZero"/>
        <c:auto val="1"/>
        <c:lblAlgn val="ctr"/>
        <c:lblOffset val="100"/>
        <c:noMultiLvlLbl val="0"/>
      </c:catAx>
      <c:valAx>
        <c:axId val="-639515328"/>
        <c:scaling>
          <c:orientation val="minMax"/>
        </c:scaling>
        <c:delete val="0"/>
        <c:axPos val="l"/>
        <c:majorGridlines>
          <c:spPr>
            <a:ln w="317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lt"/>
                <a:ea typeface="+mn-ea"/>
                <a:cs typeface="+mn-cs"/>
              </a:defRPr>
            </a:pPr>
            <a:endParaRPr lang="zh-CN"/>
          </a:p>
        </c:txPr>
        <c:crossAx val="-63951315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1"/>
          <c:order val="1"/>
          <c:tx>
            <c:strRef>
              <c:f>Sheet1!$C$1</c:f>
              <c:strCache>
                <c:ptCount val="1"/>
                <c:pt idx="0">
                  <c:v>辅助列</c:v>
                </c:pt>
              </c:strCache>
            </c:strRef>
          </c:tx>
          <c:dPt>
            <c:idx val="0"/>
            <c:bubble3D val="0"/>
            <c:spPr>
              <a:gradFill>
                <a:gsLst>
                  <a:gs pos="0">
                    <a:schemeClr val="accent1">
                      <a:alpha val="20000"/>
                    </a:schemeClr>
                  </a:gs>
                  <a:gs pos="100000">
                    <a:schemeClr val="accent2">
                      <a:alpha val="20000"/>
                    </a:schemeClr>
                  </a:gs>
                </a:gsLst>
                <a:lin ang="2700000" scaled="1"/>
              </a:gradFill>
              <a:ln w="9525">
                <a:solidFill>
                  <a:schemeClr val="bg1">
                    <a:lumMod val="90000"/>
                  </a:schemeClr>
                </a:solidFill>
              </a:ln>
              <a:effectLst/>
            </c:spPr>
            <c:extLst xmlns:c16r2="http://schemas.microsoft.com/office/drawing/2015/06/chart">
              <c:ext xmlns:c16="http://schemas.microsoft.com/office/drawing/2014/chart" uri="{C3380CC4-5D6E-409C-BE32-E72D297353CC}">
                <c16:uniqueId val="{00000001-435A-42AB-A618-FB6E867218FE}"/>
              </c:ext>
            </c:extLst>
          </c:dPt>
          <c:dPt>
            <c:idx val="1"/>
            <c:bubble3D val="0"/>
            <c:spPr>
              <a:noFill/>
              <a:ln w="9525">
                <a:solidFill>
                  <a:schemeClr val="bg1">
                    <a:lumMod val="90000"/>
                  </a:schemeClr>
                </a:solidFill>
              </a:ln>
              <a:effectLst/>
            </c:spPr>
            <c:extLst xmlns:c16r2="http://schemas.microsoft.com/office/drawing/2015/06/chart">
              <c:ext xmlns:c16="http://schemas.microsoft.com/office/drawing/2014/chart" uri="{C3380CC4-5D6E-409C-BE32-E72D297353CC}">
                <c16:uniqueId val="{00000003-435A-42AB-A618-FB6E867218FE}"/>
              </c:ext>
            </c:extLst>
          </c:dPt>
          <c:dPt>
            <c:idx val="2"/>
            <c:bubble3D val="0"/>
            <c:spPr>
              <a:noFill/>
              <a:ln w="9525">
                <a:solidFill>
                  <a:schemeClr val="bg1">
                    <a:lumMod val="90000"/>
                  </a:schemeClr>
                </a:solidFill>
              </a:ln>
              <a:effectLst/>
            </c:spPr>
            <c:extLst xmlns:c16r2="http://schemas.microsoft.com/office/drawing/2015/06/chart">
              <c:ext xmlns:c16="http://schemas.microsoft.com/office/drawing/2014/chart" uri="{C3380CC4-5D6E-409C-BE32-E72D297353CC}">
                <c16:uniqueId val="{00000005-435A-42AB-A618-FB6E867218FE}"/>
              </c:ext>
            </c:extLst>
          </c:dPt>
          <c:dPt>
            <c:idx val="3"/>
            <c:bubble3D val="0"/>
            <c:spPr>
              <a:noFill/>
              <a:ln w="9525">
                <a:solidFill>
                  <a:schemeClr val="bg1">
                    <a:lumMod val="90000"/>
                  </a:schemeClr>
                </a:solidFill>
              </a:ln>
              <a:effectLst/>
            </c:spPr>
            <c:extLst xmlns:c16r2="http://schemas.microsoft.com/office/drawing/2015/06/chart">
              <c:ext xmlns:c16="http://schemas.microsoft.com/office/drawing/2014/chart" uri="{C3380CC4-5D6E-409C-BE32-E72D297353CC}">
                <c16:uniqueId val="{00000007-435A-42AB-A618-FB6E867218FE}"/>
              </c:ext>
            </c:extLst>
          </c:dPt>
          <c:cat>
            <c:strRef>
              <c:f>Sheet1!$A$2:$A$5</c:f>
              <c:strCache>
                <c:ptCount val="4"/>
                <c:pt idx="0">
                  <c:v>本科</c:v>
                </c:pt>
                <c:pt idx="1">
                  <c:v>专科</c:v>
                </c:pt>
                <c:pt idx="2">
                  <c:v>硕士</c:v>
                </c:pt>
                <c:pt idx="3">
                  <c:v>高中以下</c:v>
                </c:pt>
              </c:strCache>
            </c:strRef>
          </c:cat>
          <c:val>
            <c:numRef>
              <c:f>Sheet1!$C$2:$C$5</c:f>
              <c:numCache>
                <c:formatCode>0%</c:formatCode>
                <c:ptCount val="4"/>
                <c:pt idx="0">
                  <c:v>0.52</c:v>
                </c:pt>
                <c:pt idx="1">
                  <c:v>0.26</c:v>
                </c:pt>
                <c:pt idx="2">
                  <c:v>0.12</c:v>
                </c:pt>
                <c:pt idx="3">
                  <c:v>0.1</c:v>
                </c:pt>
              </c:numCache>
            </c:numRef>
          </c:val>
          <c:extLst xmlns:c16r2="http://schemas.microsoft.com/office/drawing/2015/06/chart">
            <c:ext xmlns:c16="http://schemas.microsoft.com/office/drawing/2014/chart" uri="{C3380CC4-5D6E-409C-BE32-E72D297353CC}">
              <c16:uniqueId val="{00000008-435A-42AB-A618-FB6E867218FE}"/>
            </c:ext>
          </c:extLst>
        </c:ser>
        <c:dLbls>
          <c:showLegendKey val="0"/>
          <c:showVal val="0"/>
          <c:showCatName val="0"/>
          <c:showSerName val="0"/>
          <c:showPercent val="0"/>
          <c:showBubbleSize val="0"/>
          <c:showLeaderLines val="1"/>
        </c:dLbls>
        <c:firstSliceAng val="0"/>
      </c:pieChart>
      <c:pieChart>
        <c:varyColors val="1"/>
        <c:ser>
          <c:idx val="0"/>
          <c:order val="0"/>
          <c:tx>
            <c:strRef>
              <c:f>Sheet1!$B$1</c:f>
              <c:strCache>
                <c:ptCount val="1"/>
                <c:pt idx="0">
                  <c:v>按学历比例</c:v>
                </c:pt>
              </c:strCache>
            </c:strRef>
          </c:tx>
          <c:explosion val="64"/>
          <c:dPt>
            <c:idx val="0"/>
            <c:bubble3D val="0"/>
            <c:explosion val="0"/>
            <c:spPr>
              <a:noFill/>
              <a:ln w="19050">
                <a:noFill/>
              </a:ln>
              <a:effectLst/>
            </c:spPr>
            <c:extLst xmlns:c16r2="http://schemas.microsoft.com/office/drawing/2015/06/chart">
              <c:ext xmlns:c16="http://schemas.microsoft.com/office/drawing/2014/chart" uri="{C3380CC4-5D6E-409C-BE32-E72D297353CC}">
                <c16:uniqueId val="{0000000A-435A-42AB-A618-FB6E867218FE}"/>
              </c:ext>
            </c:extLst>
          </c:dPt>
          <c:dPt>
            <c:idx val="1"/>
            <c:bubble3D val="0"/>
            <c:explosion val="1"/>
            <c:spPr>
              <a:solidFill>
                <a:schemeClr val="bg1"/>
              </a:solidFill>
              <a:ln w="19050">
                <a:noFill/>
              </a:ln>
              <a:effectLst/>
            </c:spPr>
            <c:extLst xmlns:c16r2="http://schemas.microsoft.com/office/drawing/2015/06/chart">
              <c:ext xmlns:c16="http://schemas.microsoft.com/office/drawing/2014/chart" uri="{C3380CC4-5D6E-409C-BE32-E72D297353CC}">
                <c16:uniqueId val="{0000000C-435A-42AB-A618-FB6E867218FE}"/>
              </c:ext>
            </c:extLst>
          </c:dPt>
          <c:dPt>
            <c:idx val="2"/>
            <c:bubble3D val="0"/>
            <c:explosion val="0"/>
            <c:spPr>
              <a:gradFill flip="none" rotWithShape="1">
                <a:gsLst>
                  <a:gs pos="0">
                    <a:schemeClr val="accent1">
                      <a:alpha val="90000"/>
                    </a:schemeClr>
                  </a:gs>
                  <a:gs pos="100000">
                    <a:schemeClr val="accent2">
                      <a:alpha val="90000"/>
                    </a:schemeClr>
                  </a:gs>
                </a:gsLst>
                <a:lin ang="10800000" scaled="1"/>
                <a:tileRect/>
              </a:gradFill>
              <a:ln w="19050">
                <a:noFill/>
              </a:ln>
              <a:effectLst/>
            </c:spPr>
            <c:extLst xmlns:c16r2="http://schemas.microsoft.com/office/drawing/2015/06/chart">
              <c:ext xmlns:c16="http://schemas.microsoft.com/office/drawing/2014/chart" uri="{C3380CC4-5D6E-409C-BE32-E72D297353CC}">
                <c16:uniqueId val="{0000000E-435A-42AB-A618-FB6E867218FE}"/>
              </c:ext>
            </c:extLst>
          </c:dPt>
          <c:dPt>
            <c:idx val="3"/>
            <c:bubble3D val="0"/>
            <c:explosion val="0"/>
            <c:spPr>
              <a:gradFill>
                <a:gsLst>
                  <a:gs pos="0">
                    <a:schemeClr val="accent1">
                      <a:alpha val="50000"/>
                    </a:schemeClr>
                  </a:gs>
                  <a:gs pos="100000">
                    <a:schemeClr val="accent2">
                      <a:alpha val="50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10-435A-42AB-A618-FB6E867218FE}"/>
              </c:ext>
            </c:extLst>
          </c:dPt>
          <c:cat>
            <c:strRef>
              <c:f>Sheet1!$A$2:$A$5</c:f>
              <c:strCache>
                <c:ptCount val="4"/>
                <c:pt idx="0">
                  <c:v>本科</c:v>
                </c:pt>
                <c:pt idx="1">
                  <c:v>专科</c:v>
                </c:pt>
                <c:pt idx="2">
                  <c:v>硕士</c:v>
                </c:pt>
                <c:pt idx="3">
                  <c:v>高中以下</c:v>
                </c:pt>
              </c:strCache>
            </c:strRef>
          </c:cat>
          <c:val>
            <c:numRef>
              <c:f>Sheet1!$B$2:$B$5</c:f>
              <c:numCache>
                <c:formatCode>0%</c:formatCode>
                <c:ptCount val="4"/>
                <c:pt idx="0">
                  <c:v>0.52</c:v>
                </c:pt>
                <c:pt idx="1">
                  <c:v>0.26</c:v>
                </c:pt>
                <c:pt idx="2">
                  <c:v>0.12</c:v>
                </c:pt>
                <c:pt idx="3">
                  <c:v>0.1</c:v>
                </c:pt>
              </c:numCache>
            </c:numRef>
          </c:val>
          <c:extLst xmlns:c16r2="http://schemas.microsoft.com/office/drawing/2015/06/chart">
            <c:ext xmlns:c16="http://schemas.microsoft.com/office/drawing/2014/chart" uri="{C3380CC4-5D6E-409C-BE32-E72D297353CC}">
              <c16:uniqueId val="{00000011-435A-42AB-A618-FB6E867218F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29107F-45E9-4DE0-AC88-C1A334646761}" type="datetimeFigureOut">
              <a:rPr lang="zh-CN" altLang="en-US" smtClean="0"/>
              <a:t>2020/4/12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984C8A-673C-4B81-893F-1E7F1710D260}" type="slidenum">
              <a:rPr lang="zh-CN" altLang="en-US" smtClean="0"/>
              <a:t>‹#›</a:t>
            </a:fld>
            <a:endParaRPr lang="zh-CN" altLang="en-US"/>
          </a:p>
        </p:txBody>
      </p:sp>
    </p:spTree>
    <p:extLst>
      <p:ext uri="{BB962C8B-B14F-4D97-AF65-F5344CB8AC3E}">
        <p14:creationId xmlns:p14="http://schemas.microsoft.com/office/powerpoint/2010/main" val="234876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a:t>
            </a:fld>
            <a:endParaRPr lang="zh-CN" altLang="en-US"/>
          </a:p>
        </p:txBody>
      </p:sp>
    </p:spTree>
    <p:extLst>
      <p:ext uri="{BB962C8B-B14F-4D97-AF65-F5344CB8AC3E}">
        <p14:creationId xmlns:p14="http://schemas.microsoft.com/office/powerpoint/2010/main" val="2344622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10</a:t>
            </a:fld>
            <a:endParaRPr lang="zh-CN" altLang="en-US"/>
          </a:p>
        </p:txBody>
      </p:sp>
    </p:spTree>
    <p:extLst>
      <p:ext uri="{BB962C8B-B14F-4D97-AF65-F5344CB8AC3E}">
        <p14:creationId xmlns:p14="http://schemas.microsoft.com/office/powerpoint/2010/main" val="788420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11</a:t>
            </a:fld>
            <a:endParaRPr lang="zh-CN" altLang="en-US"/>
          </a:p>
        </p:txBody>
      </p:sp>
    </p:spTree>
    <p:extLst>
      <p:ext uri="{BB962C8B-B14F-4D97-AF65-F5344CB8AC3E}">
        <p14:creationId xmlns:p14="http://schemas.microsoft.com/office/powerpoint/2010/main" val="2907359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12</a:t>
            </a:fld>
            <a:endParaRPr lang="zh-CN" altLang="en-US"/>
          </a:p>
        </p:txBody>
      </p:sp>
    </p:spTree>
    <p:extLst>
      <p:ext uri="{BB962C8B-B14F-4D97-AF65-F5344CB8AC3E}">
        <p14:creationId xmlns:p14="http://schemas.microsoft.com/office/powerpoint/2010/main" val="446725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13</a:t>
            </a:fld>
            <a:endParaRPr lang="zh-CN" altLang="en-US"/>
          </a:p>
        </p:txBody>
      </p:sp>
    </p:spTree>
    <p:extLst>
      <p:ext uri="{BB962C8B-B14F-4D97-AF65-F5344CB8AC3E}">
        <p14:creationId xmlns:p14="http://schemas.microsoft.com/office/powerpoint/2010/main" val="1863768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14</a:t>
            </a:fld>
            <a:endParaRPr lang="zh-CN" altLang="en-US"/>
          </a:p>
        </p:txBody>
      </p:sp>
    </p:spTree>
    <p:extLst>
      <p:ext uri="{BB962C8B-B14F-4D97-AF65-F5344CB8AC3E}">
        <p14:creationId xmlns:p14="http://schemas.microsoft.com/office/powerpoint/2010/main" val="3008056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15</a:t>
            </a:fld>
            <a:endParaRPr lang="zh-CN" altLang="en-US"/>
          </a:p>
        </p:txBody>
      </p:sp>
    </p:spTree>
    <p:extLst>
      <p:ext uri="{BB962C8B-B14F-4D97-AF65-F5344CB8AC3E}">
        <p14:creationId xmlns:p14="http://schemas.microsoft.com/office/powerpoint/2010/main" val="3883595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16</a:t>
            </a:fld>
            <a:endParaRPr lang="zh-CN" altLang="en-US"/>
          </a:p>
        </p:txBody>
      </p:sp>
    </p:spTree>
    <p:extLst>
      <p:ext uri="{BB962C8B-B14F-4D97-AF65-F5344CB8AC3E}">
        <p14:creationId xmlns:p14="http://schemas.microsoft.com/office/powerpoint/2010/main" val="2150537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17</a:t>
            </a:fld>
            <a:endParaRPr lang="zh-CN" altLang="en-US"/>
          </a:p>
        </p:txBody>
      </p:sp>
    </p:spTree>
    <p:extLst>
      <p:ext uri="{BB962C8B-B14F-4D97-AF65-F5344CB8AC3E}">
        <p14:creationId xmlns:p14="http://schemas.microsoft.com/office/powerpoint/2010/main" val="2420781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18</a:t>
            </a:fld>
            <a:endParaRPr lang="zh-CN" altLang="en-US"/>
          </a:p>
        </p:txBody>
      </p:sp>
    </p:spTree>
    <p:extLst>
      <p:ext uri="{BB962C8B-B14F-4D97-AF65-F5344CB8AC3E}">
        <p14:creationId xmlns:p14="http://schemas.microsoft.com/office/powerpoint/2010/main" val="536546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19</a:t>
            </a:fld>
            <a:endParaRPr lang="zh-CN" altLang="en-US"/>
          </a:p>
        </p:txBody>
      </p:sp>
    </p:spTree>
    <p:extLst>
      <p:ext uri="{BB962C8B-B14F-4D97-AF65-F5344CB8AC3E}">
        <p14:creationId xmlns:p14="http://schemas.microsoft.com/office/powerpoint/2010/main" val="3051532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2</a:t>
            </a:fld>
            <a:endParaRPr lang="zh-CN" altLang="en-US"/>
          </a:p>
        </p:txBody>
      </p:sp>
    </p:spTree>
    <p:extLst>
      <p:ext uri="{BB962C8B-B14F-4D97-AF65-F5344CB8AC3E}">
        <p14:creationId xmlns:p14="http://schemas.microsoft.com/office/powerpoint/2010/main" val="2087059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3984C8A-673C-4B81-893F-1E7F1710D260}" type="slidenum">
              <a:rPr lang="zh-CN" altLang="en-US" smtClean="0"/>
              <a:t>20</a:t>
            </a:fld>
            <a:endParaRPr lang="zh-CN" altLang="en-US"/>
          </a:p>
        </p:txBody>
      </p:sp>
    </p:spTree>
    <p:extLst>
      <p:ext uri="{BB962C8B-B14F-4D97-AF65-F5344CB8AC3E}">
        <p14:creationId xmlns:p14="http://schemas.microsoft.com/office/powerpoint/2010/main" val="2918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21</a:t>
            </a:fld>
            <a:endParaRPr lang="zh-CN" altLang="en-US"/>
          </a:p>
        </p:txBody>
      </p:sp>
    </p:spTree>
    <p:extLst>
      <p:ext uri="{BB962C8B-B14F-4D97-AF65-F5344CB8AC3E}">
        <p14:creationId xmlns:p14="http://schemas.microsoft.com/office/powerpoint/2010/main" val="2612505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22</a:t>
            </a:fld>
            <a:endParaRPr lang="zh-CN" altLang="en-US"/>
          </a:p>
        </p:txBody>
      </p:sp>
    </p:spTree>
    <p:extLst>
      <p:ext uri="{BB962C8B-B14F-4D97-AF65-F5344CB8AC3E}">
        <p14:creationId xmlns:p14="http://schemas.microsoft.com/office/powerpoint/2010/main" val="762983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23</a:t>
            </a:fld>
            <a:endParaRPr lang="zh-CN" altLang="en-US"/>
          </a:p>
        </p:txBody>
      </p:sp>
    </p:spTree>
    <p:extLst>
      <p:ext uri="{BB962C8B-B14F-4D97-AF65-F5344CB8AC3E}">
        <p14:creationId xmlns:p14="http://schemas.microsoft.com/office/powerpoint/2010/main" val="1529552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3</a:t>
            </a:fld>
            <a:endParaRPr lang="zh-CN" altLang="en-US"/>
          </a:p>
        </p:txBody>
      </p:sp>
    </p:spTree>
    <p:extLst>
      <p:ext uri="{BB962C8B-B14F-4D97-AF65-F5344CB8AC3E}">
        <p14:creationId xmlns:p14="http://schemas.microsoft.com/office/powerpoint/2010/main" val="1817932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4</a:t>
            </a:fld>
            <a:endParaRPr lang="zh-CN" altLang="en-US"/>
          </a:p>
        </p:txBody>
      </p:sp>
    </p:spTree>
    <p:extLst>
      <p:ext uri="{BB962C8B-B14F-4D97-AF65-F5344CB8AC3E}">
        <p14:creationId xmlns:p14="http://schemas.microsoft.com/office/powerpoint/2010/main" val="2442910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5</a:t>
            </a:fld>
            <a:endParaRPr lang="zh-CN" altLang="en-US"/>
          </a:p>
        </p:txBody>
      </p:sp>
    </p:spTree>
    <p:extLst>
      <p:ext uri="{BB962C8B-B14F-4D97-AF65-F5344CB8AC3E}">
        <p14:creationId xmlns:p14="http://schemas.microsoft.com/office/powerpoint/2010/main" val="1393507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6</a:t>
            </a:fld>
            <a:endParaRPr lang="zh-CN" altLang="en-US"/>
          </a:p>
        </p:txBody>
      </p:sp>
    </p:spTree>
    <p:extLst>
      <p:ext uri="{BB962C8B-B14F-4D97-AF65-F5344CB8AC3E}">
        <p14:creationId xmlns:p14="http://schemas.microsoft.com/office/powerpoint/2010/main" val="2004817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7</a:t>
            </a:fld>
            <a:endParaRPr lang="zh-CN" altLang="en-US"/>
          </a:p>
        </p:txBody>
      </p:sp>
    </p:spTree>
    <p:extLst>
      <p:ext uri="{BB962C8B-B14F-4D97-AF65-F5344CB8AC3E}">
        <p14:creationId xmlns:p14="http://schemas.microsoft.com/office/powerpoint/2010/main" val="1949312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8</a:t>
            </a:fld>
            <a:endParaRPr lang="zh-CN" altLang="en-US"/>
          </a:p>
        </p:txBody>
      </p:sp>
    </p:spTree>
    <p:extLst>
      <p:ext uri="{BB962C8B-B14F-4D97-AF65-F5344CB8AC3E}">
        <p14:creationId xmlns:p14="http://schemas.microsoft.com/office/powerpoint/2010/main" val="3460414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984C8A-673C-4B81-893F-1E7F1710D260}" type="slidenum">
              <a:rPr lang="zh-CN" altLang="en-US" smtClean="0"/>
              <a:t>9</a:t>
            </a:fld>
            <a:endParaRPr lang="zh-CN" altLang="en-US"/>
          </a:p>
        </p:txBody>
      </p:sp>
    </p:spTree>
    <p:extLst>
      <p:ext uri="{BB962C8B-B14F-4D97-AF65-F5344CB8AC3E}">
        <p14:creationId xmlns:p14="http://schemas.microsoft.com/office/powerpoint/2010/main" val="38423744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flip="none" rotWithShape="1">
          <a:gsLst>
            <a:gs pos="20000">
              <a:schemeClr val="accent1"/>
            </a:gs>
            <a:gs pos="100000">
              <a:schemeClr val="accent2"/>
            </a:gs>
          </a:gsLst>
          <a:lin ang="2700000" scaled="1"/>
          <a:tileRect/>
        </a:gra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950D5A39-DCC5-4518-8E36-A48F6FAC7918}"/>
              </a:ext>
            </a:extLst>
          </p:cNvPr>
          <p:cNvGrpSpPr/>
          <p:nvPr userDrawn="1"/>
        </p:nvGrpSpPr>
        <p:grpSpPr>
          <a:xfrm>
            <a:off x="-4221480" y="-4221480"/>
            <a:ext cx="8442960" cy="8442960"/>
            <a:chOff x="-2346960" y="1082040"/>
            <a:chExt cx="4693920" cy="4693920"/>
          </a:xfrm>
        </p:grpSpPr>
        <p:sp>
          <p:nvSpPr>
            <p:cNvPr id="8" name="Oval 3_1_1">
              <a:extLst>
                <a:ext uri="{FF2B5EF4-FFF2-40B4-BE49-F238E27FC236}">
                  <a16:creationId xmlns:a16="http://schemas.microsoft.com/office/drawing/2014/main" xmlns="" id="{27738F4B-295E-4BA8-9E52-8ABB5B8FF143}"/>
                </a:ext>
              </a:extLst>
            </p:cNvPr>
            <p:cNvSpPr/>
            <p:nvPr/>
          </p:nvSpPr>
          <p:spPr>
            <a:xfrm>
              <a:off x="-2346960" y="1082040"/>
              <a:ext cx="4693920" cy="469392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Oval 3_1">
              <a:extLst>
                <a:ext uri="{FF2B5EF4-FFF2-40B4-BE49-F238E27FC236}">
                  <a16:creationId xmlns:a16="http://schemas.microsoft.com/office/drawing/2014/main" xmlns="" id="{01E9571D-BB44-4B4F-BCD6-A9E4201FBF24}"/>
                </a:ext>
              </a:extLst>
            </p:cNvPr>
            <p:cNvSpPr/>
            <p:nvPr/>
          </p:nvSpPr>
          <p:spPr>
            <a:xfrm>
              <a:off x="-1706880" y="1722120"/>
              <a:ext cx="3413760" cy="341376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48215A28-94BD-4BE8-94DF-A00DB03A8B65}"/>
                </a:ext>
              </a:extLst>
            </p:cNvPr>
            <p:cNvSpPr/>
            <p:nvPr/>
          </p:nvSpPr>
          <p:spPr>
            <a:xfrm>
              <a:off x="-1082040" y="2346960"/>
              <a:ext cx="2164080" cy="216408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8A248B74-9893-4D0E-9673-C4DFEC26A011}"/>
              </a:ext>
            </a:extLst>
          </p:cNvPr>
          <p:cNvGrpSpPr/>
          <p:nvPr userDrawn="1"/>
        </p:nvGrpSpPr>
        <p:grpSpPr>
          <a:xfrm>
            <a:off x="9845040" y="4709160"/>
            <a:ext cx="4693920" cy="4693920"/>
            <a:chOff x="-2346960" y="1082040"/>
            <a:chExt cx="4693920" cy="4693920"/>
          </a:xfrm>
        </p:grpSpPr>
        <p:sp>
          <p:nvSpPr>
            <p:cNvPr id="12" name="Oval 3_1_1">
              <a:extLst>
                <a:ext uri="{FF2B5EF4-FFF2-40B4-BE49-F238E27FC236}">
                  <a16:creationId xmlns:a16="http://schemas.microsoft.com/office/drawing/2014/main" xmlns="" id="{A321306C-0133-49F2-B78D-93BDA07CBA2D}"/>
                </a:ext>
              </a:extLst>
            </p:cNvPr>
            <p:cNvSpPr/>
            <p:nvPr/>
          </p:nvSpPr>
          <p:spPr>
            <a:xfrm>
              <a:off x="-2346960" y="1082040"/>
              <a:ext cx="4693920" cy="469392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3_1">
              <a:extLst>
                <a:ext uri="{FF2B5EF4-FFF2-40B4-BE49-F238E27FC236}">
                  <a16:creationId xmlns:a16="http://schemas.microsoft.com/office/drawing/2014/main" xmlns="" id="{AC7D14F8-A6C4-48D7-9042-3A117B1460ED}"/>
                </a:ext>
              </a:extLst>
            </p:cNvPr>
            <p:cNvSpPr/>
            <p:nvPr/>
          </p:nvSpPr>
          <p:spPr>
            <a:xfrm>
              <a:off x="-1706880" y="1722120"/>
              <a:ext cx="3413760" cy="341376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4819AAD3-A4C1-4EF0-91CE-5CE765358273}"/>
                </a:ext>
              </a:extLst>
            </p:cNvPr>
            <p:cNvSpPr/>
            <p:nvPr/>
          </p:nvSpPr>
          <p:spPr>
            <a:xfrm>
              <a:off x="-1082040" y="2346960"/>
              <a:ext cx="2164080" cy="216408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8" name="加号 17">
            <a:extLst>
              <a:ext uri="{FF2B5EF4-FFF2-40B4-BE49-F238E27FC236}">
                <a16:creationId xmlns:a16="http://schemas.microsoft.com/office/drawing/2014/main" xmlns="" id="{7835E1FA-5C40-46E3-BF29-13B400D337B8}"/>
              </a:ext>
            </a:extLst>
          </p:cNvPr>
          <p:cNvSpPr/>
          <p:nvPr userDrawn="1"/>
        </p:nvSpPr>
        <p:spPr>
          <a:xfrm>
            <a:off x="8742648" y="5015600"/>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加号 18">
            <a:extLst>
              <a:ext uri="{FF2B5EF4-FFF2-40B4-BE49-F238E27FC236}">
                <a16:creationId xmlns:a16="http://schemas.microsoft.com/office/drawing/2014/main" xmlns="" id="{EA0BE3EE-00DC-44B3-9C51-67C6E60A07C9}"/>
              </a:ext>
            </a:extLst>
          </p:cNvPr>
          <p:cNvSpPr/>
          <p:nvPr userDrawn="1"/>
        </p:nvSpPr>
        <p:spPr>
          <a:xfrm>
            <a:off x="5236886" y="1106426"/>
            <a:ext cx="527305" cy="527305"/>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xmlns="" id="{C292F6E0-123D-4042-A54A-942C591F18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3354870">
            <a:off x="2805934" y="-6594685"/>
            <a:ext cx="10110090" cy="10135365"/>
          </a:xfrm>
          <a:prstGeom prst="rect">
            <a:avLst/>
          </a:prstGeom>
        </p:spPr>
      </p:pic>
      <p:sp>
        <p:nvSpPr>
          <p:cNvPr id="21" name="加号 20">
            <a:extLst>
              <a:ext uri="{FF2B5EF4-FFF2-40B4-BE49-F238E27FC236}">
                <a16:creationId xmlns:a16="http://schemas.microsoft.com/office/drawing/2014/main" xmlns="" id="{B53A34A4-1321-44EA-B19E-A2943763895E}"/>
              </a:ext>
            </a:extLst>
          </p:cNvPr>
          <p:cNvSpPr/>
          <p:nvPr userDrawn="1"/>
        </p:nvSpPr>
        <p:spPr>
          <a:xfrm>
            <a:off x="11358222" y="2672002"/>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加号 21">
            <a:extLst>
              <a:ext uri="{FF2B5EF4-FFF2-40B4-BE49-F238E27FC236}">
                <a16:creationId xmlns:a16="http://schemas.microsoft.com/office/drawing/2014/main" xmlns="" id="{1AE4AF6E-8708-4B48-9636-313BCC53911C}"/>
              </a:ext>
            </a:extLst>
          </p:cNvPr>
          <p:cNvSpPr/>
          <p:nvPr userDrawn="1"/>
        </p:nvSpPr>
        <p:spPr>
          <a:xfrm>
            <a:off x="7725073" y="0"/>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加号 22">
            <a:extLst>
              <a:ext uri="{FF2B5EF4-FFF2-40B4-BE49-F238E27FC236}">
                <a16:creationId xmlns:a16="http://schemas.microsoft.com/office/drawing/2014/main" xmlns="" id="{27844BA9-D053-4B5F-A3B8-5A87C08413DB}"/>
              </a:ext>
            </a:extLst>
          </p:cNvPr>
          <p:cNvSpPr/>
          <p:nvPr userDrawn="1"/>
        </p:nvSpPr>
        <p:spPr>
          <a:xfrm>
            <a:off x="10280623" y="954240"/>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加号 23">
            <a:extLst>
              <a:ext uri="{FF2B5EF4-FFF2-40B4-BE49-F238E27FC236}">
                <a16:creationId xmlns:a16="http://schemas.microsoft.com/office/drawing/2014/main" xmlns="" id="{BAD99314-73FE-44EF-B6BF-58984A2C0C0A}"/>
              </a:ext>
            </a:extLst>
          </p:cNvPr>
          <p:cNvSpPr/>
          <p:nvPr userDrawn="1"/>
        </p:nvSpPr>
        <p:spPr>
          <a:xfrm>
            <a:off x="1001267" y="5236024"/>
            <a:ext cx="527305" cy="527305"/>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xmlns="" id="{8C3622A9-3D0B-4DD5-83F9-DF1276E52508}"/>
              </a:ext>
            </a:extLst>
          </p:cNvPr>
          <p:cNvGrpSpPr/>
          <p:nvPr userDrawn="1"/>
        </p:nvGrpSpPr>
        <p:grpSpPr>
          <a:xfrm>
            <a:off x="10983428" y="326106"/>
            <a:ext cx="510700" cy="517168"/>
            <a:chOff x="3873500" y="1149818"/>
            <a:chExt cx="4445000" cy="4501295"/>
          </a:xfrm>
          <a:solidFill>
            <a:schemeClr val="bg1"/>
          </a:solidFill>
        </p:grpSpPr>
        <p:grpSp>
          <p:nvGrpSpPr>
            <p:cNvPr id="26" name="组合 25">
              <a:extLst>
                <a:ext uri="{FF2B5EF4-FFF2-40B4-BE49-F238E27FC236}">
                  <a16:creationId xmlns:a16="http://schemas.microsoft.com/office/drawing/2014/main" xmlns="" id="{47286724-ECFF-4E87-B7A2-F0CAAFB84AE3}"/>
                </a:ext>
              </a:extLst>
            </p:cNvPr>
            <p:cNvGrpSpPr/>
            <p:nvPr/>
          </p:nvGrpSpPr>
          <p:grpSpPr>
            <a:xfrm>
              <a:off x="3873500" y="1149818"/>
              <a:ext cx="4445000" cy="3301064"/>
              <a:chOff x="3873500" y="1778468"/>
              <a:chExt cx="4445000" cy="3301064"/>
            </a:xfrm>
            <a:grpFill/>
          </p:grpSpPr>
          <p:grpSp>
            <p:nvGrpSpPr>
              <p:cNvPr id="28" name="组合 27">
                <a:extLst>
                  <a:ext uri="{FF2B5EF4-FFF2-40B4-BE49-F238E27FC236}">
                    <a16:creationId xmlns:a16="http://schemas.microsoft.com/office/drawing/2014/main" xmlns="" id="{BD872DC9-39F2-4491-B8B3-8AC80A0F156F}"/>
                  </a:ext>
                </a:extLst>
              </p:cNvPr>
              <p:cNvGrpSpPr/>
              <p:nvPr/>
            </p:nvGrpSpPr>
            <p:grpSpPr>
              <a:xfrm>
                <a:off x="3873500" y="1778468"/>
                <a:ext cx="4445000" cy="3301064"/>
                <a:chOff x="3229664" y="5039688"/>
                <a:chExt cx="883282" cy="655966"/>
              </a:xfrm>
              <a:grpFill/>
            </p:grpSpPr>
            <p:sp>
              <p:nvSpPr>
                <p:cNvPr id="36" name="Freeform 193">
                  <a:extLst>
                    <a:ext uri="{FF2B5EF4-FFF2-40B4-BE49-F238E27FC236}">
                      <a16:creationId xmlns:a16="http://schemas.microsoft.com/office/drawing/2014/main" xmlns="" id="{607C6E4E-C806-44D7-B8EA-651B4113AD46}"/>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7" name="Freeform 194">
                  <a:extLst>
                    <a:ext uri="{FF2B5EF4-FFF2-40B4-BE49-F238E27FC236}">
                      <a16:creationId xmlns:a16="http://schemas.microsoft.com/office/drawing/2014/main" xmlns="" id="{ED95C59B-9222-492B-AE2F-37E91DCE7CA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8" name="Freeform 195">
                  <a:extLst>
                    <a:ext uri="{FF2B5EF4-FFF2-40B4-BE49-F238E27FC236}">
                      <a16:creationId xmlns:a16="http://schemas.microsoft.com/office/drawing/2014/main" xmlns="" id="{A5C0DA98-F076-4FBE-A2EC-3885E66F2BB9}"/>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9" name="Freeform 196">
                  <a:extLst>
                    <a:ext uri="{FF2B5EF4-FFF2-40B4-BE49-F238E27FC236}">
                      <a16:creationId xmlns:a16="http://schemas.microsoft.com/office/drawing/2014/main" xmlns="" id="{388B87C2-56F4-472E-87C3-24E014B8FB8F}"/>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29" name="任意多边形: 形状 28">
                <a:extLst>
                  <a:ext uri="{FF2B5EF4-FFF2-40B4-BE49-F238E27FC236}">
                    <a16:creationId xmlns:a16="http://schemas.microsoft.com/office/drawing/2014/main" xmlns="" id="{163277BD-6CE7-4DC7-872B-179364DA5E9B}"/>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0" name="Freeform 65">
                <a:extLst>
                  <a:ext uri="{FF2B5EF4-FFF2-40B4-BE49-F238E27FC236}">
                    <a16:creationId xmlns:a16="http://schemas.microsoft.com/office/drawing/2014/main" xmlns="" id="{43724F54-D746-48CA-ACEC-89B52800508A}"/>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1" name="任意多边形: 形状 30">
                <a:extLst>
                  <a:ext uri="{FF2B5EF4-FFF2-40B4-BE49-F238E27FC236}">
                    <a16:creationId xmlns:a16="http://schemas.microsoft.com/office/drawing/2014/main" xmlns="" id="{CD66FC87-511E-4FE4-B2D5-DFCB1AEC3808}"/>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2" name="任意多边形: 形状 31">
                <a:extLst>
                  <a:ext uri="{FF2B5EF4-FFF2-40B4-BE49-F238E27FC236}">
                    <a16:creationId xmlns:a16="http://schemas.microsoft.com/office/drawing/2014/main" xmlns="" id="{1E1054AD-A5AD-444C-B0FB-0DE551312DC7}"/>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3" name="任意多边形: 形状 32">
                <a:extLst>
                  <a:ext uri="{FF2B5EF4-FFF2-40B4-BE49-F238E27FC236}">
                    <a16:creationId xmlns:a16="http://schemas.microsoft.com/office/drawing/2014/main" xmlns="" id="{02CBB5B7-451B-4416-ABAC-0FEE7FA65C77}"/>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34" name="任意多边形: 形状 33">
                <a:extLst>
                  <a:ext uri="{FF2B5EF4-FFF2-40B4-BE49-F238E27FC236}">
                    <a16:creationId xmlns:a16="http://schemas.microsoft.com/office/drawing/2014/main" xmlns="" id="{18732F4F-1F59-4217-9308-02BCC8881629}"/>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35" name="任意多边形: 形状 34">
                <a:extLst>
                  <a:ext uri="{FF2B5EF4-FFF2-40B4-BE49-F238E27FC236}">
                    <a16:creationId xmlns:a16="http://schemas.microsoft.com/office/drawing/2014/main" xmlns="" id="{CEF2D438-88B1-4E24-8620-15366D5CA7A8}"/>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xmlns="" id="{B10BE9BF-D2EC-49BB-92BB-F2D83F438C95}"/>
                </a:ext>
              </a:extLst>
            </p:cNvPr>
            <p:cNvSpPr txBox="1"/>
            <p:nvPr/>
          </p:nvSpPr>
          <p:spPr>
            <a:xfrm>
              <a:off x="4145875" y="4873765"/>
              <a:ext cx="3900250" cy="77734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2" name="组合 41">
            <a:extLst>
              <a:ext uri="{FF2B5EF4-FFF2-40B4-BE49-F238E27FC236}">
                <a16:creationId xmlns:a16="http://schemas.microsoft.com/office/drawing/2014/main" xmlns="" id="{4D0CED32-51D7-4A6A-B76C-E5B1BB036973}"/>
              </a:ext>
            </a:extLst>
          </p:cNvPr>
          <p:cNvGrpSpPr/>
          <p:nvPr userDrawn="1"/>
        </p:nvGrpSpPr>
        <p:grpSpPr>
          <a:xfrm>
            <a:off x="3935392" y="211413"/>
            <a:ext cx="8812258" cy="6646587"/>
            <a:chOff x="3935392" y="211413"/>
            <a:chExt cx="8812258" cy="6646587"/>
          </a:xfrm>
        </p:grpSpPr>
        <p:cxnSp>
          <p:nvCxnSpPr>
            <p:cNvPr id="43" name="直接连接符 42">
              <a:extLst>
                <a:ext uri="{FF2B5EF4-FFF2-40B4-BE49-F238E27FC236}">
                  <a16:creationId xmlns:a16="http://schemas.microsoft.com/office/drawing/2014/main" xmlns="" id="{70953EF5-6CE4-4368-9A61-9A5C9F57FEB4}"/>
                </a:ext>
              </a:extLst>
            </p:cNvPr>
            <p:cNvCxnSpPr/>
            <p:nvPr/>
          </p:nvCxnSpPr>
          <p:spPr>
            <a:xfrm flipV="1">
              <a:off x="3935392" y="4771760"/>
              <a:ext cx="1585732" cy="2086240"/>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5D62AD88-0800-4417-9791-65EAE3650ED4}"/>
                </a:ext>
              </a:extLst>
            </p:cNvPr>
            <p:cNvCxnSpPr/>
            <p:nvPr/>
          </p:nvCxnSpPr>
          <p:spPr>
            <a:xfrm>
              <a:off x="5532699" y="4771760"/>
              <a:ext cx="1238491" cy="515652"/>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E3ACC2A5-B5A4-473E-80F3-1FF3FDC98F49}"/>
                </a:ext>
              </a:extLst>
            </p:cNvPr>
            <p:cNvCxnSpPr/>
            <p:nvPr/>
          </p:nvCxnSpPr>
          <p:spPr>
            <a:xfrm flipV="1">
              <a:off x="6769961" y="2476982"/>
              <a:ext cx="1936734" cy="2810430"/>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E199DB95-333C-4B35-8ED2-0EF59C8B0932}"/>
                </a:ext>
              </a:extLst>
            </p:cNvPr>
            <p:cNvCxnSpPr/>
            <p:nvPr/>
          </p:nvCxnSpPr>
          <p:spPr>
            <a:xfrm flipV="1">
              <a:off x="8700273" y="2037144"/>
              <a:ext cx="1537975" cy="439838"/>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0D767397-4C50-4C98-A83D-1E21CEEB9EF9}"/>
                </a:ext>
              </a:extLst>
            </p:cNvPr>
            <p:cNvCxnSpPr/>
            <p:nvPr/>
          </p:nvCxnSpPr>
          <p:spPr>
            <a:xfrm flipV="1">
              <a:off x="10238248" y="211413"/>
              <a:ext cx="2509402" cy="1822734"/>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48" name="标题 1">
            <a:extLst>
              <a:ext uri="{FF2B5EF4-FFF2-40B4-BE49-F238E27FC236}">
                <a16:creationId xmlns:a16="http://schemas.microsoft.com/office/drawing/2014/main" xmlns="" id="{17D86534-461D-4A93-94E6-11576E780216}"/>
              </a:ext>
            </a:extLst>
          </p:cNvPr>
          <p:cNvSpPr>
            <a:spLocks noGrp="1"/>
          </p:cNvSpPr>
          <p:nvPr>
            <p:ph type="ctrTitle" hasCustomPrompt="1"/>
          </p:nvPr>
        </p:nvSpPr>
        <p:spPr>
          <a:xfrm>
            <a:off x="1280488" y="2854759"/>
            <a:ext cx="7419785" cy="1354473"/>
          </a:xfrm>
          <a:noFill/>
        </p:spPr>
        <p:txBody>
          <a:bodyPr wrap="square" lIns="0" tIns="0" rIns="0" bIns="0" rtlCol="0">
            <a:noAutofit/>
          </a:bodyPr>
          <a:lstStyle>
            <a:lvl1pPr algn="dist">
              <a:defRPr lang="zh-CN" altLang="en-US" sz="9600">
                <a:solidFill>
                  <a:schemeClr val="bg1"/>
                </a:solidFill>
                <a:latin typeface="OPPOSans B" panose="00020600040101010101" pitchFamily="18" charset="-122"/>
                <a:ea typeface="OPPOSans B" panose="00020600040101010101" pitchFamily="18" charset="-122"/>
                <a:cs typeface="OPPOSans B" panose="00020600040101010101" pitchFamily="18" charset="-122"/>
              </a:defRPr>
            </a:lvl1pPr>
          </a:lstStyle>
          <a:p>
            <a:pPr marL="0" lvl="0"/>
            <a:r>
              <a:rPr lang="zh-CN" altLang="en-US" dirty="0"/>
              <a:t>单击编辑标题</a:t>
            </a:r>
          </a:p>
        </p:txBody>
      </p:sp>
      <p:sp>
        <p:nvSpPr>
          <p:cNvPr id="49" name="副标题 2">
            <a:extLst>
              <a:ext uri="{FF2B5EF4-FFF2-40B4-BE49-F238E27FC236}">
                <a16:creationId xmlns:a16="http://schemas.microsoft.com/office/drawing/2014/main" xmlns="" id="{9D53B39D-DA9A-4EA8-94CC-CBB2DC9D2D2D}"/>
              </a:ext>
            </a:extLst>
          </p:cNvPr>
          <p:cNvSpPr>
            <a:spLocks noGrp="1"/>
          </p:cNvSpPr>
          <p:nvPr>
            <p:ph type="subTitle" idx="1" hasCustomPrompt="1"/>
          </p:nvPr>
        </p:nvSpPr>
        <p:spPr>
          <a:xfrm>
            <a:off x="2003536" y="7704846"/>
            <a:ext cx="7216664" cy="318100"/>
          </a:xfrm>
          <a:noFill/>
        </p:spPr>
        <p:txBody>
          <a:bodyPr wrap="none" numCol="1" rtlCol="0">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zh-CN" altLang="en-US" sz="16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di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PERSONAL DEVELOPMENT REPORT</a:t>
            </a:r>
            <a:endPar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52" name="文本占位符 50">
            <a:extLst>
              <a:ext uri="{FF2B5EF4-FFF2-40B4-BE49-F238E27FC236}">
                <a16:creationId xmlns:a16="http://schemas.microsoft.com/office/drawing/2014/main" xmlns="" id="{86384E9B-FF82-4B0F-91DF-41DA90A3D0C6}"/>
              </a:ext>
            </a:extLst>
          </p:cNvPr>
          <p:cNvSpPr>
            <a:spLocks noGrp="1"/>
          </p:cNvSpPr>
          <p:nvPr>
            <p:ph type="body" sz="quarter" idx="10" hasCustomPrompt="1"/>
          </p:nvPr>
        </p:nvSpPr>
        <p:spPr>
          <a:xfrm>
            <a:off x="1371600" y="1835815"/>
            <a:ext cx="2392554" cy="761875"/>
          </a:xfrm>
          <a:noFill/>
        </p:spPr>
        <p:txBody>
          <a:bodyPr wrap="square" lIns="0" tIns="0" rIns="0" bIns="0" rtlCol="0">
            <a:spAutoFit/>
          </a:bodyPr>
          <a:lstStyle>
            <a:lvl1pPr marL="0" indent="0">
              <a:buFont typeface="Arial" panose="020B0604020202020204" pitchFamily="34" charset="0"/>
              <a:buNone/>
              <a:defRPr lang="zh-CN" altLang="en-US" sz="5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defRPr>
            </a:lvl1pPr>
          </a:lstStyle>
          <a:p>
            <a:pPr marL="0" lvl="0"/>
            <a:r>
              <a:rPr lang="en-US" altLang="zh-CN" dirty="0"/>
              <a:t>2020</a:t>
            </a:r>
            <a:r>
              <a:rPr lang="zh-CN" altLang="en-US" dirty="0"/>
              <a:t>年</a:t>
            </a:r>
          </a:p>
        </p:txBody>
      </p:sp>
      <p:sp>
        <p:nvSpPr>
          <p:cNvPr id="54" name="文本占位符 53">
            <a:extLst>
              <a:ext uri="{FF2B5EF4-FFF2-40B4-BE49-F238E27FC236}">
                <a16:creationId xmlns:a16="http://schemas.microsoft.com/office/drawing/2014/main" xmlns="" id="{B50F057B-33A5-4060-A183-3AF8881DBD58}"/>
              </a:ext>
            </a:extLst>
          </p:cNvPr>
          <p:cNvSpPr>
            <a:spLocks noGrp="1"/>
          </p:cNvSpPr>
          <p:nvPr>
            <p:ph type="body" sz="quarter" idx="11" hasCustomPrompt="1"/>
          </p:nvPr>
        </p:nvSpPr>
        <p:spPr>
          <a:xfrm>
            <a:off x="1265237" y="4221163"/>
            <a:ext cx="7441457" cy="365125"/>
          </a:xfrm>
        </p:spPr>
        <p:txBody>
          <a:bodyPr/>
          <a:lstStyle>
            <a:lvl1pPr marL="0" indent="0" algn="dist">
              <a:buFont typeface="Arial" panose="020B0604020202020204" pitchFamily="34" charset="0"/>
              <a:buNone/>
              <a:defRPr sz="1600">
                <a:solidFill>
                  <a:schemeClr val="bg1"/>
                </a:solidFill>
              </a:defRPr>
            </a:lvl1pPr>
            <a:lvl2pPr marL="457200" indent="0">
              <a:buNone/>
              <a:defRPr/>
            </a:lvl2pPr>
          </a:lstStyle>
          <a:p>
            <a:pPr lvl="0"/>
            <a:r>
              <a:rPr lang="en-US" altLang="zh-CN" dirty="0"/>
              <a:t>PERSONAL DEVELOPMENT REPORT</a:t>
            </a:r>
          </a:p>
        </p:txBody>
      </p:sp>
    </p:spTree>
    <p:extLst>
      <p:ext uri="{BB962C8B-B14F-4D97-AF65-F5344CB8AC3E}">
        <p14:creationId xmlns:p14="http://schemas.microsoft.com/office/powerpoint/2010/main" val="3929764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xmlns="" id="{9BC5E970-EA00-4A8D-9864-13E3C1F577CB}"/>
              </a:ext>
            </a:extLst>
          </p:cNvPr>
          <p:cNvSpPr/>
          <p:nvPr userDrawn="1"/>
        </p:nvSpPr>
        <p:spPr>
          <a:xfrm>
            <a:off x="0" y="2884306"/>
            <a:ext cx="12192000" cy="3973694"/>
          </a:xfrm>
          <a:custGeom>
            <a:avLst/>
            <a:gdLst>
              <a:gd name="connsiteX0" fmla="*/ 0 w 12192000"/>
              <a:gd name="connsiteY0" fmla="*/ 0 h 3973694"/>
              <a:gd name="connsiteX1" fmla="*/ 85261 w 12192000"/>
              <a:gd name="connsiteY1" fmla="*/ 76216 h 3973694"/>
              <a:gd name="connsiteX2" fmla="*/ 9540241 w 12192000"/>
              <a:gd name="connsiteY2" fmla="*/ 3208519 h 3973694"/>
              <a:gd name="connsiteX3" fmla="*/ 12009640 w 12192000"/>
              <a:gd name="connsiteY3" fmla="*/ 3033647 h 3973694"/>
              <a:gd name="connsiteX4" fmla="*/ 12192000 w 12192000"/>
              <a:gd name="connsiteY4" fmla="*/ 3004081 h 3973694"/>
              <a:gd name="connsiteX5" fmla="*/ 12192000 w 12192000"/>
              <a:gd name="connsiteY5" fmla="*/ 3973694 h 3973694"/>
              <a:gd name="connsiteX6" fmla="*/ 0 w 12192000"/>
              <a:gd name="connsiteY6" fmla="*/ 3973694 h 3973694"/>
              <a:gd name="connsiteX7" fmla="*/ 0 w 12192000"/>
              <a:gd name="connsiteY7" fmla="*/ 0 h 397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973694">
                <a:moveTo>
                  <a:pt x="0" y="0"/>
                </a:moveTo>
                <a:lnTo>
                  <a:pt x="85261" y="76216"/>
                </a:lnTo>
                <a:cubicBezTo>
                  <a:pt x="2332635" y="1989192"/>
                  <a:pt x="5733735" y="3208519"/>
                  <a:pt x="9540241" y="3208519"/>
                </a:cubicBezTo>
                <a:cubicBezTo>
                  <a:pt x="10386132" y="3208519"/>
                  <a:pt x="11212002" y="3148306"/>
                  <a:pt x="12009640" y="3033647"/>
                </a:cubicBezTo>
                <a:lnTo>
                  <a:pt x="12192000" y="3004081"/>
                </a:lnTo>
                <a:lnTo>
                  <a:pt x="12192000" y="3973694"/>
                </a:lnTo>
                <a:lnTo>
                  <a:pt x="0" y="3973694"/>
                </a:lnTo>
                <a:lnTo>
                  <a:pt x="0" y="0"/>
                </a:lnTo>
                <a:close/>
              </a:path>
            </a:pathLst>
          </a:custGeom>
          <a:gradFill>
            <a:gsLst>
              <a:gs pos="20000">
                <a:schemeClr val="accent1">
                  <a:alpha val="10000"/>
                </a:schemeClr>
              </a:gs>
              <a:gs pos="100000">
                <a:schemeClr val="accent2">
                  <a:alpha val="10000"/>
                </a:schemeClr>
              </a:gs>
            </a:gsLst>
            <a:lin ang="162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89EA2C63-894C-4BA3-8447-10AB7E4BF40B}"/>
              </a:ext>
            </a:extLst>
          </p:cNvPr>
          <p:cNvSpPr/>
          <p:nvPr userDrawn="1"/>
        </p:nvSpPr>
        <p:spPr>
          <a:xfrm>
            <a:off x="0" y="12616"/>
            <a:ext cx="12192000" cy="6845384"/>
          </a:xfrm>
          <a:custGeom>
            <a:avLst/>
            <a:gdLst>
              <a:gd name="connsiteX0" fmla="*/ 0 w 12192000"/>
              <a:gd name="connsiteY0" fmla="*/ 0 h 6845384"/>
              <a:gd name="connsiteX1" fmla="*/ 26217 w 12192000"/>
              <a:gd name="connsiteY1" fmla="*/ 66334 h 6845384"/>
              <a:gd name="connsiteX2" fmla="*/ 11768900 w 12192000"/>
              <a:gd name="connsiteY2" fmla="*/ 6808830 h 6845384"/>
              <a:gd name="connsiteX3" fmla="*/ 12192000 w 12192000"/>
              <a:gd name="connsiteY3" fmla="*/ 6830858 h 6845384"/>
              <a:gd name="connsiteX4" fmla="*/ 12192000 w 12192000"/>
              <a:gd name="connsiteY4" fmla="*/ 6845384 h 6845384"/>
              <a:gd name="connsiteX5" fmla="*/ 0 w 12192000"/>
              <a:gd name="connsiteY5" fmla="*/ 6845384 h 6845384"/>
              <a:gd name="connsiteX6" fmla="*/ 0 w 12192000"/>
              <a:gd name="connsiteY6" fmla="*/ 0 h 684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45384">
                <a:moveTo>
                  <a:pt x="0" y="0"/>
                </a:moveTo>
                <a:lnTo>
                  <a:pt x="26217" y="66334"/>
                </a:lnTo>
                <a:cubicBezTo>
                  <a:pt x="1529462" y="3690269"/>
                  <a:pt x="6144766" y="6417773"/>
                  <a:pt x="11768900" y="6808830"/>
                </a:cubicBezTo>
                <a:lnTo>
                  <a:pt x="12192000" y="6830858"/>
                </a:lnTo>
                <a:lnTo>
                  <a:pt x="12192000" y="6845384"/>
                </a:lnTo>
                <a:lnTo>
                  <a:pt x="0" y="6845384"/>
                </a:lnTo>
                <a:lnTo>
                  <a:pt x="0" y="0"/>
                </a:lnTo>
                <a:close/>
              </a:path>
            </a:pathLst>
          </a:custGeom>
          <a:gradFill>
            <a:gsLst>
              <a:gs pos="20000">
                <a:schemeClr val="accent1">
                  <a:alpha val="20000"/>
                </a:schemeClr>
              </a:gs>
              <a:gs pos="100000">
                <a:schemeClr val="accent2">
                  <a:alpha val="20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179CB0E1-7D88-436C-BABA-A5378C711374}"/>
              </a:ext>
            </a:extLst>
          </p:cNvPr>
          <p:cNvSpPr/>
          <p:nvPr userDrawn="1"/>
        </p:nvSpPr>
        <p:spPr>
          <a:xfrm>
            <a:off x="-1278825" y="5037598"/>
            <a:ext cx="21285" cy="4409"/>
          </a:xfrm>
          <a:custGeom>
            <a:avLst/>
            <a:gdLst>
              <a:gd name="connsiteX0" fmla="*/ 21285 w 21285"/>
              <a:gd name="connsiteY0" fmla="*/ 0 h 4409"/>
              <a:gd name="connsiteX1" fmla="*/ 14836 w 21285"/>
              <a:gd name="connsiteY1" fmla="*/ 2049 h 4409"/>
              <a:gd name="connsiteX2" fmla="*/ 317 w 21285"/>
              <a:gd name="connsiteY2" fmla="*/ 4409 h 4409"/>
              <a:gd name="connsiteX3" fmla="*/ 8088 w 21285"/>
              <a:gd name="connsiteY3" fmla="*/ 2499 h 4409"/>
              <a:gd name="connsiteX4" fmla="*/ 21285 w 21285"/>
              <a:gd name="connsiteY4" fmla="*/ 0 h 4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5" h="4409">
                <a:moveTo>
                  <a:pt x="21285" y="0"/>
                </a:moveTo>
                <a:lnTo>
                  <a:pt x="14836" y="2049"/>
                </a:lnTo>
                <a:cubicBezTo>
                  <a:pt x="8766" y="3614"/>
                  <a:pt x="3910" y="4417"/>
                  <a:pt x="317" y="4409"/>
                </a:cubicBezTo>
                <a:cubicBezTo>
                  <a:pt x="-1022" y="4427"/>
                  <a:pt x="1925" y="3731"/>
                  <a:pt x="8088" y="2499"/>
                </a:cubicBezTo>
                <a:lnTo>
                  <a:pt x="21285"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018E6835-9397-4A4A-9C1B-D06A6A6E508C}"/>
              </a:ext>
            </a:extLst>
          </p:cNvPr>
          <p:cNvGrpSpPr/>
          <p:nvPr userDrawn="1"/>
        </p:nvGrpSpPr>
        <p:grpSpPr>
          <a:xfrm>
            <a:off x="11057413" y="463554"/>
            <a:ext cx="510700" cy="517168"/>
            <a:chOff x="3873500" y="1149818"/>
            <a:chExt cx="4445000" cy="4501295"/>
          </a:xfrm>
          <a:gradFill>
            <a:gsLst>
              <a:gs pos="20000">
                <a:schemeClr val="accent1"/>
              </a:gs>
              <a:gs pos="100000">
                <a:schemeClr val="accent2"/>
              </a:gs>
            </a:gsLst>
            <a:lin ang="2700000" scaled="1"/>
          </a:gradFill>
        </p:grpSpPr>
        <p:grpSp>
          <p:nvGrpSpPr>
            <p:cNvPr id="11" name="组合 10">
              <a:extLst>
                <a:ext uri="{FF2B5EF4-FFF2-40B4-BE49-F238E27FC236}">
                  <a16:creationId xmlns:a16="http://schemas.microsoft.com/office/drawing/2014/main" xmlns="" id="{6C4F018A-92BD-495A-8FAB-81B8CC233194}"/>
                </a:ext>
              </a:extLst>
            </p:cNvPr>
            <p:cNvGrpSpPr/>
            <p:nvPr/>
          </p:nvGrpSpPr>
          <p:grpSpPr>
            <a:xfrm>
              <a:off x="3873500" y="1149818"/>
              <a:ext cx="4445000" cy="3301064"/>
              <a:chOff x="3873500" y="1778468"/>
              <a:chExt cx="4445000" cy="3301064"/>
            </a:xfrm>
            <a:grpFill/>
          </p:grpSpPr>
          <p:grpSp>
            <p:nvGrpSpPr>
              <p:cNvPr id="13" name="组合 12">
                <a:extLst>
                  <a:ext uri="{FF2B5EF4-FFF2-40B4-BE49-F238E27FC236}">
                    <a16:creationId xmlns:a16="http://schemas.microsoft.com/office/drawing/2014/main" xmlns="" id="{74011C18-B405-4ABB-87CB-0CFFC183D029}"/>
                  </a:ext>
                </a:extLst>
              </p:cNvPr>
              <p:cNvGrpSpPr/>
              <p:nvPr/>
            </p:nvGrpSpPr>
            <p:grpSpPr>
              <a:xfrm>
                <a:off x="3873500" y="1778468"/>
                <a:ext cx="4445000" cy="3301064"/>
                <a:chOff x="3229664" y="5039688"/>
                <a:chExt cx="883282" cy="655966"/>
              </a:xfrm>
              <a:grpFill/>
            </p:grpSpPr>
            <p:sp>
              <p:nvSpPr>
                <p:cNvPr id="21" name="Freeform 193">
                  <a:extLst>
                    <a:ext uri="{FF2B5EF4-FFF2-40B4-BE49-F238E27FC236}">
                      <a16:creationId xmlns:a16="http://schemas.microsoft.com/office/drawing/2014/main" xmlns="" id="{6A291D14-0300-4539-8716-35BD5196DB8E}"/>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2" name="Freeform 194">
                  <a:extLst>
                    <a:ext uri="{FF2B5EF4-FFF2-40B4-BE49-F238E27FC236}">
                      <a16:creationId xmlns:a16="http://schemas.microsoft.com/office/drawing/2014/main" xmlns="" id="{359A5921-1847-4278-A3B6-B39E68F4883F}"/>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3" name="Freeform 195">
                  <a:extLst>
                    <a:ext uri="{FF2B5EF4-FFF2-40B4-BE49-F238E27FC236}">
                      <a16:creationId xmlns:a16="http://schemas.microsoft.com/office/drawing/2014/main" xmlns="" id="{80DF255C-30C9-49DB-9E78-9EAA8961ED4B}"/>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4" name="Freeform 196">
                  <a:extLst>
                    <a:ext uri="{FF2B5EF4-FFF2-40B4-BE49-F238E27FC236}">
                      <a16:creationId xmlns:a16="http://schemas.microsoft.com/office/drawing/2014/main" xmlns="" id="{6F6AE5EC-6E96-4F34-BA4F-61E0C763962B}"/>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4" name="任意多边形: 形状 13">
                <a:extLst>
                  <a:ext uri="{FF2B5EF4-FFF2-40B4-BE49-F238E27FC236}">
                    <a16:creationId xmlns:a16="http://schemas.microsoft.com/office/drawing/2014/main" xmlns="" id="{8C7C0AFD-64F1-48A1-A725-D4CC9F1AB6CA}"/>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5" name="Freeform 65">
                <a:extLst>
                  <a:ext uri="{FF2B5EF4-FFF2-40B4-BE49-F238E27FC236}">
                    <a16:creationId xmlns:a16="http://schemas.microsoft.com/office/drawing/2014/main" xmlns="" id="{79F0B89F-2C57-4ACE-B16D-91351EC79751}"/>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6" name="任意多边形: 形状 15">
                <a:extLst>
                  <a:ext uri="{FF2B5EF4-FFF2-40B4-BE49-F238E27FC236}">
                    <a16:creationId xmlns:a16="http://schemas.microsoft.com/office/drawing/2014/main" xmlns="" id="{64381C2C-DBDA-4622-88B3-47E135B94D78}"/>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7" name="任意多边形: 形状 16">
                <a:extLst>
                  <a:ext uri="{FF2B5EF4-FFF2-40B4-BE49-F238E27FC236}">
                    <a16:creationId xmlns:a16="http://schemas.microsoft.com/office/drawing/2014/main" xmlns="" id="{EEE86039-4785-4E52-9D33-EA0A0BB34CB2}"/>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8" name="任意多边形: 形状 17">
                <a:extLst>
                  <a:ext uri="{FF2B5EF4-FFF2-40B4-BE49-F238E27FC236}">
                    <a16:creationId xmlns:a16="http://schemas.microsoft.com/office/drawing/2014/main" xmlns="" id="{3001ED29-138B-4B81-82ED-170508E06F02}"/>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19" name="任意多边形: 形状 18">
                <a:extLst>
                  <a:ext uri="{FF2B5EF4-FFF2-40B4-BE49-F238E27FC236}">
                    <a16:creationId xmlns:a16="http://schemas.microsoft.com/office/drawing/2014/main" xmlns="" id="{808AB6A9-9BA0-4E1A-9298-FE21F64BBC1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20" name="任意多边形: 形状 19">
                <a:extLst>
                  <a:ext uri="{FF2B5EF4-FFF2-40B4-BE49-F238E27FC236}">
                    <a16:creationId xmlns:a16="http://schemas.microsoft.com/office/drawing/2014/main" xmlns="" id="{FF93F9EB-BBB4-4072-A379-45B0E1C6987E}"/>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xmlns="" id="{356DE153-F244-4CC9-9C70-8A640ACEFFD3}"/>
                </a:ext>
              </a:extLst>
            </p:cNvPr>
            <p:cNvSpPr txBox="1"/>
            <p:nvPr/>
          </p:nvSpPr>
          <p:spPr>
            <a:xfrm>
              <a:off x="4145875" y="4873765"/>
              <a:ext cx="3900250" cy="77734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25" name="任意多边形: 形状 24">
            <a:extLst>
              <a:ext uri="{FF2B5EF4-FFF2-40B4-BE49-F238E27FC236}">
                <a16:creationId xmlns:a16="http://schemas.microsoft.com/office/drawing/2014/main" xmlns="" id="{8625FCDD-4A33-4567-BC79-49DCD4C81494}"/>
              </a:ext>
            </a:extLst>
          </p:cNvPr>
          <p:cNvSpPr/>
          <p:nvPr userDrawn="1"/>
        </p:nvSpPr>
        <p:spPr>
          <a:xfrm>
            <a:off x="0" y="0"/>
            <a:ext cx="12192000" cy="6858000"/>
          </a:xfrm>
          <a:custGeom>
            <a:avLst/>
            <a:gdLst>
              <a:gd name="connsiteX0" fmla="*/ 0 w 12192000"/>
              <a:gd name="connsiteY0" fmla="*/ 0 h 6858000"/>
              <a:gd name="connsiteX1" fmla="*/ 35714 w 12192000"/>
              <a:gd name="connsiteY1" fmla="*/ 0 h 6858000"/>
              <a:gd name="connsiteX2" fmla="*/ 36213 w 12192000"/>
              <a:gd name="connsiteY2" fmla="*/ 4695 h 6858000"/>
              <a:gd name="connsiteX3" fmla="*/ 11780063 w 12192000"/>
              <a:gd name="connsiteY3" fmla="*/ 6827829 h 6858000"/>
              <a:gd name="connsiteX4" fmla="*/ 12192000 w 12192000"/>
              <a:gd name="connsiteY4" fmla="*/ 6834038 h 6858000"/>
              <a:gd name="connsiteX5" fmla="*/ 12192000 w 12192000"/>
              <a:gd name="connsiteY5" fmla="*/ 6858000 h 6858000"/>
              <a:gd name="connsiteX6" fmla="*/ 0 w 12192000"/>
              <a:gd name="connsiteY6" fmla="*/ 6858000 h 6858000"/>
              <a:gd name="connsiteX7" fmla="*/ 0 w 12192000"/>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35714" y="0"/>
                </a:lnTo>
                <a:lnTo>
                  <a:pt x="36213" y="4695"/>
                </a:lnTo>
                <a:cubicBezTo>
                  <a:pt x="508129" y="3701442"/>
                  <a:pt x="5535670" y="6639166"/>
                  <a:pt x="11780063" y="6827829"/>
                </a:cubicBezTo>
                <a:lnTo>
                  <a:pt x="12192000" y="6834038"/>
                </a:lnTo>
                <a:lnTo>
                  <a:pt x="12192000" y="6858000"/>
                </a:lnTo>
                <a:lnTo>
                  <a:pt x="0" y="6858000"/>
                </a:lnTo>
                <a:lnTo>
                  <a:pt x="0" y="0"/>
                </a:lnTo>
                <a:close/>
              </a:path>
            </a:pathLst>
          </a:custGeom>
          <a:gradFill>
            <a:gsLst>
              <a:gs pos="20000">
                <a:schemeClr val="accent1"/>
              </a:gs>
              <a:gs pos="100000">
                <a:schemeClr val="accent2"/>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07F70D2F-A0DB-4373-9A6F-4375E8ED1460}"/>
              </a:ext>
            </a:extLst>
          </p:cNvPr>
          <p:cNvSpPr/>
          <p:nvPr userDrawn="1"/>
        </p:nvSpPr>
        <p:spPr>
          <a:xfrm>
            <a:off x="1789270" y="1850245"/>
            <a:ext cx="3108960" cy="3108960"/>
          </a:xfrm>
          <a:prstGeom prst="ellipse">
            <a:avLst/>
          </a:prstGeom>
          <a:solidFill>
            <a:schemeClr val="bg1">
              <a:alpha val="43000"/>
            </a:schemeClr>
          </a:solidFill>
          <a:ln w="41275">
            <a:gradFill flip="none" rotWithShape="1">
              <a:gsLst>
                <a:gs pos="20000">
                  <a:schemeClr val="accent1"/>
                </a:gs>
                <a:gs pos="100000">
                  <a:schemeClr val="accent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500" dirty="0">
              <a:gradFill>
                <a:gsLst>
                  <a:gs pos="20000">
                    <a:schemeClr val="accent1"/>
                  </a:gs>
                  <a:gs pos="100000">
                    <a:schemeClr val="accent2"/>
                  </a:gs>
                </a:gsLst>
                <a:lin ang="16200000" scaled="1"/>
              </a:gradFill>
              <a:latin typeface="+mn-ea"/>
            </a:endParaRPr>
          </a:p>
        </p:txBody>
      </p:sp>
      <p:grpSp>
        <p:nvGrpSpPr>
          <p:cNvPr id="27" name="组合 26">
            <a:extLst>
              <a:ext uri="{FF2B5EF4-FFF2-40B4-BE49-F238E27FC236}">
                <a16:creationId xmlns:a16="http://schemas.microsoft.com/office/drawing/2014/main" xmlns="" id="{C4D94095-4883-41F1-9DE9-411EEAEA445D}"/>
              </a:ext>
            </a:extLst>
          </p:cNvPr>
          <p:cNvGrpSpPr/>
          <p:nvPr userDrawn="1"/>
        </p:nvGrpSpPr>
        <p:grpSpPr>
          <a:xfrm>
            <a:off x="-2676765" y="4870995"/>
            <a:ext cx="4693920" cy="4693920"/>
            <a:chOff x="-2346960" y="1082040"/>
            <a:chExt cx="4693920" cy="4693920"/>
          </a:xfrm>
        </p:grpSpPr>
        <p:sp>
          <p:nvSpPr>
            <p:cNvPr id="28" name="Oval 3_1_1">
              <a:extLst>
                <a:ext uri="{FF2B5EF4-FFF2-40B4-BE49-F238E27FC236}">
                  <a16:creationId xmlns:a16="http://schemas.microsoft.com/office/drawing/2014/main" xmlns="" id="{0B3DAA42-9C46-490C-8996-246BE03EB635}"/>
                </a:ext>
              </a:extLst>
            </p:cNvPr>
            <p:cNvSpPr/>
            <p:nvPr/>
          </p:nvSpPr>
          <p:spPr>
            <a:xfrm>
              <a:off x="-2346960" y="1082040"/>
              <a:ext cx="4693920" cy="469392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Oval 3_1">
              <a:extLst>
                <a:ext uri="{FF2B5EF4-FFF2-40B4-BE49-F238E27FC236}">
                  <a16:creationId xmlns:a16="http://schemas.microsoft.com/office/drawing/2014/main" xmlns="" id="{FAC1DA59-8DF4-4AAC-95EF-4775C296771B}"/>
                </a:ext>
              </a:extLst>
            </p:cNvPr>
            <p:cNvSpPr/>
            <p:nvPr/>
          </p:nvSpPr>
          <p:spPr>
            <a:xfrm>
              <a:off x="-1706880" y="1722120"/>
              <a:ext cx="3413760" cy="341376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A7E6FFE8-E916-4602-BE30-2587A53C8D57}"/>
                </a:ext>
              </a:extLst>
            </p:cNvPr>
            <p:cNvSpPr/>
            <p:nvPr/>
          </p:nvSpPr>
          <p:spPr>
            <a:xfrm>
              <a:off x="-1082040" y="2346960"/>
              <a:ext cx="2164080" cy="216408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加号 30">
            <a:extLst>
              <a:ext uri="{FF2B5EF4-FFF2-40B4-BE49-F238E27FC236}">
                <a16:creationId xmlns:a16="http://schemas.microsoft.com/office/drawing/2014/main" xmlns="" id="{073AFA89-298B-4EF8-9EAC-D31B205E2034}"/>
              </a:ext>
            </a:extLst>
          </p:cNvPr>
          <p:cNvSpPr/>
          <p:nvPr userDrawn="1"/>
        </p:nvSpPr>
        <p:spPr>
          <a:xfrm>
            <a:off x="3526535" y="5931324"/>
            <a:ext cx="527305" cy="527305"/>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加号 31">
            <a:extLst>
              <a:ext uri="{FF2B5EF4-FFF2-40B4-BE49-F238E27FC236}">
                <a16:creationId xmlns:a16="http://schemas.microsoft.com/office/drawing/2014/main" xmlns="" id="{7F10A4BF-2E25-434B-AB3F-248E50DE70E7}"/>
              </a:ext>
            </a:extLst>
          </p:cNvPr>
          <p:cNvSpPr/>
          <p:nvPr userDrawn="1"/>
        </p:nvSpPr>
        <p:spPr>
          <a:xfrm>
            <a:off x="707585" y="2824481"/>
            <a:ext cx="224220" cy="224220"/>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加号 32">
            <a:extLst>
              <a:ext uri="{FF2B5EF4-FFF2-40B4-BE49-F238E27FC236}">
                <a16:creationId xmlns:a16="http://schemas.microsoft.com/office/drawing/2014/main" xmlns="" id="{117B44BA-C53F-42D2-90FF-23734C0A17E4}"/>
              </a:ext>
            </a:extLst>
          </p:cNvPr>
          <p:cNvSpPr/>
          <p:nvPr userDrawn="1"/>
        </p:nvSpPr>
        <p:spPr>
          <a:xfrm flipV="1">
            <a:off x="10152429" y="652433"/>
            <a:ext cx="249802" cy="249802"/>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加号 33">
            <a:extLst>
              <a:ext uri="{FF2B5EF4-FFF2-40B4-BE49-F238E27FC236}">
                <a16:creationId xmlns:a16="http://schemas.microsoft.com/office/drawing/2014/main" xmlns="" id="{A43F11F4-4443-4A4C-96F8-D9002CA26EC8}"/>
              </a:ext>
            </a:extLst>
          </p:cNvPr>
          <p:cNvSpPr/>
          <p:nvPr userDrawn="1"/>
        </p:nvSpPr>
        <p:spPr>
          <a:xfrm flipV="1">
            <a:off x="11698372" y="5457301"/>
            <a:ext cx="107548" cy="107548"/>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加号 34">
            <a:extLst>
              <a:ext uri="{FF2B5EF4-FFF2-40B4-BE49-F238E27FC236}">
                <a16:creationId xmlns:a16="http://schemas.microsoft.com/office/drawing/2014/main" xmlns="" id="{8B79617B-FA81-41F9-924C-76D198428004}"/>
              </a:ext>
            </a:extLst>
          </p:cNvPr>
          <p:cNvSpPr/>
          <p:nvPr userDrawn="1"/>
        </p:nvSpPr>
        <p:spPr>
          <a:xfrm flipV="1">
            <a:off x="11107605" y="5748821"/>
            <a:ext cx="344004" cy="34400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加号 35">
            <a:extLst>
              <a:ext uri="{FF2B5EF4-FFF2-40B4-BE49-F238E27FC236}">
                <a16:creationId xmlns:a16="http://schemas.microsoft.com/office/drawing/2014/main" xmlns="" id="{FE2826C3-F0DB-4BF5-B296-2E9DA32CB201}"/>
              </a:ext>
            </a:extLst>
          </p:cNvPr>
          <p:cNvSpPr/>
          <p:nvPr userDrawn="1"/>
        </p:nvSpPr>
        <p:spPr>
          <a:xfrm flipV="1">
            <a:off x="1664998" y="1526025"/>
            <a:ext cx="344004" cy="34400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标题 1">
            <a:extLst>
              <a:ext uri="{FF2B5EF4-FFF2-40B4-BE49-F238E27FC236}">
                <a16:creationId xmlns:a16="http://schemas.microsoft.com/office/drawing/2014/main" xmlns="" id="{C3494C9C-EA72-4491-91CC-C39E437F313D}"/>
              </a:ext>
            </a:extLst>
          </p:cNvPr>
          <p:cNvSpPr>
            <a:spLocks noGrp="1"/>
          </p:cNvSpPr>
          <p:nvPr>
            <p:ph type="title" hasCustomPrompt="1"/>
          </p:nvPr>
        </p:nvSpPr>
        <p:spPr>
          <a:xfrm>
            <a:off x="5755695" y="2612369"/>
            <a:ext cx="5110870" cy="1354473"/>
          </a:xfrm>
          <a:noFill/>
        </p:spPr>
        <p:txBody>
          <a:bodyPr wrap="square" lIns="0" tIns="0" rIns="0" bIns="0" rtlCol="0">
            <a:normAutofit/>
          </a:bodyPr>
          <a:lstStyle>
            <a:lvl1pPr algn="ctr">
              <a:defRPr lang="zh-CN" altLang="en-US" sz="9600" dirty="0">
                <a:gradFill>
                  <a:gsLst>
                    <a:gs pos="20000">
                      <a:schemeClr val="accent1"/>
                    </a:gs>
                    <a:gs pos="100000">
                      <a:schemeClr val="accent2"/>
                    </a:gs>
                  </a:gsLst>
                  <a:lin ang="2700000" scaled="1"/>
                </a:gradFill>
                <a:latin typeface="OPPOSans B" panose="00020600040101010101" pitchFamily="18" charset="-122"/>
                <a:ea typeface="OPPOSans B" panose="00020600040101010101" pitchFamily="18" charset="-122"/>
                <a:cs typeface="OPPOSans B" panose="00020600040101010101" pitchFamily="18" charset="-122"/>
              </a:defRPr>
            </a:lvl1pPr>
          </a:lstStyle>
          <a:p>
            <a:pPr marL="0" lvl="0" algn="ctr"/>
            <a:r>
              <a:rPr lang="zh-CN" altLang="en-US" dirty="0"/>
              <a:t>输入标题</a:t>
            </a:r>
          </a:p>
        </p:txBody>
      </p:sp>
      <p:sp>
        <p:nvSpPr>
          <p:cNvPr id="40" name="文本占位符 4">
            <a:extLst>
              <a:ext uri="{FF2B5EF4-FFF2-40B4-BE49-F238E27FC236}">
                <a16:creationId xmlns:a16="http://schemas.microsoft.com/office/drawing/2014/main" xmlns="" id="{E0DA7ED5-B8AE-4C81-9BEC-5B4532760924}"/>
              </a:ext>
            </a:extLst>
          </p:cNvPr>
          <p:cNvSpPr>
            <a:spLocks noGrp="1"/>
          </p:cNvSpPr>
          <p:nvPr>
            <p:ph type="body" sz="quarter" idx="10" hasCustomPrompt="1"/>
          </p:nvPr>
        </p:nvSpPr>
        <p:spPr>
          <a:xfrm>
            <a:off x="2150744" y="2612368"/>
            <a:ext cx="2386012" cy="1781831"/>
          </a:xfrm>
        </p:spPr>
        <p:txBody>
          <a:bodyPr>
            <a:noAutofit/>
          </a:bodyPr>
          <a:lstStyle>
            <a:lvl1pPr marL="0" indent="0" algn="ctr" defTabSz="914400" rtl="0" eaLnBrk="1" latinLnBrk="0" hangingPunct="1">
              <a:lnSpc>
                <a:spcPct val="100000"/>
              </a:lnSpc>
              <a:spcBef>
                <a:spcPts val="0"/>
              </a:spcBef>
              <a:buNone/>
              <a:defRPr lang="zh-CN" altLang="en-US" sz="11500" kern="1200" dirty="0">
                <a:gradFill>
                  <a:gsLst>
                    <a:gs pos="20000">
                      <a:schemeClr val="accent1"/>
                    </a:gs>
                    <a:gs pos="100000">
                      <a:schemeClr val="accent2"/>
                    </a:gs>
                  </a:gsLst>
                  <a:lin ang="16200000" scaled="1"/>
                </a:gradFill>
                <a:latin typeface="+mn-ea"/>
                <a:ea typeface="+mn-ea"/>
                <a:cs typeface="+mn-cs"/>
              </a:defRPr>
            </a:lvl1pPr>
            <a:lvl5pPr>
              <a:defRPr/>
            </a:lvl5pPr>
          </a:lstStyle>
          <a:p>
            <a:pPr lvl="0"/>
            <a:r>
              <a:rPr lang="en-US" altLang="zh-CN" dirty="0"/>
              <a:t>01</a:t>
            </a:r>
            <a:endParaRPr lang="zh-CN" altLang="en-US" dirty="0"/>
          </a:p>
        </p:txBody>
      </p:sp>
      <p:sp>
        <p:nvSpPr>
          <p:cNvPr id="42" name="文本占位符 40">
            <a:extLst>
              <a:ext uri="{FF2B5EF4-FFF2-40B4-BE49-F238E27FC236}">
                <a16:creationId xmlns:a16="http://schemas.microsoft.com/office/drawing/2014/main" xmlns="" id="{AFFEE76B-8958-4CAE-BC6E-312A3D262707}"/>
              </a:ext>
            </a:extLst>
          </p:cNvPr>
          <p:cNvSpPr>
            <a:spLocks noGrp="1"/>
          </p:cNvSpPr>
          <p:nvPr>
            <p:ph type="body" sz="quarter" idx="11" hasCustomPrompt="1"/>
          </p:nvPr>
        </p:nvSpPr>
        <p:spPr>
          <a:xfrm>
            <a:off x="5761945" y="3944625"/>
            <a:ext cx="5104620" cy="374526"/>
          </a:xfrm>
        </p:spPr>
        <p:txBody>
          <a:bodyPr lIns="113040" tIns="45720" rIns="131040" bIns="45720">
            <a:normAutofit/>
          </a:bodyPr>
          <a:lstStyle>
            <a:lvl1pPr marL="0" indent="0" algn="dist">
              <a:buNone/>
              <a:defRPr lang="zh-CN" altLang="en-US" sz="2000" kern="1200" dirty="0" smtClean="0">
                <a:solidFill>
                  <a:schemeClr val="bg2">
                    <a:lumMod val="75000"/>
                  </a:schemeClr>
                </a:solidFill>
                <a:latin typeface="+mn-ea"/>
                <a:ea typeface="+mn-ea"/>
                <a:cs typeface="OPPOSans B" panose="00020600040101010101" pitchFamily="18" charset="-122"/>
              </a:defRPr>
            </a:lvl1pPr>
            <a:lvl2pPr marL="457200" indent="0">
              <a:buNone/>
              <a:defRPr lang="zh-CN" altLang="en-US" sz="2000" kern="1200" dirty="0" smtClean="0">
                <a:solidFill>
                  <a:schemeClr val="bg2">
                    <a:lumMod val="75000"/>
                  </a:schemeClr>
                </a:solidFill>
                <a:latin typeface="+mn-ea"/>
                <a:ea typeface="+mn-ea"/>
                <a:cs typeface="OPPOSans B" panose="00020600040101010101" pitchFamily="18" charset="-122"/>
              </a:defRPr>
            </a:lvl2pPr>
            <a:lvl3pPr marL="914400" indent="0">
              <a:buNone/>
              <a:defRPr lang="zh-CN" altLang="en-US" sz="2000" kern="1200" dirty="0" smtClean="0">
                <a:solidFill>
                  <a:schemeClr val="bg2">
                    <a:lumMod val="75000"/>
                  </a:schemeClr>
                </a:solidFill>
                <a:latin typeface="+mn-ea"/>
                <a:ea typeface="+mn-ea"/>
                <a:cs typeface="OPPOSans B" panose="00020600040101010101" pitchFamily="18" charset="-122"/>
              </a:defRPr>
            </a:lvl3pPr>
            <a:lvl4pPr marL="1371600" indent="0">
              <a:buNone/>
              <a:defRPr lang="zh-CN" altLang="en-US" sz="2000" kern="1200" dirty="0" smtClean="0">
                <a:solidFill>
                  <a:schemeClr val="bg2">
                    <a:lumMod val="75000"/>
                  </a:schemeClr>
                </a:solidFill>
                <a:latin typeface="+mn-ea"/>
                <a:ea typeface="+mn-ea"/>
                <a:cs typeface="OPPOSans B" panose="00020600040101010101" pitchFamily="18" charset="-122"/>
              </a:defRPr>
            </a:lvl4pPr>
            <a:lvl5pPr marL="1828800" indent="0">
              <a:buNone/>
              <a:defRPr lang="zh-CN" altLang="en-US" sz="2000" kern="1200" dirty="0">
                <a:solidFill>
                  <a:schemeClr val="bg2">
                    <a:lumMod val="75000"/>
                  </a:schemeClr>
                </a:solidFill>
                <a:latin typeface="+mn-ea"/>
                <a:ea typeface="+mn-ea"/>
                <a:cs typeface="OPPOSans B" panose="00020600040101010101" pitchFamily="18" charset="-122"/>
              </a:defRPr>
            </a:lvl5pPr>
          </a:lstStyle>
          <a:p>
            <a:pPr lvl="0"/>
            <a:r>
              <a:rPr lang="en-US" altLang="zh-CN" dirty="0"/>
              <a:t>Please put your English title here</a:t>
            </a:r>
          </a:p>
        </p:txBody>
      </p:sp>
    </p:spTree>
    <p:extLst>
      <p:ext uri="{BB962C8B-B14F-4D97-AF65-F5344CB8AC3E}">
        <p14:creationId xmlns:p14="http://schemas.microsoft.com/office/powerpoint/2010/main" val="715339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D6E240BF-4B79-47F9-BC87-CB6810190C27}"/>
              </a:ext>
            </a:extLst>
          </p:cNvPr>
          <p:cNvGrpSpPr/>
          <p:nvPr userDrawn="1"/>
        </p:nvGrpSpPr>
        <p:grpSpPr>
          <a:xfrm>
            <a:off x="11057413" y="463554"/>
            <a:ext cx="510700" cy="517168"/>
            <a:chOff x="3873500" y="1149818"/>
            <a:chExt cx="4445000" cy="4501295"/>
          </a:xfrm>
          <a:gradFill>
            <a:gsLst>
              <a:gs pos="20000">
                <a:schemeClr val="accent1"/>
              </a:gs>
              <a:gs pos="100000">
                <a:schemeClr val="accent2"/>
              </a:gs>
            </a:gsLst>
            <a:lin ang="2700000" scaled="1"/>
          </a:gradFill>
        </p:grpSpPr>
        <p:grpSp>
          <p:nvGrpSpPr>
            <p:cNvPr id="7" name="组合 6">
              <a:extLst>
                <a:ext uri="{FF2B5EF4-FFF2-40B4-BE49-F238E27FC236}">
                  <a16:creationId xmlns:a16="http://schemas.microsoft.com/office/drawing/2014/main" xmlns="" id="{66F6405B-A6E7-4B2A-BF34-43AE1E3D88A5}"/>
                </a:ext>
              </a:extLst>
            </p:cNvPr>
            <p:cNvGrpSpPr/>
            <p:nvPr/>
          </p:nvGrpSpPr>
          <p:grpSpPr>
            <a:xfrm>
              <a:off x="3873500" y="1149818"/>
              <a:ext cx="4445000" cy="3301064"/>
              <a:chOff x="3873500" y="1778468"/>
              <a:chExt cx="4445000" cy="3301064"/>
            </a:xfrm>
            <a:grpFill/>
          </p:grpSpPr>
          <p:grpSp>
            <p:nvGrpSpPr>
              <p:cNvPr id="9" name="组合 8">
                <a:extLst>
                  <a:ext uri="{FF2B5EF4-FFF2-40B4-BE49-F238E27FC236}">
                    <a16:creationId xmlns:a16="http://schemas.microsoft.com/office/drawing/2014/main" xmlns="" id="{EB93A6CC-B017-464C-80D7-2F7D06744E9D}"/>
                  </a:ext>
                </a:extLst>
              </p:cNvPr>
              <p:cNvGrpSpPr/>
              <p:nvPr/>
            </p:nvGrpSpPr>
            <p:grpSpPr>
              <a:xfrm>
                <a:off x="3873500" y="1778468"/>
                <a:ext cx="4445000" cy="3301064"/>
                <a:chOff x="3229664" y="5039688"/>
                <a:chExt cx="883282" cy="655966"/>
              </a:xfrm>
              <a:grpFill/>
            </p:grpSpPr>
            <p:sp>
              <p:nvSpPr>
                <p:cNvPr id="17" name="Freeform 193">
                  <a:extLst>
                    <a:ext uri="{FF2B5EF4-FFF2-40B4-BE49-F238E27FC236}">
                      <a16:creationId xmlns:a16="http://schemas.microsoft.com/office/drawing/2014/main" xmlns="" id="{0F97866A-F99A-474C-A327-84D980FEA9C1}"/>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8" name="Freeform 194">
                  <a:extLst>
                    <a:ext uri="{FF2B5EF4-FFF2-40B4-BE49-F238E27FC236}">
                      <a16:creationId xmlns:a16="http://schemas.microsoft.com/office/drawing/2014/main" xmlns="" id="{13F8F014-DB67-45E2-B250-36F1A164984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9" name="Freeform 195">
                  <a:extLst>
                    <a:ext uri="{FF2B5EF4-FFF2-40B4-BE49-F238E27FC236}">
                      <a16:creationId xmlns:a16="http://schemas.microsoft.com/office/drawing/2014/main" xmlns="" id="{D77469A2-6D5D-432B-B49E-B5C9FDC9396E}"/>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0" name="Freeform 196">
                  <a:extLst>
                    <a:ext uri="{FF2B5EF4-FFF2-40B4-BE49-F238E27FC236}">
                      <a16:creationId xmlns:a16="http://schemas.microsoft.com/office/drawing/2014/main" xmlns="" id="{C0CDE6FF-DB9E-459D-B358-BD5C9EB3D02B}"/>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0" name="任意多边形: 形状 9">
                <a:extLst>
                  <a:ext uri="{FF2B5EF4-FFF2-40B4-BE49-F238E27FC236}">
                    <a16:creationId xmlns:a16="http://schemas.microsoft.com/office/drawing/2014/main" xmlns="" id="{DD486677-E351-4DE1-95F0-AE6012E843BE}"/>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1" name="Freeform 65">
                <a:extLst>
                  <a:ext uri="{FF2B5EF4-FFF2-40B4-BE49-F238E27FC236}">
                    <a16:creationId xmlns:a16="http://schemas.microsoft.com/office/drawing/2014/main" xmlns="" id="{6C6AD4DC-D45D-47B1-B809-780F8D69873E}"/>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2" name="任意多边形: 形状 11">
                <a:extLst>
                  <a:ext uri="{FF2B5EF4-FFF2-40B4-BE49-F238E27FC236}">
                    <a16:creationId xmlns:a16="http://schemas.microsoft.com/office/drawing/2014/main" xmlns="" id="{A0A2C235-0F8B-4CDC-8A77-723E160BF6B7}"/>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3" name="任意多边形: 形状 12">
                <a:extLst>
                  <a:ext uri="{FF2B5EF4-FFF2-40B4-BE49-F238E27FC236}">
                    <a16:creationId xmlns:a16="http://schemas.microsoft.com/office/drawing/2014/main" xmlns="" id="{55888105-1513-4C4E-BA09-BC3B610033B2}"/>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4" name="任意多边形: 形状 13">
                <a:extLst>
                  <a:ext uri="{FF2B5EF4-FFF2-40B4-BE49-F238E27FC236}">
                    <a16:creationId xmlns:a16="http://schemas.microsoft.com/office/drawing/2014/main" xmlns="" id="{D9BE5F6D-7AE0-4B1D-A3AF-54C868E99224}"/>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15" name="任意多边形: 形状 14">
                <a:extLst>
                  <a:ext uri="{FF2B5EF4-FFF2-40B4-BE49-F238E27FC236}">
                    <a16:creationId xmlns:a16="http://schemas.microsoft.com/office/drawing/2014/main" xmlns="" id="{CA4957A4-1A71-4D30-B48A-453F39ED45B7}"/>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16" name="任意多边形: 形状 15">
                <a:extLst>
                  <a:ext uri="{FF2B5EF4-FFF2-40B4-BE49-F238E27FC236}">
                    <a16:creationId xmlns:a16="http://schemas.microsoft.com/office/drawing/2014/main" xmlns="" id="{A51F83C8-B8F8-45EA-A7BC-6E960A28C89C}"/>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a:extLst>
                <a:ext uri="{FF2B5EF4-FFF2-40B4-BE49-F238E27FC236}">
                  <a16:creationId xmlns:a16="http://schemas.microsoft.com/office/drawing/2014/main" xmlns="" id="{B229B5F1-D68F-4E16-A92E-5DE3AA0BBFA5}"/>
                </a:ext>
              </a:extLst>
            </p:cNvPr>
            <p:cNvSpPr txBox="1"/>
            <p:nvPr/>
          </p:nvSpPr>
          <p:spPr>
            <a:xfrm>
              <a:off x="4145875" y="4873765"/>
              <a:ext cx="3900250" cy="77734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21" name="椭圆 20">
            <a:extLst>
              <a:ext uri="{FF2B5EF4-FFF2-40B4-BE49-F238E27FC236}">
                <a16:creationId xmlns:a16="http://schemas.microsoft.com/office/drawing/2014/main" xmlns="" id="{99393700-8850-4E1B-B92D-E15095F96005}"/>
              </a:ext>
            </a:extLst>
          </p:cNvPr>
          <p:cNvSpPr/>
          <p:nvPr userDrawn="1"/>
        </p:nvSpPr>
        <p:spPr>
          <a:xfrm>
            <a:off x="341358" y="464681"/>
            <a:ext cx="153952" cy="153952"/>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xmlns="" id="{2BB12A40-9BAD-408B-A699-EFD1FE489441}"/>
              </a:ext>
            </a:extLst>
          </p:cNvPr>
          <p:cNvSpPr/>
          <p:nvPr userDrawn="1"/>
        </p:nvSpPr>
        <p:spPr>
          <a:xfrm>
            <a:off x="418334" y="845177"/>
            <a:ext cx="387990" cy="387986"/>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占位符 27">
            <a:extLst>
              <a:ext uri="{FF2B5EF4-FFF2-40B4-BE49-F238E27FC236}">
                <a16:creationId xmlns:a16="http://schemas.microsoft.com/office/drawing/2014/main" xmlns="" id="{6F46AB22-6D17-4F7F-9553-5FD26883FD43}"/>
              </a:ext>
            </a:extLst>
          </p:cNvPr>
          <p:cNvSpPr>
            <a:spLocks noGrp="1"/>
          </p:cNvSpPr>
          <p:nvPr>
            <p:ph type="body" sz="quarter" idx="14" hasCustomPrompt="1"/>
          </p:nvPr>
        </p:nvSpPr>
        <p:spPr>
          <a:xfrm>
            <a:off x="975360" y="1068536"/>
            <a:ext cx="4954588" cy="199877"/>
          </a:xfrm>
          <a:noFill/>
        </p:spPr>
        <p:txBody>
          <a:bodyPr wrap="square" lIns="57600" tIns="20520" rIns="104400" bIns="2520" rtlCol="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lang="zh-CN" altLang="en-US" sz="1200" smtClean="0">
                <a:solidFill>
                  <a:schemeClr val="tx2">
                    <a:lumMod val="60000"/>
                    <a:lumOff val="40000"/>
                  </a:schemeClr>
                </a:solidFill>
              </a:defRPr>
            </a:lvl1pPr>
            <a:lvl2pPr marL="228600" indent="0">
              <a:buNone/>
              <a:defRPr lang="zh-CN" altLang="en-US" sz="1800" smtClean="0"/>
            </a:lvl2pPr>
            <a:lvl3pPr marL="685800" indent="0">
              <a:buNone/>
              <a:defRPr lang="zh-CN" altLang="en-US" sz="1800" smtClean="0"/>
            </a:lvl3pPr>
            <a:lvl4pPr marL="1143000" indent="0">
              <a:buNone/>
              <a:defRPr lang="zh-CN" altLang="en-US" smtClean="0"/>
            </a:lvl4pPr>
            <a:lvl5pPr marL="1600200" indent="0">
              <a:buNone/>
              <a:defRPr lang="zh-CN" altLang="en-US"/>
            </a:lvl5pPr>
          </a:lstStyle>
          <a:p>
            <a:r>
              <a:rPr lang="en-US" altLang="zh-CN" sz="1200" dirty="0">
                <a:solidFill>
                  <a:schemeClr val="tx2">
                    <a:lumMod val="60000"/>
                    <a:lumOff val="40000"/>
                  </a:schemeClr>
                </a:solidFill>
              </a:rPr>
              <a:t>You can</a:t>
            </a:r>
            <a:r>
              <a:rPr lang="zh-CN" altLang="en-US" sz="1200" dirty="0">
                <a:solidFill>
                  <a:schemeClr val="tx2">
                    <a:lumMod val="60000"/>
                    <a:lumOff val="40000"/>
                  </a:schemeClr>
                </a:solidFill>
              </a:rPr>
              <a:t> </a:t>
            </a:r>
            <a:r>
              <a:rPr lang="en-US" altLang="zh-CN" sz="1200" dirty="0">
                <a:solidFill>
                  <a:schemeClr val="tx2">
                    <a:lumMod val="60000"/>
                    <a:lumOff val="40000"/>
                  </a:schemeClr>
                </a:solidFill>
              </a:rPr>
              <a:t>put your English title here</a:t>
            </a:r>
            <a:endParaRPr lang="zh-CN" altLang="en-US" sz="1200" dirty="0">
              <a:solidFill>
                <a:schemeClr val="tx2">
                  <a:lumMod val="60000"/>
                  <a:lumOff val="40000"/>
                </a:schemeClr>
              </a:solidFill>
            </a:endParaRPr>
          </a:p>
        </p:txBody>
      </p:sp>
      <p:sp>
        <p:nvSpPr>
          <p:cNvPr id="25" name="标题 1">
            <a:extLst>
              <a:ext uri="{FF2B5EF4-FFF2-40B4-BE49-F238E27FC236}">
                <a16:creationId xmlns:a16="http://schemas.microsoft.com/office/drawing/2014/main" xmlns="" id="{2FFF905E-DAC6-4B94-95A4-8EC3988C65CC}"/>
              </a:ext>
            </a:extLst>
          </p:cNvPr>
          <p:cNvSpPr>
            <a:spLocks noGrp="1"/>
          </p:cNvSpPr>
          <p:nvPr>
            <p:ph type="title" hasCustomPrompt="1"/>
          </p:nvPr>
        </p:nvSpPr>
        <p:spPr>
          <a:xfrm>
            <a:off x="975360" y="486710"/>
            <a:ext cx="9925590" cy="516227"/>
          </a:xfrm>
          <a:noFill/>
        </p:spPr>
        <p:txBody>
          <a:bodyPr vert="horz" wrap="square" lIns="0" tIns="0" rIns="0" bIns="0" rtlCol="0">
            <a:noAutofit/>
          </a:bodyPr>
          <a:lstStyle>
            <a:lvl1pPr>
              <a:defRPr lang="zh-CN" altLang="en-US" sz="3600" dirty="0">
                <a:gradFill>
                  <a:gsLst>
                    <a:gs pos="20000">
                      <a:schemeClr val="accent1"/>
                    </a:gs>
                    <a:gs pos="100000">
                      <a:schemeClr val="accent2"/>
                    </a:gs>
                  </a:gsLst>
                  <a:lin ang="2700000" scaled="1"/>
                </a:gradFill>
                <a:latin typeface="+mj-ea"/>
                <a:cs typeface="+mn-cs"/>
              </a:defRPr>
            </a:lvl1pPr>
          </a:lstStyle>
          <a:p>
            <a:pPr marL="0" lvl="0" indent="0">
              <a:lnSpc>
                <a:spcPct val="100000"/>
              </a:lnSpc>
              <a:spcBef>
                <a:spcPts val="0"/>
              </a:spcBef>
              <a:buFont typeface="Arial" panose="020B0604020202020204" pitchFamily="34" charset="0"/>
            </a:pPr>
            <a:r>
              <a:rPr lang="zh-CN" altLang="en-US" dirty="0"/>
              <a:t>单击此处编辑标题</a:t>
            </a:r>
          </a:p>
        </p:txBody>
      </p:sp>
    </p:spTree>
    <p:extLst>
      <p:ext uri="{BB962C8B-B14F-4D97-AF65-F5344CB8AC3E}">
        <p14:creationId xmlns:p14="http://schemas.microsoft.com/office/powerpoint/2010/main" val="784835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826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2B90E89-CAF1-4969-A276-9DD3937064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AA73CD1-48D3-4040-B62D-395181BEFF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D3003AF-747A-4A50-9011-1B03F57ABB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8AD5E2-83D8-4E30-BF06-064C99846B02}" type="datetimeFigureOut">
              <a:rPr lang="zh-CN" altLang="en-US" smtClean="0"/>
              <a:t>2020/4/12</a:t>
            </a:fld>
            <a:endParaRPr lang="zh-CN" altLang="en-US"/>
          </a:p>
        </p:txBody>
      </p:sp>
      <p:sp>
        <p:nvSpPr>
          <p:cNvPr id="5" name="页脚占位符 4">
            <a:extLst>
              <a:ext uri="{FF2B5EF4-FFF2-40B4-BE49-F238E27FC236}">
                <a16:creationId xmlns:a16="http://schemas.microsoft.com/office/drawing/2014/main" xmlns="" id="{84C96BEB-88C2-4A3E-9ED2-C0291F0B5D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D4D22D0-4722-4C98-9B60-FE4BA1FE29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445EE0-87F7-46DA-A69B-4CBE65C4C331}" type="slidenum">
              <a:rPr lang="zh-CN" altLang="en-US" smtClean="0"/>
              <a:t>‹#›</a:t>
            </a:fld>
            <a:endParaRPr lang="zh-CN" altLang="en-US"/>
          </a:p>
        </p:txBody>
      </p:sp>
    </p:spTree>
    <p:extLst>
      <p:ext uri="{BB962C8B-B14F-4D97-AF65-F5344CB8AC3E}">
        <p14:creationId xmlns:p14="http://schemas.microsoft.com/office/powerpoint/2010/main" val="164898969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393" userDrawn="1">
          <p15:clr>
            <a:srgbClr val="F26B43"/>
          </p15:clr>
        </p15:guide>
        <p15:guide id="4" pos="7287" userDrawn="1">
          <p15:clr>
            <a:srgbClr val="F26B43"/>
          </p15:clr>
        </p15:guide>
        <p15:guide id="5" orient="horz" pos="618" userDrawn="1">
          <p15:clr>
            <a:srgbClr val="F26B43"/>
          </p15:clr>
        </p15:guide>
        <p15:guide id="6" orient="horz" pos="3838" userDrawn="1">
          <p15:clr>
            <a:srgbClr val="F26B43"/>
          </p15:clr>
        </p15:guide>
        <p15:guide id="7" orient="horz" pos="79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6FCA6C-5869-4C5C-8C40-0305C1E7DE90}"/>
              </a:ext>
            </a:extLst>
          </p:cNvPr>
          <p:cNvSpPr>
            <a:spLocks noGrp="1"/>
          </p:cNvSpPr>
          <p:nvPr>
            <p:ph type="ctrTitle"/>
          </p:nvPr>
        </p:nvSpPr>
        <p:spPr/>
        <p:txBody>
          <a:bodyPr/>
          <a:lstStyle/>
          <a:p>
            <a:r>
              <a:rPr lang="zh-CN" altLang="en-US" dirty="0"/>
              <a:t>个人工作报告</a:t>
            </a:r>
          </a:p>
        </p:txBody>
      </p:sp>
      <p:sp>
        <p:nvSpPr>
          <p:cNvPr id="4" name="文本占位符 3">
            <a:extLst>
              <a:ext uri="{FF2B5EF4-FFF2-40B4-BE49-F238E27FC236}">
                <a16:creationId xmlns:a16="http://schemas.microsoft.com/office/drawing/2014/main" xmlns="" id="{7C7ACED4-4501-45D6-ACCF-728C5A24843B}"/>
              </a:ext>
            </a:extLst>
          </p:cNvPr>
          <p:cNvSpPr>
            <a:spLocks noGrp="1"/>
          </p:cNvSpPr>
          <p:nvPr>
            <p:ph type="body" sz="quarter" idx="10"/>
          </p:nvPr>
        </p:nvSpPr>
        <p:spPr/>
        <p:txBody>
          <a:bodyPr/>
          <a:lstStyle/>
          <a:p>
            <a:r>
              <a:rPr lang="en-US" altLang="zh-CN" dirty="0"/>
              <a:t>2020</a:t>
            </a:r>
            <a:r>
              <a:rPr lang="zh-CN" altLang="en-US" dirty="0"/>
              <a:t>年</a:t>
            </a:r>
          </a:p>
        </p:txBody>
      </p:sp>
      <p:sp>
        <p:nvSpPr>
          <p:cNvPr id="11" name="文本占位符 10">
            <a:extLst>
              <a:ext uri="{FF2B5EF4-FFF2-40B4-BE49-F238E27FC236}">
                <a16:creationId xmlns:a16="http://schemas.microsoft.com/office/drawing/2014/main" xmlns="" id="{9BAFC9DA-A667-4EF6-AB9A-9D4F17B0BA3F}"/>
              </a:ext>
            </a:extLst>
          </p:cNvPr>
          <p:cNvSpPr>
            <a:spLocks noGrp="1"/>
          </p:cNvSpPr>
          <p:nvPr>
            <p:ph type="body" sz="quarter" idx="11"/>
          </p:nvPr>
        </p:nvSpPr>
        <p:spPr/>
        <p:txBody>
          <a:bodyPr/>
          <a:lstStyle/>
          <a:p>
            <a:r>
              <a:rPr lang="en-US" altLang="zh-CN" dirty="0"/>
              <a:t>PERSONAL DEVELOPMENT REPORT</a:t>
            </a:r>
          </a:p>
        </p:txBody>
      </p:sp>
      <p:sp>
        <p:nvSpPr>
          <p:cNvPr id="18" name="矩形: 圆角 17">
            <a:extLst>
              <a:ext uri="{FF2B5EF4-FFF2-40B4-BE49-F238E27FC236}">
                <a16:creationId xmlns:a16="http://schemas.microsoft.com/office/drawing/2014/main" xmlns="" id="{C3859A38-FEFE-4409-9E29-2DC537317570}"/>
              </a:ext>
            </a:extLst>
          </p:cNvPr>
          <p:cNvSpPr/>
          <p:nvPr/>
        </p:nvSpPr>
        <p:spPr>
          <a:xfrm>
            <a:off x="1351280" y="4771760"/>
            <a:ext cx="2204720" cy="487680"/>
          </a:xfrm>
          <a:prstGeom prst="roundRect">
            <a:avLst>
              <a:gd name="adj" fmla="val 50000"/>
            </a:avLst>
          </a:prstGeom>
          <a:solidFill>
            <a:schemeClr val="bg1"/>
          </a:solidFill>
          <a:ln>
            <a:noFill/>
          </a:ln>
          <a:effectLst>
            <a:outerShdw blurRad="88900" sx="102000" sy="102000" algn="ctr" rotWithShape="0">
              <a:srgbClr val="FF214B">
                <a:alpha val="2078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gradFill>
                  <a:gsLst>
                    <a:gs pos="20000">
                      <a:schemeClr val="accent1"/>
                    </a:gs>
                    <a:gs pos="100000">
                      <a:schemeClr val="accent2"/>
                    </a:gs>
                  </a:gsLst>
                  <a:lin ang="2700000" scaled="1"/>
                </a:gradFill>
                <a:latin typeface="OPPOSans M" panose="00020600040101010101" pitchFamily="18" charset="-122"/>
                <a:ea typeface="OPPOSans M" panose="00020600040101010101" pitchFamily="18" charset="-122"/>
                <a:cs typeface="OPPOSans M" panose="00020600040101010101" pitchFamily="18" charset="-122"/>
              </a:rPr>
              <a:t>汇报人  风音</a:t>
            </a:r>
          </a:p>
        </p:txBody>
      </p:sp>
    </p:spTree>
    <p:extLst>
      <p:ext uri="{BB962C8B-B14F-4D97-AF65-F5344CB8AC3E}">
        <p14:creationId xmlns:p14="http://schemas.microsoft.com/office/powerpoint/2010/main" val="39990430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sp>
        <p:nvSpPr>
          <p:cNvPr id="6" name="矩形: 圆角 5">
            <a:extLst>
              <a:ext uri="{FF2B5EF4-FFF2-40B4-BE49-F238E27FC236}">
                <a16:creationId xmlns:a16="http://schemas.microsoft.com/office/drawing/2014/main" xmlns="" id="{A29100EA-F57C-440F-99EA-70FCC97F78D8}"/>
              </a:ext>
            </a:extLst>
          </p:cNvPr>
          <p:cNvSpPr/>
          <p:nvPr/>
        </p:nvSpPr>
        <p:spPr>
          <a:xfrm>
            <a:off x="975360" y="1922585"/>
            <a:ext cx="2668718" cy="3587261"/>
          </a:xfrm>
          <a:prstGeom prst="roundRect">
            <a:avLst>
              <a:gd name="adj" fmla="val 1939"/>
            </a:avLst>
          </a:prstGeom>
          <a:solidFill>
            <a:schemeClr val="bg1"/>
          </a:solidFill>
          <a:ln>
            <a:noFill/>
          </a:ln>
          <a:effectLst>
            <a:outerShdw blurRad="114300" dist="12700" dir="2700000" sx="101000" sy="101000" algn="tl"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D40D82B8-E409-4EDE-8714-4959BA506637}"/>
              </a:ext>
            </a:extLst>
          </p:cNvPr>
          <p:cNvGrpSpPr/>
          <p:nvPr/>
        </p:nvGrpSpPr>
        <p:grpSpPr>
          <a:xfrm>
            <a:off x="7117266" y="3575136"/>
            <a:ext cx="4228831" cy="2011964"/>
            <a:chOff x="2360944" y="2181583"/>
            <a:chExt cx="4228831" cy="2011964"/>
          </a:xfrm>
        </p:grpSpPr>
        <p:sp>
          <p:nvSpPr>
            <p:cNvPr id="13" name="文本框 12">
              <a:extLst>
                <a:ext uri="{FF2B5EF4-FFF2-40B4-BE49-F238E27FC236}">
                  <a16:creationId xmlns:a16="http://schemas.microsoft.com/office/drawing/2014/main" xmlns="" id="{E4ACC761-420E-433D-85E3-82CC86892ED7}"/>
                </a:ext>
              </a:extLst>
            </p:cNvPr>
            <p:cNvSpPr txBox="1"/>
            <p:nvPr/>
          </p:nvSpPr>
          <p:spPr>
            <a:xfrm>
              <a:off x="2360945" y="2181583"/>
              <a:ext cx="2690486"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14" name="文本框 13">
              <a:extLst>
                <a:ext uri="{FF2B5EF4-FFF2-40B4-BE49-F238E27FC236}">
                  <a16:creationId xmlns:a16="http://schemas.microsoft.com/office/drawing/2014/main" xmlns="" id="{F317930E-EBCE-44C9-B0CD-91EB502F0DC2}"/>
                </a:ext>
              </a:extLst>
            </p:cNvPr>
            <p:cNvSpPr txBox="1"/>
            <p:nvPr/>
          </p:nvSpPr>
          <p:spPr>
            <a:xfrm>
              <a:off x="2360944" y="2656651"/>
              <a:ext cx="4228831" cy="1536896"/>
            </a:xfrm>
            <a:prstGeom prst="rect">
              <a:avLst/>
            </a:prstGeom>
            <a:noFill/>
          </p:spPr>
          <p:txBody>
            <a:bodyPr wrap="square" rtlCol="0">
              <a:spAutoFit/>
            </a:bodyPr>
            <a:lstStyle/>
            <a:p>
              <a:pPr>
                <a:lnSpc>
                  <a:spcPct val="150000"/>
                </a:lnSpc>
              </a:pPr>
              <a:r>
                <a:rPr lang="zh-CN" altLang="en-US" sz="1600" dirty="0">
                  <a:solidFill>
                    <a:schemeClr val="tx2"/>
                  </a:solidFill>
                </a:rPr>
                <a:t>单击此处添加内容单击此处添加内容单击此处添加内容单击此处添加内容单击此处单击此处添加内容单击此处添加内容单击此处添加内容单击此处添加内容单击此处</a:t>
              </a:r>
            </a:p>
          </p:txBody>
        </p:sp>
      </p:grpSp>
      <p:sp>
        <p:nvSpPr>
          <p:cNvPr id="30" name="加号 29">
            <a:extLst>
              <a:ext uri="{FF2B5EF4-FFF2-40B4-BE49-F238E27FC236}">
                <a16:creationId xmlns:a16="http://schemas.microsoft.com/office/drawing/2014/main" xmlns="" id="{52D4EC6B-3214-4749-A0AF-95BA932C946B}"/>
              </a:ext>
            </a:extLst>
          </p:cNvPr>
          <p:cNvSpPr/>
          <p:nvPr/>
        </p:nvSpPr>
        <p:spPr>
          <a:xfrm>
            <a:off x="11278140" y="5829319"/>
            <a:ext cx="579946" cy="579946"/>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加号 31">
            <a:extLst>
              <a:ext uri="{FF2B5EF4-FFF2-40B4-BE49-F238E27FC236}">
                <a16:creationId xmlns:a16="http://schemas.microsoft.com/office/drawing/2014/main" xmlns="" id="{ABB55B9A-DA32-4150-AEB2-79BD71041152}"/>
              </a:ext>
            </a:extLst>
          </p:cNvPr>
          <p:cNvSpPr/>
          <p:nvPr/>
        </p:nvSpPr>
        <p:spPr>
          <a:xfrm>
            <a:off x="3279587" y="2036533"/>
            <a:ext cx="264509" cy="264509"/>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加号 33">
            <a:extLst>
              <a:ext uri="{FF2B5EF4-FFF2-40B4-BE49-F238E27FC236}">
                <a16:creationId xmlns:a16="http://schemas.microsoft.com/office/drawing/2014/main" xmlns="" id="{0B77FB9A-E31B-4A59-9551-9D3EF1B16C18}"/>
              </a:ext>
            </a:extLst>
          </p:cNvPr>
          <p:cNvSpPr/>
          <p:nvPr/>
        </p:nvSpPr>
        <p:spPr>
          <a:xfrm>
            <a:off x="11145885" y="2168788"/>
            <a:ext cx="264509" cy="264509"/>
          </a:xfrm>
          <a:prstGeom prst="mathPlus">
            <a:avLst>
              <a:gd name="adj1" fmla="val 7895"/>
            </a:avLst>
          </a:prstGeom>
          <a:gradFill>
            <a:gsLst>
              <a:gs pos="20000">
                <a:schemeClr val="accent1">
                  <a:alpha val="50000"/>
                </a:schemeClr>
              </a:gs>
              <a:gs pos="100000">
                <a:schemeClr val="accent2">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加号 34">
            <a:extLst>
              <a:ext uri="{FF2B5EF4-FFF2-40B4-BE49-F238E27FC236}">
                <a16:creationId xmlns:a16="http://schemas.microsoft.com/office/drawing/2014/main" xmlns="" id="{BD6CC2A7-A343-40C0-A7C8-8DA6A143F0AD}"/>
              </a:ext>
            </a:extLst>
          </p:cNvPr>
          <p:cNvSpPr/>
          <p:nvPr/>
        </p:nvSpPr>
        <p:spPr>
          <a:xfrm>
            <a:off x="10703609" y="2284042"/>
            <a:ext cx="442276" cy="442272"/>
          </a:xfrm>
          <a:prstGeom prst="mathPlus">
            <a:avLst>
              <a:gd name="adj1" fmla="val 7895"/>
            </a:avLst>
          </a:prstGeom>
          <a:gradFill>
            <a:gsLst>
              <a:gs pos="20000">
                <a:schemeClr val="accent1">
                  <a:alpha val="50000"/>
                </a:schemeClr>
              </a:gs>
              <a:gs pos="100000">
                <a:schemeClr val="accent2">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xmlns="" id="{29376981-0E2D-4976-997E-F4DE08852B4F}"/>
              </a:ext>
            </a:extLst>
          </p:cNvPr>
          <p:cNvSpPr/>
          <p:nvPr/>
        </p:nvSpPr>
        <p:spPr>
          <a:xfrm>
            <a:off x="3864314" y="1922585"/>
            <a:ext cx="2668226" cy="3587261"/>
          </a:xfrm>
          <a:prstGeom prst="roundRect">
            <a:avLst>
              <a:gd name="adj" fmla="val 1939"/>
            </a:avLst>
          </a:prstGeom>
          <a:solidFill>
            <a:schemeClr val="bg1"/>
          </a:solidFill>
          <a:ln>
            <a:noFill/>
          </a:ln>
          <a:effectLst>
            <a:outerShdw blurRad="114300" dist="12700" dir="2700000" sx="101000" sy="101000" algn="tl"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xmlns="" id="{7797BD5D-5E1D-4C3E-AAA9-AB14EBAA4C5D}"/>
              </a:ext>
            </a:extLst>
          </p:cNvPr>
          <p:cNvSpPr/>
          <p:nvPr/>
        </p:nvSpPr>
        <p:spPr>
          <a:xfrm>
            <a:off x="975360" y="4852306"/>
            <a:ext cx="2668718" cy="657540"/>
          </a:xfrm>
          <a:custGeom>
            <a:avLst/>
            <a:gdLst>
              <a:gd name="connsiteX0" fmla="*/ 1367360 w 2668718"/>
              <a:gd name="connsiteY0" fmla="*/ 0 h 1642382"/>
              <a:gd name="connsiteX1" fmla="*/ 1474040 w 2668718"/>
              <a:gd name="connsiteY1" fmla="*/ 91078 h 1642382"/>
              <a:gd name="connsiteX2" fmla="*/ 2668718 w 2668718"/>
              <a:gd name="connsiteY2" fmla="*/ 91078 h 1642382"/>
              <a:gd name="connsiteX3" fmla="*/ 2668718 w 2668718"/>
              <a:gd name="connsiteY3" fmla="*/ 1599799 h 1642382"/>
              <a:gd name="connsiteX4" fmla="*/ 2626135 w 2668718"/>
              <a:gd name="connsiteY4" fmla="*/ 1642382 h 1642382"/>
              <a:gd name="connsiteX5" fmla="*/ 42583 w 2668718"/>
              <a:gd name="connsiteY5" fmla="*/ 1642382 h 1642382"/>
              <a:gd name="connsiteX6" fmla="*/ 0 w 2668718"/>
              <a:gd name="connsiteY6" fmla="*/ 1599799 h 1642382"/>
              <a:gd name="connsiteX7" fmla="*/ 0 w 2668718"/>
              <a:gd name="connsiteY7" fmla="*/ 91078 h 1642382"/>
              <a:gd name="connsiteX8" fmla="*/ 1260680 w 2668718"/>
              <a:gd name="connsiteY8" fmla="*/ 91078 h 164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8718" h="1642382">
                <a:moveTo>
                  <a:pt x="1367360" y="0"/>
                </a:moveTo>
                <a:lnTo>
                  <a:pt x="1474040" y="91078"/>
                </a:lnTo>
                <a:lnTo>
                  <a:pt x="2668718" y="91078"/>
                </a:lnTo>
                <a:lnTo>
                  <a:pt x="2668718" y="1599799"/>
                </a:lnTo>
                <a:cubicBezTo>
                  <a:pt x="2668718" y="1623317"/>
                  <a:pt x="2649653" y="1642382"/>
                  <a:pt x="2626135" y="1642382"/>
                </a:cubicBezTo>
                <a:lnTo>
                  <a:pt x="42583" y="1642382"/>
                </a:lnTo>
                <a:cubicBezTo>
                  <a:pt x="19065" y="1642382"/>
                  <a:pt x="0" y="1623317"/>
                  <a:pt x="0" y="1599799"/>
                </a:cubicBezTo>
                <a:lnTo>
                  <a:pt x="0" y="91078"/>
                </a:lnTo>
                <a:lnTo>
                  <a:pt x="1260680" y="91078"/>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xmlns="" id="{CA12F43D-5C0F-4374-AB12-5B725B4C575D}"/>
              </a:ext>
            </a:extLst>
          </p:cNvPr>
          <p:cNvSpPr/>
          <p:nvPr/>
        </p:nvSpPr>
        <p:spPr>
          <a:xfrm>
            <a:off x="3863822" y="4852304"/>
            <a:ext cx="2668718" cy="657541"/>
          </a:xfrm>
          <a:custGeom>
            <a:avLst/>
            <a:gdLst>
              <a:gd name="connsiteX0" fmla="*/ 1367360 w 2668718"/>
              <a:gd name="connsiteY0" fmla="*/ 0 h 1642382"/>
              <a:gd name="connsiteX1" fmla="*/ 1474040 w 2668718"/>
              <a:gd name="connsiteY1" fmla="*/ 91078 h 1642382"/>
              <a:gd name="connsiteX2" fmla="*/ 2668718 w 2668718"/>
              <a:gd name="connsiteY2" fmla="*/ 91078 h 1642382"/>
              <a:gd name="connsiteX3" fmla="*/ 2668718 w 2668718"/>
              <a:gd name="connsiteY3" fmla="*/ 1599799 h 1642382"/>
              <a:gd name="connsiteX4" fmla="*/ 2626135 w 2668718"/>
              <a:gd name="connsiteY4" fmla="*/ 1642382 h 1642382"/>
              <a:gd name="connsiteX5" fmla="*/ 42583 w 2668718"/>
              <a:gd name="connsiteY5" fmla="*/ 1642382 h 1642382"/>
              <a:gd name="connsiteX6" fmla="*/ 0 w 2668718"/>
              <a:gd name="connsiteY6" fmla="*/ 1599799 h 1642382"/>
              <a:gd name="connsiteX7" fmla="*/ 0 w 2668718"/>
              <a:gd name="connsiteY7" fmla="*/ 91078 h 1642382"/>
              <a:gd name="connsiteX8" fmla="*/ 1260680 w 2668718"/>
              <a:gd name="connsiteY8" fmla="*/ 91078 h 164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8718" h="1642382">
                <a:moveTo>
                  <a:pt x="1367360" y="0"/>
                </a:moveTo>
                <a:lnTo>
                  <a:pt x="1474040" y="91078"/>
                </a:lnTo>
                <a:lnTo>
                  <a:pt x="2668718" y="91078"/>
                </a:lnTo>
                <a:lnTo>
                  <a:pt x="2668718" y="1599799"/>
                </a:lnTo>
                <a:cubicBezTo>
                  <a:pt x="2668718" y="1623317"/>
                  <a:pt x="2649653" y="1642382"/>
                  <a:pt x="2626135" y="1642382"/>
                </a:cubicBezTo>
                <a:lnTo>
                  <a:pt x="42583" y="1642382"/>
                </a:lnTo>
                <a:cubicBezTo>
                  <a:pt x="19065" y="1642382"/>
                  <a:pt x="0" y="1623317"/>
                  <a:pt x="0" y="1599799"/>
                </a:cubicBezTo>
                <a:lnTo>
                  <a:pt x="0" y="91078"/>
                </a:lnTo>
                <a:lnTo>
                  <a:pt x="1260680" y="91078"/>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图形 15">
            <a:extLst>
              <a:ext uri="{FF2B5EF4-FFF2-40B4-BE49-F238E27FC236}">
                <a16:creationId xmlns:a16="http://schemas.microsoft.com/office/drawing/2014/main" xmlns="" id="{AEA0C9BF-BA2C-4606-AA2E-C87F3B8B2198}"/>
              </a:ext>
            </a:extLst>
          </p:cNvPr>
          <p:cNvGrpSpPr/>
          <p:nvPr/>
        </p:nvGrpSpPr>
        <p:grpSpPr>
          <a:xfrm>
            <a:off x="7285059" y="2803427"/>
            <a:ext cx="541854" cy="541854"/>
            <a:chOff x="7285059" y="2873827"/>
            <a:chExt cx="541854" cy="541854"/>
          </a:xfrm>
          <a:gradFill>
            <a:gsLst>
              <a:gs pos="45000">
                <a:schemeClr val="accent1"/>
              </a:gs>
              <a:gs pos="100000">
                <a:schemeClr val="accent2"/>
              </a:gs>
            </a:gsLst>
            <a:lin ang="2700000" scaled="1"/>
          </a:gradFill>
        </p:grpSpPr>
        <p:sp>
          <p:nvSpPr>
            <p:cNvPr id="38" name="任意多边形: 形状 37">
              <a:extLst>
                <a:ext uri="{FF2B5EF4-FFF2-40B4-BE49-F238E27FC236}">
                  <a16:creationId xmlns:a16="http://schemas.microsoft.com/office/drawing/2014/main" xmlns="" id="{ED16C93F-2340-4B81-B186-8243F3E13E9A}"/>
                </a:ext>
              </a:extLst>
            </p:cNvPr>
            <p:cNvSpPr/>
            <p:nvPr/>
          </p:nvSpPr>
          <p:spPr>
            <a:xfrm>
              <a:off x="7437455" y="3026223"/>
              <a:ext cx="203195" cy="203195"/>
            </a:xfrm>
            <a:custGeom>
              <a:avLst/>
              <a:gdLst>
                <a:gd name="connsiteX0" fmla="*/ 186262 w 203195"/>
                <a:gd name="connsiteY0" fmla="*/ 88898 h 203195"/>
                <a:gd name="connsiteX1" fmla="*/ 123610 w 203195"/>
                <a:gd name="connsiteY1" fmla="*/ 88898 h 203195"/>
                <a:gd name="connsiteX2" fmla="*/ 123610 w 203195"/>
                <a:gd name="connsiteY2" fmla="*/ 16933 h 203195"/>
                <a:gd name="connsiteX3" fmla="*/ 106677 w 203195"/>
                <a:gd name="connsiteY3" fmla="*/ 0 h 203195"/>
                <a:gd name="connsiteX4" fmla="*/ 89745 w 203195"/>
                <a:gd name="connsiteY4" fmla="*/ 16933 h 203195"/>
                <a:gd name="connsiteX5" fmla="*/ 89745 w 203195"/>
                <a:gd name="connsiteY5" fmla="*/ 88898 h 203195"/>
                <a:gd name="connsiteX6" fmla="*/ 16933 w 203195"/>
                <a:gd name="connsiteY6" fmla="*/ 88898 h 203195"/>
                <a:gd name="connsiteX7" fmla="*/ 0 w 203195"/>
                <a:gd name="connsiteY7" fmla="*/ 105831 h 203195"/>
                <a:gd name="connsiteX8" fmla="*/ 16933 w 203195"/>
                <a:gd name="connsiteY8" fmla="*/ 122764 h 203195"/>
                <a:gd name="connsiteX9" fmla="*/ 89745 w 203195"/>
                <a:gd name="connsiteY9" fmla="*/ 122764 h 203195"/>
                <a:gd name="connsiteX10" fmla="*/ 89745 w 203195"/>
                <a:gd name="connsiteY10" fmla="*/ 186262 h 203195"/>
                <a:gd name="connsiteX11" fmla="*/ 106678 w 203195"/>
                <a:gd name="connsiteY11" fmla="*/ 203195 h 203195"/>
                <a:gd name="connsiteX12" fmla="*/ 123610 w 203195"/>
                <a:gd name="connsiteY12" fmla="*/ 186262 h 203195"/>
                <a:gd name="connsiteX13" fmla="*/ 123610 w 203195"/>
                <a:gd name="connsiteY13" fmla="*/ 122764 h 203195"/>
                <a:gd name="connsiteX14" fmla="*/ 186262 w 203195"/>
                <a:gd name="connsiteY14" fmla="*/ 122764 h 203195"/>
                <a:gd name="connsiteX15" fmla="*/ 203195 w 203195"/>
                <a:gd name="connsiteY15" fmla="*/ 105831 h 203195"/>
                <a:gd name="connsiteX16" fmla="*/ 186262 w 203195"/>
                <a:gd name="connsiteY16" fmla="*/ 88898 h 20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3195" h="203195">
                  <a:moveTo>
                    <a:pt x="186262" y="88898"/>
                  </a:moveTo>
                  <a:lnTo>
                    <a:pt x="123610" y="88898"/>
                  </a:lnTo>
                  <a:lnTo>
                    <a:pt x="123610" y="16933"/>
                  </a:lnTo>
                  <a:cubicBezTo>
                    <a:pt x="123610" y="7581"/>
                    <a:pt x="116029" y="0"/>
                    <a:pt x="106677" y="0"/>
                  </a:cubicBezTo>
                  <a:cubicBezTo>
                    <a:pt x="97326" y="0"/>
                    <a:pt x="89745" y="7581"/>
                    <a:pt x="89745" y="16933"/>
                  </a:cubicBezTo>
                  <a:lnTo>
                    <a:pt x="89745" y="88898"/>
                  </a:lnTo>
                  <a:lnTo>
                    <a:pt x="16933" y="88898"/>
                  </a:lnTo>
                  <a:cubicBezTo>
                    <a:pt x="7581" y="88898"/>
                    <a:pt x="0" y="96479"/>
                    <a:pt x="0" y="105831"/>
                  </a:cubicBezTo>
                  <a:cubicBezTo>
                    <a:pt x="0" y="115183"/>
                    <a:pt x="7581" y="122764"/>
                    <a:pt x="16933" y="122764"/>
                  </a:cubicBezTo>
                  <a:lnTo>
                    <a:pt x="89745" y="122764"/>
                  </a:lnTo>
                  <a:lnTo>
                    <a:pt x="89745" y="186262"/>
                  </a:lnTo>
                  <a:cubicBezTo>
                    <a:pt x="89745" y="195614"/>
                    <a:pt x="97326" y="203195"/>
                    <a:pt x="106678" y="203195"/>
                  </a:cubicBezTo>
                  <a:cubicBezTo>
                    <a:pt x="116029" y="203195"/>
                    <a:pt x="123610" y="195614"/>
                    <a:pt x="123610" y="186262"/>
                  </a:cubicBezTo>
                  <a:lnTo>
                    <a:pt x="123610" y="122764"/>
                  </a:lnTo>
                  <a:lnTo>
                    <a:pt x="186262" y="122764"/>
                  </a:lnTo>
                  <a:cubicBezTo>
                    <a:pt x="195614" y="122764"/>
                    <a:pt x="203195" y="115183"/>
                    <a:pt x="203195" y="105831"/>
                  </a:cubicBezTo>
                  <a:cubicBezTo>
                    <a:pt x="203195" y="96479"/>
                    <a:pt x="195614" y="88898"/>
                    <a:pt x="186262" y="88898"/>
                  </a:cubicBezTo>
                  <a:close/>
                </a:path>
              </a:pathLst>
            </a:custGeom>
            <a:grpFill/>
            <a:ln w="521"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37C32771-5E00-49FE-8335-83951FC0773C}"/>
                </a:ext>
              </a:extLst>
            </p:cNvPr>
            <p:cNvSpPr/>
            <p:nvPr/>
          </p:nvSpPr>
          <p:spPr>
            <a:xfrm>
              <a:off x="7318924" y="2907692"/>
              <a:ext cx="457515" cy="474461"/>
            </a:xfrm>
            <a:custGeom>
              <a:avLst/>
              <a:gdLst>
                <a:gd name="connsiteX0" fmla="*/ 452567 w 457515"/>
                <a:gd name="connsiteY0" fmla="*/ 445539 h 474461"/>
                <a:gd name="connsiteX1" fmla="*/ 379061 w 457515"/>
                <a:gd name="connsiteY1" fmla="*/ 372034 h 474461"/>
                <a:gd name="connsiteX2" fmla="*/ 440256 w 457515"/>
                <a:gd name="connsiteY2" fmla="*/ 220128 h 474461"/>
                <a:gd name="connsiteX3" fmla="*/ 220128 w 457515"/>
                <a:gd name="connsiteY3" fmla="*/ 0 h 474461"/>
                <a:gd name="connsiteX4" fmla="*/ 0 w 457515"/>
                <a:gd name="connsiteY4" fmla="*/ 220128 h 474461"/>
                <a:gd name="connsiteX5" fmla="*/ 220128 w 457515"/>
                <a:gd name="connsiteY5" fmla="*/ 440256 h 474461"/>
                <a:gd name="connsiteX6" fmla="*/ 353763 w 457515"/>
                <a:gd name="connsiteY6" fmla="*/ 394639 h 474461"/>
                <a:gd name="connsiteX7" fmla="*/ 428607 w 457515"/>
                <a:gd name="connsiteY7" fmla="*/ 469483 h 474461"/>
                <a:gd name="connsiteX8" fmla="*/ 452481 w 457515"/>
                <a:gd name="connsiteY8" fmla="*/ 469551 h 474461"/>
                <a:gd name="connsiteX9" fmla="*/ 452550 w 457515"/>
                <a:gd name="connsiteY9" fmla="*/ 469483 h 474461"/>
                <a:gd name="connsiteX10" fmla="*/ 452567 w 457515"/>
                <a:gd name="connsiteY10" fmla="*/ 445539 h 474461"/>
                <a:gd name="connsiteX11" fmla="*/ 33866 w 457515"/>
                <a:gd name="connsiteY11" fmla="*/ 220128 h 474461"/>
                <a:gd name="connsiteX12" fmla="*/ 220128 w 457515"/>
                <a:gd name="connsiteY12" fmla="*/ 33866 h 474461"/>
                <a:gd name="connsiteX13" fmla="*/ 406391 w 457515"/>
                <a:gd name="connsiteY13" fmla="*/ 220128 h 474461"/>
                <a:gd name="connsiteX14" fmla="*/ 220128 w 457515"/>
                <a:gd name="connsiteY14" fmla="*/ 406391 h 474461"/>
                <a:gd name="connsiteX15" fmla="*/ 33866 w 457515"/>
                <a:gd name="connsiteY15" fmla="*/ 220128 h 47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7515" h="474461">
                  <a:moveTo>
                    <a:pt x="452567" y="445539"/>
                  </a:moveTo>
                  <a:lnTo>
                    <a:pt x="379061" y="372034"/>
                  </a:lnTo>
                  <a:cubicBezTo>
                    <a:pt x="416872" y="332478"/>
                    <a:pt x="440256" y="279038"/>
                    <a:pt x="440256" y="220128"/>
                  </a:cubicBezTo>
                  <a:cubicBezTo>
                    <a:pt x="440256" y="98753"/>
                    <a:pt x="341503" y="0"/>
                    <a:pt x="220128" y="0"/>
                  </a:cubicBezTo>
                  <a:cubicBezTo>
                    <a:pt x="98753" y="0"/>
                    <a:pt x="0" y="98753"/>
                    <a:pt x="0" y="220128"/>
                  </a:cubicBezTo>
                  <a:cubicBezTo>
                    <a:pt x="0" y="341503"/>
                    <a:pt x="98753" y="440256"/>
                    <a:pt x="220128" y="440256"/>
                  </a:cubicBezTo>
                  <a:cubicBezTo>
                    <a:pt x="270402" y="440256"/>
                    <a:pt x="316663" y="423120"/>
                    <a:pt x="353763" y="394639"/>
                  </a:cubicBezTo>
                  <a:lnTo>
                    <a:pt x="428607" y="469483"/>
                  </a:lnTo>
                  <a:cubicBezTo>
                    <a:pt x="435181" y="476094"/>
                    <a:pt x="445870" y="476125"/>
                    <a:pt x="452481" y="469551"/>
                  </a:cubicBezTo>
                  <a:cubicBezTo>
                    <a:pt x="452504" y="469528"/>
                    <a:pt x="452527" y="469505"/>
                    <a:pt x="452550" y="469483"/>
                  </a:cubicBezTo>
                  <a:cubicBezTo>
                    <a:pt x="459165" y="462875"/>
                    <a:pt x="459172" y="452156"/>
                    <a:pt x="452567" y="445539"/>
                  </a:cubicBezTo>
                  <a:close/>
                  <a:moveTo>
                    <a:pt x="33866" y="220128"/>
                  </a:moveTo>
                  <a:cubicBezTo>
                    <a:pt x="33866" y="117430"/>
                    <a:pt x="117430" y="33866"/>
                    <a:pt x="220128" y="33866"/>
                  </a:cubicBezTo>
                  <a:cubicBezTo>
                    <a:pt x="322826" y="33866"/>
                    <a:pt x="406391" y="117430"/>
                    <a:pt x="406391" y="220128"/>
                  </a:cubicBezTo>
                  <a:cubicBezTo>
                    <a:pt x="406391" y="322826"/>
                    <a:pt x="322826" y="406391"/>
                    <a:pt x="220128" y="406391"/>
                  </a:cubicBezTo>
                  <a:cubicBezTo>
                    <a:pt x="117430" y="406391"/>
                    <a:pt x="33866" y="322826"/>
                    <a:pt x="33866" y="220128"/>
                  </a:cubicBezTo>
                  <a:close/>
                </a:path>
              </a:pathLst>
            </a:custGeom>
            <a:grpFill/>
            <a:ln w="521" cap="flat">
              <a:noFill/>
              <a:prstDash val="solid"/>
              <a:miter/>
            </a:ln>
          </p:spPr>
          <p:txBody>
            <a:bodyPr rtlCol="0" anchor="ctr"/>
            <a:lstStyle/>
            <a:p>
              <a:endParaRPr lang="zh-CN" altLang="en-US"/>
            </a:p>
          </p:txBody>
        </p:sp>
      </p:grpSp>
      <p:sp>
        <p:nvSpPr>
          <p:cNvPr id="40" name="文本框 39">
            <a:extLst>
              <a:ext uri="{FF2B5EF4-FFF2-40B4-BE49-F238E27FC236}">
                <a16:creationId xmlns:a16="http://schemas.microsoft.com/office/drawing/2014/main" xmlns="" id="{2585E2F6-D260-4F72-972B-1EF83A276A3E}"/>
              </a:ext>
            </a:extLst>
          </p:cNvPr>
          <p:cNvSpPr txBox="1"/>
          <p:nvPr/>
        </p:nvSpPr>
        <p:spPr>
          <a:xfrm>
            <a:off x="975360" y="5014184"/>
            <a:ext cx="2668718" cy="400110"/>
          </a:xfrm>
          <a:prstGeom prst="rect">
            <a:avLst/>
          </a:prstGeom>
          <a:noFill/>
        </p:spPr>
        <p:txBody>
          <a:bodyPr wrap="square" rtlCol="0">
            <a:spAutoFit/>
          </a:bodyPr>
          <a:lstStyle/>
          <a:p>
            <a:pPr algn="ctr"/>
            <a:r>
              <a:rPr lang="zh-CN" altLang="en-US" sz="2000" b="1" spc="300" dirty="0">
                <a:solidFill>
                  <a:schemeClr val="bg1"/>
                </a:solidFill>
              </a:rPr>
              <a:t>单击添加标题</a:t>
            </a:r>
          </a:p>
        </p:txBody>
      </p:sp>
      <p:sp>
        <p:nvSpPr>
          <p:cNvPr id="41" name="文本框 40">
            <a:extLst>
              <a:ext uri="{FF2B5EF4-FFF2-40B4-BE49-F238E27FC236}">
                <a16:creationId xmlns:a16="http://schemas.microsoft.com/office/drawing/2014/main" xmlns="" id="{3BE9A468-9E68-480A-8ADB-58BA35F551B9}"/>
              </a:ext>
            </a:extLst>
          </p:cNvPr>
          <p:cNvSpPr txBox="1"/>
          <p:nvPr/>
        </p:nvSpPr>
        <p:spPr>
          <a:xfrm>
            <a:off x="3863822" y="5014184"/>
            <a:ext cx="2668718" cy="400110"/>
          </a:xfrm>
          <a:prstGeom prst="rect">
            <a:avLst/>
          </a:prstGeom>
          <a:noFill/>
        </p:spPr>
        <p:txBody>
          <a:bodyPr wrap="square" rtlCol="0">
            <a:spAutoFit/>
          </a:bodyPr>
          <a:lstStyle/>
          <a:p>
            <a:pPr algn="ctr"/>
            <a:r>
              <a:rPr lang="zh-CN" altLang="en-US" sz="2000" b="1" spc="300" dirty="0">
                <a:solidFill>
                  <a:schemeClr val="bg1"/>
                </a:solidFill>
              </a:rPr>
              <a:t>单击添加标题</a:t>
            </a:r>
          </a:p>
        </p:txBody>
      </p:sp>
      <p:sp>
        <p:nvSpPr>
          <p:cNvPr id="42" name="文本框 41">
            <a:extLst>
              <a:ext uri="{FF2B5EF4-FFF2-40B4-BE49-F238E27FC236}">
                <a16:creationId xmlns:a16="http://schemas.microsoft.com/office/drawing/2014/main" xmlns="" id="{72A54DB9-7FB5-475E-8892-7AA82D5C30F6}"/>
              </a:ext>
            </a:extLst>
          </p:cNvPr>
          <p:cNvSpPr txBox="1"/>
          <p:nvPr/>
        </p:nvSpPr>
        <p:spPr>
          <a:xfrm>
            <a:off x="1196251" y="2741182"/>
            <a:ext cx="2260486" cy="1906227"/>
          </a:xfrm>
          <a:prstGeom prst="rect">
            <a:avLst/>
          </a:prstGeom>
          <a:noFill/>
        </p:spPr>
        <p:txBody>
          <a:bodyPr wrap="square" rtlCol="0">
            <a:spAutoFit/>
          </a:bodyPr>
          <a:lstStyle/>
          <a:p>
            <a:pPr>
              <a:lnSpc>
                <a:spcPct val="150000"/>
              </a:lnSpc>
            </a:pPr>
            <a:r>
              <a:rPr lang="zh-CN" altLang="en-US" sz="1600" dirty="0">
                <a:solidFill>
                  <a:schemeClr val="tx2"/>
                </a:solidFill>
              </a:rPr>
              <a:t>单击此处添加内容或者添加图片单击此处添加内容或者添加图片</a:t>
            </a:r>
            <a:endParaRPr lang="en-US" altLang="zh-CN" sz="1600" dirty="0">
              <a:solidFill>
                <a:schemeClr val="tx2"/>
              </a:solidFill>
            </a:endParaRPr>
          </a:p>
          <a:p>
            <a:pPr>
              <a:lnSpc>
                <a:spcPct val="150000"/>
              </a:lnSpc>
            </a:pPr>
            <a:r>
              <a:rPr lang="zh-CN" altLang="en-US" sz="1600" dirty="0">
                <a:solidFill>
                  <a:schemeClr val="tx2"/>
                </a:solidFill>
              </a:rPr>
              <a:t>单击此处添加内容或者添加图片</a:t>
            </a:r>
            <a:endParaRPr lang="en-US" altLang="zh-CN" sz="1600" dirty="0">
              <a:solidFill>
                <a:schemeClr val="tx2"/>
              </a:solidFill>
            </a:endParaRPr>
          </a:p>
        </p:txBody>
      </p:sp>
      <p:sp>
        <p:nvSpPr>
          <p:cNvPr id="45" name="加号 44">
            <a:extLst>
              <a:ext uri="{FF2B5EF4-FFF2-40B4-BE49-F238E27FC236}">
                <a16:creationId xmlns:a16="http://schemas.microsoft.com/office/drawing/2014/main" xmlns="" id="{4737014A-C77F-4748-AFD7-2E5CBDA3C6E8}"/>
              </a:ext>
            </a:extLst>
          </p:cNvPr>
          <p:cNvSpPr/>
          <p:nvPr/>
        </p:nvSpPr>
        <p:spPr>
          <a:xfrm>
            <a:off x="6157743" y="4519720"/>
            <a:ext cx="264509" cy="264509"/>
          </a:xfrm>
          <a:prstGeom prst="mathPlus">
            <a:avLst>
              <a:gd name="adj1" fmla="val 7895"/>
            </a:avLst>
          </a:prstGeom>
          <a:gradFill>
            <a:gsLst>
              <a:gs pos="20000">
                <a:schemeClr val="accent1">
                  <a:alpha val="50000"/>
                </a:schemeClr>
              </a:gs>
              <a:gs pos="100000">
                <a:schemeClr val="accent2">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xmlns="" id="{6DD2455A-5DD9-4B7E-B8DA-5213163EBC40}"/>
              </a:ext>
            </a:extLst>
          </p:cNvPr>
          <p:cNvSpPr txBox="1"/>
          <p:nvPr/>
        </p:nvSpPr>
        <p:spPr>
          <a:xfrm>
            <a:off x="1196251" y="2179788"/>
            <a:ext cx="802671" cy="523220"/>
          </a:xfrm>
          <a:prstGeom prst="rect">
            <a:avLst/>
          </a:prstGeom>
          <a:noFill/>
        </p:spPr>
        <p:txBody>
          <a:bodyPr wrap="square" rtlCol="0">
            <a:spAutoFit/>
          </a:bodyPr>
          <a:lstStyle/>
          <a:p>
            <a:r>
              <a:rPr lang="en-US" altLang="zh-CN" sz="2800" b="1" dirty="0">
                <a:gradFill>
                  <a:gsLst>
                    <a:gs pos="20000">
                      <a:schemeClr val="accent1"/>
                    </a:gs>
                    <a:gs pos="100000">
                      <a:schemeClr val="accent2"/>
                    </a:gs>
                  </a:gsLst>
                  <a:lin ang="2700000" scaled="1"/>
                </a:gradFill>
              </a:rPr>
              <a:t>01</a:t>
            </a:r>
            <a:endParaRPr lang="zh-CN" altLang="en-US" sz="2800" b="1" dirty="0">
              <a:gradFill>
                <a:gsLst>
                  <a:gs pos="20000">
                    <a:schemeClr val="accent1"/>
                  </a:gs>
                  <a:gs pos="100000">
                    <a:schemeClr val="accent2"/>
                  </a:gs>
                </a:gsLst>
                <a:lin ang="2700000" scaled="1"/>
              </a:gradFill>
            </a:endParaRPr>
          </a:p>
        </p:txBody>
      </p:sp>
      <p:sp>
        <p:nvSpPr>
          <p:cNvPr id="47" name="文本框 46">
            <a:extLst>
              <a:ext uri="{FF2B5EF4-FFF2-40B4-BE49-F238E27FC236}">
                <a16:creationId xmlns:a16="http://schemas.microsoft.com/office/drawing/2014/main" xmlns="" id="{83B98C97-33E6-4246-B7C2-0F2249384EDC}"/>
              </a:ext>
            </a:extLst>
          </p:cNvPr>
          <p:cNvSpPr txBox="1"/>
          <p:nvPr/>
        </p:nvSpPr>
        <p:spPr>
          <a:xfrm>
            <a:off x="4051478" y="2741182"/>
            <a:ext cx="2260486" cy="1906227"/>
          </a:xfrm>
          <a:prstGeom prst="rect">
            <a:avLst/>
          </a:prstGeom>
          <a:noFill/>
        </p:spPr>
        <p:txBody>
          <a:bodyPr wrap="square" rtlCol="0">
            <a:spAutoFit/>
          </a:bodyPr>
          <a:lstStyle/>
          <a:p>
            <a:pPr>
              <a:lnSpc>
                <a:spcPct val="150000"/>
              </a:lnSpc>
            </a:pPr>
            <a:r>
              <a:rPr lang="zh-CN" altLang="en-US" sz="1600" dirty="0">
                <a:solidFill>
                  <a:schemeClr val="tx2"/>
                </a:solidFill>
              </a:rPr>
              <a:t>单击此处添加内容或者添加图片单击此处添加内容或者添加图片</a:t>
            </a:r>
            <a:endParaRPr lang="en-US" altLang="zh-CN" sz="1600" dirty="0">
              <a:solidFill>
                <a:schemeClr val="tx2"/>
              </a:solidFill>
            </a:endParaRPr>
          </a:p>
          <a:p>
            <a:pPr>
              <a:lnSpc>
                <a:spcPct val="150000"/>
              </a:lnSpc>
            </a:pPr>
            <a:r>
              <a:rPr lang="zh-CN" altLang="en-US" sz="1600" dirty="0">
                <a:solidFill>
                  <a:schemeClr val="tx2"/>
                </a:solidFill>
              </a:rPr>
              <a:t>单击此处添加内容或者添加图片</a:t>
            </a:r>
            <a:endParaRPr lang="en-US" altLang="zh-CN" sz="1600" dirty="0">
              <a:solidFill>
                <a:schemeClr val="tx2"/>
              </a:solidFill>
            </a:endParaRPr>
          </a:p>
        </p:txBody>
      </p:sp>
      <p:sp>
        <p:nvSpPr>
          <p:cNvPr id="48" name="文本框 47">
            <a:extLst>
              <a:ext uri="{FF2B5EF4-FFF2-40B4-BE49-F238E27FC236}">
                <a16:creationId xmlns:a16="http://schemas.microsoft.com/office/drawing/2014/main" xmlns="" id="{9DAD0DAF-3C45-4C9E-9D29-E75780ED3AE2}"/>
              </a:ext>
            </a:extLst>
          </p:cNvPr>
          <p:cNvSpPr txBox="1"/>
          <p:nvPr/>
        </p:nvSpPr>
        <p:spPr>
          <a:xfrm>
            <a:off x="4051478" y="2179788"/>
            <a:ext cx="802671" cy="523220"/>
          </a:xfrm>
          <a:prstGeom prst="rect">
            <a:avLst/>
          </a:prstGeom>
          <a:noFill/>
        </p:spPr>
        <p:txBody>
          <a:bodyPr wrap="square" rtlCol="0">
            <a:spAutoFit/>
          </a:bodyPr>
          <a:lstStyle/>
          <a:p>
            <a:r>
              <a:rPr lang="en-US" altLang="zh-CN" sz="2800" b="1" dirty="0">
                <a:gradFill>
                  <a:gsLst>
                    <a:gs pos="20000">
                      <a:schemeClr val="accent1"/>
                    </a:gs>
                    <a:gs pos="100000">
                      <a:schemeClr val="accent2"/>
                    </a:gs>
                  </a:gsLst>
                  <a:lin ang="2700000" scaled="1"/>
                </a:gradFill>
              </a:rPr>
              <a:t>02</a:t>
            </a:r>
            <a:endParaRPr lang="zh-CN" altLang="en-US" sz="2800" b="1" dirty="0">
              <a:gradFill>
                <a:gsLst>
                  <a:gs pos="20000">
                    <a:schemeClr val="accent1"/>
                  </a:gs>
                  <a:gs pos="100000">
                    <a:schemeClr val="accent2"/>
                  </a:gs>
                </a:gsLst>
                <a:lin ang="2700000" scaled="1"/>
              </a:gradFill>
            </a:endParaRPr>
          </a:p>
        </p:txBody>
      </p:sp>
      <p:grpSp>
        <p:nvGrpSpPr>
          <p:cNvPr id="29" name="组合 28">
            <a:extLst>
              <a:ext uri="{FF2B5EF4-FFF2-40B4-BE49-F238E27FC236}">
                <a16:creationId xmlns:a16="http://schemas.microsoft.com/office/drawing/2014/main" xmlns="" id="{1D4F37F9-33EA-450B-A8D5-F7A8F4762493}"/>
              </a:ext>
            </a:extLst>
          </p:cNvPr>
          <p:cNvGrpSpPr/>
          <p:nvPr/>
        </p:nvGrpSpPr>
        <p:grpSpPr>
          <a:xfrm>
            <a:off x="-1747489" y="5110512"/>
            <a:ext cx="3494978" cy="3494976"/>
            <a:chOff x="-2346960" y="1082040"/>
            <a:chExt cx="4693920" cy="4693920"/>
          </a:xfrm>
          <a:gradFill>
            <a:gsLst>
              <a:gs pos="20000">
                <a:schemeClr val="accent1">
                  <a:alpha val="10000"/>
                </a:schemeClr>
              </a:gs>
              <a:gs pos="100000">
                <a:schemeClr val="accent2">
                  <a:alpha val="10000"/>
                </a:schemeClr>
              </a:gs>
            </a:gsLst>
            <a:lin ang="2700000" scaled="1"/>
          </a:gradFill>
        </p:grpSpPr>
        <p:sp>
          <p:nvSpPr>
            <p:cNvPr id="31" name="Oval 3_1_1">
              <a:extLst>
                <a:ext uri="{FF2B5EF4-FFF2-40B4-BE49-F238E27FC236}">
                  <a16:creationId xmlns:a16="http://schemas.microsoft.com/office/drawing/2014/main" xmlns="" id="{F374178E-544B-49B3-BC5A-48C46AA3EE37}"/>
                </a:ext>
              </a:extLst>
            </p:cNvPr>
            <p:cNvSpPr/>
            <p:nvPr/>
          </p:nvSpPr>
          <p:spPr>
            <a:xfrm>
              <a:off x="-2346960" y="1082040"/>
              <a:ext cx="4693920" cy="4693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Oval 3_1">
              <a:extLst>
                <a:ext uri="{FF2B5EF4-FFF2-40B4-BE49-F238E27FC236}">
                  <a16:creationId xmlns:a16="http://schemas.microsoft.com/office/drawing/2014/main" xmlns="" id="{AFC21FDA-3C4E-4762-A718-193014337EBB}"/>
                </a:ext>
              </a:extLst>
            </p:cNvPr>
            <p:cNvSpPr/>
            <p:nvPr/>
          </p:nvSpPr>
          <p:spPr>
            <a:xfrm>
              <a:off x="-1706880" y="1722120"/>
              <a:ext cx="3413760" cy="34137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9A467062-5D49-4A99-B557-4BB9B959E207}"/>
                </a:ext>
              </a:extLst>
            </p:cNvPr>
            <p:cNvSpPr/>
            <p:nvPr/>
          </p:nvSpPr>
          <p:spPr>
            <a:xfrm>
              <a:off x="-1082040" y="2346960"/>
              <a:ext cx="2164080" cy="2164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5333856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grpSp>
        <p:nvGrpSpPr>
          <p:cNvPr id="23" name="组合 22">
            <a:extLst>
              <a:ext uri="{FF2B5EF4-FFF2-40B4-BE49-F238E27FC236}">
                <a16:creationId xmlns:a16="http://schemas.microsoft.com/office/drawing/2014/main" xmlns="" id="{24CE3C99-7848-4BBE-A544-4838863A7873}"/>
              </a:ext>
            </a:extLst>
          </p:cNvPr>
          <p:cNvGrpSpPr/>
          <p:nvPr/>
        </p:nvGrpSpPr>
        <p:grpSpPr>
          <a:xfrm>
            <a:off x="12575621" y="3390876"/>
            <a:ext cx="3494978" cy="3494976"/>
            <a:chOff x="-2346960" y="1082039"/>
            <a:chExt cx="4693920" cy="4693921"/>
          </a:xfrm>
          <a:gradFill>
            <a:gsLst>
              <a:gs pos="20000">
                <a:srgbClr val="FF5D7A">
                  <a:alpha val="10000"/>
                </a:srgbClr>
              </a:gs>
              <a:gs pos="100000">
                <a:srgbClr val="FF9965">
                  <a:alpha val="10000"/>
                </a:srgbClr>
              </a:gs>
            </a:gsLst>
            <a:lin ang="2700000" scaled="1"/>
          </a:gradFill>
        </p:grpSpPr>
        <p:sp>
          <p:nvSpPr>
            <p:cNvPr id="24" name="Oval 3_1_1">
              <a:extLst>
                <a:ext uri="{FF2B5EF4-FFF2-40B4-BE49-F238E27FC236}">
                  <a16:creationId xmlns:a16="http://schemas.microsoft.com/office/drawing/2014/main" xmlns="" id="{91C984AF-153D-432F-9FBC-8E5A13799404}"/>
                </a:ext>
              </a:extLst>
            </p:cNvPr>
            <p:cNvSpPr/>
            <p:nvPr/>
          </p:nvSpPr>
          <p:spPr>
            <a:xfrm>
              <a:off x="-2346960" y="1082039"/>
              <a:ext cx="4693920" cy="46939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Oval 3_1">
              <a:extLst>
                <a:ext uri="{FF2B5EF4-FFF2-40B4-BE49-F238E27FC236}">
                  <a16:creationId xmlns:a16="http://schemas.microsoft.com/office/drawing/2014/main" xmlns="" id="{7C5B3B26-8765-49CC-9B6B-F5D40FCDAE1C}"/>
                </a:ext>
              </a:extLst>
            </p:cNvPr>
            <p:cNvSpPr/>
            <p:nvPr/>
          </p:nvSpPr>
          <p:spPr>
            <a:xfrm>
              <a:off x="-1706880" y="1722120"/>
              <a:ext cx="3413760" cy="34137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B0D01051-5E87-4BB9-A735-A8FF8CCE0E70}"/>
                </a:ext>
              </a:extLst>
            </p:cNvPr>
            <p:cNvSpPr/>
            <p:nvPr/>
          </p:nvSpPr>
          <p:spPr>
            <a:xfrm>
              <a:off x="-1082041" y="2346960"/>
              <a:ext cx="2164080" cy="2164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0" name="加号 29">
            <a:extLst>
              <a:ext uri="{FF2B5EF4-FFF2-40B4-BE49-F238E27FC236}">
                <a16:creationId xmlns:a16="http://schemas.microsoft.com/office/drawing/2014/main" xmlns="" id="{52D4EC6B-3214-4749-A0AF-95BA932C946B}"/>
              </a:ext>
            </a:extLst>
          </p:cNvPr>
          <p:cNvSpPr/>
          <p:nvPr/>
        </p:nvSpPr>
        <p:spPr>
          <a:xfrm>
            <a:off x="11278140" y="5829319"/>
            <a:ext cx="579946" cy="579946"/>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xmlns="" id="{29314BE6-FC91-4833-9BB7-D5BE6D7BF8A4}"/>
              </a:ext>
            </a:extLst>
          </p:cNvPr>
          <p:cNvSpPr/>
          <p:nvPr/>
        </p:nvSpPr>
        <p:spPr>
          <a:xfrm>
            <a:off x="0" y="3500876"/>
            <a:ext cx="12192000" cy="3357125"/>
          </a:xfrm>
          <a:custGeom>
            <a:avLst/>
            <a:gdLst>
              <a:gd name="connsiteX0" fmla="*/ 12192000 w 12192000"/>
              <a:gd name="connsiteY0" fmla="*/ 0 h 3357125"/>
              <a:gd name="connsiteX1" fmla="*/ 12192000 w 12192000"/>
              <a:gd name="connsiteY1" fmla="*/ 3357125 h 3357125"/>
              <a:gd name="connsiteX2" fmla="*/ 0 w 12192000"/>
              <a:gd name="connsiteY2" fmla="*/ 3357125 h 3357125"/>
              <a:gd name="connsiteX3" fmla="*/ 0 w 12192000"/>
              <a:gd name="connsiteY3" fmla="*/ 2554137 h 3357125"/>
              <a:gd name="connsiteX4" fmla="*/ 10165 w 12192000"/>
              <a:gd name="connsiteY4" fmla="*/ 2550328 h 3357125"/>
              <a:gd name="connsiteX5" fmla="*/ 1021080 w 12192000"/>
              <a:gd name="connsiteY5" fmla="*/ 2366525 h 3357125"/>
              <a:gd name="connsiteX6" fmla="*/ 2971800 w 12192000"/>
              <a:gd name="connsiteY6" fmla="*/ 2381765 h 3357125"/>
              <a:gd name="connsiteX7" fmla="*/ 6416040 w 12192000"/>
              <a:gd name="connsiteY7" fmla="*/ 1528325 h 3357125"/>
              <a:gd name="connsiteX8" fmla="*/ 8397240 w 12192000"/>
              <a:gd name="connsiteY8" fmla="*/ 1452125 h 3357125"/>
              <a:gd name="connsiteX9" fmla="*/ 10576560 w 12192000"/>
              <a:gd name="connsiteY9" fmla="*/ 522485 h 3357125"/>
              <a:gd name="connsiteX10" fmla="*/ 12073399 w 12192000"/>
              <a:gd name="connsiteY10" fmla="*/ 30872 h 3357125"/>
              <a:gd name="connsiteX11" fmla="*/ 12192000 w 12192000"/>
              <a:gd name="connsiteY11" fmla="*/ 0 h 335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357125">
                <a:moveTo>
                  <a:pt x="12192000" y="0"/>
                </a:moveTo>
                <a:lnTo>
                  <a:pt x="12192000" y="3357125"/>
                </a:lnTo>
                <a:lnTo>
                  <a:pt x="0" y="3357125"/>
                </a:lnTo>
                <a:lnTo>
                  <a:pt x="0" y="2554137"/>
                </a:lnTo>
                <a:lnTo>
                  <a:pt x="10165" y="2550328"/>
                </a:lnTo>
                <a:cubicBezTo>
                  <a:pt x="295791" y="2458799"/>
                  <a:pt x="671830" y="2406213"/>
                  <a:pt x="1021080" y="2366525"/>
                </a:cubicBezTo>
                <a:cubicBezTo>
                  <a:pt x="1579880" y="2303025"/>
                  <a:pt x="2072640" y="2521465"/>
                  <a:pt x="2971800" y="2381765"/>
                </a:cubicBezTo>
                <a:cubicBezTo>
                  <a:pt x="3870960" y="2242065"/>
                  <a:pt x="5511800" y="1683265"/>
                  <a:pt x="6416040" y="1528325"/>
                </a:cubicBezTo>
                <a:cubicBezTo>
                  <a:pt x="7320280" y="1373385"/>
                  <a:pt x="7703820" y="1619765"/>
                  <a:pt x="8397240" y="1452125"/>
                </a:cubicBezTo>
                <a:cubicBezTo>
                  <a:pt x="9090660" y="1284485"/>
                  <a:pt x="9814560" y="776485"/>
                  <a:pt x="10576560" y="522485"/>
                </a:cubicBezTo>
                <a:cubicBezTo>
                  <a:pt x="11005185" y="379610"/>
                  <a:pt x="11580078" y="166012"/>
                  <a:pt x="12073399" y="30872"/>
                </a:cubicBezTo>
                <a:lnTo>
                  <a:pt x="12192000" y="0"/>
                </a:lnTo>
                <a:close/>
              </a:path>
            </a:pathLst>
          </a:custGeom>
          <a:gradFill flip="none" rotWithShape="1">
            <a:gsLst>
              <a:gs pos="20000">
                <a:schemeClr val="accent1">
                  <a:alpha val="20000"/>
                </a:schemeClr>
              </a:gs>
              <a:gs pos="100000">
                <a:schemeClr val="accent2">
                  <a:alpha val="20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CCB9EA87-B437-4B71-A66B-798055D0F99A}"/>
              </a:ext>
            </a:extLst>
          </p:cNvPr>
          <p:cNvGrpSpPr/>
          <p:nvPr/>
        </p:nvGrpSpPr>
        <p:grpSpPr>
          <a:xfrm>
            <a:off x="753800" y="2586147"/>
            <a:ext cx="2509780" cy="3466193"/>
            <a:chOff x="878051" y="2455057"/>
            <a:chExt cx="2509780" cy="3466193"/>
          </a:xfrm>
        </p:grpSpPr>
        <p:sp>
          <p:nvSpPr>
            <p:cNvPr id="67" name="矩形: 圆角 66">
              <a:extLst>
                <a:ext uri="{FF2B5EF4-FFF2-40B4-BE49-F238E27FC236}">
                  <a16:creationId xmlns:a16="http://schemas.microsoft.com/office/drawing/2014/main" xmlns="" id="{2FA85890-B2A3-4141-8271-F57A8FB678F0}"/>
                </a:ext>
              </a:extLst>
            </p:cNvPr>
            <p:cNvSpPr/>
            <p:nvPr/>
          </p:nvSpPr>
          <p:spPr>
            <a:xfrm>
              <a:off x="878051" y="2455057"/>
              <a:ext cx="2425647" cy="1682289"/>
            </a:xfrm>
            <a:prstGeom prst="roundRect">
              <a:avLst>
                <a:gd name="adj" fmla="val 1085"/>
              </a:avLst>
            </a:prstGeom>
            <a:solidFill>
              <a:schemeClr val="bg1"/>
            </a:solidFill>
            <a:ln w="6350">
              <a:noFill/>
            </a:ln>
            <a:effectLst>
              <a:outerShdw blurRad="508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2" name="组合 51">
              <a:extLst>
                <a:ext uri="{FF2B5EF4-FFF2-40B4-BE49-F238E27FC236}">
                  <a16:creationId xmlns:a16="http://schemas.microsoft.com/office/drawing/2014/main" xmlns="" id="{E21517E1-273A-41DD-BF25-D5FE7B178224}"/>
                </a:ext>
              </a:extLst>
            </p:cNvPr>
            <p:cNvGrpSpPr/>
            <p:nvPr/>
          </p:nvGrpSpPr>
          <p:grpSpPr>
            <a:xfrm>
              <a:off x="975360" y="2583842"/>
              <a:ext cx="2412471" cy="1224579"/>
              <a:chOff x="2445078" y="2003661"/>
              <a:chExt cx="2412471" cy="1224579"/>
            </a:xfrm>
          </p:grpSpPr>
          <p:sp>
            <p:nvSpPr>
              <p:cNvPr id="53" name="文本框 52">
                <a:extLst>
                  <a:ext uri="{FF2B5EF4-FFF2-40B4-BE49-F238E27FC236}">
                    <a16:creationId xmlns:a16="http://schemas.microsoft.com/office/drawing/2014/main" xmlns="" id="{16FA3B15-FACB-4FBE-A394-D21550721AE2}"/>
                  </a:ext>
                </a:extLst>
              </p:cNvPr>
              <p:cNvSpPr txBox="1"/>
              <p:nvPr/>
            </p:nvSpPr>
            <p:spPr>
              <a:xfrm>
                <a:off x="2445078" y="2003661"/>
                <a:ext cx="2412471"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54" name="文本框 53">
                <a:extLst>
                  <a:ext uri="{FF2B5EF4-FFF2-40B4-BE49-F238E27FC236}">
                    <a16:creationId xmlns:a16="http://schemas.microsoft.com/office/drawing/2014/main" xmlns="" id="{E6B7A20D-B70A-43A2-8359-F4B1C85518B4}"/>
                  </a:ext>
                </a:extLst>
              </p:cNvPr>
              <p:cNvSpPr txBox="1"/>
              <p:nvPr/>
            </p:nvSpPr>
            <p:spPr>
              <a:xfrm>
                <a:off x="2446512" y="2430008"/>
                <a:ext cx="2254514" cy="798232"/>
              </a:xfrm>
              <a:prstGeom prst="rect">
                <a:avLst/>
              </a:prstGeom>
              <a:noFill/>
            </p:spPr>
            <p:txBody>
              <a:bodyPr wrap="square" rtlCol="0">
                <a:spAutoFit/>
              </a:bodyPr>
              <a:lstStyle/>
              <a:p>
                <a:pPr algn="just">
                  <a:lnSpc>
                    <a:spcPct val="150000"/>
                  </a:lnSpc>
                </a:pPr>
                <a:r>
                  <a:rPr lang="zh-CN" altLang="en-US" sz="1600" dirty="0">
                    <a:solidFill>
                      <a:schemeClr val="tx2"/>
                    </a:solidFill>
                  </a:rPr>
                  <a:t>单击此处添加内容单击此处添加内容单击此处</a:t>
                </a:r>
              </a:p>
            </p:txBody>
          </p:sp>
        </p:grpSp>
        <p:cxnSp>
          <p:nvCxnSpPr>
            <p:cNvPr id="28" name="直接连接符 27">
              <a:extLst>
                <a:ext uri="{FF2B5EF4-FFF2-40B4-BE49-F238E27FC236}">
                  <a16:creationId xmlns:a16="http://schemas.microsoft.com/office/drawing/2014/main" xmlns="" id="{3B9E3B10-E76B-4454-B840-F704319E48B5}"/>
                </a:ext>
              </a:extLst>
            </p:cNvPr>
            <p:cNvCxnSpPr>
              <a:cxnSpLocks/>
            </p:cNvCxnSpPr>
            <p:nvPr/>
          </p:nvCxnSpPr>
          <p:spPr>
            <a:xfrm>
              <a:off x="1028700" y="3983355"/>
              <a:ext cx="0" cy="1937895"/>
            </a:xfrm>
            <a:prstGeom prst="line">
              <a:avLst/>
            </a:prstGeom>
            <a:ln>
              <a:gradFill>
                <a:gsLst>
                  <a:gs pos="0">
                    <a:schemeClr val="accent1"/>
                  </a:gs>
                  <a:gs pos="100000">
                    <a:schemeClr val="accent2"/>
                  </a:gs>
                </a:gsLst>
                <a:lin ang="5400000" scaled="1"/>
              </a:gra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68" name="组合 67">
            <a:extLst>
              <a:ext uri="{FF2B5EF4-FFF2-40B4-BE49-F238E27FC236}">
                <a16:creationId xmlns:a16="http://schemas.microsoft.com/office/drawing/2014/main" xmlns="" id="{AD8D5630-A94C-48C9-9AF9-0F13CEF9118C}"/>
              </a:ext>
            </a:extLst>
          </p:cNvPr>
          <p:cNvGrpSpPr/>
          <p:nvPr/>
        </p:nvGrpSpPr>
        <p:grpSpPr>
          <a:xfrm>
            <a:off x="3517157" y="2342313"/>
            <a:ext cx="2509780" cy="3559488"/>
            <a:chOff x="878051" y="2455057"/>
            <a:chExt cx="2509780" cy="3559488"/>
          </a:xfrm>
        </p:grpSpPr>
        <p:sp>
          <p:nvSpPr>
            <p:cNvPr id="69" name="矩形: 圆角 68">
              <a:extLst>
                <a:ext uri="{FF2B5EF4-FFF2-40B4-BE49-F238E27FC236}">
                  <a16:creationId xmlns:a16="http://schemas.microsoft.com/office/drawing/2014/main" xmlns="" id="{4E11FC86-5E20-4460-BE32-602E5E94AE76}"/>
                </a:ext>
              </a:extLst>
            </p:cNvPr>
            <p:cNvSpPr/>
            <p:nvPr/>
          </p:nvSpPr>
          <p:spPr>
            <a:xfrm>
              <a:off x="878051" y="2455057"/>
              <a:ext cx="2425647" cy="1682289"/>
            </a:xfrm>
            <a:prstGeom prst="roundRect">
              <a:avLst>
                <a:gd name="adj" fmla="val 1085"/>
              </a:avLst>
            </a:prstGeom>
            <a:solidFill>
              <a:schemeClr val="bg1"/>
            </a:solidFill>
            <a:ln w="6350">
              <a:noFill/>
            </a:ln>
            <a:effectLst>
              <a:outerShdw blurRad="508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0" name="组合 69">
              <a:extLst>
                <a:ext uri="{FF2B5EF4-FFF2-40B4-BE49-F238E27FC236}">
                  <a16:creationId xmlns:a16="http://schemas.microsoft.com/office/drawing/2014/main" xmlns="" id="{96A4F96C-7760-448E-99EF-4CE5F3BF8658}"/>
                </a:ext>
              </a:extLst>
            </p:cNvPr>
            <p:cNvGrpSpPr/>
            <p:nvPr/>
          </p:nvGrpSpPr>
          <p:grpSpPr>
            <a:xfrm>
              <a:off x="975360" y="2583842"/>
              <a:ext cx="2412471" cy="1224579"/>
              <a:chOff x="2445078" y="2003661"/>
              <a:chExt cx="2412471" cy="1224579"/>
            </a:xfrm>
          </p:grpSpPr>
          <p:sp>
            <p:nvSpPr>
              <p:cNvPr id="72" name="文本框 71">
                <a:extLst>
                  <a:ext uri="{FF2B5EF4-FFF2-40B4-BE49-F238E27FC236}">
                    <a16:creationId xmlns:a16="http://schemas.microsoft.com/office/drawing/2014/main" xmlns="" id="{D360AED5-0C64-4AC3-9C6F-3F49979AFCFE}"/>
                  </a:ext>
                </a:extLst>
              </p:cNvPr>
              <p:cNvSpPr txBox="1"/>
              <p:nvPr/>
            </p:nvSpPr>
            <p:spPr>
              <a:xfrm>
                <a:off x="2445078" y="2003661"/>
                <a:ext cx="2412471"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73" name="文本框 72">
                <a:extLst>
                  <a:ext uri="{FF2B5EF4-FFF2-40B4-BE49-F238E27FC236}">
                    <a16:creationId xmlns:a16="http://schemas.microsoft.com/office/drawing/2014/main" xmlns="" id="{3E8450BF-A7EC-4770-987F-B347FE9C254D}"/>
                  </a:ext>
                </a:extLst>
              </p:cNvPr>
              <p:cNvSpPr txBox="1"/>
              <p:nvPr/>
            </p:nvSpPr>
            <p:spPr>
              <a:xfrm>
                <a:off x="2446512" y="2430008"/>
                <a:ext cx="2254514" cy="798232"/>
              </a:xfrm>
              <a:prstGeom prst="rect">
                <a:avLst/>
              </a:prstGeom>
              <a:noFill/>
            </p:spPr>
            <p:txBody>
              <a:bodyPr wrap="square" rtlCol="0">
                <a:spAutoFit/>
              </a:bodyPr>
              <a:lstStyle/>
              <a:p>
                <a:pPr algn="just">
                  <a:lnSpc>
                    <a:spcPct val="150000"/>
                  </a:lnSpc>
                </a:pPr>
                <a:r>
                  <a:rPr lang="zh-CN" altLang="en-US" sz="1600" dirty="0">
                    <a:solidFill>
                      <a:schemeClr val="tx2"/>
                    </a:solidFill>
                  </a:rPr>
                  <a:t>单击此处添加内容单击此处添加内容单击此处</a:t>
                </a:r>
              </a:p>
            </p:txBody>
          </p:sp>
        </p:grpSp>
        <p:cxnSp>
          <p:nvCxnSpPr>
            <p:cNvPr id="71" name="直接连接符 70">
              <a:extLst>
                <a:ext uri="{FF2B5EF4-FFF2-40B4-BE49-F238E27FC236}">
                  <a16:creationId xmlns:a16="http://schemas.microsoft.com/office/drawing/2014/main" xmlns="" id="{7320E216-214A-4820-A3AE-98B31A7A4C97}"/>
                </a:ext>
              </a:extLst>
            </p:cNvPr>
            <p:cNvCxnSpPr>
              <a:cxnSpLocks/>
            </p:cNvCxnSpPr>
            <p:nvPr/>
          </p:nvCxnSpPr>
          <p:spPr>
            <a:xfrm>
              <a:off x="1028700" y="3983355"/>
              <a:ext cx="0" cy="2031190"/>
            </a:xfrm>
            <a:prstGeom prst="line">
              <a:avLst/>
            </a:prstGeom>
            <a:ln>
              <a:gradFill>
                <a:gsLst>
                  <a:gs pos="0">
                    <a:schemeClr val="accent1"/>
                  </a:gs>
                  <a:gs pos="100000">
                    <a:schemeClr val="accent2"/>
                  </a:gs>
                </a:gsLst>
                <a:lin ang="5400000" scaled="1"/>
              </a:gra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74" name="组合 73">
            <a:extLst>
              <a:ext uri="{FF2B5EF4-FFF2-40B4-BE49-F238E27FC236}">
                <a16:creationId xmlns:a16="http://schemas.microsoft.com/office/drawing/2014/main" xmlns="" id="{1A2A12CB-E23E-4C52-AFAA-A84E16735BED}"/>
              </a:ext>
            </a:extLst>
          </p:cNvPr>
          <p:cNvGrpSpPr/>
          <p:nvPr/>
        </p:nvGrpSpPr>
        <p:grpSpPr>
          <a:xfrm>
            <a:off x="6280514" y="2090867"/>
            <a:ext cx="2509780" cy="3131982"/>
            <a:chOff x="878051" y="2455057"/>
            <a:chExt cx="2509780" cy="3131982"/>
          </a:xfrm>
        </p:grpSpPr>
        <p:sp>
          <p:nvSpPr>
            <p:cNvPr id="75" name="矩形: 圆角 74">
              <a:extLst>
                <a:ext uri="{FF2B5EF4-FFF2-40B4-BE49-F238E27FC236}">
                  <a16:creationId xmlns:a16="http://schemas.microsoft.com/office/drawing/2014/main" xmlns="" id="{837C48C2-B323-4F9F-A6BB-080738C3B6B6}"/>
                </a:ext>
              </a:extLst>
            </p:cNvPr>
            <p:cNvSpPr/>
            <p:nvPr/>
          </p:nvSpPr>
          <p:spPr>
            <a:xfrm>
              <a:off x="878051" y="2455057"/>
              <a:ext cx="2425647" cy="1682289"/>
            </a:xfrm>
            <a:prstGeom prst="roundRect">
              <a:avLst>
                <a:gd name="adj" fmla="val 1085"/>
              </a:avLst>
            </a:prstGeom>
            <a:solidFill>
              <a:schemeClr val="bg1"/>
            </a:solidFill>
            <a:ln w="6350">
              <a:noFill/>
            </a:ln>
            <a:effectLst>
              <a:outerShdw blurRad="508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6" name="组合 75">
              <a:extLst>
                <a:ext uri="{FF2B5EF4-FFF2-40B4-BE49-F238E27FC236}">
                  <a16:creationId xmlns:a16="http://schemas.microsoft.com/office/drawing/2014/main" xmlns="" id="{5DD5722A-FDAA-4026-8624-55A7CACEC0C5}"/>
                </a:ext>
              </a:extLst>
            </p:cNvPr>
            <p:cNvGrpSpPr/>
            <p:nvPr/>
          </p:nvGrpSpPr>
          <p:grpSpPr>
            <a:xfrm>
              <a:off x="975360" y="2583842"/>
              <a:ext cx="2412471" cy="1224579"/>
              <a:chOff x="2445078" y="2003661"/>
              <a:chExt cx="2412471" cy="1224579"/>
            </a:xfrm>
          </p:grpSpPr>
          <p:sp>
            <p:nvSpPr>
              <p:cNvPr id="78" name="文本框 77">
                <a:extLst>
                  <a:ext uri="{FF2B5EF4-FFF2-40B4-BE49-F238E27FC236}">
                    <a16:creationId xmlns:a16="http://schemas.microsoft.com/office/drawing/2014/main" xmlns="" id="{CD8A5ACC-FF82-4D57-8DED-210628C50214}"/>
                  </a:ext>
                </a:extLst>
              </p:cNvPr>
              <p:cNvSpPr txBox="1"/>
              <p:nvPr/>
            </p:nvSpPr>
            <p:spPr>
              <a:xfrm>
                <a:off x="2445078" y="2003661"/>
                <a:ext cx="2412471"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79" name="文本框 78">
                <a:extLst>
                  <a:ext uri="{FF2B5EF4-FFF2-40B4-BE49-F238E27FC236}">
                    <a16:creationId xmlns:a16="http://schemas.microsoft.com/office/drawing/2014/main" xmlns="" id="{CB70FF0E-1735-4A13-91F2-45CCDE2B63EE}"/>
                  </a:ext>
                </a:extLst>
              </p:cNvPr>
              <p:cNvSpPr txBox="1"/>
              <p:nvPr/>
            </p:nvSpPr>
            <p:spPr>
              <a:xfrm>
                <a:off x="2446512" y="2430008"/>
                <a:ext cx="2254514" cy="798232"/>
              </a:xfrm>
              <a:prstGeom prst="rect">
                <a:avLst/>
              </a:prstGeom>
              <a:noFill/>
            </p:spPr>
            <p:txBody>
              <a:bodyPr wrap="square" rtlCol="0">
                <a:spAutoFit/>
              </a:bodyPr>
              <a:lstStyle/>
              <a:p>
                <a:pPr algn="just">
                  <a:lnSpc>
                    <a:spcPct val="150000"/>
                  </a:lnSpc>
                </a:pPr>
                <a:r>
                  <a:rPr lang="zh-CN" altLang="en-US" sz="1600" dirty="0">
                    <a:solidFill>
                      <a:schemeClr val="tx2"/>
                    </a:solidFill>
                  </a:rPr>
                  <a:t>单击此处添加内容单击此处添加内容单击此处</a:t>
                </a:r>
              </a:p>
            </p:txBody>
          </p:sp>
        </p:grpSp>
        <p:cxnSp>
          <p:nvCxnSpPr>
            <p:cNvPr id="77" name="直接连接符 76">
              <a:extLst>
                <a:ext uri="{FF2B5EF4-FFF2-40B4-BE49-F238E27FC236}">
                  <a16:creationId xmlns:a16="http://schemas.microsoft.com/office/drawing/2014/main" xmlns="" id="{EC1E3A35-75B6-4E5E-BB5E-A4051A127C36}"/>
                </a:ext>
              </a:extLst>
            </p:cNvPr>
            <p:cNvCxnSpPr>
              <a:cxnSpLocks/>
            </p:cNvCxnSpPr>
            <p:nvPr/>
          </p:nvCxnSpPr>
          <p:spPr>
            <a:xfrm>
              <a:off x="1028700" y="3983355"/>
              <a:ext cx="0" cy="1603684"/>
            </a:xfrm>
            <a:prstGeom prst="line">
              <a:avLst/>
            </a:prstGeom>
            <a:ln>
              <a:gradFill>
                <a:gsLst>
                  <a:gs pos="0">
                    <a:schemeClr val="accent1"/>
                  </a:gs>
                  <a:gs pos="100000">
                    <a:schemeClr val="accent2"/>
                  </a:gs>
                </a:gsLst>
                <a:lin ang="5400000" scaled="1"/>
              </a:gra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80" name="组合 79">
            <a:extLst>
              <a:ext uri="{FF2B5EF4-FFF2-40B4-BE49-F238E27FC236}">
                <a16:creationId xmlns:a16="http://schemas.microsoft.com/office/drawing/2014/main" xmlns="" id="{CF9B2808-5E8B-42E4-88E2-0BF74A5EF2CA}"/>
              </a:ext>
            </a:extLst>
          </p:cNvPr>
          <p:cNvGrpSpPr/>
          <p:nvPr/>
        </p:nvGrpSpPr>
        <p:grpSpPr>
          <a:xfrm>
            <a:off x="9043870" y="1861300"/>
            <a:ext cx="2509780" cy="3024906"/>
            <a:chOff x="878051" y="2455057"/>
            <a:chExt cx="2509780" cy="3024906"/>
          </a:xfrm>
        </p:grpSpPr>
        <p:sp>
          <p:nvSpPr>
            <p:cNvPr id="81" name="矩形: 圆角 80">
              <a:extLst>
                <a:ext uri="{FF2B5EF4-FFF2-40B4-BE49-F238E27FC236}">
                  <a16:creationId xmlns:a16="http://schemas.microsoft.com/office/drawing/2014/main" xmlns="" id="{28AFA62D-9CB9-46F3-9255-E3ADB3790E9D}"/>
                </a:ext>
              </a:extLst>
            </p:cNvPr>
            <p:cNvSpPr/>
            <p:nvPr/>
          </p:nvSpPr>
          <p:spPr>
            <a:xfrm>
              <a:off x="878051" y="2455057"/>
              <a:ext cx="2425647" cy="1682289"/>
            </a:xfrm>
            <a:prstGeom prst="roundRect">
              <a:avLst>
                <a:gd name="adj" fmla="val 1085"/>
              </a:avLst>
            </a:prstGeom>
            <a:solidFill>
              <a:schemeClr val="bg1"/>
            </a:solidFill>
            <a:ln w="6350">
              <a:noFill/>
            </a:ln>
            <a:effectLst>
              <a:outerShdw blurRad="508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2" name="组合 81">
              <a:extLst>
                <a:ext uri="{FF2B5EF4-FFF2-40B4-BE49-F238E27FC236}">
                  <a16:creationId xmlns:a16="http://schemas.microsoft.com/office/drawing/2014/main" xmlns="" id="{EC3BA523-0D0B-4CF8-81FE-AA128B0F4F83}"/>
                </a:ext>
              </a:extLst>
            </p:cNvPr>
            <p:cNvGrpSpPr/>
            <p:nvPr/>
          </p:nvGrpSpPr>
          <p:grpSpPr>
            <a:xfrm>
              <a:off x="975360" y="2583842"/>
              <a:ext cx="2412471" cy="1224579"/>
              <a:chOff x="2445078" y="2003661"/>
              <a:chExt cx="2412471" cy="1224579"/>
            </a:xfrm>
          </p:grpSpPr>
          <p:sp>
            <p:nvSpPr>
              <p:cNvPr id="84" name="文本框 83">
                <a:extLst>
                  <a:ext uri="{FF2B5EF4-FFF2-40B4-BE49-F238E27FC236}">
                    <a16:creationId xmlns:a16="http://schemas.microsoft.com/office/drawing/2014/main" xmlns="" id="{98134499-88B7-444A-84E9-3E3DE80BAAEB}"/>
                  </a:ext>
                </a:extLst>
              </p:cNvPr>
              <p:cNvSpPr txBox="1"/>
              <p:nvPr/>
            </p:nvSpPr>
            <p:spPr>
              <a:xfrm>
                <a:off x="2445078" y="2003661"/>
                <a:ext cx="2412471"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85" name="文本框 84">
                <a:extLst>
                  <a:ext uri="{FF2B5EF4-FFF2-40B4-BE49-F238E27FC236}">
                    <a16:creationId xmlns:a16="http://schemas.microsoft.com/office/drawing/2014/main" xmlns="" id="{5A974276-B029-40CF-8814-47F9B131996C}"/>
                  </a:ext>
                </a:extLst>
              </p:cNvPr>
              <p:cNvSpPr txBox="1"/>
              <p:nvPr/>
            </p:nvSpPr>
            <p:spPr>
              <a:xfrm>
                <a:off x="2446512" y="2430008"/>
                <a:ext cx="2254514" cy="798232"/>
              </a:xfrm>
              <a:prstGeom prst="rect">
                <a:avLst/>
              </a:prstGeom>
              <a:noFill/>
            </p:spPr>
            <p:txBody>
              <a:bodyPr wrap="square" rtlCol="0">
                <a:spAutoFit/>
              </a:bodyPr>
              <a:lstStyle/>
              <a:p>
                <a:pPr algn="just">
                  <a:lnSpc>
                    <a:spcPct val="150000"/>
                  </a:lnSpc>
                </a:pPr>
                <a:r>
                  <a:rPr lang="zh-CN" altLang="en-US" sz="1600" dirty="0">
                    <a:solidFill>
                      <a:schemeClr val="tx2"/>
                    </a:solidFill>
                  </a:rPr>
                  <a:t>单击此处添加内容单击此处添加内容单击此处</a:t>
                </a:r>
              </a:p>
            </p:txBody>
          </p:sp>
        </p:grpSp>
        <p:cxnSp>
          <p:nvCxnSpPr>
            <p:cNvPr id="83" name="直接连接符 82">
              <a:extLst>
                <a:ext uri="{FF2B5EF4-FFF2-40B4-BE49-F238E27FC236}">
                  <a16:creationId xmlns:a16="http://schemas.microsoft.com/office/drawing/2014/main" xmlns="" id="{3FCAC829-3AC6-4613-BCC2-194B11AC46F4}"/>
                </a:ext>
              </a:extLst>
            </p:cNvPr>
            <p:cNvCxnSpPr>
              <a:cxnSpLocks/>
            </p:cNvCxnSpPr>
            <p:nvPr/>
          </p:nvCxnSpPr>
          <p:spPr>
            <a:xfrm>
              <a:off x="1028700" y="3983355"/>
              <a:ext cx="0" cy="1496608"/>
            </a:xfrm>
            <a:prstGeom prst="line">
              <a:avLst/>
            </a:prstGeom>
            <a:ln>
              <a:gradFill>
                <a:gsLst>
                  <a:gs pos="0">
                    <a:schemeClr val="accent1"/>
                  </a:gs>
                  <a:gs pos="100000">
                    <a:schemeClr val="accent2"/>
                  </a:gs>
                </a:gsLst>
                <a:lin ang="5400000" scaled="1"/>
              </a:gradFill>
              <a:headEnd type="oval" w="med" len="med"/>
            </a:ln>
          </p:spPr>
          <p:style>
            <a:lnRef idx="1">
              <a:schemeClr val="accent1"/>
            </a:lnRef>
            <a:fillRef idx="0">
              <a:schemeClr val="accent1"/>
            </a:fillRef>
            <a:effectRef idx="0">
              <a:schemeClr val="accent1"/>
            </a:effectRef>
            <a:fontRef idx="minor">
              <a:schemeClr val="tx1"/>
            </a:fontRef>
          </p:style>
        </p:cxnSp>
      </p:grpSp>
      <p:sp>
        <p:nvSpPr>
          <p:cNvPr id="86" name="任意多边形: 形状 85">
            <a:extLst>
              <a:ext uri="{FF2B5EF4-FFF2-40B4-BE49-F238E27FC236}">
                <a16:creationId xmlns:a16="http://schemas.microsoft.com/office/drawing/2014/main" xmlns="" id="{120E8AE4-82A0-4C08-875D-5DE493571149}"/>
              </a:ext>
            </a:extLst>
          </p:cNvPr>
          <p:cNvSpPr/>
          <p:nvPr/>
        </p:nvSpPr>
        <p:spPr>
          <a:xfrm>
            <a:off x="0" y="3652964"/>
            <a:ext cx="12192000" cy="3357125"/>
          </a:xfrm>
          <a:custGeom>
            <a:avLst/>
            <a:gdLst>
              <a:gd name="connsiteX0" fmla="*/ 12192000 w 12192000"/>
              <a:gd name="connsiteY0" fmla="*/ 0 h 3357125"/>
              <a:gd name="connsiteX1" fmla="*/ 12192000 w 12192000"/>
              <a:gd name="connsiteY1" fmla="*/ 3357125 h 3357125"/>
              <a:gd name="connsiteX2" fmla="*/ 0 w 12192000"/>
              <a:gd name="connsiteY2" fmla="*/ 3357125 h 3357125"/>
              <a:gd name="connsiteX3" fmla="*/ 0 w 12192000"/>
              <a:gd name="connsiteY3" fmla="*/ 2554137 h 3357125"/>
              <a:gd name="connsiteX4" fmla="*/ 10165 w 12192000"/>
              <a:gd name="connsiteY4" fmla="*/ 2550328 h 3357125"/>
              <a:gd name="connsiteX5" fmla="*/ 1021080 w 12192000"/>
              <a:gd name="connsiteY5" fmla="*/ 2366525 h 3357125"/>
              <a:gd name="connsiteX6" fmla="*/ 2971800 w 12192000"/>
              <a:gd name="connsiteY6" fmla="*/ 2381765 h 3357125"/>
              <a:gd name="connsiteX7" fmla="*/ 6416040 w 12192000"/>
              <a:gd name="connsiteY7" fmla="*/ 1528325 h 3357125"/>
              <a:gd name="connsiteX8" fmla="*/ 8397240 w 12192000"/>
              <a:gd name="connsiteY8" fmla="*/ 1452125 h 3357125"/>
              <a:gd name="connsiteX9" fmla="*/ 10576560 w 12192000"/>
              <a:gd name="connsiteY9" fmla="*/ 522485 h 3357125"/>
              <a:gd name="connsiteX10" fmla="*/ 12073399 w 12192000"/>
              <a:gd name="connsiteY10" fmla="*/ 30872 h 3357125"/>
              <a:gd name="connsiteX11" fmla="*/ 12192000 w 12192000"/>
              <a:gd name="connsiteY11" fmla="*/ 0 h 335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357125">
                <a:moveTo>
                  <a:pt x="12192000" y="0"/>
                </a:moveTo>
                <a:lnTo>
                  <a:pt x="12192000" y="3357125"/>
                </a:lnTo>
                <a:lnTo>
                  <a:pt x="0" y="3357125"/>
                </a:lnTo>
                <a:lnTo>
                  <a:pt x="0" y="2554137"/>
                </a:lnTo>
                <a:lnTo>
                  <a:pt x="10165" y="2550328"/>
                </a:lnTo>
                <a:cubicBezTo>
                  <a:pt x="295791" y="2458799"/>
                  <a:pt x="671830" y="2406213"/>
                  <a:pt x="1021080" y="2366525"/>
                </a:cubicBezTo>
                <a:cubicBezTo>
                  <a:pt x="1579880" y="2303025"/>
                  <a:pt x="2072640" y="2521465"/>
                  <a:pt x="2971800" y="2381765"/>
                </a:cubicBezTo>
                <a:cubicBezTo>
                  <a:pt x="3870960" y="2242065"/>
                  <a:pt x="5511800" y="1683265"/>
                  <a:pt x="6416040" y="1528325"/>
                </a:cubicBezTo>
                <a:cubicBezTo>
                  <a:pt x="7320280" y="1373385"/>
                  <a:pt x="7703820" y="1619765"/>
                  <a:pt x="8397240" y="1452125"/>
                </a:cubicBezTo>
                <a:cubicBezTo>
                  <a:pt x="9090660" y="1284485"/>
                  <a:pt x="9814560" y="776485"/>
                  <a:pt x="10576560" y="522485"/>
                </a:cubicBezTo>
                <a:cubicBezTo>
                  <a:pt x="11005185" y="379610"/>
                  <a:pt x="11580078" y="166012"/>
                  <a:pt x="12073399" y="30872"/>
                </a:cubicBezTo>
                <a:lnTo>
                  <a:pt x="12192000" y="0"/>
                </a:lnTo>
                <a:close/>
              </a:path>
            </a:pathLst>
          </a:custGeom>
          <a:gradFill flip="none" rotWithShape="1">
            <a:gsLst>
              <a:gs pos="2000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a:extLst>
              <a:ext uri="{FF2B5EF4-FFF2-40B4-BE49-F238E27FC236}">
                <a16:creationId xmlns:a16="http://schemas.microsoft.com/office/drawing/2014/main" xmlns="" id="{D7DECA96-064C-4F2E-9ACF-22FFB03158DD}"/>
              </a:ext>
            </a:extLst>
          </p:cNvPr>
          <p:cNvGrpSpPr/>
          <p:nvPr/>
        </p:nvGrpSpPr>
        <p:grpSpPr>
          <a:xfrm>
            <a:off x="9825318" y="4637222"/>
            <a:ext cx="4693920" cy="4693920"/>
            <a:chOff x="-2346960" y="1082040"/>
            <a:chExt cx="4693920" cy="4693920"/>
          </a:xfrm>
        </p:grpSpPr>
        <p:sp>
          <p:nvSpPr>
            <p:cNvPr id="88" name="Oval 3_1_1">
              <a:extLst>
                <a:ext uri="{FF2B5EF4-FFF2-40B4-BE49-F238E27FC236}">
                  <a16:creationId xmlns:a16="http://schemas.microsoft.com/office/drawing/2014/main" xmlns="" id="{596F33B4-F6BF-43CE-8732-0D337D8B2C76}"/>
                </a:ext>
              </a:extLst>
            </p:cNvPr>
            <p:cNvSpPr/>
            <p:nvPr/>
          </p:nvSpPr>
          <p:spPr>
            <a:xfrm>
              <a:off x="-2346960" y="1082040"/>
              <a:ext cx="4693920" cy="469392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3_1">
              <a:extLst>
                <a:ext uri="{FF2B5EF4-FFF2-40B4-BE49-F238E27FC236}">
                  <a16:creationId xmlns:a16="http://schemas.microsoft.com/office/drawing/2014/main" xmlns="" id="{9C8C7A1B-9164-4E23-A66F-F36B0448B356}"/>
                </a:ext>
              </a:extLst>
            </p:cNvPr>
            <p:cNvSpPr/>
            <p:nvPr/>
          </p:nvSpPr>
          <p:spPr>
            <a:xfrm>
              <a:off x="-1706880" y="1722120"/>
              <a:ext cx="3413760" cy="341376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xmlns="" id="{4F3B02CD-DD90-4EAC-9B42-B04E73C5075C}"/>
                </a:ext>
              </a:extLst>
            </p:cNvPr>
            <p:cNvSpPr/>
            <p:nvPr/>
          </p:nvSpPr>
          <p:spPr>
            <a:xfrm>
              <a:off x="-1082040" y="2346960"/>
              <a:ext cx="2164080" cy="216408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1" name="加号 90">
            <a:extLst>
              <a:ext uri="{FF2B5EF4-FFF2-40B4-BE49-F238E27FC236}">
                <a16:creationId xmlns:a16="http://schemas.microsoft.com/office/drawing/2014/main" xmlns="" id="{DE94C3AE-9D21-4390-983B-C6F0160BD341}"/>
              </a:ext>
            </a:extLst>
          </p:cNvPr>
          <p:cNvSpPr/>
          <p:nvPr/>
        </p:nvSpPr>
        <p:spPr>
          <a:xfrm>
            <a:off x="8253428" y="7772730"/>
            <a:ext cx="357453" cy="357453"/>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a:extLst>
              <a:ext uri="{FF2B5EF4-FFF2-40B4-BE49-F238E27FC236}">
                <a16:creationId xmlns:a16="http://schemas.microsoft.com/office/drawing/2014/main" xmlns="" id="{E21C9F85-ABA0-4B2E-8088-186D53B0DBDD}"/>
              </a:ext>
            </a:extLst>
          </p:cNvPr>
          <p:cNvSpPr txBox="1"/>
          <p:nvPr/>
        </p:nvSpPr>
        <p:spPr>
          <a:xfrm>
            <a:off x="5791200" y="6012889"/>
            <a:ext cx="5776913" cy="428900"/>
          </a:xfrm>
          <a:prstGeom prst="rect">
            <a:avLst/>
          </a:prstGeom>
          <a:noFill/>
        </p:spPr>
        <p:txBody>
          <a:bodyPr wrap="square" rtlCol="0">
            <a:spAutoFit/>
          </a:bodyPr>
          <a:lstStyle/>
          <a:p>
            <a:pPr algn="r">
              <a:lnSpc>
                <a:spcPct val="150000"/>
              </a:lnSpc>
            </a:pPr>
            <a:r>
              <a:rPr lang="zh-CN" altLang="en-US" sz="1600" dirty="0">
                <a:solidFill>
                  <a:schemeClr val="bg1"/>
                </a:solidFill>
              </a:rPr>
              <a:t>如果需要，可以单击此处添加内容单击此处添加内容单击此处</a:t>
            </a:r>
          </a:p>
        </p:txBody>
      </p:sp>
      <p:pic>
        <p:nvPicPr>
          <p:cNvPr id="40" name="图形 39">
            <a:extLst>
              <a:ext uri="{FF2B5EF4-FFF2-40B4-BE49-F238E27FC236}">
                <a16:creationId xmlns:a16="http://schemas.microsoft.com/office/drawing/2014/main" xmlns="" id="{516287A5-42EF-4274-9B40-58ECD8F4DFD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335995" y="5510117"/>
            <a:ext cx="353226" cy="353226"/>
          </a:xfrm>
          <a:prstGeom prst="rect">
            <a:avLst/>
          </a:prstGeom>
        </p:spPr>
      </p:pic>
      <p:pic>
        <p:nvPicPr>
          <p:cNvPr id="94" name="图形 93">
            <a:extLst>
              <a:ext uri="{FF2B5EF4-FFF2-40B4-BE49-F238E27FC236}">
                <a16:creationId xmlns:a16="http://schemas.microsoft.com/office/drawing/2014/main" xmlns="" id="{18B97DD1-2416-45BF-8AC7-78218146DE0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1047756" y="5489391"/>
            <a:ext cx="353226" cy="353226"/>
          </a:xfrm>
          <a:prstGeom prst="rect">
            <a:avLst/>
          </a:prstGeom>
        </p:spPr>
      </p:pic>
      <p:sp>
        <p:nvSpPr>
          <p:cNvPr id="95" name="加号 94">
            <a:extLst>
              <a:ext uri="{FF2B5EF4-FFF2-40B4-BE49-F238E27FC236}">
                <a16:creationId xmlns:a16="http://schemas.microsoft.com/office/drawing/2014/main" xmlns="" id="{CB0D0FA4-EDB8-40FC-8CA7-A27165400F38}"/>
              </a:ext>
            </a:extLst>
          </p:cNvPr>
          <p:cNvSpPr/>
          <p:nvPr/>
        </p:nvSpPr>
        <p:spPr>
          <a:xfrm>
            <a:off x="5082723" y="6441789"/>
            <a:ext cx="385706" cy="385706"/>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加号 95">
            <a:extLst>
              <a:ext uri="{FF2B5EF4-FFF2-40B4-BE49-F238E27FC236}">
                <a16:creationId xmlns:a16="http://schemas.microsoft.com/office/drawing/2014/main" xmlns="" id="{80C507A0-0237-439D-9342-0145FFC7686D}"/>
              </a:ext>
            </a:extLst>
          </p:cNvPr>
          <p:cNvSpPr/>
          <p:nvPr/>
        </p:nvSpPr>
        <p:spPr>
          <a:xfrm>
            <a:off x="952338" y="6011310"/>
            <a:ext cx="215964" cy="215964"/>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加号 96">
            <a:extLst>
              <a:ext uri="{FF2B5EF4-FFF2-40B4-BE49-F238E27FC236}">
                <a16:creationId xmlns:a16="http://schemas.microsoft.com/office/drawing/2014/main" xmlns="" id="{6A354250-6D23-4240-87F3-3752BC8E770F}"/>
              </a:ext>
            </a:extLst>
          </p:cNvPr>
          <p:cNvSpPr/>
          <p:nvPr/>
        </p:nvSpPr>
        <p:spPr>
          <a:xfrm>
            <a:off x="11469517" y="4152333"/>
            <a:ext cx="215964" cy="215964"/>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加号 98">
            <a:extLst>
              <a:ext uri="{FF2B5EF4-FFF2-40B4-BE49-F238E27FC236}">
                <a16:creationId xmlns:a16="http://schemas.microsoft.com/office/drawing/2014/main" xmlns="" id="{D4C8E898-3DF7-452C-8032-ABC83C587686}"/>
              </a:ext>
            </a:extLst>
          </p:cNvPr>
          <p:cNvSpPr/>
          <p:nvPr/>
        </p:nvSpPr>
        <p:spPr>
          <a:xfrm>
            <a:off x="1188014" y="4559979"/>
            <a:ext cx="256194" cy="25619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加号 99">
            <a:extLst>
              <a:ext uri="{FF2B5EF4-FFF2-40B4-BE49-F238E27FC236}">
                <a16:creationId xmlns:a16="http://schemas.microsoft.com/office/drawing/2014/main" xmlns="" id="{1A3B939B-CFBA-4172-B302-4778D0E6D2EA}"/>
              </a:ext>
            </a:extLst>
          </p:cNvPr>
          <p:cNvSpPr/>
          <p:nvPr/>
        </p:nvSpPr>
        <p:spPr>
          <a:xfrm>
            <a:off x="8699612" y="1754093"/>
            <a:ext cx="256194" cy="25619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加号 100">
            <a:extLst>
              <a:ext uri="{FF2B5EF4-FFF2-40B4-BE49-F238E27FC236}">
                <a16:creationId xmlns:a16="http://schemas.microsoft.com/office/drawing/2014/main" xmlns="" id="{3E9635C1-582B-4B0A-B80E-324186535EC7}"/>
              </a:ext>
            </a:extLst>
          </p:cNvPr>
          <p:cNvSpPr/>
          <p:nvPr/>
        </p:nvSpPr>
        <p:spPr>
          <a:xfrm>
            <a:off x="10199370" y="352732"/>
            <a:ext cx="256194" cy="25619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加号 101">
            <a:extLst>
              <a:ext uri="{FF2B5EF4-FFF2-40B4-BE49-F238E27FC236}">
                <a16:creationId xmlns:a16="http://schemas.microsoft.com/office/drawing/2014/main" xmlns="" id="{00853DE9-5087-48ED-8A6F-0616C3C52C5D}"/>
              </a:ext>
            </a:extLst>
          </p:cNvPr>
          <p:cNvSpPr/>
          <p:nvPr/>
        </p:nvSpPr>
        <p:spPr>
          <a:xfrm>
            <a:off x="10465398" y="670889"/>
            <a:ext cx="110564" cy="11056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67683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02453009-6F55-464F-BB30-50F437BD856E}"/>
              </a:ext>
            </a:extLst>
          </p:cNvPr>
          <p:cNvSpPr>
            <a:spLocks noGrp="1"/>
          </p:cNvSpPr>
          <p:nvPr>
            <p:ph type="title"/>
          </p:nvPr>
        </p:nvSpPr>
        <p:spPr/>
        <p:txBody>
          <a:bodyPr/>
          <a:lstStyle/>
          <a:p>
            <a:r>
              <a:rPr lang="zh-CN" altLang="en-US" dirty="0"/>
              <a:t>输入标题</a:t>
            </a:r>
          </a:p>
        </p:txBody>
      </p:sp>
      <p:sp>
        <p:nvSpPr>
          <p:cNvPr id="5" name="文本占位符 4">
            <a:extLst>
              <a:ext uri="{FF2B5EF4-FFF2-40B4-BE49-F238E27FC236}">
                <a16:creationId xmlns:a16="http://schemas.microsoft.com/office/drawing/2014/main" xmlns="" id="{F4155784-0359-4FA8-9C87-AA67A9D49342}"/>
              </a:ext>
            </a:extLst>
          </p:cNvPr>
          <p:cNvSpPr>
            <a:spLocks noGrp="1"/>
          </p:cNvSpPr>
          <p:nvPr>
            <p:ph type="body" sz="quarter" idx="10"/>
          </p:nvPr>
        </p:nvSpPr>
        <p:spPr/>
        <p:txBody>
          <a:bodyPr/>
          <a:lstStyle/>
          <a:p>
            <a:r>
              <a:rPr lang="en-US" altLang="zh-CN" dirty="0"/>
              <a:t>03</a:t>
            </a:r>
            <a:endParaRPr lang="zh-CN" altLang="en-US" dirty="0"/>
          </a:p>
        </p:txBody>
      </p:sp>
      <p:sp>
        <p:nvSpPr>
          <p:cNvPr id="6" name="文本占位符 5">
            <a:extLst>
              <a:ext uri="{FF2B5EF4-FFF2-40B4-BE49-F238E27FC236}">
                <a16:creationId xmlns:a16="http://schemas.microsoft.com/office/drawing/2014/main" xmlns="" id="{7DCE8732-F0FA-465C-BE9D-FA5AF51C3F4E}"/>
              </a:ext>
            </a:extLst>
          </p:cNvPr>
          <p:cNvSpPr>
            <a:spLocks noGrp="1"/>
          </p:cNvSpPr>
          <p:nvPr>
            <p:ph type="body" sz="quarter" idx="11"/>
          </p:nvPr>
        </p:nvSpPr>
        <p:spPr/>
        <p:txBody>
          <a:bodyPr/>
          <a:lstStyle/>
          <a:p>
            <a:r>
              <a:rPr lang="en-US" altLang="zh-CN" dirty="0"/>
              <a:t>Please put your English title here</a:t>
            </a:r>
          </a:p>
        </p:txBody>
      </p:sp>
    </p:spTree>
    <p:extLst>
      <p:ext uri="{BB962C8B-B14F-4D97-AF65-F5344CB8AC3E}">
        <p14:creationId xmlns:p14="http://schemas.microsoft.com/office/powerpoint/2010/main" val="1248085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任意多边形: 形状 112">
            <a:extLst>
              <a:ext uri="{FF2B5EF4-FFF2-40B4-BE49-F238E27FC236}">
                <a16:creationId xmlns:a16="http://schemas.microsoft.com/office/drawing/2014/main" xmlns="" id="{3FEFAFC5-62EF-44C6-9305-0D1670FC1BF4}"/>
              </a:ext>
            </a:extLst>
          </p:cNvPr>
          <p:cNvSpPr/>
          <p:nvPr/>
        </p:nvSpPr>
        <p:spPr>
          <a:xfrm>
            <a:off x="3068016" y="3371952"/>
            <a:ext cx="9123985" cy="3486048"/>
          </a:xfrm>
          <a:custGeom>
            <a:avLst/>
            <a:gdLst>
              <a:gd name="connsiteX0" fmla="*/ 9123985 w 9123985"/>
              <a:gd name="connsiteY0" fmla="*/ 0 h 3486048"/>
              <a:gd name="connsiteX1" fmla="*/ 9123985 w 9123985"/>
              <a:gd name="connsiteY1" fmla="*/ 3486048 h 3486048"/>
              <a:gd name="connsiteX2" fmla="*/ 0 w 9123985"/>
              <a:gd name="connsiteY2" fmla="*/ 3486048 h 3486048"/>
              <a:gd name="connsiteX3" fmla="*/ 19778 w 9123985"/>
              <a:gd name="connsiteY3" fmla="*/ 3462074 h 3486048"/>
              <a:gd name="connsiteX4" fmla="*/ 1330365 w 9123985"/>
              <a:gd name="connsiteY4" fmla="*/ 2426964 h 3486048"/>
              <a:gd name="connsiteX5" fmla="*/ 4409231 w 9123985"/>
              <a:gd name="connsiteY5" fmla="*/ 2646883 h 3486048"/>
              <a:gd name="connsiteX6" fmla="*/ 6180157 w 9123985"/>
              <a:gd name="connsiteY6" fmla="*/ 1489415 h 3486048"/>
              <a:gd name="connsiteX7" fmla="*/ 7893210 w 9123985"/>
              <a:gd name="connsiteY7" fmla="*/ 1338944 h 3486048"/>
              <a:gd name="connsiteX8" fmla="*/ 8911782 w 9123985"/>
              <a:gd name="connsiteY8" fmla="*/ 169902 h 3486048"/>
              <a:gd name="connsiteX9" fmla="*/ 9034695 w 9123985"/>
              <a:gd name="connsiteY9" fmla="*/ 62226 h 3486048"/>
              <a:gd name="connsiteX10" fmla="*/ 9123985 w 9123985"/>
              <a:gd name="connsiteY10" fmla="*/ 0 h 348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3985" h="3486048">
                <a:moveTo>
                  <a:pt x="9123985" y="0"/>
                </a:moveTo>
                <a:lnTo>
                  <a:pt x="9123985" y="3486048"/>
                </a:lnTo>
                <a:lnTo>
                  <a:pt x="0" y="3486048"/>
                </a:lnTo>
                <a:lnTo>
                  <a:pt x="19778" y="3462074"/>
                </a:lnTo>
                <a:cubicBezTo>
                  <a:pt x="248516" y="3174685"/>
                  <a:pt x="637692" y="2562605"/>
                  <a:pt x="1330365" y="2426964"/>
                </a:cubicBezTo>
                <a:cubicBezTo>
                  <a:pt x="2069216" y="2282280"/>
                  <a:pt x="3600932" y="2803141"/>
                  <a:pt x="4409231" y="2646883"/>
                </a:cubicBezTo>
                <a:cubicBezTo>
                  <a:pt x="5217530" y="2490625"/>
                  <a:pt x="5599494" y="1707405"/>
                  <a:pt x="6180157" y="1489415"/>
                </a:cubicBezTo>
                <a:cubicBezTo>
                  <a:pt x="6760820" y="1271425"/>
                  <a:pt x="7437939" y="1558863"/>
                  <a:pt x="7893210" y="1338944"/>
                </a:cubicBezTo>
                <a:cubicBezTo>
                  <a:pt x="8348481" y="1119025"/>
                  <a:pt x="8626273" y="453482"/>
                  <a:pt x="8911782" y="169902"/>
                </a:cubicBezTo>
                <a:cubicBezTo>
                  <a:pt x="8947471" y="134455"/>
                  <a:pt x="8989007" y="97952"/>
                  <a:pt x="9034695" y="62226"/>
                </a:cubicBezTo>
                <a:lnTo>
                  <a:pt x="9123985" y="0"/>
                </a:lnTo>
                <a:close/>
              </a:path>
            </a:pathLst>
          </a:custGeom>
          <a:gradFill>
            <a:gsLst>
              <a:gs pos="20000">
                <a:schemeClr val="accent1">
                  <a:alpha val="20000"/>
                </a:schemeClr>
              </a:gs>
              <a:gs pos="100000">
                <a:schemeClr val="accent2">
                  <a:alpha val="20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sp>
        <p:nvSpPr>
          <p:cNvPr id="97" name="加号 96">
            <a:extLst>
              <a:ext uri="{FF2B5EF4-FFF2-40B4-BE49-F238E27FC236}">
                <a16:creationId xmlns:a16="http://schemas.microsoft.com/office/drawing/2014/main" xmlns="" id="{6A354250-6D23-4240-87F3-3752BC8E770F}"/>
              </a:ext>
            </a:extLst>
          </p:cNvPr>
          <p:cNvSpPr/>
          <p:nvPr/>
        </p:nvSpPr>
        <p:spPr>
          <a:xfrm>
            <a:off x="11469517" y="4152333"/>
            <a:ext cx="215964" cy="215964"/>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加号 99">
            <a:extLst>
              <a:ext uri="{FF2B5EF4-FFF2-40B4-BE49-F238E27FC236}">
                <a16:creationId xmlns:a16="http://schemas.microsoft.com/office/drawing/2014/main" xmlns="" id="{1A3B939B-CFBA-4172-B302-4778D0E6D2EA}"/>
              </a:ext>
            </a:extLst>
          </p:cNvPr>
          <p:cNvSpPr/>
          <p:nvPr/>
        </p:nvSpPr>
        <p:spPr>
          <a:xfrm>
            <a:off x="10403107" y="1620454"/>
            <a:ext cx="737424" cy="737424"/>
          </a:xfrm>
          <a:prstGeom prst="mathPlus">
            <a:avLst>
              <a:gd name="adj1" fmla="val 7895"/>
            </a:avLst>
          </a:prstGeom>
          <a:gradFill>
            <a:gsLst>
              <a:gs pos="20000">
                <a:schemeClr val="accent1">
                  <a:alpha val="20000"/>
                </a:schemeClr>
              </a:gs>
              <a:gs pos="100000">
                <a:schemeClr val="accent2">
                  <a:alpha val="2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加号 100">
            <a:extLst>
              <a:ext uri="{FF2B5EF4-FFF2-40B4-BE49-F238E27FC236}">
                <a16:creationId xmlns:a16="http://schemas.microsoft.com/office/drawing/2014/main" xmlns="" id="{3E9635C1-582B-4B0A-B80E-324186535EC7}"/>
              </a:ext>
            </a:extLst>
          </p:cNvPr>
          <p:cNvSpPr/>
          <p:nvPr/>
        </p:nvSpPr>
        <p:spPr>
          <a:xfrm>
            <a:off x="6230731" y="4219225"/>
            <a:ext cx="256194" cy="25619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加号 101">
            <a:extLst>
              <a:ext uri="{FF2B5EF4-FFF2-40B4-BE49-F238E27FC236}">
                <a16:creationId xmlns:a16="http://schemas.microsoft.com/office/drawing/2014/main" xmlns="" id="{00853DE9-5087-48ED-8A6F-0616C3C52C5D}"/>
              </a:ext>
            </a:extLst>
          </p:cNvPr>
          <p:cNvSpPr/>
          <p:nvPr/>
        </p:nvSpPr>
        <p:spPr>
          <a:xfrm>
            <a:off x="9118236" y="3010065"/>
            <a:ext cx="110564" cy="11056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71480BEC-8C35-44D1-999E-20CD005F8704}"/>
              </a:ext>
            </a:extLst>
          </p:cNvPr>
          <p:cNvGrpSpPr/>
          <p:nvPr/>
        </p:nvGrpSpPr>
        <p:grpSpPr>
          <a:xfrm>
            <a:off x="975360" y="2284067"/>
            <a:ext cx="3773621" cy="1139134"/>
            <a:chOff x="975360" y="1676414"/>
            <a:chExt cx="3773621" cy="1139134"/>
          </a:xfrm>
        </p:grpSpPr>
        <p:grpSp>
          <p:nvGrpSpPr>
            <p:cNvPr id="52" name="组合 51">
              <a:extLst>
                <a:ext uri="{FF2B5EF4-FFF2-40B4-BE49-F238E27FC236}">
                  <a16:creationId xmlns:a16="http://schemas.microsoft.com/office/drawing/2014/main" xmlns="" id="{E21517E1-273A-41DD-BF25-D5FE7B178224}"/>
                </a:ext>
              </a:extLst>
            </p:cNvPr>
            <p:cNvGrpSpPr/>
            <p:nvPr/>
          </p:nvGrpSpPr>
          <p:grpSpPr>
            <a:xfrm>
              <a:off x="1170463" y="1676414"/>
              <a:ext cx="3578518" cy="1139134"/>
              <a:chOff x="2445078" y="2007209"/>
              <a:chExt cx="3578518" cy="1139134"/>
            </a:xfrm>
          </p:grpSpPr>
          <p:sp>
            <p:nvSpPr>
              <p:cNvPr id="53" name="文本框 52">
                <a:extLst>
                  <a:ext uri="{FF2B5EF4-FFF2-40B4-BE49-F238E27FC236}">
                    <a16:creationId xmlns:a16="http://schemas.microsoft.com/office/drawing/2014/main" xmlns="" id="{16FA3B15-FACB-4FBE-A394-D21550721AE2}"/>
                  </a:ext>
                </a:extLst>
              </p:cNvPr>
              <p:cNvSpPr txBox="1"/>
              <p:nvPr/>
            </p:nvSpPr>
            <p:spPr>
              <a:xfrm>
                <a:off x="2445078" y="2007209"/>
                <a:ext cx="2412471"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54" name="文本框 53">
                <a:extLst>
                  <a:ext uri="{FF2B5EF4-FFF2-40B4-BE49-F238E27FC236}">
                    <a16:creationId xmlns:a16="http://schemas.microsoft.com/office/drawing/2014/main" xmlns="" id="{E6B7A20D-B70A-43A2-8359-F4B1C85518B4}"/>
                  </a:ext>
                </a:extLst>
              </p:cNvPr>
              <p:cNvSpPr txBox="1"/>
              <p:nvPr/>
            </p:nvSpPr>
            <p:spPr>
              <a:xfrm>
                <a:off x="2446512" y="2348111"/>
                <a:ext cx="3577084" cy="798232"/>
              </a:xfrm>
              <a:prstGeom prst="rect">
                <a:avLst/>
              </a:prstGeom>
              <a:noFill/>
            </p:spPr>
            <p:txBody>
              <a:bodyPr wrap="square" rtlCol="0">
                <a:spAutoFit/>
              </a:bodyPr>
              <a:lstStyle/>
              <a:p>
                <a:pPr algn="dist">
                  <a:lnSpc>
                    <a:spcPct val="150000"/>
                  </a:lnSpc>
                </a:pPr>
                <a:r>
                  <a:rPr lang="zh-CN" altLang="en-US" sz="1600" dirty="0">
                    <a:solidFill>
                      <a:schemeClr val="tx2"/>
                    </a:solidFill>
                  </a:rPr>
                  <a:t>单击此处添加内容单击此处添加内容单击此处添加内容单击此处添加内容</a:t>
                </a:r>
              </a:p>
            </p:txBody>
          </p:sp>
        </p:grpSp>
        <p:sp>
          <p:nvSpPr>
            <p:cNvPr id="6" name="矩形 5">
              <a:extLst>
                <a:ext uri="{FF2B5EF4-FFF2-40B4-BE49-F238E27FC236}">
                  <a16:creationId xmlns:a16="http://schemas.microsoft.com/office/drawing/2014/main" xmlns="" id="{5F17B558-D66E-4A9B-897B-CA14D9179C8D}"/>
                </a:ext>
              </a:extLst>
            </p:cNvPr>
            <p:cNvSpPr/>
            <p:nvPr/>
          </p:nvSpPr>
          <p:spPr>
            <a:xfrm>
              <a:off x="975360" y="1754093"/>
              <a:ext cx="66261" cy="991012"/>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xmlns="" id="{1437BB4C-2411-4900-9F46-7D94EB2667F0}"/>
              </a:ext>
            </a:extLst>
          </p:cNvPr>
          <p:cNvGrpSpPr/>
          <p:nvPr/>
        </p:nvGrpSpPr>
        <p:grpSpPr>
          <a:xfrm>
            <a:off x="975360" y="4004366"/>
            <a:ext cx="3773621" cy="1139134"/>
            <a:chOff x="975360" y="1676414"/>
            <a:chExt cx="3773621" cy="1139134"/>
          </a:xfrm>
        </p:grpSpPr>
        <p:grpSp>
          <p:nvGrpSpPr>
            <p:cNvPr id="61" name="组合 60">
              <a:extLst>
                <a:ext uri="{FF2B5EF4-FFF2-40B4-BE49-F238E27FC236}">
                  <a16:creationId xmlns:a16="http://schemas.microsoft.com/office/drawing/2014/main" xmlns="" id="{EC9F31F2-B96A-46AD-BECC-DDFE627560ED}"/>
                </a:ext>
              </a:extLst>
            </p:cNvPr>
            <p:cNvGrpSpPr/>
            <p:nvPr/>
          </p:nvGrpSpPr>
          <p:grpSpPr>
            <a:xfrm>
              <a:off x="1170463" y="1676414"/>
              <a:ext cx="3578518" cy="1139134"/>
              <a:chOff x="2445078" y="2007209"/>
              <a:chExt cx="3578518" cy="1139134"/>
            </a:xfrm>
          </p:grpSpPr>
          <p:sp>
            <p:nvSpPr>
              <p:cNvPr id="63" name="文本框 62">
                <a:extLst>
                  <a:ext uri="{FF2B5EF4-FFF2-40B4-BE49-F238E27FC236}">
                    <a16:creationId xmlns:a16="http://schemas.microsoft.com/office/drawing/2014/main" xmlns="" id="{B6AC7220-1807-4ADF-8121-2E1E5A087F67}"/>
                  </a:ext>
                </a:extLst>
              </p:cNvPr>
              <p:cNvSpPr txBox="1"/>
              <p:nvPr/>
            </p:nvSpPr>
            <p:spPr>
              <a:xfrm>
                <a:off x="2445078" y="2007209"/>
                <a:ext cx="2412471"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64" name="文本框 63">
                <a:extLst>
                  <a:ext uri="{FF2B5EF4-FFF2-40B4-BE49-F238E27FC236}">
                    <a16:creationId xmlns:a16="http://schemas.microsoft.com/office/drawing/2014/main" xmlns="" id="{72368798-B329-434E-825F-8EFB3A0AD359}"/>
                  </a:ext>
                </a:extLst>
              </p:cNvPr>
              <p:cNvSpPr txBox="1"/>
              <p:nvPr/>
            </p:nvSpPr>
            <p:spPr>
              <a:xfrm>
                <a:off x="2446512" y="2348111"/>
                <a:ext cx="3577084" cy="798232"/>
              </a:xfrm>
              <a:prstGeom prst="rect">
                <a:avLst/>
              </a:prstGeom>
              <a:noFill/>
            </p:spPr>
            <p:txBody>
              <a:bodyPr wrap="square" rtlCol="0">
                <a:spAutoFit/>
              </a:bodyPr>
              <a:lstStyle/>
              <a:p>
                <a:pPr algn="dist">
                  <a:lnSpc>
                    <a:spcPct val="150000"/>
                  </a:lnSpc>
                </a:pPr>
                <a:r>
                  <a:rPr lang="zh-CN" altLang="en-US" sz="1600" dirty="0">
                    <a:solidFill>
                      <a:schemeClr val="tx2"/>
                    </a:solidFill>
                  </a:rPr>
                  <a:t>单击此处添加内容单击此处添加内容单击此处添加内容单击此处添加内容</a:t>
                </a:r>
              </a:p>
            </p:txBody>
          </p:sp>
        </p:grpSp>
        <p:sp>
          <p:nvSpPr>
            <p:cNvPr id="62" name="矩形 61">
              <a:extLst>
                <a:ext uri="{FF2B5EF4-FFF2-40B4-BE49-F238E27FC236}">
                  <a16:creationId xmlns:a16="http://schemas.microsoft.com/office/drawing/2014/main" xmlns="" id="{E98F2E61-0099-458D-8BA3-F821F4F19886}"/>
                </a:ext>
              </a:extLst>
            </p:cNvPr>
            <p:cNvSpPr/>
            <p:nvPr/>
          </p:nvSpPr>
          <p:spPr>
            <a:xfrm>
              <a:off x="975360" y="1754093"/>
              <a:ext cx="66261" cy="991012"/>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xmlns="" id="{6826E8EE-1D8B-40D3-BBFE-D1894B5DED71}"/>
              </a:ext>
            </a:extLst>
          </p:cNvPr>
          <p:cNvGrpSpPr/>
          <p:nvPr/>
        </p:nvGrpSpPr>
        <p:grpSpPr>
          <a:xfrm>
            <a:off x="6031530" y="2695108"/>
            <a:ext cx="5437986" cy="4184070"/>
            <a:chOff x="6689539" y="3429000"/>
            <a:chExt cx="4575393" cy="3429000"/>
          </a:xfrm>
        </p:grpSpPr>
        <p:grpSp>
          <p:nvGrpSpPr>
            <p:cNvPr id="15" name="组合 14">
              <a:extLst>
                <a:ext uri="{FF2B5EF4-FFF2-40B4-BE49-F238E27FC236}">
                  <a16:creationId xmlns:a16="http://schemas.microsoft.com/office/drawing/2014/main" xmlns="" id="{6B015E94-D961-4904-9BE5-1838BCDA5521}"/>
                </a:ext>
              </a:extLst>
            </p:cNvPr>
            <p:cNvGrpSpPr/>
            <p:nvPr/>
          </p:nvGrpSpPr>
          <p:grpSpPr>
            <a:xfrm>
              <a:off x="7445673" y="3429000"/>
              <a:ext cx="2609850" cy="3429000"/>
              <a:chOff x="7445673" y="3108960"/>
              <a:chExt cx="2609850" cy="3749040"/>
            </a:xfrm>
          </p:grpSpPr>
          <p:sp>
            <p:nvSpPr>
              <p:cNvPr id="8" name="等腰三角形 7">
                <a:extLst>
                  <a:ext uri="{FF2B5EF4-FFF2-40B4-BE49-F238E27FC236}">
                    <a16:creationId xmlns:a16="http://schemas.microsoft.com/office/drawing/2014/main" xmlns="" id="{1CEBBF66-1EE8-4AD9-9595-9E7CDDB3AFFF}"/>
                  </a:ext>
                </a:extLst>
              </p:cNvPr>
              <p:cNvSpPr/>
              <p:nvPr/>
            </p:nvSpPr>
            <p:spPr>
              <a:xfrm>
                <a:off x="7445673" y="3108960"/>
                <a:ext cx="2609850" cy="3749040"/>
              </a:xfrm>
              <a:prstGeom prst="triangle">
                <a:avLst/>
              </a:prstGeom>
              <a:gradFill>
                <a:gsLst>
                  <a:gs pos="0">
                    <a:schemeClr val="accent1">
                      <a:alpha val="80000"/>
                    </a:schemeClr>
                  </a:gs>
                  <a:gs pos="100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Isosceles Triangle 7_1">
                <a:extLst>
                  <a:ext uri="{FF2B5EF4-FFF2-40B4-BE49-F238E27FC236}">
                    <a16:creationId xmlns:a16="http://schemas.microsoft.com/office/drawing/2014/main" xmlns="" id="{436EF8F5-AF1B-413A-BA7B-34843CD7EA2F}"/>
                  </a:ext>
                </a:extLst>
              </p:cNvPr>
              <p:cNvSpPr/>
              <p:nvPr/>
            </p:nvSpPr>
            <p:spPr>
              <a:xfrm>
                <a:off x="7445673" y="3948808"/>
                <a:ext cx="2025200" cy="2909192"/>
              </a:xfrm>
              <a:prstGeom prst="triangl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xmlns="" id="{F95443C5-B445-4162-AD14-030AD010A427}"/>
                </a:ext>
              </a:extLst>
            </p:cNvPr>
            <p:cNvGrpSpPr/>
            <p:nvPr/>
          </p:nvGrpSpPr>
          <p:grpSpPr>
            <a:xfrm>
              <a:off x="9470873" y="4500841"/>
              <a:ext cx="1794059" cy="2357159"/>
              <a:chOff x="9470873" y="4280839"/>
              <a:chExt cx="1794059" cy="2577161"/>
            </a:xfrm>
          </p:grpSpPr>
          <p:sp>
            <p:nvSpPr>
              <p:cNvPr id="98" name="等腰三角形 97">
                <a:extLst>
                  <a:ext uri="{FF2B5EF4-FFF2-40B4-BE49-F238E27FC236}">
                    <a16:creationId xmlns:a16="http://schemas.microsoft.com/office/drawing/2014/main" xmlns="" id="{164D8C62-D74D-433A-A867-2ED9619E7FCD}"/>
                  </a:ext>
                </a:extLst>
              </p:cNvPr>
              <p:cNvSpPr/>
              <p:nvPr/>
            </p:nvSpPr>
            <p:spPr>
              <a:xfrm>
                <a:off x="9470873" y="4280839"/>
                <a:ext cx="1794059" cy="2577161"/>
              </a:xfrm>
              <a:prstGeom prst="triangle">
                <a:avLst/>
              </a:prstGeom>
              <a:gradFill>
                <a:gsLst>
                  <a:gs pos="0">
                    <a:schemeClr val="accent1">
                      <a:alpha val="80000"/>
                    </a:schemeClr>
                  </a:gs>
                  <a:gs pos="100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Isosceles Triangle 97_1">
                <a:extLst>
                  <a:ext uri="{FF2B5EF4-FFF2-40B4-BE49-F238E27FC236}">
                    <a16:creationId xmlns:a16="http://schemas.microsoft.com/office/drawing/2014/main" xmlns="" id="{E33F63A2-ABB7-4310-AEF8-1E70CCBA3A83}"/>
                  </a:ext>
                </a:extLst>
              </p:cNvPr>
              <p:cNvSpPr/>
              <p:nvPr/>
            </p:nvSpPr>
            <p:spPr>
              <a:xfrm>
                <a:off x="9470874" y="4893820"/>
                <a:ext cx="1367340" cy="1964180"/>
              </a:xfrm>
              <a:prstGeom prst="triangl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xmlns="" id="{A21017E2-1A27-4677-BB4D-2BA8CE938B07}"/>
                </a:ext>
              </a:extLst>
            </p:cNvPr>
            <p:cNvGrpSpPr/>
            <p:nvPr/>
          </p:nvGrpSpPr>
          <p:grpSpPr>
            <a:xfrm>
              <a:off x="6689539" y="5061494"/>
              <a:ext cx="1367340" cy="1796506"/>
              <a:chOff x="6689539" y="4893820"/>
              <a:chExt cx="1367340" cy="1964180"/>
            </a:xfrm>
          </p:grpSpPr>
          <p:sp>
            <p:nvSpPr>
              <p:cNvPr id="93" name="等腰三角形 92">
                <a:extLst>
                  <a:ext uri="{FF2B5EF4-FFF2-40B4-BE49-F238E27FC236}">
                    <a16:creationId xmlns:a16="http://schemas.microsoft.com/office/drawing/2014/main" xmlns="" id="{45180009-C5FD-4EBA-B8EB-67FFE1DDF3D8}"/>
                  </a:ext>
                </a:extLst>
              </p:cNvPr>
              <p:cNvSpPr/>
              <p:nvPr/>
            </p:nvSpPr>
            <p:spPr>
              <a:xfrm>
                <a:off x="6689539" y="4893820"/>
                <a:ext cx="1367340" cy="1964180"/>
              </a:xfrm>
              <a:prstGeom prst="triangle">
                <a:avLst/>
              </a:prstGeom>
              <a:gradFill>
                <a:gsLst>
                  <a:gs pos="0">
                    <a:schemeClr val="accent1">
                      <a:alpha val="80000"/>
                    </a:schemeClr>
                  </a:gs>
                  <a:gs pos="100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5" name="Isosceles Triangle 92_1">
                <a:extLst>
                  <a:ext uri="{FF2B5EF4-FFF2-40B4-BE49-F238E27FC236}">
                    <a16:creationId xmlns:a16="http://schemas.microsoft.com/office/drawing/2014/main" xmlns="" id="{46286774-9041-4E88-B7E8-2414B6CFAA3E}"/>
                  </a:ext>
                </a:extLst>
              </p:cNvPr>
              <p:cNvSpPr/>
              <p:nvPr/>
            </p:nvSpPr>
            <p:spPr>
              <a:xfrm>
                <a:off x="6689539" y="5390042"/>
                <a:ext cx="1021901" cy="1467958"/>
              </a:xfrm>
              <a:prstGeom prst="triangl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a:extLst>
              <a:ext uri="{FF2B5EF4-FFF2-40B4-BE49-F238E27FC236}">
                <a16:creationId xmlns:a16="http://schemas.microsoft.com/office/drawing/2014/main" xmlns="" id="{7883FEA2-EC08-4A6F-8021-2C4BC8E91FF2}"/>
              </a:ext>
            </a:extLst>
          </p:cNvPr>
          <p:cNvGrpSpPr/>
          <p:nvPr/>
        </p:nvGrpSpPr>
        <p:grpSpPr>
          <a:xfrm>
            <a:off x="6474279" y="1612375"/>
            <a:ext cx="4297540" cy="3112777"/>
            <a:chOff x="6751551" y="2289322"/>
            <a:chExt cx="4297540" cy="3112777"/>
          </a:xfrm>
        </p:grpSpPr>
        <p:grpSp>
          <p:nvGrpSpPr>
            <p:cNvPr id="18" name="组合 17">
              <a:extLst>
                <a:ext uri="{FF2B5EF4-FFF2-40B4-BE49-F238E27FC236}">
                  <a16:creationId xmlns:a16="http://schemas.microsoft.com/office/drawing/2014/main" xmlns="" id="{13FDCD66-75AB-4F73-A672-F062A9C3AA14}"/>
                </a:ext>
              </a:extLst>
            </p:cNvPr>
            <p:cNvGrpSpPr/>
            <p:nvPr/>
          </p:nvGrpSpPr>
          <p:grpSpPr>
            <a:xfrm>
              <a:off x="7120263" y="2777248"/>
              <a:ext cx="3560116" cy="2624851"/>
              <a:chOff x="7121422" y="1971835"/>
              <a:chExt cx="3560116" cy="4424917"/>
            </a:xfrm>
          </p:grpSpPr>
          <p:cxnSp>
            <p:nvCxnSpPr>
              <p:cNvPr id="14" name="直接连接符 13">
                <a:extLst>
                  <a:ext uri="{FF2B5EF4-FFF2-40B4-BE49-F238E27FC236}">
                    <a16:creationId xmlns:a16="http://schemas.microsoft.com/office/drawing/2014/main" xmlns="" id="{CAB7EC0E-9465-45F9-8E00-766CE585F24B}"/>
                  </a:ext>
                </a:extLst>
              </p:cNvPr>
              <p:cNvCxnSpPr/>
              <p:nvPr/>
            </p:nvCxnSpPr>
            <p:spPr>
              <a:xfrm flipV="1">
                <a:off x="7121422" y="5294391"/>
                <a:ext cx="0" cy="110236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90CC4FE1-9AA3-41B1-8516-66961CA761CD}"/>
                  </a:ext>
                </a:extLst>
              </p:cNvPr>
              <p:cNvCxnSpPr/>
              <p:nvPr/>
            </p:nvCxnSpPr>
            <p:spPr>
              <a:xfrm flipV="1">
                <a:off x="8751682" y="1971835"/>
                <a:ext cx="0" cy="1102360"/>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05031565-40B6-4A11-BC69-7872D459897A}"/>
                  </a:ext>
                </a:extLst>
              </p:cNvPr>
              <p:cNvCxnSpPr/>
              <p:nvPr/>
            </p:nvCxnSpPr>
            <p:spPr>
              <a:xfrm flipV="1">
                <a:off x="10681538" y="4072814"/>
                <a:ext cx="0" cy="110236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9" name="文本框 18">
              <a:extLst>
                <a:ext uri="{FF2B5EF4-FFF2-40B4-BE49-F238E27FC236}">
                  <a16:creationId xmlns:a16="http://schemas.microsoft.com/office/drawing/2014/main" xmlns="" id="{AAB491E7-0594-4FE2-9D23-EC16A096248D}"/>
                </a:ext>
              </a:extLst>
            </p:cNvPr>
            <p:cNvSpPr txBox="1"/>
            <p:nvPr/>
          </p:nvSpPr>
          <p:spPr>
            <a:xfrm>
              <a:off x="6751551" y="4236527"/>
              <a:ext cx="737424" cy="400110"/>
            </a:xfrm>
            <a:prstGeom prst="rect">
              <a:avLst/>
            </a:prstGeom>
            <a:noFill/>
          </p:spPr>
          <p:txBody>
            <a:bodyPr wrap="square" rtlCol="0">
              <a:spAutoFit/>
            </a:bodyPr>
            <a:lstStyle/>
            <a:p>
              <a:pPr algn="ctr"/>
              <a:r>
                <a:rPr lang="en-US" altLang="zh-CN" sz="2000" b="1" dirty="0">
                  <a:gradFill>
                    <a:gsLst>
                      <a:gs pos="0">
                        <a:schemeClr val="accent1"/>
                      </a:gs>
                      <a:gs pos="100000">
                        <a:schemeClr val="accent2"/>
                      </a:gs>
                    </a:gsLst>
                    <a:lin ang="5400000" scaled="1"/>
                  </a:gradFill>
                </a:rPr>
                <a:t>30%</a:t>
              </a:r>
              <a:endParaRPr lang="zh-CN" altLang="en-US" sz="2000" b="1" dirty="0">
                <a:gradFill>
                  <a:gsLst>
                    <a:gs pos="0">
                      <a:schemeClr val="accent1"/>
                    </a:gs>
                    <a:gs pos="100000">
                      <a:schemeClr val="accent2"/>
                    </a:gs>
                  </a:gsLst>
                  <a:lin ang="5400000" scaled="1"/>
                </a:gradFill>
              </a:endParaRPr>
            </a:p>
          </p:txBody>
        </p:sp>
        <p:sp>
          <p:nvSpPr>
            <p:cNvPr id="109" name="文本框 108">
              <a:extLst>
                <a:ext uri="{FF2B5EF4-FFF2-40B4-BE49-F238E27FC236}">
                  <a16:creationId xmlns:a16="http://schemas.microsoft.com/office/drawing/2014/main" xmlns="" id="{E52B4005-34B8-43F2-A65D-3028BE8501CF}"/>
                </a:ext>
              </a:extLst>
            </p:cNvPr>
            <p:cNvSpPr txBox="1"/>
            <p:nvPr/>
          </p:nvSpPr>
          <p:spPr>
            <a:xfrm>
              <a:off x="8391013" y="2289322"/>
              <a:ext cx="737424" cy="400110"/>
            </a:xfrm>
            <a:prstGeom prst="rect">
              <a:avLst/>
            </a:prstGeom>
            <a:noFill/>
          </p:spPr>
          <p:txBody>
            <a:bodyPr wrap="square" rtlCol="0">
              <a:spAutoFit/>
            </a:bodyPr>
            <a:lstStyle/>
            <a:p>
              <a:pPr algn="ctr"/>
              <a:r>
                <a:rPr lang="en-US" altLang="zh-CN" sz="2000" b="1" dirty="0">
                  <a:gradFill>
                    <a:gsLst>
                      <a:gs pos="0">
                        <a:schemeClr val="accent1"/>
                      </a:gs>
                      <a:gs pos="100000">
                        <a:schemeClr val="accent2"/>
                      </a:gs>
                    </a:gsLst>
                    <a:lin ang="5400000" scaled="1"/>
                  </a:gradFill>
                </a:rPr>
                <a:t>60%</a:t>
              </a:r>
              <a:endParaRPr lang="zh-CN" altLang="en-US" sz="2000" b="1" dirty="0">
                <a:gradFill>
                  <a:gsLst>
                    <a:gs pos="0">
                      <a:schemeClr val="accent1"/>
                    </a:gs>
                    <a:gs pos="100000">
                      <a:schemeClr val="accent2"/>
                    </a:gs>
                  </a:gsLst>
                  <a:lin ang="5400000" scaled="1"/>
                </a:gradFill>
              </a:endParaRPr>
            </a:p>
          </p:txBody>
        </p:sp>
        <p:sp>
          <p:nvSpPr>
            <p:cNvPr id="110" name="文本框 109">
              <a:extLst>
                <a:ext uri="{FF2B5EF4-FFF2-40B4-BE49-F238E27FC236}">
                  <a16:creationId xmlns:a16="http://schemas.microsoft.com/office/drawing/2014/main" xmlns="" id="{84F4B39B-6986-4D04-9E06-FB3CCB71D388}"/>
                </a:ext>
              </a:extLst>
            </p:cNvPr>
            <p:cNvSpPr txBox="1"/>
            <p:nvPr/>
          </p:nvSpPr>
          <p:spPr>
            <a:xfrm>
              <a:off x="10311667" y="3486957"/>
              <a:ext cx="737424" cy="400110"/>
            </a:xfrm>
            <a:prstGeom prst="rect">
              <a:avLst/>
            </a:prstGeom>
            <a:noFill/>
          </p:spPr>
          <p:txBody>
            <a:bodyPr wrap="square" rtlCol="0">
              <a:spAutoFit/>
            </a:bodyPr>
            <a:lstStyle/>
            <a:p>
              <a:pPr algn="ctr"/>
              <a:r>
                <a:rPr lang="en-US" altLang="zh-CN" sz="2000" b="1" dirty="0">
                  <a:gradFill>
                    <a:gsLst>
                      <a:gs pos="0">
                        <a:schemeClr val="accent1"/>
                      </a:gs>
                      <a:gs pos="100000">
                        <a:schemeClr val="accent2"/>
                      </a:gs>
                    </a:gsLst>
                    <a:lin ang="5400000" scaled="1"/>
                  </a:gradFill>
                </a:rPr>
                <a:t>40%</a:t>
              </a:r>
              <a:endParaRPr lang="zh-CN" altLang="en-US" sz="2000" b="1" dirty="0">
                <a:gradFill>
                  <a:gsLst>
                    <a:gs pos="0">
                      <a:schemeClr val="accent1"/>
                    </a:gs>
                    <a:gs pos="100000">
                      <a:schemeClr val="accent2"/>
                    </a:gs>
                  </a:gsLst>
                  <a:lin ang="5400000" scaled="1"/>
                </a:gradFill>
              </a:endParaRPr>
            </a:p>
          </p:txBody>
        </p:sp>
      </p:grpSp>
    </p:spTree>
    <p:extLst>
      <p:ext uri="{BB962C8B-B14F-4D97-AF65-F5344CB8AC3E}">
        <p14:creationId xmlns:p14="http://schemas.microsoft.com/office/powerpoint/2010/main" val="3731500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sp>
        <p:nvSpPr>
          <p:cNvPr id="30" name="加号 29">
            <a:extLst>
              <a:ext uri="{FF2B5EF4-FFF2-40B4-BE49-F238E27FC236}">
                <a16:creationId xmlns:a16="http://schemas.microsoft.com/office/drawing/2014/main" xmlns="" id="{52D4EC6B-3214-4749-A0AF-95BA932C946B}"/>
              </a:ext>
            </a:extLst>
          </p:cNvPr>
          <p:cNvSpPr/>
          <p:nvPr/>
        </p:nvSpPr>
        <p:spPr>
          <a:xfrm>
            <a:off x="11278140" y="5829319"/>
            <a:ext cx="579946" cy="579946"/>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CB322CBB-0276-458A-BEA1-F29B5182FA01}"/>
              </a:ext>
            </a:extLst>
          </p:cNvPr>
          <p:cNvGrpSpPr/>
          <p:nvPr/>
        </p:nvGrpSpPr>
        <p:grpSpPr>
          <a:xfrm>
            <a:off x="4251961" y="1856030"/>
            <a:ext cx="3688080" cy="3688078"/>
            <a:chOff x="3737780" y="1341848"/>
            <a:chExt cx="4716441" cy="4716441"/>
          </a:xfrm>
          <a:effectLst>
            <a:outerShdw blurRad="63500" sx="102000" sy="102000" algn="ctr" rotWithShape="0">
              <a:schemeClr val="tx1">
                <a:lumMod val="50000"/>
                <a:lumOff val="50000"/>
                <a:alpha val="40000"/>
              </a:schemeClr>
            </a:outerShdw>
          </a:effectLst>
        </p:grpSpPr>
        <p:sp>
          <p:nvSpPr>
            <p:cNvPr id="11" name="矩形: 圆角 10">
              <a:extLst>
                <a:ext uri="{FF2B5EF4-FFF2-40B4-BE49-F238E27FC236}">
                  <a16:creationId xmlns:a16="http://schemas.microsoft.com/office/drawing/2014/main" xmlns="" id="{CE7C5651-3A38-40A7-A838-1B53414ED7F7}"/>
                </a:ext>
              </a:extLst>
            </p:cNvPr>
            <p:cNvSpPr/>
            <p:nvPr/>
          </p:nvSpPr>
          <p:spPr>
            <a:xfrm rot="2700000">
              <a:off x="3737780" y="3103436"/>
              <a:ext cx="4716441" cy="1193264"/>
            </a:xfrm>
            <a:prstGeom prst="roundRect">
              <a:avLst>
                <a:gd name="adj" fmla="val 10733"/>
              </a:avLst>
            </a:prstGeom>
            <a:gradFill flip="none" rotWithShape="1">
              <a:gsLst>
                <a:gs pos="2000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Rounded Rectangle 10_1">
              <a:extLst>
                <a:ext uri="{FF2B5EF4-FFF2-40B4-BE49-F238E27FC236}">
                  <a16:creationId xmlns:a16="http://schemas.microsoft.com/office/drawing/2014/main" xmlns="" id="{8145E1D2-18D0-4CF0-B969-306E2A13D5F0}"/>
                </a:ext>
              </a:extLst>
            </p:cNvPr>
            <p:cNvSpPr/>
            <p:nvPr/>
          </p:nvSpPr>
          <p:spPr>
            <a:xfrm rot="18900000" flipH="1">
              <a:off x="3737780" y="3103436"/>
              <a:ext cx="4716441" cy="1193264"/>
            </a:xfrm>
            <a:prstGeom prst="roundRect">
              <a:avLst>
                <a:gd name="adj" fmla="val 10733"/>
              </a:avLst>
            </a:prstGeom>
            <a:gradFill flip="none" rotWithShape="1">
              <a:gsLst>
                <a:gs pos="2000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xmlns="" id="{6FF5070F-8A25-425E-9145-ECCC648F567C}"/>
              </a:ext>
            </a:extLst>
          </p:cNvPr>
          <p:cNvSpPr txBox="1"/>
          <p:nvPr/>
        </p:nvSpPr>
        <p:spPr>
          <a:xfrm>
            <a:off x="4877186" y="2514536"/>
            <a:ext cx="520861" cy="461665"/>
          </a:xfrm>
          <a:prstGeom prst="rect">
            <a:avLst/>
          </a:prstGeom>
          <a:noFill/>
        </p:spPr>
        <p:txBody>
          <a:bodyPr wrap="square" rtlCol="0">
            <a:spAutoFit/>
          </a:bodyPr>
          <a:lstStyle/>
          <a:p>
            <a:pPr algn="ctr"/>
            <a:r>
              <a:rPr lang="en-US" altLang="zh-CN" sz="2400" b="1" dirty="0">
                <a:solidFill>
                  <a:schemeClr val="bg1"/>
                </a:solidFill>
              </a:rPr>
              <a:t>S</a:t>
            </a:r>
            <a:endParaRPr lang="zh-CN" altLang="en-US" sz="2400" b="1" dirty="0">
              <a:solidFill>
                <a:schemeClr val="bg1"/>
              </a:solidFill>
            </a:endParaRPr>
          </a:p>
        </p:txBody>
      </p:sp>
      <p:sp>
        <p:nvSpPr>
          <p:cNvPr id="49" name="文本框 48">
            <a:extLst>
              <a:ext uri="{FF2B5EF4-FFF2-40B4-BE49-F238E27FC236}">
                <a16:creationId xmlns:a16="http://schemas.microsoft.com/office/drawing/2014/main" xmlns="" id="{C9407D97-E1A3-4576-BA48-4A726C3C2E98}"/>
              </a:ext>
            </a:extLst>
          </p:cNvPr>
          <p:cNvSpPr txBox="1"/>
          <p:nvPr/>
        </p:nvSpPr>
        <p:spPr>
          <a:xfrm>
            <a:off x="6821732" y="2514536"/>
            <a:ext cx="520861" cy="461665"/>
          </a:xfrm>
          <a:prstGeom prst="rect">
            <a:avLst/>
          </a:prstGeom>
          <a:noFill/>
        </p:spPr>
        <p:txBody>
          <a:bodyPr wrap="square" rtlCol="0">
            <a:spAutoFit/>
          </a:bodyPr>
          <a:lstStyle/>
          <a:p>
            <a:pPr algn="ctr"/>
            <a:r>
              <a:rPr lang="en-US" altLang="zh-CN" sz="2400" b="1" dirty="0">
                <a:solidFill>
                  <a:schemeClr val="bg1"/>
                </a:solidFill>
              </a:rPr>
              <a:t>W</a:t>
            </a:r>
            <a:endParaRPr lang="zh-CN" altLang="en-US" sz="2400" b="1" dirty="0">
              <a:solidFill>
                <a:schemeClr val="bg1"/>
              </a:solidFill>
            </a:endParaRPr>
          </a:p>
        </p:txBody>
      </p:sp>
      <p:sp>
        <p:nvSpPr>
          <p:cNvPr id="50" name="文本框 49">
            <a:extLst>
              <a:ext uri="{FF2B5EF4-FFF2-40B4-BE49-F238E27FC236}">
                <a16:creationId xmlns:a16="http://schemas.microsoft.com/office/drawing/2014/main" xmlns="" id="{3E729AD8-E09F-4645-815C-C7B7FD98B21A}"/>
              </a:ext>
            </a:extLst>
          </p:cNvPr>
          <p:cNvSpPr txBox="1"/>
          <p:nvPr/>
        </p:nvSpPr>
        <p:spPr>
          <a:xfrm>
            <a:off x="4877186" y="4468985"/>
            <a:ext cx="520861" cy="461665"/>
          </a:xfrm>
          <a:prstGeom prst="rect">
            <a:avLst/>
          </a:prstGeom>
          <a:noFill/>
        </p:spPr>
        <p:txBody>
          <a:bodyPr wrap="square" rtlCol="0">
            <a:spAutoFit/>
          </a:bodyPr>
          <a:lstStyle/>
          <a:p>
            <a:pPr algn="ctr"/>
            <a:r>
              <a:rPr lang="en-US" altLang="zh-CN" sz="2400" b="1" dirty="0">
                <a:solidFill>
                  <a:schemeClr val="bg1"/>
                </a:solidFill>
              </a:rPr>
              <a:t>O</a:t>
            </a:r>
            <a:endParaRPr lang="zh-CN" altLang="en-US" sz="2400" b="1" dirty="0">
              <a:solidFill>
                <a:schemeClr val="bg1"/>
              </a:solidFill>
            </a:endParaRPr>
          </a:p>
        </p:txBody>
      </p:sp>
      <p:sp>
        <p:nvSpPr>
          <p:cNvPr id="51" name="文本框 50">
            <a:extLst>
              <a:ext uri="{FF2B5EF4-FFF2-40B4-BE49-F238E27FC236}">
                <a16:creationId xmlns:a16="http://schemas.microsoft.com/office/drawing/2014/main" xmlns="" id="{16B58D8B-965B-460B-B18E-DF5969DBA51D}"/>
              </a:ext>
            </a:extLst>
          </p:cNvPr>
          <p:cNvSpPr txBox="1"/>
          <p:nvPr/>
        </p:nvSpPr>
        <p:spPr>
          <a:xfrm>
            <a:off x="6821732" y="4468985"/>
            <a:ext cx="520861" cy="461665"/>
          </a:xfrm>
          <a:prstGeom prst="rect">
            <a:avLst/>
          </a:prstGeom>
          <a:noFill/>
        </p:spPr>
        <p:txBody>
          <a:bodyPr wrap="square" rtlCol="0">
            <a:spAutoFit/>
          </a:bodyPr>
          <a:lstStyle/>
          <a:p>
            <a:pPr algn="ctr"/>
            <a:r>
              <a:rPr lang="en-US" altLang="zh-CN" sz="2400" b="1" dirty="0">
                <a:solidFill>
                  <a:schemeClr val="bg1"/>
                </a:solidFill>
              </a:rPr>
              <a:t>T</a:t>
            </a:r>
            <a:endParaRPr lang="zh-CN" altLang="en-US" sz="2400" b="1" dirty="0">
              <a:solidFill>
                <a:schemeClr val="bg1"/>
              </a:solidFill>
            </a:endParaRPr>
          </a:p>
        </p:txBody>
      </p:sp>
      <p:grpSp>
        <p:nvGrpSpPr>
          <p:cNvPr id="52" name="组合 51">
            <a:extLst>
              <a:ext uri="{FF2B5EF4-FFF2-40B4-BE49-F238E27FC236}">
                <a16:creationId xmlns:a16="http://schemas.microsoft.com/office/drawing/2014/main" xmlns="" id="{E21517E1-273A-41DD-BF25-D5FE7B178224}"/>
              </a:ext>
            </a:extLst>
          </p:cNvPr>
          <p:cNvGrpSpPr/>
          <p:nvPr/>
        </p:nvGrpSpPr>
        <p:grpSpPr>
          <a:xfrm>
            <a:off x="7950471" y="2108718"/>
            <a:ext cx="3617642" cy="1273300"/>
            <a:chOff x="2360945" y="2181583"/>
            <a:chExt cx="3617642" cy="1273300"/>
          </a:xfrm>
        </p:grpSpPr>
        <p:sp>
          <p:nvSpPr>
            <p:cNvPr id="53" name="文本框 52">
              <a:extLst>
                <a:ext uri="{FF2B5EF4-FFF2-40B4-BE49-F238E27FC236}">
                  <a16:creationId xmlns:a16="http://schemas.microsoft.com/office/drawing/2014/main" xmlns="" id="{16FA3B15-FACB-4FBE-A394-D21550721AE2}"/>
                </a:ext>
              </a:extLst>
            </p:cNvPr>
            <p:cNvSpPr txBox="1"/>
            <p:nvPr/>
          </p:nvSpPr>
          <p:spPr>
            <a:xfrm>
              <a:off x="2360945" y="2181583"/>
              <a:ext cx="2690486"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54" name="文本框 53">
              <a:extLst>
                <a:ext uri="{FF2B5EF4-FFF2-40B4-BE49-F238E27FC236}">
                  <a16:creationId xmlns:a16="http://schemas.microsoft.com/office/drawing/2014/main" xmlns="" id="{E6B7A20D-B70A-43A2-8359-F4B1C85518B4}"/>
                </a:ext>
              </a:extLst>
            </p:cNvPr>
            <p:cNvSpPr txBox="1"/>
            <p:nvPr/>
          </p:nvSpPr>
          <p:spPr>
            <a:xfrm>
              <a:off x="2360945" y="2656651"/>
              <a:ext cx="3617642" cy="798232"/>
            </a:xfrm>
            <a:prstGeom prst="rect">
              <a:avLst/>
            </a:prstGeom>
            <a:noFill/>
          </p:spPr>
          <p:txBody>
            <a:bodyPr wrap="square" rtlCol="0">
              <a:spAutoFit/>
            </a:bodyPr>
            <a:lstStyle/>
            <a:p>
              <a:pPr>
                <a:lnSpc>
                  <a:spcPct val="150000"/>
                </a:lnSpc>
              </a:pPr>
              <a:r>
                <a:rPr lang="zh-CN" altLang="en-US" sz="1600" dirty="0">
                  <a:solidFill>
                    <a:schemeClr val="tx2"/>
                  </a:solidFill>
                </a:rPr>
                <a:t>单击此处添加内容单击此处添加内容单击此处添加内容单击此处添加内容</a:t>
              </a:r>
            </a:p>
          </p:txBody>
        </p:sp>
      </p:grpSp>
      <p:grpSp>
        <p:nvGrpSpPr>
          <p:cNvPr id="55" name="组合 54">
            <a:extLst>
              <a:ext uri="{FF2B5EF4-FFF2-40B4-BE49-F238E27FC236}">
                <a16:creationId xmlns:a16="http://schemas.microsoft.com/office/drawing/2014/main" xmlns="" id="{5736DEC4-406C-4B58-A22C-B5AB9621C928}"/>
              </a:ext>
            </a:extLst>
          </p:cNvPr>
          <p:cNvGrpSpPr/>
          <p:nvPr/>
        </p:nvGrpSpPr>
        <p:grpSpPr>
          <a:xfrm>
            <a:off x="7950471" y="4417744"/>
            <a:ext cx="3617642" cy="1273300"/>
            <a:chOff x="2360945" y="2181583"/>
            <a:chExt cx="3617642" cy="1273300"/>
          </a:xfrm>
        </p:grpSpPr>
        <p:sp>
          <p:nvSpPr>
            <p:cNvPr id="56" name="文本框 55">
              <a:extLst>
                <a:ext uri="{FF2B5EF4-FFF2-40B4-BE49-F238E27FC236}">
                  <a16:creationId xmlns:a16="http://schemas.microsoft.com/office/drawing/2014/main" xmlns="" id="{93F9A8E9-3B87-45F4-A2B0-953092A576BF}"/>
                </a:ext>
              </a:extLst>
            </p:cNvPr>
            <p:cNvSpPr txBox="1"/>
            <p:nvPr/>
          </p:nvSpPr>
          <p:spPr>
            <a:xfrm>
              <a:off x="2360945" y="2181583"/>
              <a:ext cx="2690486"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57" name="文本框 56">
              <a:extLst>
                <a:ext uri="{FF2B5EF4-FFF2-40B4-BE49-F238E27FC236}">
                  <a16:creationId xmlns:a16="http://schemas.microsoft.com/office/drawing/2014/main" xmlns="" id="{3A8AD291-7468-484E-B5B8-1A7CEA11E69D}"/>
                </a:ext>
              </a:extLst>
            </p:cNvPr>
            <p:cNvSpPr txBox="1"/>
            <p:nvPr/>
          </p:nvSpPr>
          <p:spPr>
            <a:xfrm>
              <a:off x="2360945" y="2656651"/>
              <a:ext cx="3617642" cy="798232"/>
            </a:xfrm>
            <a:prstGeom prst="rect">
              <a:avLst/>
            </a:prstGeom>
            <a:noFill/>
          </p:spPr>
          <p:txBody>
            <a:bodyPr wrap="square" rtlCol="0">
              <a:spAutoFit/>
            </a:bodyPr>
            <a:lstStyle/>
            <a:p>
              <a:pPr>
                <a:lnSpc>
                  <a:spcPct val="150000"/>
                </a:lnSpc>
              </a:pPr>
              <a:r>
                <a:rPr lang="zh-CN" altLang="en-US" sz="1600" dirty="0">
                  <a:solidFill>
                    <a:schemeClr val="tx2"/>
                  </a:solidFill>
                </a:rPr>
                <a:t>单击此处添加内容单击此处添加内容单击此处添加内容单击此处添加内容</a:t>
              </a:r>
            </a:p>
          </p:txBody>
        </p:sp>
      </p:grpSp>
      <p:grpSp>
        <p:nvGrpSpPr>
          <p:cNvPr id="58" name="组合 57">
            <a:extLst>
              <a:ext uri="{FF2B5EF4-FFF2-40B4-BE49-F238E27FC236}">
                <a16:creationId xmlns:a16="http://schemas.microsoft.com/office/drawing/2014/main" xmlns="" id="{42627C62-3EDF-4240-9B2E-28BC6242CFD0}"/>
              </a:ext>
            </a:extLst>
          </p:cNvPr>
          <p:cNvGrpSpPr/>
          <p:nvPr/>
        </p:nvGrpSpPr>
        <p:grpSpPr>
          <a:xfrm>
            <a:off x="547702" y="2108718"/>
            <a:ext cx="3617642" cy="1273300"/>
            <a:chOff x="2360945" y="2181583"/>
            <a:chExt cx="3617642" cy="1273300"/>
          </a:xfrm>
        </p:grpSpPr>
        <p:sp>
          <p:nvSpPr>
            <p:cNvPr id="59" name="文本框 58">
              <a:extLst>
                <a:ext uri="{FF2B5EF4-FFF2-40B4-BE49-F238E27FC236}">
                  <a16:creationId xmlns:a16="http://schemas.microsoft.com/office/drawing/2014/main" xmlns="" id="{1E23AE41-12B8-471E-A141-18094685F0F3}"/>
                </a:ext>
              </a:extLst>
            </p:cNvPr>
            <p:cNvSpPr txBox="1"/>
            <p:nvPr/>
          </p:nvSpPr>
          <p:spPr>
            <a:xfrm>
              <a:off x="3288101" y="2181583"/>
              <a:ext cx="2690486" cy="461665"/>
            </a:xfrm>
            <a:prstGeom prst="rect">
              <a:avLst/>
            </a:prstGeom>
            <a:noFill/>
          </p:spPr>
          <p:txBody>
            <a:bodyPr wrap="square" rtlCol="0">
              <a:spAutoFit/>
            </a:bodyPr>
            <a:lstStyle/>
            <a:p>
              <a:pPr algn="r"/>
              <a:r>
                <a:rPr lang="zh-CN" altLang="en-US" sz="2400" b="1" dirty="0">
                  <a:gradFill>
                    <a:gsLst>
                      <a:gs pos="20000">
                        <a:schemeClr val="accent1"/>
                      </a:gs>
                      <a:gs pos="100000">
                        <a:schemeClr val="accent2"/>
                      </a:gs>
                    </a:gsLst>
                    <a:lin ang="2700000" scaled="1"/>
                  </a:gradFill>
                </a:rPr>
                <a:t>单击添加标题</a:t>
              </a:r>
            </a:p>
          </p:txBody>
        </p:sp>
        <p:sp>
          <p:nvSpPr>
            <p:cNvPr id="60" name="文本框 59">
              <a:extLst>
                <a:ext uri="{FF2B5EF4-FFF2-40B4-BE49-F238E27FC236}">
                  <a16:creationId xmlns:a16="http://schemas.microsoft.com/office/drawing/2014/main" xmlns="" id="{E633A8EA-5253-4413-902F-85F8B5325723}"/>
                </a:ext>
              </a:extLst>
            </p:cNvPr>
            <p:cNvSpPr txBox="1"/>
            <p:nvPr/>
          </p:nvSpPr>
          <p:spPr>
            <a:xfrm>
              <a:off x="2360945" y="2656651"/>
              <a:ext cx="3617642" cy="798232"/>
            </a:xfrm>
            <a:prstGeom prst="rect">
              <a:avLst/>
            </a:prstGeom>
            <a:noFill/>
          </p:spPr>
          <p:txBody>
            <a:bodyPr wrap="square" rtlCol="0">
              <a:spAutoFit/>
            </a:bodyPr>
            <a:lstStyle/>
            <a:p>
              <a:pPr algn="r">
                <a:lnSpc>
                  <a:spcPct val="150000"/>
                </a:lnSpc>
              </a:pPr>
              <a:r>
                <a:rPr lang="zh-CN" altLang="en-US" sz="1600" dirty="0">
                  <a:solidFill>
                    <a:schemeClr val="tx2"/>
                  </a:solidFill>
                </a:rPr>
                <a:t>单击此处添加内容单击此处添加内容单击此处添加内容单击此处添加内容</a:t>
              </a:r>
            </a:p>
          </p:txBody>
        </p:sp>
      </p:grpSp>
      <p:grpSp>
        <p:nvGrpSpPr>
          <p:cNvPr id="61" name="组合 60">
            <a:extLst>
              <a:ext uri="{FF2B5EF4-FFF2-40B4-BE49-F238E27FC236}">
                <a16:creationId xmlns:a16="http://schemas.microsoft.com/office/drawing/2014/main" xmlns="" id="{430FC729-6BE2-409E-8436-F4A47819F54E}"/>
              </a:ext>
            </a:extLst>
          </p:cNvPr>
          <p:cNvGrpSpPr/>
          <p:nvPr/>
        </p:nvGrpSpPr>
        <p:grpSpPr>
          <a:xfrm>
            <a:off x="547702" y="4417744"/>
            <a:ext cx="3617642" cy="1273300"/>
            <a:chOff x="2360945" y="2181583"/>
            <a:chExt cx="3617642" cy="1273300"/>
          </a:xfrm>
        </p:grpSpPr>
        <p:sp>
          <p:nvSpPr>
            <p:cNvPr id="62" name="文本框 61">
              <a:extLst>
                <a:ext uri="{FF2B5EF4-FFF2-40B4-BE49-F238E27FC236}">
                  <a16:creationId xmlns:a16="http://schemas.microsoft.com/office/drawing/2014/main" xmlns="" id="{8CF4C8D4-307C-4E29-874C-78EE674765D4}"/>
                </a:ext>
              </a:extLst>
            </p:cNvPr>
            <p:cNvSpPr txBox="1"/>
            <p:nvPr/>
          </p:nvSpPr>
          <p:spPr>
            <a:xfrm>
              <a:off x="3288101" y="2181583"/>
              <a:ext cx="2690486" cy="461665"/>
            </a:xfrm>
            <a:prstGeom prst="rect">
              <a:avLst/>
            </a:prstGeom>
            <a:noFill/>
          </p:spPr>
          <p:txBody>
            <a:bodyPr wrap="square" rtlCol="0">
              <a:spAutoFit/>
            </a:bodyPr>
            <a:lstStyle/>
            <a:p>
              <a:pPr algn="r"/>
              <a:r>
                <a:rPr lang="zh-CN" altLang="en-US" sz="2400" b="1" dirty="0">
                  <a:gradFill>
                    <a:gsLst>
                      <a:gs pos="20000">
                        <a:schemeClr val="accent1"/>
                      </a:gs>
                      <a:gs pos="100000">
                        <a:schemeClr val="accent2"/>
                      </a:gs>
                    </a:gsLst>
                    <a:lin ang="2700000" scaled="1"/>
                  </a:gradFill>
                </a:rPr>
                <a:t>单击添加标题</a:t>
              </a:r>
            </a:p>
          </p:txBody>
        </p:sp>
        <p:sp>
          <p:nvSpPr>
            <p:cNvPr id="63" name="文本框 62">
              <a:extLst>
                <a:ext uri="{FF2B5EF4-FFF2-40B4-BE49-F238E27FC236}">
                  <a16:creationId xmlns:a16="http://schemas.microsoft.com/office/drawing/2014/main" xmlns="" id="{E96E2614-383F-47AB-BA72-E8462060BA8C}"/>
                </a:ext>
              </a:extLst>
            </p:cNvPr>
            <p:cNvSpPr txBox="1"/>
            <p:nvPr/>
          </p:nvSpPr>
          <p:spPr>
            <a:xfrm>
              <a:off x="2360945" y="2656651"/>
              <a:ext cx="3617642" cy="798232"/>
            </a:xfrm>
            <a:prstGeom prst="rect">
              <a:avLst/>
            </a:prstGeom>
            <a:noFill/>
          </p:spPr>
          <p:txBody>
            <a:bodyPr wrap="square" rtlCol="0">
              <a:spAutoFit/>
            </a:bodyPr>
            <a:lstStyle/>
            <a:p>
              <a:pPr algn="r">
                <a:lnSpc>
                  <a:spcPct val="150000"/>
                </a:lnSpc>
              </a:pPr>
              <a:r>
                <a:rPr lang="zh-CN" altLang="en-US" sz="1600" dirty="0">
                  <a:solidFill>
                    <a:schemeClr val="tx2"/>
                  </a:solidFill>
                </a:rPr>
                <a:t>单击此处添加内容单击此处添加内容单击此处添加内容单击此处添加内容</a:t>
              </a:r>
            </a:p>
          </p:txBody>
        </p:sp>
      </p:grpSp>
      <p:grpSp>
        <p:nvGrpSpPr>
          <p:cNvPr id="28" name="组合 27">
            <a:extLst>
              <a:ext uri="{FF2B5EF4-FFF2-40B4-BE49-F238E27FC236}">
                <a16:creationId xmlns:a16="http://schemas.microsoft.com/office/drawing/2014/main" xmlns="" id="{71268292-8515-4A69-A58C-3E504CCEF57F}"/>
              </a:ext>
            </a:extLst>
          </p:cNvPr>
          <p:cNvGrpSpPr/>
          <p:nvPr/>
        </p:nvGrpSpPr>
        <p:grpSpPr>
          <a:xfrm>
            <a:off x="-1747489" y="5110512"/>
            <a:ext cx="3494978" cy="3494976"/>
            <a:chOff x="-2346960" y="1082040"/>
            <a:chExt cx="4693920" cy="4693920"/>
          </a:xfrm>
          <a:gradFill>
            <a:gsLst>
              <a:gs pos="20000">
                <a:schemeClr val="accent1">
                  <a:alpha val="10000"/>
                </a:schemeClr>
              </a:gs>
              <a:gs pos="100000">
                <a:schemeClr val="accent2">
                  <a:alpha val="10000"/>
                </a:schemeClr>
              </a:gs>
            </a:gsLst>
            <a:lin ang="2700000" scaled="1"/>
          </a:gradFill>
        </p:grpSpPr>
        <p:sp>
          <p:nvSpPr>
            <p:cNvPr id="29" name="Oval 3_1_1">
              <a:extLst>
                <a:ext uri="{FF2B5EF4-FFF2-40B4-BE49-F238E27FC236}">
                  <a16:creationId xmlns:a16="http://schemas.microsoft.com/office/drawing/2014/main" xmlns="" id="{489C2677-962E-4DE5-8E63-3CCBB05531E5}"/>
                </a:ext>
              </a:extLst>
            </p:cNvPr>
            <p:cNvSpPr/>
            <p:nvPr/>
          </p:nvSpPr>
          <p:spPr>
            <a:xfrm>
              <a:off x="-2346960" y="1082040"/>
              <a:ext cx="4693920" cy="4693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Oval 3_1">
              <a:extLst>
                <a:ext uri="{FF2B5EF4-FFF2-40B4-BE49-F238E27FC236}">
                  <a16:creationId xmlns:a16="http://schemas.microsoft.com/office/drawing/2014/main" xmlns="" id="{320E5C86-903C-42EE-B9C9-294F74E5B17A}"/>
                </a:ext>
              </a:extLst>
            </p:cNvPr>
            <p:cNvSpPr/>
            <p:nvPr/>
          </p:nvSpPr>
          <p:spPr>
            <a:xfrm>
              <a:off x="-1706880" y="1722120"/>
              <a:ext cx="3413760" cy="34137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A67ADDB6-8FC5-43E8-B93C-7D784572B310}"/>
                </a:ext>
              </a:extLst>
            </p:cNvPr>
            <p:cNvSpPr/>
            <p:nvPr/>
          </p:nvSpPr>
          <p:spPr>
            <a:xfrm>
              <a:off x="-1082040" y="2346960"/>
              <a:ext cx="2164080" cy="2164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223651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grpSp>
        <p:nvGrpSpPr>
          <p:cNvPr id="12" name="组合 11">
            <a:extLst>
              <a:ext uri="{FF2B5EF4-FFF2-40B4-BE49-F238E27FC236}">
                <a16:creationId xmlns:a16="http://schemas.microsoft.com/office/drawing/2014/main" xmlns="" id="{B796C1D1-BDF1-4F21-B1E4-58695B15A4AA}"/>
              </a:ext>
            </a:extLst>
          </p:cNvPr>
          <p:cNvGrpSpPr/>
          <p:nvPr/>
        </p:nvGrpSpPr>
        <p:grpSpPr>
          <a:xfrm>
            <a:off x="1408255" y="1847445"/>
            <a:ext cx="9375490" cy="2295600"/>
            <a:chOff x="1516288" y="2179240"/>
            <a:chExt cx="9375490" cy="2295600"/>
          </a:xfrm>
        </p:grpSpPr>
        <p:sp>
          <p:nvSpPr>
            <p:cNvPr id="5" name="矩形: 圆角 4">
              <a:extLst>
                <a:ext uri="{FF2B5EF4-FFF2-40B4-BE49-F238E27FC236}">
                  <a16:creationId xmlns:a16="http://schemas.microsoft.com/office/drawing/2014/main" xmlns="" id="{D2D69655-063E-4428-A98E-A42ADC528DC7}"/>
                </a:ext>
              </a:extLst>
            </p:cNvPr>
            <p:cNvSpPr/>
            <p:nvPr/>
          </p:nvSpPr>
          <p:spPr>
            <a:xfrm>
              <a:off x="1516288" y="2319293"/>
              <a:ext cx="9375490" cy="1979271"/>
            </a:xfrm>
            <a:prstGeom prst="roundRect">
              <a:avLst>
                <a:gd name="adj" fmla="val 2647"/>
              </a:avLst>
            </a:prstGeom>
            <a:solidFill>
              <a:schemeClr val="bg1"/>
            </a:solidFill>
            <a:ln>
              <a:gradFill flip="none" rotWithShape="1">
                <a:gsLst>
                  <a:gs pos="0">
                    <a:schemeClr val="accent1"/>
                  </a:gs>
                  <a:gs pos="76327">
                    <a:schemeClr val="accent2"/>
                  </a:gs>
                  <a:gs pos="26700">
                    <a:schemeClr val="accent2"/>
                  </a:gs>
                  <a:gs pos="53400">
                    <a:schemeClr val="accent1"/>
                  </a:gs>
                  <a:gs pos="100000">
                    <a:schemeClr val="accent1"/>
                  </a:gs>
                </a:gsLst>
                <a:lin ang="2700000" scaled="1"/>
                <a:tileRect/>
              </a:gradFill>
            </a:ln>
            <a:effectLst>
              <a:outerShdw blurRad="88900" sx="102000" sy="102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ABEEDEAE-7A1B-407A-9190-4DE5B3E9AB1D}"/>
                </a:ext>
              </a:extLst>
            </p:cNvPr>
            <p:cNvSpPr/>
            <p:nvPr/>
          </p:nvSpPr>
          <p:spPr>
            <a:xfrm>
              <a:off x="3391385" y="2179240"/>
              <a:ext cx="1875098" cy="2295600"/>
            </a:xfrm>
            <a:prstGeom prst="roundRect">
              <a:avLst>
                <a:gd name="adj" fmla="val 3104"/>
              </a:avLst>
            </a:prstGeom>
            <a:gradFill>
              <a:gsLst>
                <a:gs pos="20000">
                  <a:schemeClr val="accent1"/>
                </a:gs>
                <a:gs pos="100000">
                  <a:schemeClr val="accent2"/>
                </a:gs>
              </a:gsLst>
              <a:lin ang="2700000" scaled="1"/>
            </a:gra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E31AA8B0-1BEC-4CB3-94E1-AC52E7DCCF5A}"/>
                </a:ext>
              </a:extLst>
            </p:cNvPr>
            <p:cNvSpPr/>
            <p:nvPr/>
          </p:nvSpPr>
          <p:spPr>
            <a:xfrm>
              <a:off x="7141581" y="2319293"/>
              <a:ext cx="1875098" cy="1979271"/>
            </a:xfrm>
            <a:prstGeom prst="rect">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EC683424-2C04-4040-A780-7C47F6153E3C}"/>
              </a:ext>
            </a:extLst>
          </p:cNvPr>
          <p:cNvGrpSpPr/>
          <p:nvPr/>
        </p:nvGrpSpPr>
        <p:grpSpPr>
          <a:xfrm>
            <a:off x="1535580" y="4370993"/>
            <a:ext cx="1620448" cy="1164975"/>
            <a:chOff x="1643613" y="4449945"/>
            <a:chExt cx="1620448" cy="1164975"/>
          </a:xfrm>
        </p:grpSpPr>
        <p:sp>
          <p:nvSpPr>
            <p:cNvPr id="45" name="文本框 44">
              <a:extLst>
                <a:ext uri="{FF2B5EF4-FFF2-40B4-BE49-F238E27FC236}">
                  <a16:creationId xmlns:a16="http://schemas.microsoft.com/office/drawing/2014/main" xmlns="" id="{EF5DE3C6-45D6-4664-A3B9-9FCE734D3006}"/>
                </a:ext>
              </a:extLst>
            </p:cNvPr>
            <p:cNvSpPr txBox="1"/>
            <p:nvPr/>
          </p:nvSpPr>
          <p:spPr>
            <a:xfrm>
              <a:off x="1889895" y="4449945"/>
              <a:ext cx="1127884" cy="369332"/>
            </a:xfrm>
            <a:prstGeom prst="rect">
              <a:avLst/>
            </a:prstGeom>
            <a:noFill/>
          </p:spPr>
          <p:txBody>
            <a:bodyPr wrap="square" rtlCol="0">
              <a:spAutoFit/>
            </a:bodyPr>
            <a:lstStyle/>
            <a:p>
              <a:pPr algn="ctr"/>
              <a:r>
                <a:rPr lang="zh-CN" altLang="en-US" b="1" dirty="0">
                  <a:solidFill>
                    <a:schemeClr val="bg1">
                      <a:lumMod val="65000"/>
                    </a:schemeClr>
                  </a:solidFill>
                </a:rPr>
                <a:t>标题一</a:t>
              </a:r>
            </a:p>
          </p:txBody>
        </p:sp>
        <p:sp>
          <p:nvSpPr>
            <p:cNvPr id="46" name="文本框 45">
              <a:extLst>
                <a:ext uri="{FF2B5EF4-FFF2-40B4-BE49-F238E27FC236}">
                  <a16:creationId xmlns:a16="http://schemas.microsoft.com/office/drawing/2014/main" xmlns="" id="{EA08BD13-734D-4609-9167-A7BBF2C10C81}"/>
                </a:ext>
              </a:extLst>
            </p:cNvPr>
            <p:cNvSpPr txBox="1"/>
            <p:nvPr/>
          </p:nvSpPr>
          <p:spPr>
            <a:xfrm>
              <a:off x="1643613" y="4816688"/>
              <a:ext cx="1620448" cy="798232"/>
            </a:xfrm>
            <a:prstGeom prst="rect">
              <a:avLst/>
            </a:prstGeom>
            <a:noFill/>
          </p:spPr>
          <p:txBody>
            <a:bodyPr wrap="square" rtlCol="0">
              <a:spAutoFit/>
            </a:bodyPr>
            <a:lstStyle/>
            <a:p>
              <a:pPr algn="ctr">
                <a:lnSpc>
                  <a:spcPct val="150000"/>
                </a:lnSpc>
              </a:pPr>
              <a:r>
                <a:rPr lang="zh-CN" altLang="en-US" sz="1600" dirty="0">
                  <a:solidFill>
                    <a:schemeClr val="bg1">
                      <a:lumMod val="75000"/>
                    </a:schemeClr>
                  </a:solidFill>
                </a:rPr>
                <a:t>单击添加内容</a:t>
              </a:r>
              <a:endParaRPr lang="en-US" altLang="zh-CN" sz="1600" dirty="0">
                <a:solidFill>
                  <a:schemeClr val="bg1">
                    <a:lumMod val="75000"/>
                  </a:schemeClr>
                </a:solidFill>
              </a:endParaRPr>
            </a:p>
            <a:p>
              <a:pPr algn="ctr">
                <a:lnSpc>
                  <a:spcPct val="150000"/>
                </a:lnSpc>
              </a:pPr>
              <a:r>
                <a:rPr lang="zh-CN" altLang="en-US" sz="1600" dirty="0">
                  <a:solidFill>
                    <a:schemeClr val="bg1">
                      <a:lumMod val="75000"/>
                    </a:schemeClr>
                  </a:solidFill>
                </a:rPr>
                <a:t>单击添加内容</a:t>
              </a:r>
            </a:p>
          </p:txBody>
        </p:sp>
      </p:grpSp>
      <p:grpSp>
        <p:nvGrpSpPr>
          <p:cNvPr id="49" name="组合 48">
            <a:extLst>
              <a:ext uri="{FF2B5EF4-FFF2-40B4-BE49-F238E27FC236}">
                <a16:creationId xmlns:a16="http://schemas.microsoft.com/office/drawing/2014/main" xmlns="" id="{4BD14F82-2AB2-40CB-8053-612FF510A110}"/>
              </a:ext>
            </a:extLst>
          </p:cNvPr>
          <p:cNvGrpSpPr/>
          <p:nvPr/>
        </p:nvGrpSpPr>
        <p:grpSpPr>
          <a:xfrm>
            <a:off x="3410677" y="4637480"/>
            <a:ext cx="1620448" cy="1164975"/>
            <a:chOff x="1643613" y="4449945"/>
            <a:chExt cx="1620448" cy="1164975"/>
          </a:xfrm>
        </p:grpSpPr>
        <p:sp>
          <p:nvSpPr>
            <p:cNvPr id="50" name="文本框 49">
              <a:extLst>
                <a:ext uri="{FF2B5EF4-FFF2-40B4-BE49-F238E27FC236}">
                  <a16:creationId xmlns:a16="http://schemas.microsoft.com/office/drawing/2014/main" xmlns="" id="{116961E7-09EB-4E33-B92A-59AFF8922BE9}"/>
                </a:ext>
              </a:extLst>
            </p:cNvPr>
            <p:cNvSpPr txBox="1"/>
            <p:nvPr/>
          </p:nvSpPr>
          <p:spPr>
            <a:xfrm>
              <a:off x="1889895" y="4449945"/>
              <a:ext cx="1127884" cy="369332"/>
            </a:xfrm>
            <a:prstGeom prst="rect">
              <a:avLst/>
            </a:prstGeom>
            <a:noFill/>
          </p:spPr>
          <p:txBody>
            <a:bodyPr wrap="square" rtlCol="0">
              <a:spAutoFit/>
            </a:bodyPr>
            <a:lstStyle/>
            <a:p>
              <a:pPr algn="ctr"/>
              <a:r>
                <a:rPr lang="zh-CN" altLang="en-US" b="1" dirty="0">
                  <a:gradFill>
                    <a:gsLst>
                      <a:gs pos="20000">
                        <a:schemeClr val="accent1"/>
                      </a:gs>
                      <a:gs pos="100000">
                        <a:schemeClr val="accent2"/>
                      </a:gs>
                    </a:gsLst>
                    <a:lin ang="2700000" scaled="1"/>
                  </a:gradFill>
                  <a:latin typeface="+mj-ea"/>
                  <a:ea typeface="+mj-ea"/>
                </a:rPr>
                <a:t>标题二</a:t>
              </a:r>
            </a:p>
          </p:txBody>
        </p:sp>
        <p:sp>
          <p:nvSpPr>
            <p:cNvPr id="51" name="文本框 50">
              <a:extLst>
                <a:ext uri="{FF2B5EF4-FFF2-40B4-BE49-F238E27FC236}">
                  <a16:creationId xmlns:a16="http://schemas.microsoft.com/office/drawing/2014/main" xmlns="" id="{C9ED1FE6-53D7-4546-8B22-63DE83448382}"/>
                </a:ext>
              </a:extLst>
            </p:cNvPr>
            <p:cNvSpPr txBox="1"/>
            <p:nvPr/>
          </p:nvSpPr>
          <p:spPr>
            <a:xfrm>
              <a:off x="1643613" y="4816688"/>
              <a:ext cx="1620448" cy="798232"/>
            </a:xfrm>
            <a:prstGeom prst="rect">
              <a:avLst/>
            </a:prstGeom>
            <a:noFill/>
          </p:spPr>
          <p:txBody>
            <a:bodyPr wrap="square" rtlCol="0">
              <a:spAutoFit/>
            </a:bodyPr>
            <a:lstStyle/>
            <a:p>
              <a:pPr algn="ctr">
                <a:lnSpc>
                  <a:spcPct val="150000"/>
                </a:lnSpc>
              </a:pPr>
              <a:r>
                <a:rPr lang="zh-CN" altLang="en-US" sz="1600" dirty="0">
                  <a:solidFill>
                    <a:schemeClr val="tx2"/>
                  </a:solidFill>
                </a:rPr>
                <a:t>单击添加内容</a:t>
              </a:r>
              <a:endParaRPr lang="en-US" altLang="zh-CN" sz="1600" dirty="0">
                <a:solidFill>
                  <a:schemeClr val="tx2"/>
                </a:solidFill>
              </a:endParaRPr>
            </a:p>
            <a:p>
              <a:pPr algn="ctr">
                <a:lnSpc>
                  <a:spcPct val="150000"/>
                </a:lnSpc>
              </a:pPr>
              <a:r>
                <a:rPr lang="zh-CN" altLang="en-US" sz="1600" dirty="0">
                  <a:solidFill>
                    <a:schemeClr val="tx2"/>
                  </a:solidFill>
                </a:rPr>
                <a:t>单击添加内容</a:t>
              </a:r>
            </a:p>
          </p:txBody>
        </p:sp>
      </p:grpSp>
      <p:grpSp>
        <p:nvGrpSpPr>
          <p:cNvPr id="55" name="组合 54">
            <a:extLst>
              <a:ext uri="{FF2B5EF4-FFF2-40B4-BE49-F238E27FC236}">
                <a16:creationId xmlns:a16="http://schemas.microsoft.com/office/drawing/2014/main" xmlns="" id="{36ADD166-A0C3-475F-97DF-D3CF8380A3DD}"/>
              </a:ext>
            </a:extLst>
          </p:cNvPr>
          <p:cNvGrpSpPr/>
          <p:nvPr/>
        </p:nvGrpSpPr>
        <p:grpSpPr>
          <a:xfrm>
            <a:off x="5285776" y="4370993"/>
            <a:ext cx="1620448" cy="1164975"/>
            <a:chOff x="1643613" y="4449945"/>
            <a:chExt cx="1620448" cy="1164975"/>
          </a:xfrm>
        </p:grpSpPr>
        <p:sp>
          <p:nvSpPr>
            <p:cNvPr id="56" name="文本框 55">
              <a:extLst>
                <a:ext uri="{FF2B5EF4-FFF2-40B4-BE49-F238E27FC236}">
                  <a16:creationId xmlns:a16="http://schemas.microsoft.com/office/drawing/2014/main" xmlns="" id="{0DB6906C-7E2E-4C2E-B126-8D3324E07745}"/>
                </a:ext>
              </a:extLst>
            </p:cNvPr>
            <p:cNvSpPr txBox="1"/>
            <p:nvPr/>
          </p:nvSpPr>
          <p:spPr>
            <a:xfrm>
              <a:off x="1889895" y="4449945"/>
              <a:ext cx="1127884" cy="369332"/>
            </a:xfrm>
            <a:prstGeom prst="rect">
              <a:avLst/>
            </a:prstGeom>
            <a:noFill/>
          </p:spPr>
          <p:txBody>
            <a:bodyPr wrap="square" rtlCol="0">
              <a:spAutoFit/>
            </a:bodyPr>
            <a:lstStyle/>
            <a:p>
              <a:pPr algn="ctr"/>
              <a:r>
                <a:rPr lang="zh-CN" altLang="en-US" b="1" dirty="0">
                  <a:solidFill>
                    <a:schemeClr val="bg1">
                      <a:lumMod val="65000"/>
                    </a:schemeClr>
                  </a:solidFill>
                </a:rPr>
                <a:t>标题三</a:t>
              </a:r>
            </a:p>
          </p:txBody>
        </p:sp>
        <p:sp>
          <p:nvSpPr>
            <p:cNvPr id="57" name="文本框 56">
              <a:extLst>
                <a:ext uri="{FF2B5EF4-FFF2-40B4-BE49-F238E27FC236}">
                  <a16:creationId xmlns:a16="http://schemas.microsoft.com/office/drawing/2014/main" xmlns="" id="{894A683E-6550-4FFB-8ABA-9939A6F1F132}"/>
                </a:ext>
              </a:extLst>
            </p:cNvPr>
            <p:cNvSpPr txBox="1"/>
            <p:nvPr/>
          </p:nvSpPr>
          <p:spPr>
            <a:xfrm>
              <a:off x="1643613" y="4816688"/>
              <a:ext cx="1620448" cy="798232"/>
            </a:xfrm>
            <a:prstGeom prst="rect">
              <a:avLst/>
            </a:prstGeom>
            <a:noFill/>
          </p:spPr>
          <p:txBody>
            <a:bodyPr wrap="square" rtlCol="0">
              <a:spAutoFit/>
            </a:bodyPr>
            <a:lstStyle/>
            <a:p>
              <a:pPr algn="ctr">
                <a:lnSpc>
                  <a:spcPct val="150000"/>
                </a:lnSpc>
              </a:pPr>
              <a:r>
                <a:rPr lang="zh-CN" altLang="en-US" sz="1600" dirty="0">
                  <a:solidFill>
                    <a:schemeClr val="bg1">
                      <a:lumMod val="75000"/>
                    </a:schemeClr>
                  </a:solidFill>
                </a:rPr>
                <a:t>单击添加内容</a:t>
              </a:r>
              <a:endParaRPr lang="en-US" altLang="zh-CN" sz="1600" dirty="0">
                <a:solidFill>
                  <a:schemeClr val="bg1">
                    <a:lumMod val="75000"/>
                  </a:schemeClr>
                </a:solidFill>
              </a:endParaRPr>
            </a:p>
            <a:p>
              <a:pPr algn="ctr">
                <a:lnSpc>
                  <a:spcPct val="150000"/>
                </a:lnSpc>
              </a:pPr>
              <a:r>
                <a:rPr lang="zh-CN" altLang="en-US" sz="1600" dirty="0">
                  <a:solidFill>
                    <a:schemeClr val="bg1">
                      <a:lumMod val="75000"/>
                    </a:schemeClr>
                  </a:solidFill>
                </a:rPr>
                <a:t>单击添加内容</a:t>
              </a:r>
            </a:p>
          </p:txBody>
        </p:sp>
      </p:grpSp>
      <p:grpSp>
        <p:nvGrpSpPr>
          <p:cNvPr id="58" name="组合 57">
            <a:extLst>
              <a:ext uri="{FF2B5EF4-FFF2-40B4-BE49-F238E27FC236}">
                <a16:creationId xmlns:a16="http://schemas.microsoft.com/office/drawing/2014/main" xmlns="" id="{41C94FAE-AACF-4A57-AC55-1513E86BF7A4}"/>
              </a:ext>
            </a:extLst>
          </p:cNvPr>
          <p:cNvGrpSpPr/>
          <p:nvPr/>
        </p:nvGrpSpPr>
        <p:grpSpPr>
          <a:xfrm>
            <a:off x="7160873" y="4370993"/>
            <a:ext cx="1620448" cy="1164975"/>
            <a:chOff x="1643613" y="4449945"/>
            <a:chExt cx="1620448" cy="1164975"/>
          </a:xfrm>
        </p:grpSpPr>
        <p:sp>
          <p:nvSpPr>
            <p:cNvPr id="59" name="文本框 58">
              <a:extLst>
                <a:ext uri="{FF2B5EF4-FFF2-40B4-BE49-F238E27FC236}">
                  <a16:creationId xmlns:a16="http://schemas.microsoft.com/office/drawing/2014/main" xmlns="" id="{06604232-754A-4D77-8F4F-DF00EE68CBC7}"/>
                </a:ext>
              </a:extLst>
            </p:cNvPr>
            <p:cNvSpPr txBox="1"/>
            <p:nvPr/>
          </p:nvSpPr>
          <p:spPr>
            <a:xfrm>
              <a:off x="1889895" y="4449945"/>
              <a:ext cx="1127884" cy="369332"/>
            </a:xfrm>
            <a:prstGeom prst="rect">
              <a:avLst/>
            </a:prstGeom>
            <a:noFill/>
          </p:spPr>
          <p:txBody>
            <a:bodyPr wrap="square" rtlCol="0">
              <a:spAutoFit/>
            </a:bodyPr>
            <a:lstStyle/>
            <a:p>
              <a:pPr algn="ctr"/>
              <a:r>
                <a:rPr lang="zh-CN" altLang="en-US" b="1" dirty="0">
                  <a:solidFill>
                    <a:schemeClr val="bg1">
                      <a:lumMod val="65000"/>
                    </a:schemeClr>
                  </a:solidFill>
                </a:rPr>
                <a:t>标题四</a:t>
              </a:r>
            </a:p>
          </p:txBody>
        </p:sp>
        <p:sp>
          <p:nvSpPr>
            <p:cNvPr id="65" name="文本框 64">
              <a:extLst>
                <a:ext uri="{FF2B5EF4-FFF2-40B4-BE49-F238E27FC236}">
                  <a16:creationId xmlns:a16="http://schemas.microsoft.com/office/drawing/2014/main" xmlns="" id="{DDF177AA-4583-4705-A814-DEECCA147840}"/>
                </a:ext>
              </a:extLst>
            </p:cNvPr>
            <p:cNvSpPr txBox="1"/>
            <p:nvPr/>
          </p:nvSpPr>
          <p:spPr>
            <a:xfrm>
              <a:off x="1643613" y="4816688"/>
              <a:ext cx="1620448" cy="798232"/>
            </a:xfrm>
            <a:prstGeom prst="rect">
              <a:avLst/>
            </a:prstGeom>
            <a:noFill/>
          </p:spPr>
          <p:txBody>
            <a:bodyPr wrap="square" rtlCol="0">
              <a:spAutoFit/>
            </a:bodyPr>
            <a:lstStyle/>
            <a:p>
              <a:pPr algn="ctr">
                <a:lnSpc>
                  <a:spcPct val="150000"/>
                </a:lnSpc>
              </a:pPr>
              <a:r>
                <a:rPr lang="zh-CN" altLang="en-US" sz="1600" dirty="0">
                  <a:solidFill>
                    <a:schemeClr val="bg1">
                      <a:lumMod val="75000"/>
                    </a:schemeClr>
                  </a:solidFill>
                </a:rPr>
                <a:t>单击添加内容</a:t>
              </a:r>
              <a:endParaRPr lang="en-US" altLang="zh-CN" sz="1600" dirty="0">
                <a:solidFill>
                  <a:schemeClr val="bg1">
                    <a:lumMod val="75000"/>
                  </a:schemeClr>
                </a:solidFill>
              </a:endParaRPr>
            </a:p>
            <a:p>
              <a:pPr algn="ctr">
                <a:lnSpc>
                  <a:spcPct val="150000"/>
                </a:lnSpc>
              </a:pPr>
              <a:r>
                <a:rPr lang="zh-CN" altLang="en-US" sz="1600" dirty="0">
                  <a:solidFill>
                    <a:schemeClr val="bg1">
                      <a:lumMod val="75000"/>
                    </a:schemeClr>
                  </a:solidFill>
                </a:rPr>
                <a:t>单击添加内容</a:t>
              </a:r>
            </a:p>
          </p:txBody>
        </p:sp>
      </p:grpSp>
      <p:grpSp>
        <p:nvGrpSpPr>
          <p:cNvPr id="66" name="组合 65">
            <a:extLst>
              <a:ext uri="{FF2B5EF4-FFF2-40B4-BE49-F238E27FC236}">
                <a16:creationId xmlns:a16="http://schemas.microsoft.com/office/drawing/2014/main" xmlns="" id="{D3E11CEB-539A-49CA-82A6-DD931E4058C2}"/>
              </a:ext>
            </a:extLst>
          </p:cNvPr>
          <p:cNvGrpSpPr/>
          <p:nvPr/>
        </p:nvGrpSpPr>
        <p:grpSpPr>
          <a:xfrm>
            <a:off x="9035970" y="4370993"/>
            <a:ext cx="1620448" cy="1164975"/>
            <a:chOff x="1643613" y="4449945"/>
            <a:chExt cx="1620448" cy="1164975"/>
          </a:xfrm>
        </p:grpSpPr>
        <p:sp>
          <p:nvSpPr>
            <p:cNvPr id="67" name="文本框 66">
              <a:extLst>
                <a:ext uri="{FF2B5EF4-FFF2-40B4-BE49-F238E27FC236}">
                  <a16:creationId xmlns:a16="http://schemas.microsoft.com/office/drawing/2014/main" xmlns="" id="{5C57001F-4E6D-48D9-A72A-4D0A1F7914B9}"/>
                </a:ext>
              </a:extLst>
            </p:cNvPr>
            <p:cNvSpPr txBox="1"/>
            <p:nvPr/>
          </p:nvSpPr>
          <p:spPr>
            <a:xfrm>
              <a:off x="1889895" y="4449945"/>
              <a:ext cx="1127884" cy="369332"/>
            </a:xfrm>
            <a:prstGeom prst="rect">
              <a:avLst/>
            </a:prstGeom>
            <a:noFill/>
          </p:spPr>
          <p:txBody>
            <a:bodyPr wrap="square" rtlCol="0">
              <a:spAutoFit/>
            </a:bodyPr>
            <a:lstStyle/>
            <a:p>
              <a:pPr algn="ctr"/>
              <a:r>
                <a:rPr lang="zh-CN" altLang="en-US" b="1" dirty="0">
                  <a:solidFill>
                    <a:schemeClr val="bg1">
                      <a:lumMod val="65000"/>
                    </a:schemeClr>
                  </a:solidFill>
                </a:rPr>
                <a:t>标题五</a:t>
              </a:r>
            </a:p>
          </p:txBody>
        </p:sp>
        <p:sp>
          <p:nvSpPr>
            <p:cNvPr id="68" name="文本框 67">
              <a:extLst>
                <a:ext uri="{FF2B5EF4-FFF2-40B4-BE49-F238E27FC236}">
                  <a16:creationId xmlns:a16="http://schemas.microsoft.com/office/drawing/2014/main" xmlns="" id="{9F2CDB02-A7D0-4613-98E5-CF542DB5EB2D}"/>
                </a:ext>
              </a:extLst>
            </p:cNvPr>
            <p:cNvSpPr txBox="1"/>
            <p:nvPr/>
          </p:nvSpPr>
          <p:spPr>
            <a:xfrm>
              <a:off x="1643613" y="4816688"/>
              <a:ext cx="1620448" cy="798232"/>
            </a:xfrm>
            <a:prstGeom prst="rect">
              <a:avLst/>
            </a:prstGeom>
            <a:noFill/>
          </p:spPr>
          <p:txBody>
            <a:bodyPr wrap="square" rtlCol="0">
              <a:spAutoFit/>
            </a:bodyPr>
            <a:lstStyle/>
            <a:p>
              <a:pPr algn="ctr">
                <a:lnSpc>
                  <a:spcPct val="150000"/>
                </a:lnSpc>
              </a:pPr>
              <a:r>
                <a:rPr lang="zh-CN" altLang="en-US" sz="1600" dirty="0">
                  <a:solidFill>
                    <a:schemeClr val="bg1">
                      <a:lumMod val="75000"/>
                    </a:schemeClr>
                  </a:solidFill>
                </a:rPr>
                <a:t>单击添加内容</a:t>
              </a:r>
              <a:endParaRPr lang="en-US" altLang="zh-CN" sz="1600" dirty="0">
                <a:solidFill>
                  <a:schemeClr val="bg1">
                    <a:lumMod val="75000"/>
                  </a:schemeClr>
                </a:solidFill>
              </a:endParaRPr>
            </a:p>
            <a:p>
              <a:pPr algn="ctr">
                <a:lnSpc>
                  <a:spcPct val="150000"/>
                </a:lnSpc>
              </a:pPr>
              <a:r>
                <a:rPr lang="zh-CN" altLang="en-US" sz="1600" dirty="0">
                  <a:solidFill>
                    <a:schemeClr val="bg1">
                      <a:lumMod val="75000"/>
                    </a:schemeClr>
                  </a:solidFill>
                </a:rPr>
                <a:t>单击添加内容</a:t>
              </a:r>
            </a:p>
          </p:txBody>
        </p:sp>
      </p:grpSp>
      <p:sp>
        <p:nvSpPr>
          <p:cNvPr id="69" name="star-medal_20540">
            <a:extLst>
              <a:ext uri="{FF2B5EF4-FFF2-40B4-BE49-F238E27FC236}">
                <a16:creationId xmlns:a16="http://schemas.microsoft.com/office/drawing/2014/main" xmlns="" id="{2675193F-6594-4533-A141-68A62BAC8F84}"/>
              </a:ext>
            </a:extLst>
          </p:cNvPr>
          <p:cNvSpPr>
            <a:spLocks noChangeAspect="1"/>
          </p:cNvSpPr>
          <p:nvPr/>
        </p:nvSpPr>
        <p:spPr bwMode="auto">
          <a:xfrm>
            <a:off x="4063056" y="2766898"/>
            <a:ext cx="380020" cy="512836"/>
          </a:xfrm>
          <a:custGeom>
            <a:avLst/>
            <a:gdLst>
              <a:gd name="T0" fmla="*/ 2687 w 2716"/>
              <a:gd name="T1" fmla="*/ 2047 h 3671"/>
              <a:gd name="T2" fmla="*/ 2486 w 2716"/>
              <a:gd name="T3" fmla="*/ 1877 h 3671"/>
              <a:gd name="T4" fmla="*/ 2172 w 2716"/>
              <a:gd name="T5" fmla="*/ 1832 h 3671"/>
              <a:gd name="T6" fmla="*/ 2391 w 2716"/>
              <a:gd name="T7" fmla="*/ 284 h 3671"/>
              <a:gd name="T8" fmla="*/ 2332 w 2716"/>
              <a:gd name="T9" fmla="*/ 86 h 3671"/>
              <a:gd name="T10" fmla="*/ 2144 w 2716"/>
              <a:gd name="T11" fmla="*/ 0 h 3671"/>
              <a:gd name="T12" fmla="*/ 565 w 2716"/>
              <a:gd name="T13" fmla="*/ 0 h 3671"/>
              <a:gd name="T14" fmla="*/ 377 w 2716"/>
              <a:gd name="T15" fmla="*/ 86 h 3671"/>
              <a:gd name="T16" fmla="*/ 318 w 2716"/>
              <a:gd name="T17" fmla="*/ 284 h 3671"/>
              <a:gd name="T18" fmla="*/ 536 w 2716"/>
              <a:gd name="T19" fmla="*/ 1833 h 3671"/>
              <a:gd name="T20" fmla="*/ 231 w 2716"/>
              <a:gd name="T21" fmla="*/ 1877 h 3671"/>
              <a:gd name="T22" fmla="*/ 29 w 2716"/>
              <a:gd name="T23" fmla="*/ 2047 h 3671"/>
              <a:gd name="T24" fmla="*/ 92 w 2716"/>
              <a:gd name="T25" fmla="*/ 2302 h 3671"/>
              <a:gd name="T26" fmla="*/ 544 w 2716"/>
              <a:gd name="T27" fmla="*/ 2743 h 3671"/>
              <a:gd name="T28" fmla="*/ 438 w 2716"/>
              <a:gd name="T29" fmla="*/ 3365 h 3671"/>
              <a:gd name="T30" fmla="*/ 537 w 2716"/>
              <a:gd name="T31" fmla="*/ 3609 h 3671"/>
              <a:gd name="T32" fmla="*/ 800 w 2716"/>
              <a:gd name="T33" fmla="*/ 3628 h 3671"/>
              <a:gd name="T34" fmla="*/ 1358 w 2716"/>
              <a:gd name="T35" fmla="*/ 3334 h 3671"/>
              <a:gd name="T36" fmla="*/ 1917 w 2716"/>
              <a:gd name="T37" fmla="*/ 3628 h 3671"/>
              <a:gd name="T38" fmla="*/ 2033 w 2716"/>
              <a:gd name="T39" fmla="*/ 3656 h 3671"/>
              <a:gd name="T40" fmla="*/ 2179 w 2716"/>
              <a:gd name="T41" fmla="*/ 3609 h 3671"/>
              <a:gd name="T42" fmla="*/ 2279 w 2716"/>
              <a:gd name="T43" fmla="*/ 3365 h 3671"/>
              <a:gd name="T44" fmla="*/ 2172 w 2716"/>
              <a:gd name="T45" fmla="*/ 2743 h 3671"/>
              <a:gd name="T46" fmla="*/ 2624 w 2716"/>
              <a:gd name="T47" fmla="*/ 2302 h 3671"/>
              <a:gd name="T48" fmla="*/ 2687 w 2716"/>
              <a:gd name="T49" fmla="*/ 2047 h 3671"/>
              <a:gd name="T50" fmla="*/ 2513 w 2716"/>
              <a:gd name="T51" fmla="*/ 2188 h 3671"/>
              <a:gd name="T52" fmla="*/ 2001 w 2716"/>
              <a:gd name="T53" fmla="*/ 2687 h 3671"/>
              <a:gd name="T54" fmla="*/ 2122 w 2716"/>
              <a:gd name="T55" fmla="*/ 3392 h 3671"/>
              <a:gd name="T56" fmla="*/ 2086 w 2716"/>
              <a:gd name="T57" fmla="*/ 3480 h 3671"/>
              <a:gd name="T58" fmla="*/ 2033 w 2716"/>
              <a:gd name="T59" fmla="*/ 3497 h 3671"/>
              <a:gd name="T60" fmla="*/ 1991 w 2716"/>
              <a:gd name="T61" fmla="*/ 3487 h 3671"/>
              <a:gd name="T62" fmla="*/ 1358 w 2716"/>
              <a:gd name="T63" fmla="*/ 3154 h 3671"/>
              <a:gd name="T64" fmla="*/ 726 w 2716"/>
              <a:gd name="T65" fmla="*/ 3487 h 3671"/>
              <a:gd name="T66" fmla="*/ 631 w 2716"/>
              <a:gd name="T67" fmla="*/ 3480 h 3671"/>
              <a:gd name="T68" fmla="*/ 595 w 2716"/>
              <a:gd name="T69" fmla="*/ 3392 h 3671"/>
              <a:gd name="T70" fmla="*/ 716 w 2716"/>
              <a:gd name="T71" fmla="*/ 2687 h 3671"/>
              <a:gd name="T72" fmla="*/ 204 w 2716"/>
              <a:gd name="T73" fmla="*/ 2189 h 3671"/>
              <a:gd name="T74" fmla="*/ 181 w 2716"/>
              <a:gd name="T75" fmla="*/ 2096 h 3671"/>
              <a:gd name="T76" fmla="*/ 254 w 2716"/>
              <a:gd name="T77" fmla="*/ 2035 h 3671"/>
              <a:gd name="T78" fmla="*/ 961 w 2716"/>
              <a:gd name="T79" fmla="*/ 1932 h 3671"/>
              <a:gd name="T80" fmla="*/ 1277 w 2716"/>
              <a:gd name="T81" fmla="*/ 1291 h 3671"/>
              <a:gd name="T82" fmla="*/ 1358 w 2716"/>
              <a:gd name="T83" fmla="*/ 1241 h 3671"/>
              <a:gd name="T84" fmla="*/ 1439 w 2716"/>
              <a:gd name="T85" fmla="*/ 1291 h 3671"/>
              <a:gd name="T86" fmla="*/ 1755 w 2716"/>
              <a:gd name="T87" fmla="*/ 1932 h 3671"/>
              <a:gd name="T88" fmla="*/ 2463 w 2716"/>
              <a:gd name="T89" fmla="*/ 2035 h 3671"/>
              <a:gd name="T90" fmla="*/ 2536 w 2716"/>
              <a:gd name="T91" fmla="*/ 2096 h 3671"/>
              <a:gd name="T92" fmla="*/ 2513 w 2716"/>
              <a:gd name="T93" fmla="*/ 2188 h 3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16" h="3671">
                <a:moveTo>
                  <a:pt x="2687" y="2047"/>
                </a:moveTo>
                <a:cubicBezTo>
                  <a:pt x="2657" y="1956"/>
                  <a:pt x="2580" y="1891"/>
                  <a:pt x="2486" y="1877"/>
                </a:cubicBezTo>
                <a:lnTo>
                  <a:pt x="2172" y="1832"/>
                </a:lnTo>
                <a:lnTo>
                  <a:pt x="2391" y="284"/>
                </a:lnTo>
                <a:cubicBezTo>
                  <a:pt x="2401" y="213"/>
                  <a:pt x="2379" y="140"/>
                  <a:pt x="2332" y="86"/>
                </a:cubicBezTo>
                <a:cubicBezTo>
                  <a:pt x="2285" y="31"/>
                  <a:pt x="2216" y="0"/>
                  <a:pt x="2144" y="0"/>
                </a:cubicBezTo>
                <a:lnTo>
                  <a:pt x="565" y="0"/>
                </a:lnTo>
                <a:cubicBezTo>
                  <a:pt x="493" y="0"/>
                  <a:pt x="424" y="31"/>
                  <a:pt x="377" y="86"/>
                </a:cubicBezTo>
                <a:cubicBezTo>
                  <a:pt x="329" y="140"/>
                  <a:pt x="308" y="212"/>
                  <a:pt x="318" y="284"/>
                </a:cubicBezTo>
                <a:lnTo>
                  <a:pt x="536" y="1833"/>
                </a:lnTo>
                <a:lnTo>
                  <a:pt x="231" y="1877"/>
                </a:lnTo>
                <a:cubicBezTo>
                  <a:pt x="136" y="1891"/>
                  <a:pt x="59" y="1956"/>
                  <a:pt x="29" y="2047"/>
                </a:cubicBezTo>
                <a:cubicBezTo>
                  <a:pt x="0" y="2138"/>
                  <a:pt x="24" y="2236"/>
                  <a:pt x="92" y="2302"/>
                </a:cubicBezTo>
                <a:lnTo>
                  <a:pt x="544" y="2743"/>
                </a:lnTo>
                <a:lnTo>
                  <a:pt x="438" y="3365"/>
                </a:lnTo>
                <a:cubicBezTo>
                  <a:pt x="422" y="3459"/>
                  <a:pt x="460" y="3552"/>
                  <a:pt x="537" y="3609"/>
                </a:cubicBezTo>
                <a:cubicBezTo>
                  <a:pt x="612" y="3663"/>
                  <a:pt x="717" y="3671"/>
                  <a:pt x="800" y="3628"/>
                </a:cubicBezTo>
                <a:lnTo>
                  <a:pt x="1358" y="3334"/>
                </a:lnTo>
                <a:lnTo>
                  <a:pt x="1917" y="3628"/>
                </a:lnTo>
                <a:cubicBezTo>
                  <a:pt x="1952" y="3646"/>
                  <a:pt x="1993" y="3656"/>
                  <a:pt x="2033" y="3656"/>
                </a:cubicBezTo>
                <a:cubicBezTo>
                  <a:pt x="2086" y="3656"/>
                  <a:pt x="2136" y="3640"/>
                  <a:pt x="2179" y="3609"/>
                </a:cubicBezTo>
                <a:cubicBezTo>
                  <a:pt x="2257" y="3552"/>
                  <a:pt x="2294" y="3459"/>
                  <a:pt x="2279" y="3365"/>
                </a:cubicBezTo>
                <a:lnTo>
                  <a:pt x="2172" y="2743"/>
                </a:lnTo>
                <a:lnTo>
                  <a:pt x="2624" y="2302"/>
                </a:lnTo>
                <a:cubicBezTo>
                  <a:pt x="2692" y="2236"/>
                  <a:pt x="2716" y="2138"/>
                  <a:pt x="2687" y="2047"/>
                </a:cubicBezTo>
                <a:close/>
                <a:moveTo>
                  <a:pt x="2513" y="2188"/>
                </a:moveTo>
                <a:lnTo>
                  <a:pt x="2001" y="2687"/>
                </a:lnTo>
                <a:lnTo>
                  <a:pt x="2122" y="3392"/>
                </a:lnTo>
                <a:cubicBezTo>
                  <a:pt x="2127" y="3426"/>
                  <a:pt x="2114" y="3460"/>
                  <a:pt x="2086" y="3480"/>
                </a:cubicBezTo>
                <a:cubicBezTo>
                  <a:pt x="2070" y="3491"/>
                  <a:pt x="2052" y="3497"/>
                  <a:pt x="2033" y="3497"/>
                </a:cubicBezTo>
                <a:cubicBezTo>
                  <a:pt x="2018" y="3497"/>
                  <a:pt x="2004" y="3494"/>
                  <a:pt x="1991" y="3487"/>
                </a:cubicBezTo>
                <a:lnTo>
                  <a:pt x="1358" y="3154"/>
                </a:lnTo>
                <a:lnTo>
                  <a:pt x="726" y="3487"/>
                </a:lnTo>
                <a:cubicBezTo>
                  <a:pt x="696" y="3503"/>
                  <a:pt x="657" y="3500"/>
                  <a:pt x="631" y="3480"/>
                </a:cubicBezTo>
                <a:cubicBezTo>
                  <a:pt x="603" y="3460"/>
                  <a:pt x="589" y="3426"/>
                  <a:pt x="595" y="3392"/>
                </a:cubicBezTo>
                <a:lnTo>
                  <a:pt x="716" y="2687"/>
                </a:lnTo>
                <a:lnTo>
                  <a:pt x="204" y="2189"/>
                </a:lnTo>
                <a:cubicBezTo>
                  <a:pt x="179" y="2164"/>
                  <a:pt x="170" y="2129"/>
                  <a:pt x="181" y="2096"/>
                </a:cubicBezTo>
                <a:cubicBezTo>
                  <a:pt x="191" y="2063"/>
                  <a:pt x="219" y="2040"/>
                  <a:pt x="254" y="2035"/>
                </a:cubicBezTo>
                <a:lnTo>
                  <a:pt x="961" y="1932"/>
                </a:lnTo>
                <a:lnTo>
                  <a:pt x="1277" y="1291"/>
                </a:lnTo>
                <a:cubicBezTo>
                  <a:pt x="1292" y="1260"/>
                  <a:pt x="1324" y="1241"/>
                  <a:pt x="1358" y="1241"/>
                </a:cubicBezTo>
                <a:cubicBezTo>
                  <a:pt x="1393" y="1241"/>
                  <a:pt x="1424" y="1260"/>
                  <a:pt x="1439" y="1291"/>
                </a:cubicBezTo>
                <a:lnTo>
                  <a:pt x="1755" y="1932"/>
                </a:lnTo>
                <a:lnTo>
                  <a:pt x="2463" y="2035"/>
                </a:lnTo>
                <a:cubicBezTo>
                  <a:pt x="2497" y="2040"/>
                  <a:pt x="2525" y="2064"/>
                  <a:pt x="2536" y="2096"/>
                </a:cubicBezTo>
                <a:cubicBezTo>
                  <a:pt x="2546" y="2129"/>
                  <a:pt x="2537" y="2164"/>
                  <a:pt x="2513" y="2188"/>
                </a:cubicBezTo>
                <a:close/>
              </a:path>
            </a:pathLst>
          </a:custGeom>
          <a:solidFill>
            <a:schemeClr val="bg1"/>
          </a:solidFill>
          <a:ln>
            <a:noFill/>
          </a:ln>
        </p:spPr>
      </p:sp>
      <p:sp>
        <p:nvSpPr>
          <p:cNvPr id="70" name="Freeform 5">
            <a:extLst>
              <a:ext uri="{FF2B5EF4-FFF2-40B4-BE49-F238E27FC236}">
                <a16:creationId xmlns:a16="http://schemas.microsoft.com/office/drawing/2014/main" xmlns="" id="{4D7FB6FD-4282-49B4-BC94-42946E8A7E2C}"/>
              </a:ext>
            </a:extLst>
          </p:cNvPr>
          <p:cNvSpPr>
            <a:spLocks noEditPoints="1"/>
          </p:cNvSpPr>
          <p:nvPr/>
        </p:nvSpPr>
        <p:spPr bwMode="auto">
          <a:xfrm>
            <a:off x="9604760" y="2830866"/>
            <a:ext cx="482867" cy="440843"/>
          </a:xfrm>
          <a:custGeom>
            <a:avLst/>
            <a:gdLst>
              <a:gd name="T0" fmla="*/ 43 w 2976"/>
              <a:gd name="T1" fmla="*/ 800 h 2716"/>
              <a:gd name="T2" fmla="*/ 482 w 2976"/>
              <a:gd name="T3" fmla="*/ 1008 h 2716"/>
              <a:gd name="T4" fmla="*/ 708 w 2976"/>
              <a:gd name="T5" fmla="*/ 1115 h 2716"/>
              <a:gd name="T6" fmla="*/ 1461 w 2976"/>
              <a:gd name="T7" fmla="*/ 1471 h 2716"/>
              <a:gd name="T8" fmla="*/ 1519 w 2976"/>
              <a:gd name="T9" fmla="*/ 1471 h 2716"/>
              <a:gd name="T10" fmla="*/ 2341 w 2976"/>
              <a:gd name="T11" fmla="*/ 1082 h 2716"/>
              <a:gd name="T12" fmla="*/ 2501 w 2976"/>
              <a:gd name="T13" fmla="*/ 1009 h 2716"/>
              <a:gd name="T14" fmla="*/ 2938 w 2976"/>
              <a:gd name="T15" fmla="*/ 800 h 2716"/>
              <a:gd name="T16" fmla="*/ 2976 w 2976"/>
              <a:gd name="T17" fmla="*/ 739 h 2716"/>
              <a:gd name="T18" fmla="*/ 2938 w 2976"/>
              <a:gd name="T19" fmla="*/ 678 h 2716"/>
              <a:gd name="T20" fmla="*/ 1519 w 2976"/>
              <a:gd name="T21" fmla="*/ 7 h 2716"/>
              <a:gd name="T22" fmla="*/ 1461 w 2976"/>
              <a:gd name="T23" fmla="*/ 7 h 2716"/>
              <a:gd name="T24" fmla="*/ 43 w 2976"/>
              <a:gd name="T25" fmla="*/ 678 h 2716"/>
              <a:gd name="T26" fmla="*/ 5 w 2976"/>
              <a:gd name="T27" fmla="*/ 739 h 2716"/>
              <a:gd name="T28" fmla="*/ 2498 w 2976"/>
              <a:gd name="T29" fmla="*/ 1627 h 2716"/>
              <a:gd name="T30" fmla="*/ 2937 w 2976"/>
              <a:gd name="T31" fmla="*/ 1418 h 2716"/>
              <a:gd name="T32" fmla="*/ 2937 w 2976"/>
              <a:gd name="T33" fmla="*/ 1298 h 2716"/>
              <a:gd name="T34" fmla="*/ 2603 w 2976"/>
              <a:gd name="T35" fmla="*/ 1139 h 2716"/>
              <a:gd name="T36" fmla="*/ 2751 w 2976"/>
              <a:gd name="T37" fmla="*/ 1358 h 2716"/>
              <a:gd name="T38" fmla="*/ 229 w 2976"/>
              <a:gd name="T39" fmla="*/ 1358 h 2716"/>
              <a:gd name="T40" fmla="*/ 378 w 2976"/>
              <a:gd name="T41" fmla="*/ 1139 h 2716"/>
              <a:gd name="T42" fmla="*/ 43 w 2976"/>
              <a:gd name="T43" fmla="*/ 1298 h 2716"/>
              <a:gd name="T44" fmla="*/ 43 w 2976"/>
              <a:gd name="T45" fmla="*/ 1418 h 2716"/>
              <a:gd name="T46" fmla="*/ 482 w 2976"/>
              <a:gd name="T47" fmla="*/ 1627 h 2716"/>
              <a:gd name="T48" fmla="*/ 714 w 2976"/>
              <a:gd name="T49" fmla="*/ 1735 h 2716"/>
              <a:gd name="T50" fmla="*/ 1461 w 2976"/>
              <a:gd name="T51" fmla="*/ 2091 h 2716"/>
              <a:gd name="T52" fmla="*/ 1490 w 2976"/>
              <a:gd name="T53" fmla="*/ 2097 h 2716"/>
              <a:gd name="T54" fmla="*/ 1519 w 2976"/>
              <a:gd name="T55" fmla="*/ 2091 h 2716"/>
              <a:gd name="T56" fmla="*/ 2498 w 2976"/>
              <a:gd name="T57" fmla="*/ 1627 h 2716"/>
              <a:gd name="T58" fmla="*/ 2933 w 2976"/>
              <a:gd name="T59" fmla="*/ 1916 h 2716"/>
              <a:gd name="T60" fmla="*/ 2971 w 2976"/>
              <a:gd name="T61" fmla="*/ 1977 h 2716"/>
              <a:gd name="T62" fmla="*/ 2933 w 2976"/>
              <a:gd name="T63" fmla="*/ 2038 h 2716"/>
              <a:gd name="T64" fmla="*/ 1514 w 2976"/>
              <a:gd name="T65" fmla="*/ 2709 h 2716"/>
              <a:gd name="T66" fmla="*/ 1457 w 2976"/>
              <a:gd name="T67" fmla="*/ 2709 h 2716"/>
              <a:gd name="T68" fmla="*/ 39 w 2976"/>
              <a:gd name="T69" fmla="*/ 2038 h 2716"/>
              <a:gd name="T70" fmla="*/ 0 w 2976"/>
              <a:gd name="T71" fmla="*/ 1977 h 2716"/>
              <a:gd name="T72" fmla="*/ 39 w 2976"/>
              <a:gd name="T73" fmla="*/ 1916 h 2716"/>
              <a:gd name="T74" fmla="*/ 531 w 2976"/>
              <a:gd name="T75" fmla="*/ 1832 h 2716"/>
              <a:gd name="T76" fmla="*/ 1486 w 2976"/>
              <a:gd name="T77" fmla="*/ 2574 h 2716"/>
              <a:gd name="T78" fmla="*/ 2440 w 2976"/>
              <a:gd name="T79" fmla="*/ 1832 h 2716"/>
              <a:gd name="T80" fmla="*/ 2595 w 2976"/>
              <a:gd name="T81" fmla="*/ 1756 h 2716"/>
              <a:gd name="T82" fmla="*/ 2595 w 2976"/>
              <a:gd name="T83" fmla="*/ 1756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76" h="2716">
                <a:moveTo>
                  <a:pt x="43" y="799"/>
                </a:moveTo>
                <a:cubicBezTo>
                  <a:pt x="43" y="800"/>
                  <a:pt x="43" y="800"/>
                  <a:pt x="43" y="800"/>
                </a:cubicBezTo>
                <a:cubicBezTo>
                  <a:pt x="482" y="1008"/>
                  <a:pt x="482" y="1008"/>
                  <a:pt x="482" y="1008"/>
                </a:cubicBezTo>
                <a:cubicBezTo>
                  <a:pt x="482" y="1008"/>
                  <a:pt x="482" y="1008"/>
                  <a:pt x="482" y="1008"/>
                </a:cubicBezTo>
                <a:cubicBezTo>
                  <a:pt x="709" y="1113"/>
                  <a:pt x="709" y="1113"/>
                  <a:pt x="709" y="1113"/>
                </a:cubicBezTo>
                <a:cubicBezTo>
                  <a:pt x="708" y="1115"/>
                  <a:pt x="708" y="1115"/>
                  <a:pt x="708" y="1115"/>
                </a:cubicBezTo>
                <a:cubicBezTo>
                  <a:pt x="1461" y="1472"/>
                  <a:pt x="1461" y="1472"/>
                  <a:pt x="1461" y="1472"/>
                </a:cubicBezTo>
                <a:cubicBezTo>
                  <a:pt x="1461" y="1471"/>
                  <a:pt x="1461" y="1471"/>
                  <a:pt x="1461" y="1471"/>
                </a:cubicBezTo>
                <a:cubicBezTo>
                  <a:pt x="1470" y="1475"/>
                  <a:pt x="1480" y="1478"/>
                  <a:pt x="1490" y="1478"/>
                </a:cubicBezTo>
                <a:cubicBezTo>
                  <a:pt x="1501" y="1478"/>
                  <a:pt x="1510" y="1475"/>
                  <a:pt x="1519" y="1471"/>
                </a:cubicBezTo>
                <a:cubicBezTo>
                  <a:pt x="1519" y="1472"/>
                  <a:pt x="1519" y="1472"/>
                  <a:pt x="1519" y="1472"/>
                </a:cubicBezTo>
                <a:cubicBezTo>
                  <a:pt x="2341" y="1082"/>
                  <a:pt x="2341" y="1082"/>
                  <a:pt x="2341" y="1082"/>
                </a:cubicBezTo>
                <a:cubicBezTo>
                  <a:pt x="2345" y="1084"/>
                  <a:pt x="2345" y="1084"/>
                  <a:pt x="2345" y="1084"/>
                </a:cubicBezTo>
                <a:cubicBezTo>
                  <a:pt x="2501" y="1009"/>
                  <a:pt x="2501" y="1009"/>
                  <a:pt x="2501" y="1009"/>
                </a:cubicBezTo>
                <a:cubicBezTo>
                  <a:pt x="2498" y="1008"/>
                  <a:pt x="2498" y="1008"/>
                  <a:pt x="2498" y="1008"/>
                </a:cubicBezTo>
                <a:cubicBezTo>
                  <a:pt x="2938" y="800"/>
                  <a:pt x="2938" y="800"/>
                  <a:pt x="2938" y="800"/>
                </a:cubicBezTo>
                <a:cubicBezTo>
                  <a:pt x="2937" y="799"/>
                  <a:pt x="2937" y="799"/>
                  <a:pt x="2937" y="799"/>
                </a:cubicBezTo>
                <a:cubicBezTo>
                  <a:pt x="2961" y="789"/>
                  <a:pt x="2976" y="765"/>
                  <a:pt x="2976" y="739"/>
                </a:cubicBezTo>
                <a:cubicBezTo>
                  <a:pt x="2976" y="713"/>
                  <a:pt x="2961" y="690"/>
                  <a:pt x="2937" y="679"/>
                </a:cubicBezTo>
                <a:cubicBezTo>
                  <a:pt x="2938" y="678"/>
                  <a:pt x="2938" y="678"/>
                  <a:pt x="2938" y="678"/>
                </a:cubicBezTo>
                <a:cubicBezTo>
                  <a:pt x="1519" y="7"/>
                  <a:pt x="1519" y="7"/>
                  <a:pt x="1519" y="7"/>
                </a:cubicBezTo>
                <a:cubicBezTo>
                  <a:pt x="1519" y="7"/>
                  <a:pt x="1519" y="7"/>
                  <a:pt x="1519" y="7"/>
                </a:cubicBezTo>
                <a:cubicBezTo>
                  <a:pt x="1510" y="3"/>
                  <a:pt x="1500" y="0"/>
                  <a:pt x="1490" y="0"/>
                </a:cubicBezTo>
                <a:cubicBezTo>
                  <a:pt x="1480" y="0"/>
                  <a:pt x="1470" y="3"/>
                  <a:pt x="1461" y="7"/>
                </a:cubicBezTo>
                <a:cubicBezTo>
                  <a:pt x="1461" y="7"/>
                  <a:pt x="1461" y="7"/>
                  <a:pt x="1461" y="7"/>
                </a:cubicBezTo>
                <a:cubicBezTo>
                  <a:pt x="43" y="678"/>
                  <a:pt x="43" y="678"/>
                  <a:pt x="43" y="678"/>
                </a:cubicBezTo>
                <a:cubicBezTo>
                  <a:pt x="43" y="679"/>
                  <a:pt x="43" y="679"/>
                  <a:pt x="43" y="679"/>
                </a:cubicBezTo>
                <a:cubicBezTo>
                  <a:pt x="20" y="690"/>
                  <a:pt x="5" y="713"/>
                  <a:pt x="5" y="739"/>
                </a:cubicBezTo>
                <a:cubicBezTo>
                  <a:pt x="5" y="766"/>
                  <a:pt x="21" y="789"/>
                  <a:pt x="43" y="799"/>
                </a:cubicBezTo>
                <a:close/>
                <a:moveTo>
                  <a:pt x="2498" y="1627"/>
                </a:moveTo>
                <a:cubicBezTo>
                  <a:pt x="2938" y="1419"/>
                  <a:pt x="2938" y="1419"/>
                  <a:pt x="2938" y="1419"/>
                </a:cubicBezTo>
                <a:cubicBezTo>
                  <a:pt x="2937" y="1418"/>
                  <a:pt x="2937" y="1418"/>
                  <a:pt x="2937" y="1418"/>
                </a:cubicBezTo>
                <a:cubicBezTo>
                  <a:pt x="2961" y="1407"/>
                  <a:pt x="2976" y="1384"/>
                  <a:pt x="2976" y="1358"/>
                </a:cubicBezTo>
                <a:cubicBezTo>
                  <a:pt x="2976" y="1332"/>
                  <a:pt x="2961" y="1309"/>
                  <a:pt x="2937" y="1298"/>
                </a:cubicBezTo>
                <a:cubicBezTo>
                  <a:pt x="2938" y="1297"/>
                  <a:pt x="2938" y="1297"/>
                  <a:pt x="2938" y="1297"/>
                </a:cubicBezTo>
                <a:cubicBezTo>
                  <a:pt x="2603" y="1139"/>
                  <a:pt x="2603" y="1139"/>
                  <a:pt x="2603" y="1139"/>
                </a:cubicBezTo>
                <a:cubicBezTo>
                  <a:pt x="2448" y="1214"/>
                  <a:pt x="2448" y="1214"/>
                  <a:pt x="2448" y="1214"/>
                </a:cubicBezTo>
                <a:cubicBezTo>
                  <a:pt x="2751" y="1358"/>
                  <a:pt x="2751" y="1358"/>
                  <a:pt x="2751" y="1358"/>
                </a:cubicBezTo>
                <a:cubicBezTo>
                  <a:pt x="1490" y="1955"/>
                  <a:pt x="1490" y="1955"/>
                  <a:pt x="1490" y="1955"/>
                </a:cubicBezTo>
                <a:cubicBezTo>
                  <a:pt x="229" y="1358"/>
                  <a:pt x="229" y="1358"/>
                  <a:pt x="229" y="1358"/>
                </a:cubicBezTo>
                <a:cubicBezTo>
                  <a:pt x="537" y="1212"/>
                  <a:pt x="537" y="1212"/>
                  <a:pt x="537" y="1212"/>
                </a:cubicBezTo>
                <a:cubicBezTo>
                  <a:pt x="378" y="1139"/>
                  <a:pt x="378" y="1139"/>
                  <a:pt x="378" y="1139"/>
                </a:cubicBezTo>
                <a:cubicBezTo>
                  <a:pt x="43" y="1297"/>
                  <a:pt x="43" y="1297"/>
                  <a:pt x="43" y="1297"/>
                </a:cubicBezTo>
                <a:cubicBezTo>
                  <a:pt x="43" y="1298"/>
                  <a:pt x="43" y="1298"/>
                  <a:pt x="43" y="1298"/>
                </a:cubicBezTo>
                <a:cubicBezTo>
                  <a:pt x="20" y="1309"/>
                  <a:pt x="5" y="1332"/>
                  <a:pt x="5" y="1358"/>
                </a:cubicBezTo>
                <a:cubicBezTo>
                  <a:pt x="5" y="1385"/>
                  <a:pt x="21" y="1407"/>
                  <a:pt x="43" y="1418"/>
                </a:cubicBezTo>
                <a:cubicBezTo>
                  <a:pt x="43" y="1419"/>
                  <a:pt x="43" y="1419"/>
                  <a:pt x="43" y="1419"/>
                </a:cubicBezTo>
                <a:cubicBezTo>
                  <a:pt x="482" y="1627"/>
                  <a:pt x="482" y="1627"/>
                  <a:pt x="482" y="1627"/>
                </a:cubicBezTo>
                <a:cubicBezTo>
                  <a:pt x="481" y="1627"/>
                  <a:pt x="481" y="1627"/>
                  <a:pt x="481" y="1627"/>
                </a:cubicBezTo>
                <a:cubicBezTo>
                  <a:pt x="714" y="1735"/>
                  <a:pt x="714" y="1735"/>
                  <a:pt x="714" y="1735"/>
                </a:cubicBezTo>
                <a:cubicBezTo>
                  <a:pt x="713" y="1736"/>
                  <a:pt x="713" y="1736"/>
                  <a:pt x="713" y="1736"/>
                </a:cubicBezTo>
                <a:cubicBezTo>
                  <a:pt x="1461" y="2091"/>
                  <a:pt x="1461" y="2091"/>
                  <a:pt x="1461" y="2091"/>
                </a:cubicBezTo>
                <a:cubicBezTo>
                  <a:pt x="1461" y="2090"/>
                  <a:pt x="1461" y="2090"/>
                  <a:pt x="1461" y="2090"/>
                </a:cubicBezTo>
                <a:cubicBezTo>
                  <a:pt x="1470" y="2094"/>
                  <a:pt x="1480" y="2097"/>
                  <a:pt x="1490" y="2097"/>
                </a:cubicBezTo>
                <a:cubicBezTo>
                  <a:pt x="1500" y="2097"/>
                  <a:pt x="1510" y="2095"/>
                  <a:pt x="1519" y="2090"/>
                </a:cubicBezTo>
                <a:cubicBezTo>
                  <a:pt x="1519" y="2091"/>
                  <a:pt x="1519" y="2091"/>
                  <a:pt x="1519" y="2091"/>
                </a:cubicBezTo>
                <a:cubicBezTo>
                  <a:pt x="2341" y="1701"/>
                  <a:pt x="2341" y="1701"/>
                  <a:pt x="2341" y="1701"/>
                </a:cubicBezTo>
                <a:cubicBezTo>
                  <a:pt x="2498" y="1627"/>
                  <a:pt x="2498" y="1627"/>
                  <a:pt x="2498" y="1627"/>
                </a:cubicBezTo>
                <a:close/>
                <a:moveTo>
                  <a:pt x="2595" y="1756"/>
                </a:moveTo>
                <a:cubicBezTo>
                  <a:pt x="2933" y="1916"/>
                  <a:pt x="2933" y="1916"/>
                  <a:pt x="2933" y="1916"/>
                </a:cubicBezTo>
                <a:cubicBezTo>
                  <a:pt x="2933" y="1917"/>
                  <a:pt x="2933" y="1917"/>
                  <a:pt x="2933" y="1917"/>
                </a:cubicBezTo>
                <a:cubicBezTo>
                  <a:pt x="2956" y="1928"/>
                  <a:pt x="2971" y="1951"/>
                  <a:pt x="2971" y="1977"/>
                </a:cubicBezTo>
                <a:cubicBezTo>
                  <a:pt x="2971" y="2003"/>
                  <a:pt x="2956" y="2026"/>
                  <a:pt x="2933" y="2037"/>
                </a:cubicBezTo>
                <a:cubicBezTo>
                  <a:pt x="2933" y="2038"/>
                  <a:pt x="2933" y="2038"/>
                  <a:pt x="2933" y="2038"/>
                </a:cubicBezTo>
                <a:cubicBezTo>
                  <a:pt x="1515" y="2709"/>
                  <a:pt x="1515" y="2709"/>
                  <a:pt x="1515" y="2709"/>
                </a:cubicBezTo>
                <a:cubicBezTo>
                  <a:pt x="1514" y="2709"/>
                  <a:pt x="1514" y="2709"/>
                  <a:pt x="1514" y="2709"/>
                </a:cubicBezTo>
                <a:cubicBezTo>
                  <a:pt x="1506" y="2714"/>
                  <a:pt x="1496" y="2716"/>
                  <a:pt x="1486" y="2716"/>
                </a:cubicBezTo>
                <a:cubicBezTo>
                  <a:pt x="1476" y="2716"/>
                  <a:pt x="1466" y="2714"/>
                  <a:pt x="1457" y="2709"/>
                </a:cubicBezTo>
                <a:cubicBezTo>
                  <a:pt x="1457" y="2709"/>
                  <a:pt x="1457" y="2709"/>
                  <a:pt x="1457" y="2709"/>
                </a:cubicBezTo>
                <a:cubicBezTo>
                  <a:pt x="39" y="2038"/>
                  <a:pt x="39" y="2038"/>
                  <a:pt x="39" y="2038"/>
                </a:cubicBezTo>
                <a:cubicBezTo>
                  <a:pt x="39" y="2037"/>
                  <a:pt x="39" y="2037"/>
                  <a:pt x="39" y="2037"/>
                </a:cubicBezTo>
                <a:cubicBezTo>
                  <a:pt x="15" y="2026"/>
                  <a:pt x="0" y="2003"/>
                  <a:pt x="0" y="1977"/>
                </a:cubicBezTo>
                <a:cubicBezTo>
                  <a:pt x="0" y="1950"/>
                  <a:pt x="16" y="1928"/>
                  <a:pt x="39" y="1917"/>
                </a:cubicBezTo>
                <a:cubicBezTo>
                  <a:pt x="39" y="1916"/>
                  <a:pt x="39" y="1916"/>
                  <a:pt x="39" y="1916"/>
                </a:cubicBezTo>
                <a:cubicBezTo>
                  <a:pt x="373" y="1758"/>
                  <a:pt x="373" y="1758"/>
                  <a:pt x="373" y="1758"/>
                </a:cubicBezTo>
                <a:cubicBezTo>
                  <a:pt x="531" y="1832"/>
                  <a:pt x="531" y="1832"/>
                  <a:pt x="531" y="1832"/>
                </a:cubicBezTo>
                <a:cubicBezTo>
                  <a:pt x="225" y="1977"/>
                  <a:pt x="225" y="1977"/>
                  <a:pt x="225" y="1977"/>
                </a:cubicBezTo>
                <a:cubicBezTo>
                  <a:pt x="1486" y="2574"/>
                  <a:pt x="1486" y="2574"/>
                  <a:pt x="1486" y="2574"/>
                </a:cubicBezTo>
                <a:cubicBezTo>
                  <a:pt x="2747" y="1977"/>
                  <a:pt x="2747" y="1977"/>
                  <a:pt x="2747" y="1977"/>
                </a:cubicBezTo>
                <a:cubicBezTo>
                  <a:pt x="2440" y="1832"/>
                  <a:pt x="2440" y="1832"/>
                  <a:pt x="2440" y="1832"/>
                </a:cubicBezTo>
                <a:cubicBezTo>
                  <a:pt x="2595" y="1757"/>
                  <a:pt x="2595" y="1757"/>
                  <a:pt x="2595" y="1757"/>
                </a:cubicBezTo>
                <a:lnTo>
                  <a:pt x="2595" y="1756"/>
                </a:lnTo>
                <a:close/>
                <a:moveTo>
                  <a:pt x="2595" y="1756"/>
                </a:moveTo>
                <a:cubicBezTo>
                  <a:pt x="2595" y="1756"/>
                  <a:pt x="2595" y="1756"/>
                  <a:pt x="2595" y="1756"/>
                </a:cubicBezTo>
              </a:path>
            </a:pathLst>
          </a:custGeom>
          <a:gradFill>
            <a:gsLst>
              <a:gs pos="0">
                <a:schemeClr val="accent1"/>
              </a:gs>
              <a:gs pos="100000">
                <a:schemeClr val="accent2"/>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图形 56">
            <a:extLst>
              <a:ext uri="{FF2B5EF4-FFF2-40B4-BE49-F238E27FC236}">
                <a16:creationId xmlns:a16="http://schemas.microsoft.com/office/drawing/2014/main" xmlns="" id="{6362E04D-E625-4408-9835-BA3738043B66}"/>
              </a:ext>
            </a:extLst>
          </p:cNvPr>
          <p:cNvSpPr/>
          <p:nvPr/>
        </p:nvSpPr>
        <p:spPr>
          <a:xfrm>
            <a:off x="5938155" y="2809591"/>
            <a:ext cx="402209" cy="415882"/>
          </a:xfrm>
          <a:custGeom>
            <a:avLst/>
            <a:gdLst>
              <a:gd name="connsiteX0" fmla="*/ 334008 w 1071562"/>
              <a:gd name="connsiteY0" fmla="*/ 593589 h 1071563"/>
              <a:gd name="connsiteX1" fmla="*/ 332300 w 1071562"/>
              <a:gd name="connsiteY1" fmla="*/ 596629 h 1071563"/>
              <a:gd name="connsiteX2" fmla="*/ 278374 w 1071562"/>
              <a:gd name="connsiteY2" fmla="*/ 801009 h 1071563"/>
              <a:gd name="connsiteX3" fmla="*/ 286976 w 1071562"/>
              <a:gd name="connsiteY3" fmla="*/ 834777 h 1071563"/>
              <a:gd name="connsiteX4" fmla="*/ 310695 w 1071562"/>
              <a:gd name="connsiteY4" fmla="*/ 844740 h 1071563"/>
              <a:gd name="connsiteX5" fmla="*/ 319499 w 1071562"/>
              <a:gd name="connsiteY5" fmla="*/ 843582 h 1071563"/>
              <a:gd name="connsiteX6" fmla="*/ 515769 w 1071562"/>
              <a:gd name="connsiteY6" fmla="*/ 788237 h 1071563"/>
              <a:gd name="connsiteX7" fmla="*/ 516465 w 1071562"/>
              <a:gd name="connsiteY7" fmla="*/ 788526 h 1071563"/>
              <a:gd name="connsiteX8" fmla="*/ 522603 w 1071562"/>
              <a:gd name="connsiteY8" fmla="*/ 785891 h 1071563"/>
              <a:gd name="connsiteX9" fmla="*/ 1047438 w 1071562"/>
              <a:gd name="connsiteY9" fmla="*/ 243361 h 1071563"/>
              <a:gd name="connsiteX10" fmla="*/ 1071563 w 1071562"/>
              <a:gd name="connsiteY10" fmla="*/ 181327 h 1071563"/>
              <a:gd name="connsiteX11" fmla="*/ 1040980 w 1071562"/>
              <a:gd name="connsiteY11" fmla="*/ 107042 h 1071563"/>
              <a:gd name="connsiteX12" fmla="*/ 991426 w 1071562"/>
              <a:gd name="connsiteY12" fmla="*/ 55722 h 1071563"/>
              <a:gd name="connsiteX13" fmla="*/ 919546 w 1071562"/>
              <a:gd name="connsiteY13" fmla="*/ 24068 h 1071563"/>
              <a:gd name="connsiteX14" fmla="*/ 859509 w 1071562"/>
              <a:gd name="connsiteY14" fmla="*/ 49004 h 1071563"/>
              <a:gd name="connsiteX15" fmla="*/ 334792 w 1071562"/>
              <a:gd name="connsiteY15" fmla="*/ 591706 h 1071563"/>
              <a:gd name="connsiteX16" fmla="*/ 334010 w 1071562"/>
              <a:gd name="connsiteY16" fmla="*/ 593589 h 1071563"/>
              <a:gd name="connsiteX17" fmla="*/ 996061 w 1071562"/>
              <a:gd name="connsiteY17" fmla="*/ 190218 h 1071563"/>
              <a:gd name="connsiteX18" fmla="*/ 943932 w 1071562"/>
              <a:gd name="connsiteY18" fmla="*/ 244085 h 1071563"/>
              <a:gd name="connsiteX19" fmla="*/ 859453 w 1071562"/>
              <a:gd name="connsiteY19" fmla="*/ 155319 h 1071563"/>
              <a:gd name="connsiteX20" fmla="*/ 910828 w 1071562"/>
              <a:gd name="connsiteY20" fmla="*/ 102206 h 1071563"/>
              <a:gd name="connsiteX21" fmla="*/ 944018 w 1071562"/>
              <a:gd name="connsiteY21" fmla="*/ 104667 h 1071563"/>
              <a:gd name="connsiteX22" fmla="*/ 993628 w 1071562"/>
              <a:gd name="connsiteY22" fmla="*/ 155986 h 1071563"/>
              <a:gd name="connsiteX23" fmla="*/ 1001737 w 1071562"/>
              <a:gd name="connsiteY23" fmla="*/ 175477 h 1071563"/>
              <a:gd name="connsiteX24" fmla="*/ 996060 w 1071562"/>
              <a:gd name="connsiteY24" fmla="*/ 190218 h 1071563"/>
              <a:gd name="connsiteX25" fmla="*/ 427322 w 1071562"/>
              <a:gd name="connsiteY25" fmla="*/ 602103 h 1071563"/>
              <a:gd name="connsiteX26" fmla="*/ 806017 w 1071562"/>
              <a:gd name="connsiteY26" fmla="*/ 210550 h 1071563"/>
              <a:gd name="connsiteX27" fmla="*/ 890584 w 1071562"/>
              <a:gd name="connsiteY27" fmla="*/ 299374 h 1071563"/>
              <a:gd name="connsiteX28" fmla="*/ 512584 w 1071562"/>
              <a:gd name="connsiteY28" fmla="*/ 690176 h 1071563"/>
              <a:gd name="connsiteX29" fmla="*/ 427321 w 1071562"/>
              <a:gd name="connsiteY29" fmla="*/ 602105 h 1071563"/>
              <a:gd name="connsiteX30" fmla="*/ 358335 w 1071562"/>
              <a:gd name="connsiteY30" fmla="*/ 760870 h 1071563"/>
              <a:gd name="connsiteX31" fmla="*/ 385703 w 1071562"/>
              <a:gd name="connsiteY31" fmla="*/ 657015 h 1071563"/>
              <a:gd name="connsiteX32" fmla="*/ 458714 w 1071562"/>
              <a:gd name="connsiteY32" fmla="*/ 732488 h 1071563"/>
              <a:gd name="connsiteX33" fmla="*/ 358335 w 1071562"/>
              <a:gd name="connsiteY33" fmla="*/ 760870 h 1071563"/>
              <a:gd name="connsiteX34" fmla="*/ 1029307 w 1071562"/>
              <a:gd name="connsiteY34" fmla="*/ 405226 h 1071563"/>
              <a:gd name="connsiteX35" fmla="*/ 993077 w 1071562"/>
              <a:gd name="connsiteY35" fmla="*/ 442759 h 1071563"/>
              <a:gd name="connsiteX36" fmla="*/ 993077 w 1071562"/>
              <a:gd name="connsiteY36" fmla="*/ 948566 h 1071563"/>
              <a:gd name="connsiteX37" fmla="*/ 946565 w 1071562"/>
              <a:gd name="connsiteY37" fmla="*/ 996641 h 1071563"/>
              <a:gd name="connsiteX38" fmla="*/ 118972 w 1071562"/>
              <a:gd name="connsiteY38" fmla="*/ 996641 h 1071563"/>
              <a:gd name="connsiteX39" fmla="*/ 72403 w 1071562"/>
              <a:gd name="connsiteY39" fmla="*/ 948566 h 1071563"/>
              <a:gd name="connsiteX40" fmla="*/ 72403 w 1071562"/>
              <a:gd name="connsiteY40" fmla="*/ 122969 h 1071563"/>
              <a:gd name="connsiteX41" fmla="*/ 118972 w 1071562"/>
              <a:gd name="connsiteY41" fmla="*/ 74864 h 1071563"/>
              <a:gd name="connsiteX42" fmla="*/ 651974 w 1071562"/>
              <a:gd name="connsiteY42" fmla="*/ 74864 h 1071563"/>
              <a:gd name="connsiteX43" fmla="*/ 688176 w 1071562"/>
              <a:gd name="connsiteY43" fmla="*/ 37418 h 1071563"/>
              <a:gd name="connsiteX44" fmla="*/ 651974 w 1071562"/>
              <a:gd name="connsiteY44" fmla="*/ 0 h 1071563"/>
              <a:gd name="connsiteX45" fmla="*/ 113443 w 1071562"/>
              <a:gd name="connsiteY45" fmla="*/ 0 h 1071563"/>
              <a:gd name="connsiteX46" fmla="*/ 0 w 1071562"/>
              <a:gd name="connsiteY46" fmla="*/ 117294 h 1071563"/>
              <a:gd name="connsiteX47" fmla="*/ 0 w 1071562"/>
              <a:gd name="connsiteY47" fmla="*/ 954299 h 1071563"/>
              <a:gd name="connsiteX48" fmla="*/ 113440 w 1071562"/>
              <a:gd name="connsiteY48" fmla="*/ 1071564 h 1071563"/>
              <a:gd name="connsiteX49" fmla="*/ 952040 w 1071562"/>
              <a:gd name="connsiteY49" fmla="*/ 1071564 h 1071563"/>
              <a:gd name="connsiteX50" fmla="*/ 1065481 w 1071562"/>
              <a:gd name="connsiteY50" fmla="*/ 954299 h 1071563"/>
              <a:gd name="connsiteX51" fmla="*/ 1065481 w 1071562"/>
              <a:gd name="connsiteY51" fmla="*/ 442499 h 1071563"/>
              <a:gd name="connsiteX52" fmla="*/ 1029308 w 1071562"/>
              <a:gd name="connsiteY52" fmla="*/ 405227 h 107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71562" h="1071563">
                <a:moveTo>
                  <a:pt x="334008" y="593589"/>
                </a:moveTo>
                <a:cubicBezTo>
                  <a:pt x="333314" y="594516"/>
                  <a:pt x="332619" y="595471"/>
                  <a:pt x="332300" y="596629"/>
                </a:cubicBezTo>
                <a:lnTo>
                  <a:pt x="278374" y="801009"/>
                </a:lnTo>
                <a:cubicBezTo>
                  <a:pt x="275246" y="812911"/>
                  <a:pt x="278461" y="825741"/>
                  <a:pt x="286976" y="834777"/>
                </a:cubicBezTo>
                <a:cubicBezTo>
                  <a:pt x="293347" y="841206"/>
                  <a:pt x="301746" y="844740"/>
                  <a:pt x="310695" y="844740"/>
                </a:cubicBezTo>
                <a:cubicBezTo>
                  <a:pt x="313649" y="844740"/>
                  <a:pt x="316604" y="844392"/>
                  <a:pt x="319499" y="843582"/>
                </a:cubicBezTo>
                <a:lnTo>
                  <a:pt x="515769" y="788237"/>
                </a:lnTo>
                <a:cubicBezTo>
                  <a:pt x="516087" y="788237"/>
                  <a:pt x="516234" y="788526"/>
                  <a:pt x="516465" y="788526"/>
                </a:cubicBezTo>
                <a:cubicBezTo>
                  <a:pt x="518723" y="788526"/>
                  <a:pt x="520953" y="787687"/>
                  <a:pt x="522603" y="785891"/>
                </a:cubicBezTo>
                <a:lnTo>
                  <a:pt x="1047438" y="243361"/>
                </a:lnTo>
                <a:cubicBezTo>
                  <a:pt x="1063019" y="227232"/>
                  <a:pt x="1071563" y="205249"/>
                  <a:pt x="1071563" y="181327"/>
                </a:cubicBezTo>
                <a:cubicBezTo>
                  <a:pt x="1071563" y="154219"/>
                  <a:pt x="1060442" y="127141"/>
                  <a:pt x="1040980" y="107042"/>
                </a:cubicBezTo>
                <a:lnTo>
                  <a:pt x="991426" y="55722"/>
                </a:lnTo>
                <a:cubicBezTo>
                  <a:pt x="971966" y="35595"/>
                  <a:pt x="945727" y="24068"/>
                  <a:pt x="919546" y="24068"/>
                </a:cubicBezTo>
                <a:cubicBezTo>
                  <a:pt x="896405" y="24068"/>
                  <a:pt x="875147" y="32901"/>
                  <a:pt x="859509" y="49004"/>
                </a:cubicBezTo>
                <a:lnTo>
                  <a:pt x="334792" y="591706"/>
                </a:lnTo>
                <a:cubicBezTo>
                  <a:pt x="334242" y="592228"/>
                  <a:pt x="334387" y="592980"/>
                  <a:pt x="334010" y="593589"/>
                </a:cubicBezTo>
                <a:moveTo>
                  <a:pt x="996061" y="190218"/>
                </a:moveTo>
                <a:lnTo>
                  <a:pt x="943932" y="244085"/>
                </a:lnTo>
                <a:lnTo>
                  <a:pt x="859453" y="155319"/>
                </a:lnTo>
                <a:lnTo>
                  <a:pt x="910828" y="102206"/>
                </a:lnTo>
                <a:cubicBezTo>
                  <a:pt x="918936" y="93749"/>
                  <a:pt x="934692" y="94994"/>
                  <a:pt x="944018" y="104667"/>
                </a:cubicBezTo>
                <a:lnTo>
                  <a:pt x="993628" y="155986"/>
                </a:lnTo>
                <a:cubicBezTo>
                  <a:pt x="998783" y="161344"/>
                  <a:pt x="1001737" y="168440"/>
                  <a:pt x="1001737" y="175477"/>
                </a:cubicBezTo>
                <a:cubicBezTo>
                  <a:pt x="1001709" y="181239"/>
                  <a:pt x="999739" y="186482"/>
                  <a:pt x="996060" y="190218"/>
                </a:cubicBezTo>
                <a:moveTo>
                  <a:pt x="427322" y="602103"/>
                </a:moveTo>
                <a:lnTo>
                  <a:pt x="806017" y="210550"/>
                </a:lnTo>
                <a:lnTo>
                  <a:pt x="890584" y="299374"/>
                </a:lnTo>
                <a:lnTo>
                  <a:pt x="512584" y="690176"/>
                </a:lnTo>
                <a:lnTo>
                  <a:pt x="427321" y="602105"/>
                </a:lnTo>
                <a:close/>
                <a:moveTo>
                  <a:pt x="358335" y="760870"/>
                </a:moveTo>
                <a:lnTo>
                  <a:pt x="385703" y="657015"/>
                </a:lnTo>
                <a:lnTo>
                  <a:pt x="458714" y="732488"/>
                </a:lnTo>
                <a:lnTo>
                  <a:pt x="358335" y="760870"/>
                </a:lnTo>
                <a:close/>
                <a:moveTo>
                  <a:pt x="1029307" y="405226"/>
                </a:moveTo>
                <a:cubicBezTo>
                  <a:pt x="1009439" y="405226"/>
                  <a:pt x="993163" y="421936"/>
                  <a:pt x="993077" y="442759"/>
                </a:cubicBezTo>
                <a:lnTo>
                  <a:pt x="993077" y="948566"/>
                </a:lnTo>
                <a:cubicBezTo>
                  <a:pt x="993077" y="975093"/>
                  <a:pt x="972253" y="996641"/>
                  <a:pt x="946565" y="996641"/>
                </a:cubicBezTo>
                <a:lnTo>
                  <a:pt x="118972" y="996641"/>
                </a:lnTo>
                <a:cubicBezTo>
                  <a:pt x="93313" y="996641"/>
                  <a:pt x="72403" y="975095"/>
                  <a:pt x="72403" y="948566"/>
                </a:cubicBezTo>
                <a:lnTo>
                  <a:pt x="72403" y="122969"/>
                </a:lnTo>
                <a:cubicBezTo>
                  <a:pt x="72403" y="96412"/>
                  <a:pt x="93313" y="74864"/>
                  <a:pt x="118972" y="74864"/>
                </a:cubicBezTo>
                <a:lnTo>
                  <a:pt x="651974" y="74864"/>
                </a:lnTo>
                <a:cubicBezTo>
                  <a:pt x="671958" y="74864"/>
                  <a:pt x="688176" y="58067"/>
                  <a:pt x="688176" y="37418"/>
                </a:cubicBezTo>
                <a:cubicBezTo>
                  <a:pt x="688176" y="16797"/>
                  <a:pt x="671958" y="0"/>
                  <a:pt x="651974" y="0"/>
                </a:cubicBezTo>
                <a:lnTo>
                  <a:pt x="113443" y="0"/>
                </a:lnTo>
                <a:cubicBezTo>
                  <a:pt x="50912" y="1"/>
                  <a:pt x="0" y="52595"/>
                  <a:pt x="0" y="117294"/>
                </a:cubicBezTo>
                <a:lnTo>
                  <a:pt x="0" y="954299"/>
                </a:lnTo>
                <a:cubicBezTo>
                  <a:pt x="0" y="1018998"/>
                  <a:pt x="50914" y="1071564"/>
                  <a:pt x="113440" y="1071564"/>
                </a:cubicBezTo>
                <a:lnTo>
                  <a:pt x="952040" y="1071564"/>
                </a:lnTo>
                <a:cubicBezTo>
                  <a:pt x="1014624" y="1071564"/>
                  <a:pt x="1065481" y="1018999"/>
                  <a:pt x="1065481" y="954299"/>
                </a:cubicBezTo>
                <a:lnTo>
                  <a:pt x="1065481" y="442499"/>
                </a:lnTo>
                <a:cubicBezTo>
                  <a:pt x="1065423" y="421937"/>
                  <a:pt x="1049175" y="405227"/>
                  <a:pt x="1029308" y="405227"/>
                </a:cubicBezTo>
              </a:path>
            </a:pathLst>
          </a:custGeom>
          <a:gradFill>
            <a:gsLst>
              <a:gs pos="0">
                <a:schemeClr val="accent1"/>
              </a:gs>
              <a:gs pos="100000">
                <a:schemeClr val="accent2"/>
              </a:gs>
            </a:gsLst>
            <a:lin ang="2700000" scaled="1"/>
          </a:gradFill>
          <a:ln w="1191" cap="flat">
            <a:noFill/>
            <a:prstDash val="solid"/>
            <a:miter/>
          </a:ln>
        </p:spPr>
        <p:txBody>
          <a:bodyPr rtlCol="0" anchor="ctr"/>
          <a:lstStyle/>
          <a:p>
            <a:endParaRPr lang="zh-CN" altLang="en-US"/>
          </a:p>
        </p:txBody>
      </p:sp>
      <p:sp>
        <p:nvSpPr>
          <p:cNvPr id="72" name="图形 26">
            <a:extLst>
              <a:ext uri="{FF2B5EF4-FFF2-40B4-BE49-F238E27FC236}">
                <a16:creationId xmlns:a16="http://schemas.microsoft.com/office/drawing/2014/main" xmlns="" id="{22682F5A-2942-448A-B618-9B975159B162}"/>
              </a:ext>
            </a:extLst>
          </p:cNvPr>
          <p:cNvSpPr/>
          <p:nvPr/>
        </p:nvSpPr>
        <p:spPr>
          <a:xfrm>
            <a:off x="7789500" y="2775114"/>
            <a:ext cx="425962" cy="425044"/>
          </a:xfrm>
          <a:custGeom>
            <a:avLst/>
            <a:gdLst>
              <a:gd name="connsiteX0" fmla="*/ 37399 w 330715"/>
              <a:gd name="connsiteY0" fmla="*/ 30815 h 330004"/>
              <a:gd name="connsiteX1" fmla="*/ 24933 w 330715"/>
              <a:gd name="connsiteY1" fmla="*/ 43281 h 330004"/>
              <a:gd name="connsiteX2" fmla="*/ 24933 w 330715"/>
              <a:gd name="connsiteY2" fmla="*/ 118079 h 330004"/>
              <a:gd name="connsiteX3" fmla="*/ 37399 w 330715"/>
              <a:gd name="connsiteY3" fmla="*/ 130545 h 330004"/>
              <a:gd name="connsiteX4" fmla="*/ 112196 w 330715"/>
              <a:gd name="connsiteY4" fmla="*/ 130545 h 330004"/>
              <a:gd name="connsiteX5" fmla="*/ 124663 w 330715"/>
              <a:gd name="connsiteY5" fmla="*/ 118079 h 330004"/>
              <a:gd name="connsiteX6" fmla="*/ 124663 w 330715"/>
              <a:gd name="connsiteY6" fmla="*/ 43281 h 330004"/>
              <a:gd name="connsiteX7" fmla="*/ 112196 w 330715"/>
              <a:gd name="connsiteY7" fmla="*/ 30815 h 330004"/>
              <a:gd name="connsiteX8" fmla="*/ 37399 w 330715"/>
              <a:gd name="connsiteY8" fmla="*/ 30815 h 330004"/>
              <a:gd name="connsiteX9" fmla="*/ 37399 w 330715"/>
              <a:gd name="connsiteY9" fmla="*/ 5882 h 330004"/>
              <a:gd name="connsiteX10" fmla="*/ 112196 w 330715"/>
              <a:gd name="connsiteY10" fmla="*/ 5882 h 330004"/>
              <a:gd name="connsiteX11" fmla="*/ 149595 w 330715"/>
              <a:gd name="connsiteY11" fmla="*/ 43281 h 330004"/>
              <a:gd name="connsiteX12" fmla="*/ 149595 w 330715"/>
              <a:gd name="connsiteY12" fmla="*/ 118079 h 330004"/>
              <a:gd name="connsiteX13" fmla="*/ 112196 w 330715"/>
              <a:gd name="connsiteY13" fmla="*/ 155477 h 330004"/>
              <a:gd name="connsiteX14" fmla="*/ 37399 w 330715"/>
              <a:gd name="connsiteY14" fmla="*/ 155477 h 330004"/>
              <a:gd name="connsiteX15" fmla="*/ 0 w 330715"/>
              <a:gd name="connsiteY15" fmla="*/ 118079 h 330004"/>
              <a:gd name="connsiteX16" fmla="*/ 0 w 330715"/>
              <a:gd name="connsiteY16" fmla="*/ 43281 h 330004"/>
              <a:gd name="connsiteX17" fmla="*/ 37399 w 330715"/>
              <a:gd name="connsiteY17" fmla="*/ 5882 h 330004"/>
              <a:gd name="connsiteX18" fmla="*/ 37399 w 330715"/>
              <a:gd name="connsiteY18" fmla="*/ 205342 h 330004"/>
              <a:gd name="connsiteX19" fmla="*/ 24933 w 330715"/>
              <a:gd name="connsiteY19" fmla="*/ 217809 h 330004"/>
              <a:gd name="connsiteX20" fmla="*/ 24933 w 330715"/>
              <a:gd name="connsiteY20" fmla="*/ 292606 h 330004"/>
              <a:gd name="connsiteX21" fmla="*/ 37399 w 330715"/>
              <a:gd name="connsiteY21" fmla="*/ 305072 h 330004"/>
              <a:gd name="connsiteX22" fmla="*/ 112196 w 330715"/>
              <a:gd name="connsiteY22" fmla="*/ 305072 h 330004"/>
              <a:gd name="connsiteX23" fmla="*/ 124663 w 330715"/>
              <a:gd name="connsiteY23" fmla="*/ 292606 h 330004"/>
              <a:gd name="connsiteX24" fmla="*/ 124663 w 330715"/>
              <a:gd name="connsiteY24" fmla="*/ 217809 h 330004"/>
              <a:gd name="connsiteX25" fmla="*/ 112196 w 330715"/>
              <a:gd name="connsiteY25" fmla="*/ 205342 h 330004"/>
              <a:gd name="connsiteX26" fmla="*/ 37399 w 330715"/>
              <a:gd name="connsiteY26" fmla="*/ 205342 h 330004"/>
              <a:gd name="connsiteX27" fmla="*/ 37399 w 330715"/>
              <a:gd name="connsiteY27" fmla="*/ 180410 h 330004"/>
              <a:gd name="connsiteX28" fmla="*/ 112196 w 330715"/>
              <a:gd name="connsiteY28" fmla="*/ 180410 h 330004"/>
              <a:gd name="connsiteX29" fmla="*/ 149595 w 330715"/>
              <a:gd name="connsiteY29" fmla="*/ 217809 h 330004"/>
              <a:gd name="connsiteX30" fmla="*/ 149595 w 330715"/>
              <a:gd name="connsiteY30" fmla="*/ 292606 h 330004"/>
              <a:gd name="connsiteX31" fmla="*/ 112196 w 330715"/>
              <a:gd name="connsiteY31" fmla="*/ 330005 h 330004"/>
              <a:gd name="connsiteX32" fmla="*/ 37399 w 330715"/>
              <a:gd name="connsiteY32" fmla="*/ 330005 h 330004"/>
              <a:gd name="connsiteX33" fmla="*/ 0 w 330715"/>
              <a:gd name="connsiteY33" fmla="*/ 292606 h 330004"/>
              <a:gd name="connsiteX34" fmla="*/ 0 w 330715"/>
              <a:gd name="connsiteY34" fmla="*/ 217809 h 330004"/>
              <a:gd name="connsiteX35" fmla="*/ 37399 w 330715"/>
              <a:gd name="connsiteY35" fmla="*/ 180410 h 330004"/>
              <a:gd name="connsiteX36" fmla="*/ 211926 w 330715"/>
              <a:gd name="connsiteY36" fmla="*/ 205342 h 330004"/>
              <a:gd name="connsiteX37" fmla="*/ 199460 w 330715"/>
              <a:gd name="connsiteY37" fmla="*/ 217809 h 330004"/>
              <a:gd name="connsiteX38" fmla="*/ 199460 w 330715"/>
              <a:gd name="connsiteY38" fmla="*/ 292606 h 330004"/>
              <a:gd name="connsiteX39" fmla="*/ 211926 w 330715"/>
              <a:gd name="connsiteY39" fmla="*/ 305072 h 330004"/>
              <a:gd name="connsiteX40" fmla="*/ 286724 w 330715"/>
              <a:gd name="connsiteY40" fmla="*/ 305072 h 330004"/>
              <a:gd name="connsiteX41" fmla="*/ 299190 w 330715"/>
              <a:gd name="connsiteY41" fmla="*/ 292606 h 330004"/>
              <a:gd name="connsiteX42" fmla="*/ 299190 w 330715"/>
              <a:gd name="connsiteY42" fmla="*/ 217809 h 330004"/>
              <a:gd name="connsiteX43" fmla="*/ 286724 w 330715"/>
              <a:gd name="connsiteY43" fmla="*/ 205342 h 330004"/>
              <a:gd name="connsiteX44" fmla="*/ 211926 w 330715"/>
              <a:gd name="connsiteY44" fmla="*/ 205342 h 330004"/>
              <a:gd name="connsiteX45" fmla="*/ 211926 w 330715"/>
              <a:gd name="connsiteY45" fmla="*/ 180410 h 330004"/>
              <a:gd name="connsiteX46" fmla="*/ 286724 w 330715"/>
              <a:gd name="connsiteY46" fmla="*/ 180410 h 330004"/>
              <a:gd name="connsiteX47" fmla="*/ 324123 w 330715"/>
              <a:gd name="connsiteY47" fmla="*/ 217809 h 330004"/>
              <a:gd name="connsiteX48" fmla="*/ 324123 w 330715"/>
              <a:gd name="connsiteY48" fmla="*/ 292606 h 330004"/>
              <a:gd name="connsiteX49" fmla="*/ 286724 w 330715"/>
              <a:gd name="connsiteY49" fmla="*/ 330005 h 330004"/>
              <a:gd name="connsiteX50" fmla="*/ 211926 w 330715"/>
              <a:gd name="connsiteY50" fmla="*/ 330005 h 330004"/>
              <a:gd name="connsiteX51" fmla="*/ 174528 w 330715"/>
              <a:gd name="connsiteY51" fmla="*/ 292606 h 330004"/>
              <a:gd name="connsiteX52" fmla="*/ 174528 w 330715"/>
              <a:gd name="connsiteY52" fmla="*/ 217809 h 330004"/>
              <a:gd name="connsiteX53" fmla="*/ 211926 w 330715"/>
              <a:gd name="connsiteY53" fmla="*/ 180410 h 330004"/>
              <a:gd name="connsiteX54" fmla="*/ 197229 w 330715"/>
              <a:gd name="connsiteY54" fmla="*/ 72215 h 330004"/>
              <a:gd name="connsiteX55" fmla="*/ 197219 w 330715"/>
              <a:gd name="connsiteY55" fmla="*/ 89845 h 330004"/>
              <a:gd name="connsiteX56" fmla="*/ 197229 w 330715"/>
              <a:gd name="connsiteY56" fmla="*/ 89855 h 330004"/>
              <a:gd name="connsiteX57" fmla="*/ 240860 w 330715"/>
              <a:gd name="connsiteY57" fmla="*/ 133487 h 330004"/>
              <a:gd name="connsiteX58" fmla="*/ 258490 w 330715"/>
              <a:gd name="connsiteY58" fmla="*/ 133497 h 330004"/>
              <a:gd name="connsiteX59" fmla="*/ 258500 w 330715"/>
              <a:gd name="connsiteY59" fmla="*/ 133487 h 330004"/>
              <a:gd name="connsiteX60" fmla="*/ 302132 w 330715"/>
              <a:gd name="connsiteY60" fmla="*/ 89855 h 330004"/>
              <a:gd name="connsiteX61" fmla="*/ 302142 w 330715"/>
              <a:gd name="connsiteY61" fmla="*/ 72225 h 330004"/>
              <a:gd name="connsiteX62" fmla="*/ 302132 w 330715"/>
              <a:gd name="connsiteY62" fmla="*/ 72215 h 330004"/>
              <a:gd name="connsiteX63" fmla="*/ 258500 w 330715"/>
              <a:gd name="connsiteY63" fmla="*/ 28583 h 330004"/>
              <a:gd name="connsiteX64" fmla="*/ 240870 w 330715"/>
              <a:gd name="connsiteY64" fmla="*/ 28574 h 330004"/>
              <a:gd name="connsiteX65" fmla="*/ 240860 w 330715"/>
              <a:gd name="connsiteY65" fmla="*/ 28583 h 330004"/>
              <a:gd name="connsiteX66" fmla="*/ 197229 w 330715"/>
              <a:gd name="connsiteY66" fmla="*/ 72215 h 330004"/>
              <a:gd name="connsiteX67" fmla="*/ 179601 w 330715"/>
              <a:gd name="connsiteY67" fmla="*/ 54588 h 330004"/>
              <a:gd name="connsiteX68" fmla="*/ 223233 w 330715"/>
              <a:gd name="connsiteY68" fmla="*/ 10956 h 330004"/>
              <a:gd name="connsiteX69" fmla="*/ 276123 w 330715"/>
              <a:gd name="connsiteY69" fmla="*/ 10952 h 330004"/>
              <a:gd name="connsiteX70" fmla="*/ 276127 w 330715"/>
              <a:gd name="connsiteY70" fmla="*/ 10956 h 330004"/>
              <a:gd name="connsiteX71" fmla="*/ 319759 w 330715"/>
              <a:gd name="connsiteY71" fmla="*/ 54588 h 330004"/>
              <a:gd name="connsiteX72" fmla="*/ 319764 w 330715"/>
              <a:gd name="connsiteY72" fmla="*/ 107478 h 330004"/>
              <a:gd name="connsiteX73" fmla="*/ 319759 w 330715"/>
              <a:gd name="connsiteY73" fmla="*/ 107482 h 330004"/>
              <a:gd name="connsiteX74" fmla="*/ 276127 w 330715"/>
              <a:gd name="connsiteY74" fmla="*/ 151114 h 330004"/>
              <a:gd name="connsiteX75" fmla="*/ 223238 w 330715"/>
              <a:gd name="connsiteY75" fmla="*/ 151119 h 330004"/>
              <a:gd name="connsiteX76" fmla="*/ 223233 w 330715"/>
              <a:gd name="connsiteY76" fmla="*/ 151114 h 330004"/>
              <a:gd name="connsiteX77" fmla="*/ 179601 w 330715"/>
              <a:gd name="connsiteY77" fmla="*/ 107482 h 330004"/>
              <a:gd name="connsiteX78" fmla="*/ 179597 w 330715"/>
              <a:gd name="connsiteY78" fmla="*/ 54592 h 330004"/>
              <a:gd name="connsiteX79" fmla="*/ 179601 w 330715"/>
              <a:gd name="connsiteY79" fmla="*/ 54588 h 33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30715" h="330004">
                <a:moveTo>
                  <a:pt x="37399" y="30815"/>
                </a:moveTo>
                <a:cubicBezTo>
                  <a:pt x="30514" y="30815"/>
                  <a:pt x="24933" y="36396"/>
                  <a:pt x="24933" y="43281"/>
                </a:cubicBezTo>
                <a:lnTo>
                  <a:pt x="24933" y="118079"/>
                </a:lnTo>
                <a:cubicBezTo>
                  <a:pt x="24933" y="124963"/>
                  <a:pt x="30514" y="130545"/>
                  <a:pt x="37399" y="130545"/>
                </a:cubicBezTo>
                <a:lnTo>
                  <a:pt x="112196" y="130545"/>
                </a:lnTo>
                <a:cubicBezTo>
                  <a:pt x="119081" y="130545"/>
                  <a:pt x="124663" y="124963"/>
                  <a:pt x="124663" y="118079"/>
                </a:cubicBezTo>
                <a:lnTo>
                  <a:pt x="124663" y="43281"/>
                </a:lnTo>
                <a:cubicBezTo>
                  <a:pt x="124663" y="36396"/>
                  <a:pt x="119081" y="30815"/>
                  <a:pt x="112196" y="30815"/>
                </a:cubicBezTo>
                <a:lnTo>
                  <a:pt x="37399" y="30815"/>
                </a:lnTo>
                <a:close/>
                <a:moveTo>
                  <a:pt x="37399" y="5882"/>
                </a:moveTo>
                <a:lnTo>
                  <a:pt x="112196" y="5882"/>
                </a:lnTo>
                <a:cubicBezTo>
                  <a:pt x="132851" y="5882"/>
                  <a:pt x="149595" y="22626"/>
                  <a:pt x="149595" y="43281"/>
                </a:cubicBezTo>
                <a:lnTo>
                  <a:pt x="149595" y="118079"/>
                </a:lnTo>
                <a:cubicBezTo>
                  <a:pt x="149595" y="138733"/>
                  <a:pt x="132851" y="155477"/>
                  <a:pt x="112196" y="155477"/>
                </a:cubicBezTo>
                <a:lnTo>
                  <a:pt x="37399" y="155477"/>
                </a:lnTo>
                <a:cubicBezTo>
                  <a:pt x="16744" y="155477"/>
                  <a:pt x="0" y="138733"/>
                  <a:pt x="0" y="118079"/>
                </a:cubicBezTo>
                <a:lnTo>
                  <a:pt x="0" y="43281"/>
                </a:lnTo>
                <a:cubicBezTo>
                  <a:pt x="0" y="22626"/>
                  <a:pt x="16744" y="5882"/>
                  <a:pt x="37399" y="5882"/>
                </a:cubicBezTo>
                <a:close/>
                <a:moveTo>
                  <a:pt x="37399" y="205342"/>
                </a:moveTo>
                <a:cubicBezTo>
                  <a:pt x="30514" y="205342"/>
                  <a:pt x="24933" y="210924"/>
                  <a:pt x="24933" y="217809"/>
                </a:cubicBezTo>
                <a:lnTo>
                  <a:pt x="24933" y="292606"/>
                </a:lnTo>
                <a:cubicBezTo>
                  <a:pt x="24933" y="299491"/>
                  <a:pt x="30514" y="305072"/>
                  <a:pt x="37399" y="305072"/>
                </a:cubicBezTo>
                <a:lnTo>
                  <a:pt x="112196" y="305072"/>
                </a:lnTo>
                <a:cubicBezTo>
                  <a:pt x="119081" y="305072"/>
                  <a:pt x="124663" y="299491"/>
                  <a:pt x="124663" y="292606"/>
                </a:cubicBezTo>
                <a:lnTo>
                  <a:pt x="124663" y="217809"/>
                </a:lnTo>
                <a:cubicBezTo>
                  <a:pt x="124663" y="210924"/>
                  <a:pt x="119081" y="205342"/>
                  <a:pt x="112196" y="205342"/>
                </a:cubicBezTo>
                <a:lnTo>
                  <a:pt x="37399" y="205342"/>
                </a:lnTo>
                <a:close/>
                <a:moveTo>
                  <a:pt x="37399" y="180410"/>
                </a:moveTo>
                <a:lnTo>
                  <a:pt x="112196" y="180410"/>
                </a:lnTo>
                <a:cubicBezTo>
                  <a:pt x="132851" y="180410"/>
                  <a:pt x="149595" y="197154"/>
                  <a:pt x="149595" y="217809"/>
                </a:cubicBezTo>
                <a:lnTo>
                  <a:pt x="149595" y="292606"/>
                </a:lnTo>
                <a:cubicBezTo>
                  <a:pt x="149595" y="313261"/>
                  <a:pt x="132851" y="330005"/>
                  <a:pt x="112196" y="330005"/>
                </a:cubicBezTo>
                <a:lnTo>
                  <a:pt x="37399" y="330005"/>
                </a:lnTo>
                <a:cubicBezTo>
                  <a:pt x="16744" y="330005"/>
                  <a:pt x="0" y="313261"/>
                  <a:pt x="0" y="292606"/>
                </a:cubicBezTo>
                <a:lnTo>
                  <a:pt x="0" y="217809"/>
                </a:lnTo>
                <a:cubicBezTo>
                  <a:pt x="0" y="197154"/>
                  <a:pt x="16744" y="180410"/>
                  <a:pt x="37399" y="180410"/>
                </a:cubicBezTo>
                <a:close/>
                <a:moveTo>
                  <a:pt x="211926" y="205342"/>
                </a:moveTo>
                <a:cubicBezTo>
                  <a:pt x="205041" y="205342"/>
                  <a:pt x="199460" y="210924"/>
                  <a:pt x="199460" y="217809"/>
                </a:cubicBezTo>
                <a:lnTo>
                  <a:pt x="199460" y="292606"/>
                </a:lnTo>
                <a:cubicBezTo>
                  <a:pt x="199460" y="299491"/>
                  <a:pt x="205041" y="305072"/>
                  <a:pt x="211926" y="305072"/>
                </a:cubicBezTo>
                <a:lnTo>
                  <a:pt x="286724" y="305072"/>
                </a:lnTo>
                <a:cubicBezTo>
                  <a:pt x="293609" y="305072"/>
                  <a:pt x="299190" y="299491"/>
                  <a:pt x="299190" y="292606"/>
                </a:cubicBezTo>
                <a:lnTo>
                  <a:pt x="299190" y="217809"/>
                </a:lnTo>
                <a:cubicBezTo>
                  <a:pt x="299190" y="210924"/>
                  <a:pt x="293609" y="205342"/>
                  <a:pt x="286724" y="205342"/>
                </a:cubicBezTo>
                <a:lnTo>
                  <a:pt x="211926" y="205342"/>
                </a:lnTo>
                <a:close/>
                <a:moveTo>
                  <a:pt x="211926" y="180410"/>
                </a:moveTo>
                <a:lnTo>
                  <a:pt x="286724" y="180410"/>
                </a:lnTo>
                <a:cubicBezTo>
                  <a:pt x="307379" y="180410"/>
                  <a:pt x="324123" y="197154"/>
                  <a:pt x="324123" y="217809"/>
                </a:cubicBezTo>
                <a:lnTo>
                  <a:pt x="324123" y="292606"/>
                </a:lnTo>
                <a:cubicBezTo>
                  <a:pt x="324123" y="313261"/>
                  <a:pt x="307379" y="330005"/>
                  <a:pt x="286724" y="330005"/>
                </a:cubicBezTo>
                <a:lnTo>
                  <a:pt x="211926" y="330005"/>
                </a:lnTo>
                <a:cubicBezTo>
                  <a:pt x="191271" y="330005"/>
                  <a:pt x="174528" y="313261"/>
                  <a:pt x="174528" y="292606"/>
                </a:cubicBezTo>
                <a:lnTo>
                  <a:pt x="174528" y="217809"/>
                </a:lnTo>
                <a:cubicBezTo>
                  <a:pt x="174528" y="197154"/>
                  <a:pt x="191271" y="180410"/>
                  <a:pt x="211926" y="180410"/>
                </a:cubicBezTo>
                <a:close/>
                <a:moveTo>
                  <a:pt x="197229" y="72215"/>
                </a:moveTo>
                <a:cubicBezTo>
                  <a:pt x="192357" y="77081"/>
                  <a:pt x="192353" y="84974"/>
                  <a:pt x="197219" y="89845"/>
                </a:cubicBezTo>
                <a:cubicBezTo>
                  <a:pt x="197222" y="89848"/>
                  <a:pt x="197225" y="89852"/>
                  <a:pt x="197229" y="89855"/>
                </a:cubicBezTo>
                <a:lnTo>
                  <a:pt x="240860" y="133487"/>
                </a:lnTo>
                <a:cubicBezTo>
                  <a:pt x="245726" y="138358"/>
                  <a:pt x="253619" y="138362"/>
                  <a:pt x="258490" y="133497"/>
                </a:cubicBezTo>
                <a:cubicBezTo>
                  <a:pt x="258494" y="133493"/>
                  <a:pt x="258497" y="133490"/>
                  <a:pt x="258500" y="133487"/>
                </a:cubicBezTo>
                <a:lnTo>
                  <a:pt x="302132" y="89855"/>
                </a:lnTo>
                <a:cubicBezTo>
                  <a:pt x="307003" y="84989"/>
                  <a:pt x="307008" y="77096"/>
                  <a:pt x="302142" y="72225"/>
                </a:cubicBezTo>
                <a:cubicBezTo>
                  <a:pt x="302139" y="72222"/>
                  <a:pt x="302135" y="72219"/>
                  <a:pt x="302132" y="72215"/>
                </a:cubicBezTo>
                <a:lnTo>
                  <a:pt x="258500" y="28583"/>
                </a:lnTo>
                <a:cubicBezTo>
                  <a:pt x="253635" y="23712"/>
                  <a:pt x="245741" y="23708"/>
                  <a:pt x="240870" y="28574"/>
                </a:cubicBezTo>
                <a:cubicBezTo>
                  <a:pt x="240867" y="28577"/>
                  <a:pt x="240864" y="28580"/>
                  <a:pt x="240860" y="28583"/>
                </a:cubicBezTo>
                <a:lnTo>
                  <a:pt x="197229" y="72215"/>
                </a:lnTo>
                <a:close/>
                <a:moveTo>
                  <a:pt x="179601" y="54588"/>
                </a:moveTo>
                <a:lnTo>
                  <a:pt x="223233" y="10956"/>
                </a:lnTo>
                <a:cubicBezTo>
                  <a:pt x="237837" y="-3650"/>
                  <a:pt x="261517" y="-3652"/>
                  <a:pt x="276123" y="10952"/>
                </a:cubicBezTo>
                <a:cubicBezTo>
                  <a:pt x="276124" y="10953"/>
                  <a:pt x="276126" y="10955"/>
                  <a:pt x="276127" y="10956"/>
                </a:cubicBezTo>
                <a:lnTo>
                  <a:pt x="319759" y="54588"/>
                </a:lnTo>
                <a:cubicBezTo>
                  <a:pt x="334366" y="69192"/>
                  <a:pt x="334368" y="92871"/>
                  <a:pt x="319764" y="107478"/>
                </a:cubicBezTo>
                <a:cubicBezTo>
                  <a:pt x="319762" y="107479"/>
                  <a:pt x="319761" y="107481"/>
                  <a:pt x="319759" y="107482"/>
                </a:cubicBezTo>
                <a:lnTo>
                  <a:pt x="276127" y="151114"/>
                </a:lnTo>
                <a:cubicBezTo>
                  <a:pt x="261524" y="165720"/>
                  <a:pt x="237844" y="165722"/>
                  <a:pt x="223238" y="151119"/>
                </a:cubicBezTo>
                <a:cubicBezTo>
                  <a:pt x="223236" y="151117"/>
                  <a:pt x="223235" y="151116"/>
                  <a:pt x="223233" y="151114"/>
                </a:cubicBezTo>
                <a:lnTo>
                  <a:pt x="179601" y="107482"/>
                </a:lnTo>
                <a:cubicBezTo>
                  <a:pt x="164995" y="92878"/>
                  <a:pt x="164993" y="69199"/>
                  <a:pt x="179597" y="54592"/>
                </a:cubicBezTo>
                <a:cubicBezTo>
                  <a:pt x="179598" y="54591"/>
                  <a:pt x="179600" y="54589"/>
                  <a:pt x="179601" y="54588"/>
                </a:cubicBezTo>
                <a:close/>
              </a:path>
            </a:pathLst>
          </a:custGeom>
          <a:solidFill>
            <a:schemeClr val="bg1"/>
          </a:solidFill>
          <a:ln w="381" cap="flat">
            <a:noFill/>
            <a:prstDash val="solid"/>
            <a:miter/>
          </a:ln>
        </p:spPr>
        <p:txBody>
          <a:bodyPr rtlCol="0" anchor="ctr"/>
          <a:lstStyle/>
          <a:p>
            <a:endParaRPr lang="zh-CN" altLang="en-US"/>
          </a:p>
        </p:txBody>
      </p:sp>
      <p:sp>
        <p:nvSpPr>
          <p:cNvPr id="73" name="图形 28">
            <a:extLst>
              <a:ext uri="{FF2B5EF4-FFF2-40B4-BE49-F238E27FC236}">
                <a16:creationId xmlns:a16="http://schemas.microsoft.com/office/drawing/2014/main" xmlns="" id="{7A8549B1-F81C-47B0-A799-CB472CDB1297}"/>
              </a:ext>
            </a:extLst>
          </p:cNvPr>
          <p:cNvSpPr/>
          <p:nvPr/>
        </p:nvSpPr>
        <p:spPr>
          <a:xfrm>
            <a:off x="2126399" y="2785211"/>
            <a:ext cx="438808" cy="440262"/>
          </a:xfrm>
          <a:custGeom>
            <a:avLst/>
            <a:gdLst>
              <a:gd name="connsiteX0" fmla="*/ 259379 w 348663"/>
              <a:gd name="connsiteY0" fmla="*/ 165003 h 349820"/>
              <a:gd name="connsiteX1" fmla="*/ 337034 w 348663"/>
              <a:gd name="connsiteY1" fmla="*/ 91229 h 349820"/>
              <a:gd name="connsiteX2" fmla="*/ 337034 w 348663"/>
              <a:gd name="connsiteY2" fmla="*/ 35079 h 349820"/>
              <a:gd name="connsiteX3" fmla="*/ 317656 w 348663"/>
              <a:gd name="connsiteY3" fmla="*/ 15700 h 349820"/>
              <a:gd name="connsiteX4" fmla="*/ 262236 w 348663"/>
              <a:gd name="connsiteY4" fmla="*/ 14996 h 349820"/>
              <a:gd name="connsiteX5" fmla="*/ 186387 w 348663"/>
              <a:gd name="connsiteY5" fmla="*/ 87015 h 349820"/>
              <a:gd name="connsiteX6" fmla="*/ 112715 w 348663"/>
              <a:gd name="connsiteY6" fmla="*/ 8310 h 349820"/>
              <a:gd name="connsiteX7" fmla="*/ 112113 w 348663"/>
              <a:gd name="connsiteY7" fmla="*/ 7683 h 349820"/>
              <a:gd name="connsiteX8" fmla="*/ 75416 w 348663"/>
              <a:gd name="connsiteY8" fmla="*/ 7518 h 349820"/>
              <a:gd name="connsiteX9" fmla="*/ 75405 w 348663"/>
              <a:gd name="connsiteY9" fmla="*/ 7529 h 349820"/>
              <a:gd name="connsiteX10" fmla="*/ 20100 w 348663"/>
              <a:gd name="connsiteY10" fmla="*/ 62834 h 349820"/>
              <a:gd name="connsiteX11" fmla="*/ 19652 w 348663"/>
              <a:gd name="connsiteY11" fmla="*/ 98914 h 349820"/>
              <a:gd name="connsiteX12" fmla="*/ 92235 w 348663"/>
              <a:gd name="connsiteY12" fmla="*/ 176454 h 349820"/>
              <a:gd name="connsiteX13" fmla="*/ 23610 w 348663"/>
              <a:gd name="connsiteY13" fmla="*/ 241646 h 349820"/>
              <a:gd name="connsiteX14" fmla="*/ 12300 w 348663"/>
              <a:gd name="connsiteY14" fmla="*/ 261371 h 349820"/>
              <a:gd name="connsiteX15" fmla="*/ 696 w 348663"/>
              <a:gd name="connsiteY15" fmla="*/ 310899 h 349820"/>
              <a:gd name="connsiteX16" fmla="*/ 20293 w 348663"/>
              <a:gd name="connsiteY16" fmla="*/ 342461 h 349820"/>
              <a:gd name="connsiteX17" fmla="*/ 33677 w 348663"/>
              <a:gd name="connsiteY17" fmla="*/ 342087 h 349820"/>
              <a:gd name="connsiteX18" fmla="*/ 81425 w 348663"/>
              <a:gd name="connsiteY18" fmla="*/ 328024 h 349820"/>
              <a:gd name="connsiteX19" fmla="*/ 97563 w 348663"/>
              <a:gd name="connsiteY19" fmla="*/ 318725 h 349820"/>
              <a:gd name="connsiteX20" fmla="*/ 165228 w 348663"/>
              <a:gd name="connsiteY20" fmla="*/ 254442 h 349820"/>
              <a:gd name="connsiteX21" fmla="*/ 246725 w 348663"/>
              <a:gd name="connsiteY21" fmla="*/ 341510 h 349820"/>
              <a:gd name="connsiteX22" fmla="*/ 247327 w 348663"/>
              <a:gd name="connsiteY22" fmla="*/ 342138 h 349820"/>
              <a:gd name="connsiteX23" fmla="*/ 284024 w 348663"/>
              <a:gd name="connsiteY23" fmla="*/ 342302 h 349820"/>
              <a:gd name="connsiteX24" fmla="*/ 284035 w 348663"/>
              <a:gd name="connsiteY24" fmla="*/ 342292 h 349820"/>
              <a:gd name="connsiteX25" fmla="*/ 339340 w 348663"/>
              <a:gd name="connsiteY25" fmla="*/ 286987 h 349820"/>
              <a:gd name="connsiteX26" fmla="*/ 339788 w 348663"/>
              <a:gd name="connsiteY26" fmla="*/ 250907 h 349820"/>
              <a:gd name="connsiteX27" fmla="*/ 259379 w 348663"/>
              <a:gd name="connsiteY27" fmla="*/ 165003 h 349820"/>
              <a:gd name="connsiteX28" fmla="*/ 96244 w 348663"/>
              <a:gd name="connsiteY28" fmla="*/ 284656 h 349820"/>
              <a:gd name="connsiteX29" fmla="*/ 60177 w 348663"/>
              <a:gd name="connsiteY29" fmla="*/ 248588 h 349820"/>
              <a:gd name="connsiteX30" fmla="*/ 56257 w 348663"/>
              <a:gd name="connsiteY30" fmla="*/ 245988 h 349820"/>
              <a:gd name="connsiteX31" fmla="*/ 235403 w 348663"/>
              <a:gd name="connsiteY31" fmla="*/ 75796 h 349820"/>
              <a:gd name="connsiteX32" fmla="*/ 273135 w 348663"/>
              <a:gd name="connsiteY32" fmla="*/ 113528 h 349820"/>
              <a:gd name="connsiteX33" fmla="*/ 275044 w 348663"/>
              <a:gd name="connsiteY33" fmla="*/ 114796 h 349820"/>
              <a:gd name="connsiteX34" fmla="*/ 96244 w 348663"/>
              <a:gd name="connsiteY34" fmla="*/ 284656 h 349820"/>
              <a:gd name="connsiteX35" fmla="*/ 279872 w 348663"/>
              <a:gd name="connsiteY35" fmla="*/ 33542 h 349820"/>
              <a:gd name="connsiteX36" fmla="*/ 299532 w 348663"/>
              <a:gd name="connsiteY36" fmla="*/ 33798 h 349820"/>
              <a:gd name="connsiteX37" fmla="*/ 318911 w 348663"/>
              <a:gd name="connsiteY37" fmla="*/ 53177 h 349820"/>
              <a:gd name="connsiteX38" fmla="*/ 318655 w 348663"/>
              <a:gd name="connsiteY38" fmla="*/ 73349 h 349820"/>
              <a:gd name="connsiteX39" fmla="*/ 292860 w 348663"/>
              <a:gd name="connsiteY39" fmla="*/ 97851 h 349820"/>
              <a:gd name="connsiteX40" fmla="*/ 291233 w 348663"/>
              <a:gd name="connsiteY40" fmla="*/ 95405 h 349820"/>
              <a:gd name="connsiteX41" fmla="*/ 253962 w 348663"/>
              <a:gd name="connsiteY41" fmla="*/ 58133 h 349820"/>
              <a:gd name="connsiteX42" fmla="*/ 279872 w 348663"/>
              <a:gd name="connsiteY42" fmla="*/ 33542 h 349820"/>
              <a:gd name="connsiteX43" fmla="*/ 83871 w 348663"/>
              <a:gd name="connsiteY43" fmla="*/ 130050 h 349820"/>
              <a:gd name="connsiteX44" fmla="*/ 92722 w 348663"/>
              <a:gd name="connsiteY44" fmla="*/ 126336 h 349820"/>
              <a:gd name="connsiteX45" fmla="*/ 111934 w 348663"/>
              <a:gd name="connsiteY45" fmla="*/ 107124 h 349820"/>
              <a:gd name="connsiteX46" fmla="*/ 111934 w 348663"/>
              <a:gd name="connsiteY46" fmla="*/ 89013 h 349820"/>
              <a:gd name="connsiteX47" fmla="*/ 93823 w 348663"/>
              <a:gd name="connsiteY47" fmla="*/ 89013 h 349820"/>
              <a:gd name="connsiteX48" fmla="*/ 74611 w 348663"/>
              <a:gd name="connsiteY48" fmla="*/ 108225 h 349820"/>
              <a:gd name="connsiteX49" fmla="*/ 71038 w 348663"/>
              <a:gd name="connsiteY49" fmla="*/ 116333 h 349820"/>
              <a:gd name="connsiteX50" fmla="*/ 38365 w 348663"/>
              <a:gd name="connsiteY50" fmla="*/ 81418 h 349820"/>
              <a:gd name="connsiteX51" fmla="*/ 38224 w 348663"/>
              <a:gd name="connsiteY51" fmla="*/ 80957 h 349820"/>
              <a:gd name="connsiteX52" fmla="*/ 93529 w 348663"/>
              <a:gd name="connsiteY52" fmla="*/ 25639 h 349820"/>
              <a:gd name="connsiteX53" fmla="*/ 94028 w 348663"/>
              <a:gd name="connsiteY53" fmla="*/ 25806 h 349820"/>
              <a:gd name="connsiteX54" fmla="*/ 167828 w 348663"/>
              <a:gd name="connsiteY54" fmla="*/ 104652 h 349820"/>
              <a:gd name="connsiteX55" fmla="*/ 110819 w 348663"/>
              <a:gd name="connsiteY55" fmla="*/ 158817 h 349820"/>
              <a:gd name="connsiteX56" fmla="*/ 83871 w 348663"/>
              <a:gd name="connsiteY56" fmla="*/ 130050 h 349820"/>
              <a:gd name="connsiteX57" fmla="*/ 26440 w 348663"/>
              <a:gd name="connsiteY57" fmla="*/ 317521 h 349820"/>
              <a:gd name="connsiteX58" fmla="*/ 25642 w 348663"/>
              <a:gd name="connsiteY58" fmla="*/ 317094 h 349820"/>
              <a:gd name="connsiteX59" fmla="*/ 25633 w 348663"/>
              <a:gd name="connsiteY59" fmla="*/ 316752 h 349820"/>
              <a:gd name="connsiteX60" fmla="*/ 37237 w 348663"/>
              <a:gd name="connsiteY60" fmla="*/ 267224 h 349820"/>
              <a:gd name="connsiteX61" fmla="*/ 39364 w 348663"/>
              <a:gd name="connsiteY61" fmla="*/ 262626 h 349820"/>
              <a:gd name="connsiteX62" fmla="*/ 42066 w 348663"/>
              <a:gd name="connsiteY62" fmla="*/ 266686 h 349820"/>
              <a:gd name="connsiteX63" fmla="*/ 77403 w 348663"/>
              <a:gd name="connsiteY63" fmla="*/ 302023 h 349820"/>
              <a:gd name="connsiteX64" fmla="*/ 74201 w 348663"/>
              <a:gd name="connsiteY64" fmla="*/ 303445 h 349820"/>
              <a:gd name="connsiteX65" fmla="*/ 26440 w 348663"/>
              <a:gd name="connsiteY65" fmla="*/ 317521 h 349820"/>
              <a:gd name="connsiteX66" fmla="*/ 265924 w 348663"/>
              <a:gd name="connsiteY66" fmla="*/ 324194 h 349820"/>
              <a:gd name="connsiteX67" fmla="*/ 265425 w 348663"/>
              <a:gd name="connsiteY67" fmla="*/ 324027 h 349820"/>
              <a:gd name="connsiteX68" fmla="*/ 215153 w 348663"/>
              <a:gd name="connsiteY68" fmla="*/ 270323 h 349820"/>
              <a:gd name="connsiteX69" fmla="*/ 220789 w 348663"/>
              <a:gd name="connsiteY69" fmla="*/ 267237 h 349820"/>
              <a:gd name="connsiteX70" fmla="*/ 240001 w 348663"/>
              <a:gd name="connsiteY70" fmla="*/ 248025 h 349820"/>
              <a:gd name="connsiteX71" fmla="*/ 240001 w 348663"/>
              <a:gd name="connsiteY71" fmla="*/ 229914 h 349820"/>
              <a:gd name="connsiteX72" fmla="*/ 221890 w 348663"/>
              <a:gd name="connsiteY72" fmla="*/ 229914 h 349820"/>
              <a:gd name="connsiteX73" fmla="*/ 202678 w 348663"/>
              <a:gd name="connsiteY73" fmla="*/ 249126 h 349820"/>
              <a:gd name="connsiteX74" fmla="*/ 199758 w 348663"/>
              <a:gd name="connsiteY74" fmla="*/ 253891 h 349820"/>
              <a:gd name="connsiteX75" fmla="*/ 183787 w 348663"/>
              <a:gd name="connsiteY75" fmla="*/ 236818 h 349820"/>
              <a:gd name="connsiteX76" fmla="*/ 240795 w 348663"/>
              <a:gd name="connsiteY76" fmla="*/ 182653 h 349820"/>
              <a:gd name="connsiteX77" fmla="*/ 321076 w 348663"/>
              <a:gd name="connsiteY77" fmla="*/ 268428 h 349820"/>
              <a:gd name="connsiteX78" fmla="*/ 321216 w 348663"/>
              <a:gd name="connsiteY78" fmla="*/ 268889 h 349820"/>
              <a:gd name="connsiteX79" fmla="*/ 265924 w 348663"/>
              <a:gd name="connsiteY79" fmla="*/ 324194 h 34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48663" h="349820">
                <a:moveTo>
                  <a:pt x="259379" y="165003"/>
                </a:moveTo>
                <a:lnTo>
                  <a:pt x="337034" y="91229"/>
                </a:lnTo>
                <a:cubicBezTo>
                  <a:pt x="352539" y="75724"/>
                  <a:pt x="352539" y="50585"/>
                  <a:pt x="337034" y="35079"/>
                </a:cubicBezTo>
                <a:lnTo>
                  <a:pt x="317656" y="15700"/>
                </a:lnTo>
                <a:cubicBezTo>
                  <a:pt x="302429" y="478"/>
                  <a:pt x="277844" y="166"/>
                  <a:pt x="262236" y="14996"/>
                </a:cubicBezTo>
                <a:lnTo>
                  <a:pt x="186387" y="87015"/>
                </a:lnTo>
                <a:lnTo>
                  <a:pt x="112715" y="8310"/>
                </a:lnTo>
                <a:lnTo>
                  <a:pt x="112113" y="7683"/>
                </a:lnTo>
                <a:cubicBezTo>
                  <a:pt x="102025" y="-2496"/>
                  <a:pt x="85595" y="-2570"/>
                  <a:pt x="75416" y="7518"/>
                </a:cubicBezTo>
                <a:cubicBezTo>
                  <a:pt x="75412" y="7522"/>
                  <a:pt x="75409" y="7525"/>
                  <a:pt x="75405" y="7529"/>
                </a:cubicBezTo>
                <a:lnTo>
                  <a:pt x="20100" y="62834"/>
                </a:lnTo>
                <a:cubicBezTo>
                  <a:pt x="10239" y="72769"/>
                  <a:pt x="10040" y="88737"/>
                  <a:pt x="19652" y="98914"/>
                </a:cubicBezTo>
                <a:lnTo>
                  <a:pt x="92235" y="176454"/>
                </a:lnTo>
                <a:lnTo>
                  <a:pt x="23610" y="241646"/>
                </a:lnTo>
                <a:cubicBezTo>
                  <a:pt x="17999" y="246979"/>
                  <a:pt x="14068" y="253835"/>
                  <a:pt x="12300" y="261371"/>
                </a:cubicBezTo>
                <a:lnTo>
                  <a:pt x="696" y="310899"/>
                </a:lnTo>
                <a:cubicBezTo>
                  <a:pt x="-2608" y="325026"/>
                  <a:pt x="6166" y="339157"/>
                  <a:pt x="20293" y="342461"/>
                </a:cubicBezTo>
                <a:cubicBezTo>
                  <a:pt x="24711" y="343494"/>
                  <a:pt x="29323" y="343365"/>
                  <a:pt x="33677" y="342087"/>
                </a:cubicBezTo>
                <a:lnTo>
                  <a:pt x="81425" y="328024"/>
                </a:lnTo>
                <a:cubicBezTo>
                  <a:pt x="87462" y="326240"/>
                  <a:pt x="92992" y="323053"/>
                  <a:pt x="97563" y="318725"/>
                </a:cubicBezTo>
                <a:lnTo>
                  <a:pt x="165228" y="254442"/>
                </a:lnTo>
                <a:lnTo>
                  <a:pt x="246725" y="341510"/>
                </a:lnTo>
                <a:lnTo>
                  <a:pt x="247327" y="342138"/>
                </a:lnTo>
                <a:cubicBezTo>
                  <a:pt x="257415" y="352317"/>
                  <a:pt x="273845" y="352390"/>
                  <a:pt x="284024" y="342302"/>
                </a:cubicBezTo>
                <a:cubicBezTo>
                  <a:pt x="284028" y="342299"/>
                  <a:pt x="284031" y="342295"/>
                  <a:pt x="284035" y="342292"/>
                </a:cubicBezTo>
                <a:lnTo>
                  <a:pt x="339340" y="286987"/>
                </a:lnTo>
                <a:cubicBezTo>
                  <a:pt x="349201" y="277052"/>
                  <a:pt x="349400" y="261084"/>
                  <a:pt x="339788" y="250907"/>
                </a:cubicBezTo>
                <a:lnTo>
                  <a:pt x="259379" y="165003"/>
                </a:lnTo>
                <a:close/>
                <a:moveTo>
                  <a:pt x="96244" y="284656"/>
                </a:moveTo>
                <a:lnTo>
                  <a:pt x="60177" y="248588"/>
                </a:lnTo>
                <a:cubicBezTo>
                  <a:pt x="59045" y="247483"/>
                  <a:pt x="57715" y="246601"/>
                  <a:pt x="56257" y="245988"/>
                </a:cubicBezTo>
                <a:lnTo>
                  <a:pt x="235403" y="75796"/>
                </a:lnTo>
                <a:lnTo>
                  <a:pt x="273135" y="113528"/>
                </a:lnTo>
                <a:cubicBezTo>
                  <a:pt x="273699" y="114091"/>
                  <a:pt x="274403" y="114360"/>
                  <a:pt x="275044" y="114796"/>
                </a:cubicBezTo>
                <a:lnTo>
                  <a:pt x="96244" y="284656"/>
                </a:lnTo>
                <a:close/>
                <a:moveTo>
                  <a:pt x="279872" y="33542"/>
                </a:moveTo>
                <a:cubicBezTo>
                  <a:pt x="285412" y="28284"/>
                  <a:pt x="294132" y="28398"/>
                  <a:pt x="299532" y="33798"/>
                </a:cubicBezTo>
                <a:lnTo>
                  <a:pt x="318911" y="53177"/>
                </a:lnTo>
                <a:cubicBezTo>
                  <a:pt x="324418" y="58684"/>
                  <a:pt x="324418" y="67598"/>
                  <a:pt x="318655" y="73349"/>
                </a:cubicBezTo>
                <a:lnTo>
                  <a:pt x="292860" y="97851"/>
                </a:lnTo>
                <a:cubicBezTo>
                  <a:pt x="292347" y="97018"/>
                  <a:pt x="291963" y="96135"/>
                  <a:pt x="291233" y="95405"/>
                </a:cubicBezTo>
                <a:lnTo>
                  <a:pt x="253962" y="58133"/>
                </a:lnTo>
                <a:lnTo>
                  <a:pt x="279872" y="33542"/>
                </a:lnTo>
                <a:close/>
                <a:moveTo>
                  <a:pt x="83871" y="130050"/>
                </a:moveTo>
                <a:cubicBezTo>
                  <a:pt x="87073" y="129999"/>
                  <a:pt x="90275" y="128782"/>
                  <a:pt x="92722" y="126336"/>
                </a:cubicBezTo>
                <a:lnTo>
                  <a:pt x="111934" y="107124"/>
                </a:lnTo>
                <a:cubicBezTo>
                  <a:pt x="116935" y="102123"/>
                  <a:pt x="116935" y="94014"/>
                  <a:pt x="111934" y="89013"/>
                </a:cubicBezTo>
                <a:cubicBezTo>
                  <a:pt x="106933" y="84012"/>
                  <a:pt x="98824" y="84012"/>
                  <a:pt x="93823" y="89013"/>
                </a:cubicBezTo>
                <a:lnTo>
                  <a:pt x="74611" y="108225"/>
                </a:lnTo>
                <a:cubicBezTo>
                  <a:pt x="72484" y="110410"/>
                  <a:pt x="71215" y="113289"/>
                  <a:pt x="71038" y="116333"/>
                </a:cubicBezTo>
                <a:lnTo>
                  <a:pt x="38365" y="81418"/>
                </a:lnTo>
                <a:cubicBezTo>
                  <a:pt x="38160" y="81213"/>
                  <a:pt x="38160" y="81008"/>
                  <a:pt x="38224" y="80957"/>
                </a:cubicBezTo>
                <a:lnTo>
                  <a:pt x="93529" y="25639"/>
                </a:lnTo>
                <a:cubicBezTo>
                  <a:pt x="93580" y="25588"/>
                  <a:pt x="93798" y="25588"/>
                  <a:pt x="94028" y="25806"/>
                </a:cubicBezTo>
                <a:lnTo>
                  <a:pt x="167828" y="104652"/>
                </a:lnTo>
                <a:lnTo>
                  <a:pt x="110819" y="158817"/>
                </a:lnTo>
                <a:lnTo>
                  <a:pt x="83871" y="130050"/>
                </a:lnTo>
                <a:close/>
                <a:moveTo>
                  <a:pt x="26440" y="317521"/>
                </a:moveTo>
                <a:cubicBezTo>
                  <a:pt x="26102" y="317624"/>
                  <a:pt x="25744" y="317432"/>
                  <a:pt x="25642" y="317094"/>
                </a:cubicBezTo>
                <a:cubicBezTo>
                  <a:pt x="25608" y="316983"/>
                  <a:pt x="25605" y="316865"/>
                  <a:pt x="25633" y="316752"/>
                </a:cubicBezTo>
                <a:lnTo>
                  <a:pt x="37237" y="267224"/>
                </a:lnTo>
                <a:cubicBezTo>
                  <a:pt x="37634" y="265559"/>
                  <a:pt x="38416" y="264035"/>
                  <a:pt x="39364" y="262626"/>
                </a:cubicBezTo>
                <a:cubicBezTo>
                  <a:pt x="39994" y="264141"/>
                  <a:pt x="40912" y="265519"/>
                  <a:pt x="42066" y="266686"/>
                </a:cubicBezTo>
                <a:lnTo>
                  <a:pt x="77403" y="302023"/>
                </a:lnTo>
                <a:cubicBezTo>
                  <a:pt x="76400" y="302629"/>
                  <a:pt x="75324" y="303107"/>
                  <a:pt x="74201" y="303445"/>
                </a:cubicBezTo>
                <a:lnTo>
                  <a:pt x="26440" y="317521"/>
                </a:lnTo>
                <a:close/>
                <a:moveTo>
                  <a:pt x="265924" y="324194"/>
                </a:moveTo>
                <a:cubicBezTo>
                  <a:pt x="265873" y="324245"/>
                  <a:pt x="265655" y="324245"/>
                  <a:pt x="265425" y="324027"/>
                </a:cubicBezTo>
                <a:lnTo>
                  <a:pt x="215153" y="270323"/>
                </a:lnTo>
                <a:cubicBezTo>
                  <a:pt x="217269" y="269803"/>
                  <a:pt x="219211" y="268739"/>
                  <a:pt x="220789" y="267237"/>
                </a:cubicBezTo>
                <a:lnTo>
                  <a:pt x="240001" y="248025"/>
                </a:lnTo>
                <a:cubicBezTo>
                  <a:pt x="245002" y="243024"/>
                  <a:pt x="245002" y="234915"/>
                  <a:pt x="240001" y="229914"/>
                </a:cubicBezTo>
                <a:cubicBezTo>
                  <a:pt x="235000" y="224913"/>
                  <a:pt x="226891" y="224913"/>
                  <a:pt x="221890" y="229914"/>
                </a:cubicBezTo>
                <a:lnTo>
                  <a:pt x="202678" y="249126"/>
                </a:lnTo>
                <a:cubicBezTo>
                  <a:pt x="201363" y="250477"/>
                  <a:pt x="200365" y="252105"/>
                  <a:pt x="199758" y="253891"/>
                </a:cubicBezTo>
                <a:lnTo>
                  <a:pt x="183787" y="236818"/>
                </a:lnTo>
                <a:lnTo>
                  <a:pt x="240795" y="182653"/>
                </a:lnTo>
                <a:lnTo>
                  <a:pt x="321076" y="268428"/>
                </a:lnTo>
                <a:cubicBezTo>
                  <a:pt x="321268" y="268633"/>
                  <a:pt x="321268" y="268838"/>
                  <a:pt x="321216" y="268889"/>
                </a:cubicBezTo>
                <a:lnTo>
                  <a:pt x="265924" y="324194"/>
                </a:lnTo>
                <a:close/>
              </a:path>
            </a:pathLst>
          </a:custGeom>
          <a:gradFill>
            <a:gsLst>
              <a:gs pos="20000">
                <a:schemeClr val="accent1"/>
              </a:gs>
              <a:gs pos="100000">
                <a:schemeClr val="accent2"/>
              </a:gs>
            </a:gsLst>
            <a:lin ang="2700000" scaled="1"/>
          </a:gradFill>
          <a:ln w="400"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AFBC59AE-E111-497B-8AD4-0C59D72C9849}"/>
              </a:ext>
            </a:extLst>
          </p:cNvPr>
          <p:cNvSpPr/>
          <p:nvPr/>
        </p:nvSpPr>
        <p:spPr>
          <a:xfrm>
            <a:off x="-4758" y="5950499"/>
            <a:ext cx="12223894" cy="822725"/>
          </a:xfrm>
          <a:custGeom>
            <a:avLst/>
            <a:gdLst>
              <a:gd name="connsiteX0" fmla="*/ 0 w 13380334"/>
              <a:gd name="connsiteY0" fmla="*/ 879676 h 967957"/>
              <a:gd name="connsiteX1" fmla="*/ 1469984 w 13380334"/>
              <a:gd name="connsiteY1" fmla="*/ 497712 h 967957"/>
              <a:gd name="connsiteX2" fmla="*/ 4027989 w 13380334"/>
              <a:gd name="connsiteY2" fmla="*/ 891251 h 967957"/>
              <a:gd name="connsiteX3" fmla="*/ 6701741 w 13380334"/>
              <a:gd name="connsiteY3" fmla="*/ 462988 h 967957"/>
              <a:gd name="connsiteX4" fmla="*/ 10660283 w 13380334"/>
              <a:gd name="connsiteY4" fmla="*/ 960699 h 967957"/>
              <a:gd name="connsiteX5" fmla="*/ 13380334 w 13380334"/>
              <a:gd name="connsiteY5" fmla="*/ 0 h 967957"/>
              <a:gd name="connsiteX6" fmla="*/ 13380334 w 13380334"/>
              <a:gd name="connsiteY6" fmla="*/ 0 h 967957"/>
              <a:gd name="connsiteX0" fmla="*/ 0 w 13393036"/>
              <a:gd name="connsiteY0" fmla="*/ 636608 h 967957"/>
              <a:gd name="connsiteX1" fmla="*/ 1482686 w 13393036"/>
              <a:gd name="connsiteY1" fmla="*/ 497712 h 967957"/>
              <a:gd name="connsiteX2" fmla="*/ 4040691 w 13393036"/>
              <a:gd name="connsiteY2" fmla="*/ 891251 h 967957"/>
              <a:gd name="connsiteX3" fmla="*/ 6714443 w 13393036"/>
              <a:gd name="connsiteY3" fmla="*/ 462988 h 967957"/>
              <a:gd name="connsiteX4" fmla="*/ 10672985 w 13393036"/>
              <a:gd name="connsiteY4" fmla="*/ 960699 h 967957"/>
              <a:gd name="connsiteX5" fmla="*/ 13393036 w 13393036"/>
              <a:gd name="connsiteY5" fmla="*/ 0 h 967957"/>
              <a:gd name="connsiteX6" fmla="*/ 13393036 w 13393036"/>
              <a:gd name="connsiteY6" fmla="*/ 0 h 967957"/>
              <a:gd name="connsiteX0" fmla="*/ 0 w 13393036"/>
              <a:gd name="connsiteY0" fmla="*/ 636608 h 967957"/>
              <a:gd name="connsiteX1" fmla="*/ 1482686 w 13393036"/>
              <a:gd name="connsiteY1" fmla="*/ 416689 h 967957"/>
              <a:gd name="connsiteX2" fmla="*/ 4040691 w 13393036"/>
              <a:gd name="connsiteY2" fmla="*/ 891251 h 967957"/>
              <a:gd name="connsiteX3" fmla="*/ 6714443 w 13393036"/>
              <a:gd name="connsiteY3" fmla="*/ 462988 h 967957"/>
              <a:gd name="connsiteX4" fmla="*/ 10672985 w 13393036"/>
              <a:gd name="connsiteY4" fmla="*/ 960699 h 967957"/>
              <a:gd name="connsiteX5" fmla="*/ 13393036 w 13393036"/>
              <a:gd name="connsiteY5" fmla="*/ 0 h 967957"/>
              <a:gd name="connsiteX6" fmla="*/ 13393036 w 13393036"/>
              <a:gd name="connsiteY6" fmla="*/ 0 h 967957"/>
              <a:gd name="connsiteX0" fmla="*/ 0 w 13393036"/>
              <a:gd name="connsiteY0" fmla="*/ 636608 h 967957"/>
              <a:gd name="connsiteX1" fmla="*/ 1482686 w 13393036"/>
              <a:gd name="connsiteY1" fmla="*/ 416689 h 967957"/>
              <a:gd name="connsiteX2" fmla="*/ 4040691 w 13393036"/>
              <a:gd name="connsiteY2" fmla="*/ 891251 h 967957"/>
              <a:gd name="connsiteX3" fmla="*/ 6714443 w 13393036"/>
              <a:gd name="connsiteY3" fmla="*/ 462988 h 967957"/>
              <a:gd name="connsiteX4" fmla="*/ 10672985 w 13393036"/>
              <a:gd name="connsiteY4" fmla="*/ 960699 h 967957"/>
              <a:gd name="connsiteX5" fmla="*/ 13393036 w 13393036"/>
              <a:gd name="connsiteY5" fmla="*/ 0 h 967957"/>
              <a:gd name="connsiteX6" fmla="*/ 13393036 w 13393036"/>
              <a:gd name="connsiteY6" fmla="*/ 0 h 967957"/>
              <a:gd name="connsiteX0" fmla="*/ 0 w 13393036"/>
              <a:gd name="connsiteY0" fmla="*/ 636608 h 967957"/>
              <a:gd name="connsiteX1" fmla="*/ 1482686 w 13393036"/>
              <a:gd name="connsiteY1" fmla="*/ 439839 h 967957"/>
              <a:gd name="connsiteX2" fmla="*/ 4040691 w 13393036"/>
              <a:gd name="connsiteY2" fmla="*/ 891251 h 967957"/>
              <a:gd name="connsiteX3" fmla="*/ 6714443 w 13393036"/>
              <a:gd name="connsiteY3" fmla="*/ 462988 h 967957"/>
              <a:gd name="connsiteX4" fmla="*/ 10672985 w 13393036"/>
              <a:gd name="connsiteY4" fmla="*/ 960699 h 967957"/>
              <a:gd name="connsiteX5" fmla="*/ 13393036 w 13393036"/>
              <a:gd name="connsiteY5" fmla="*/ 0 h 967957"/>
              <a:gd name="connsiteX6" fmla="*/ 13393036 w 13393036"/>
              <a:gd name="connsiteY6" fmla="*/ 0 h 967957"/>
              <a:gd name="connsiteX0" fmla="*/ 0 w 13393036"/>
              <a:gd name="connsiteY0" fmla="*/ 636608 h 995444"/>
              <a:gd name="connsiteX1" fmla="*/ 1482686 w 13393036"/>
              <a:gd name="connsiteY1" fmla="*/ 439839 h 995444"/>
              <a:gd name="connsiteX2" fmla="*/ 4091502 w 13393036"/>
              <a:gd name="connsiteY2" fmla="*/ 995424 h 995444"/>
              <a:gd name="connsiteX3" fmla="*/ 6714443 w 13393036"/>
              <a:gd name="connsiteY3" fmla="*/ 462988 h 995444"/>
              <a:gd name="connsiteX4" fmla="*/ 10672985 w 13393036"/>
              <a:gd name="connsiteY4" fmla="*/ 960699 h 995444"/>
              <a:gd name="connsiteX5" fmla="*/ 13393036 w 13393036"/>
              <a:gd name="connsiteY5" fmla="*/ 0 h 995444"/>
              <a:gd name="connsiteX6" fmla="*/ 13393036 w 13393036"/>
              <a:gd name="connsiteY6" fmla="*/ 0 h 995444"/>
              <a:gd name="connsiteX0" fmla="*/ 0 w 13393036"/>
              <a:gd name="connsiteY0" fmla="*/ 636608 h 995445"/>
              <a:gd name="connsiteX1" fmla="*/ 1482686 w 13393036"/>
              <a:gd name="connsiteY1" fmla="*/ 439839 h 995445"/>
              <a:gd name="connsiteX2" fmla="*/ 4091502 w 13393036"/>
              <a:gd name="connsiteY2" fmla="*/ 995424 h 995445"/>
              <a:gd name="connsiteX3" fmla="*/ 6714443 w 13393036"/>
              <a:gd name="connsiteY3" fmla="*/ 462988 h 995445"/>
              <a:gd name="connsiteX4" fmla="*/ 10723797 w 13393036"/>
              <a:gd name="connsiteY4" fmla="*/ 902826 h 995445"/>
              <a:gd name="connsiteX5" fmla="*/ 13393036 w 13393036"/>
              <a:gd name="connsiteY5" fmla="*/ 0 h 995445"/>
              <a:gd name="connsiteX6" fmla="*/ 13393036 w 13393036"/>
              <a:gd name="connsiteY6" fmla="*/ 0 h 995445"/>
              <a:gd name="connsiteX0" fmla="*/ 0 w 13393036"/>
              <a:gd name="connsiteY0" fmla="*/ 636608 h 995445"/>
              <a:gd name="connsiteX1" fmla="*/ 1482686 w 13393036"/>
              <a:gd name="connsiteY1" fmla="*/ 439839 h 995445"/>
              <a:gd name="connsiteX2" fmla="*/ 4091502 w 13393036"/>
              <a:gd name="connsiteY2" fmla="*/ 995424 h 995445"/>
              <a:gd name="connsiteX3" fmla="*/ 6714443 w 13393036"/>
              <a:gd name="connsiteY3" fmla="*/ 462988 h 995445"/>
              <a:gd name="connsiteX4" fmla="*/ 10723797 w 13393036"/>
              <a:gd name="connsiteY4" fmla="*/ 902826 h 995445"/>
              <a:gd name="connsiteX5" fmla="*/ 13393036 w 13393036"/>
              <a:gd name="connsiteY5" fmla="*/ 0 h 995445"/>
              <a:gd name="connsiteX6" fmla="*/ 13393036 w 13393036"/>
              <a:gd name="connsiteY6" fmla="*/ 0 h 995445"/>
              <a:gd name="connsiteX0" fmla="*/ 0 w 13505170"/>
              <a:gd name="connsiteY0" fmla="*/ 921088 h 1279925"/>
              <a:gd name="connsiteX1" fmla="*/ 1482686 w 13505170"/>
              <a:gd name="connsiteY1" fmla="*/ 724319 h 1279925"/>
              <a:gd name="connsiteX2" fmla="*/ 4091502 w 13505170"/>
              <a:gd name="connsiteY2" fmla="*/ 1279904 h 1279925"/>
              <a:gd name="connsiteX3" fmla="*/ 6714443 w 13505170"/>
              <a:gd name="connsiteY3" fmla="*/ 747468 h 1279925"/>
              <a:gd name="connsiteX4" fmla="*/ 10723797 w 13505170"/>
              <a:gd name="connsiteY4" fmla="*/ 1187306 h 1279925"/>
              <a:gd name="connsiteX5" fmla="*/ 13393036 w 13505170"/>
              <a:gd name="connsiteY5" fmla="*/ 284480 h 1279925"/>
              <a:gd name="connsiteX6" fmla="*/ 12958175 w 13505170"/>
              <a:gd name="connsiteY6" fmla="*/ 0 h 1279925"/>
              <a:gd name="connsiteX0" fmla="*/ 0 w 13393036"/>
              <a:gd name="connsiteY0" fmla="*/ 636608 h 995445"/>
              <a:gd name="connsiteX1" fmla="*/ 1482686 w 13393036"/>
              <a:gd name="connsiteY1" fmla="*/ 439839 h 995445"/>
              <a:gd name="connsiteX2" fmla="*/ 4091502 w 13393036"/>
              <a:gd name="connsiteY2" fmla="*/ 995424 h 995445"/>
              <a:gd name="connsiteX3" fmla="*/ 6714443 w 13393036"/>
              <a:gd name="connsiteY3" fmla="*/ 462988 h 995445"/>
              <a:gd name="connsiteX4" fmla="*/ 10723797 w 13393036"/>
              <a:gd name="connsiteY4" fmla="*/ 902826 h 995445"/>
              <a:gd name="connsiteX5" fmla="*/ 13393036 w 13393036"/>
              <a:gd name="connsiteY5" fmla="*/ 0 h 995445"/>
              <a:gd name="connsiteX0" fmla="*/ 0 w 13270383"/>
              <a:gd name="connsiteY0" fmla="*/ 463888 h 822725"/>
              <a:gd name="connsiteX1" fmla="*/ 1482686 w 13270383"/>
              <a:gd name="connsiteY1" fmla="*/ 267119 h 822725"/>
              <a:gd name="connsiteX2" fmla="*/ 4091502 w 13270383"/>
              <a:gd name="connsiteY2" fmla="*/ 822704 h 822725"/>
              <a:gd name="connsiteX3" fmla="*/ 6714443 w 13270383"/>
              <a:gd name="connsiteY3" fmla="*/ 290268 h 822725"/>
              <a:gd name="connsiteX4" fmla="*/ 10723797 w 13270383"/>
              <a:gd name="connsiteY4" fmla="*/ 730106 h 822725"/>
              <a:gd name="connsiteX5" fmla="*/ 13270383 w 13270383"/>
              <a:gd name="connsiteY5" fmla="*/ 0 h 822725"/>
              <a:gd name="connsiteX0" fmla="*/ 0 w 13415337"/>
              <a:gd name="connsiteY0" fmla="*/ 443568 h 822725"/>
              <a:gd name="connsiteX1" fmla="*/ 1627640 w 13415337"/>
              <a:gd name="connsiteY1" fmla="*/ 267119 h 822725"/>
              <a:gd name="connsiteX2" fmla="*/ 4236456 w 13415337"/>
              <a:gd name="connsiteY2" fmla="*/ 822704 h 822725"/>
              <a:gd name="connsiteX3" fmla="*/ 6859397 w 13415337"/>
              <a:gd name="connsiteY3" fmla="*/ 290268 h 822725"/>
              <a:gd name="connsiteX4" fmla="*/ 10868751 w 13415337"/>
              <a:gd name="connsiteY4" fmla="*/ 730106 h 822725"/>
              <a:gd name="connsiteX5" fmla="*/ 13415337 w 13415337"/>
              <a:gd name="connsiteY5" fmla="*/ 0 h 822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5337" h="822725">
                <a:moveTo>
                  <a:pt x="0" y="443568"/>
                </a:moveTo>
                <a:cubicBezTo>
                  <a:pt x="399326" y="251621"/>
                  <a:pt x="921564" y="203930"/>
                  <a:pt x="1627640" y="267119"/>
                </a:cubicBezTo>
                <a:cubicBezTo>
                  <a:pt x="2333716" y="330308"/>
                  <a:pt x="3364497" y="818846"/>
                  <a:pt x="4236456" y="822704"/>
                </a:cubicBezTo>
                <a:cubicBezTo>
                  <a:pt x="5108415" y="826562"/>
                  <a:pt x="5754015" y="305701"/>
                  <a:pt x="6859397" y="290268"/>
                </a:cubicBezTo>
                <a:cubicBezTo>
                  <a:pt x="7964779" y="274835"/>
                  <a:pt x="9776094" y="778484"/>
                  <a:pt x="10868751" y="730106"/>
                </a:cubicBezTo>
                <a:cubicBezTo>
                  <a:pt x="11961408" y="681728"/>
                  <a:pt x="13042941" y="197884"/>
                  <a:pt x="13415337" y="0"/>
                </a:cubicBezTo>
              </a:path>
            </a:pathLst>
          </a:custGeom>
          <a:no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xmlns="" id="{8DFCC3AD-E5BE-45E1-9AD2-619FB9AE20BF}"/>
              </a:ext>
            </a:extLst>
          </p:cNvPr>
          <p:cNvSpPr/>
          <p:nvPr/>
        </p:nvSpPr>
        <p:spPr>
          <a:xfrm>
            <a:off x="0" y="6145796"/>
            <a:ext cx="12192000" cy="712204"/>
          </a:xfrm>
          <a:custGeom>
            <a:avLst/>
            <a:gdLst>
              <a:gd name="connsiteX0" fmla="*/ 7187878 w 12192000"/>
              <a:gd name="connsiteY0" fmla="*/ 361 h 712204"/>
              <a:gd name="connsiteX1" fmla="*/ 11296891 w 12192000"/>
              <a:gd name="connsiteY1" fmla="*/ 463348 h 712204"/>
              <a:gd name="connsiteX2" fmla="*/ 12144748 w 12192000"/>
              <a:gd name="connsiteY2" fmla="*/ 151204 h 712204"/>
              <a:gd name="connsiteX3" fmla="*/ 12192000 w 12192000"/>
              <a:gd name="connsiteY3" fmla="*/ 115863 h 712204"/>
              <a:gd name="connsiteX4" fmla="*/ 12192000 w 12192000"/>
              <a:gd name="connsiteY4" fmla="*/ 712204 h 712204"/>
              <a:gd name="connsiteX5" fmla="*/ 0 w 12192000"/>
              <a:gd name="connsiteY5" fmla="*/ 712204 h 712204"/>
              <a:gd name="connsiteX6" fmla="*/ 0 w 12192000"/>
              <a:gd name="connsiteY6" fmla="*/ 471880 h 712204"/>
              <a:gd name="connsiteX7" fmla="*/ 56435 w 12192000"/>
              <a:gd name="connsiteY7" fmla="*/ 457040 h 712204"/>
              <a:gd name="connsiteX8" fmla="*/ 1805651 w 12192000"/>
              <a:gd name="connsiteY8" fmla="*/ 58234 h 712204"/>
              <a:gd name="connsiteX9" fmla="*/ 4722471 w 12192000"/>
              <a:gd name="connsiteY9" fmla="*/ 567520 h 712204"/>
              <a:gd name="connsiteX10" fmla="*/ 7187878 w 12192000"/>
              <a:gd name="connsiteY10" fmla="*/ 361 h 71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12204">
                <a:moveTo>
                  <a:pt x="7187878" y="361"/>
                </a:moveTo>
                <a:cubicBezTo>
                  <a:pt x="8283615" y="-17001"/>
                  <a:pt x="10340051" y="598386"/>
                  <a:pt x="11296891" y="463348"/>
                </a:cubicBezTo>
                <a:cubicBezTo>
                  <a:pt x="11655706" y="412709"/>
                  <a:pt x="11927440" y="301031"/>
                  <a:pt x="12144748" y="151204"/>
                </a:cubicBezTo>
                <a:lnTo>
                  <a:pt x="12192000" y="115863"/>
                </a:lnTo>
                <a:lnTo>
                  <a:pt x="12192000" y="712204"/>
                </a:lnTo>
                <a:lnTo>
                  <a:pt x="0" y="712204"/>
                </a:lnTo>
                <a:lnTo>
                  <a:pt x="0" y="471880"/>
                </a:lnTo>
                <a:lnTo>
                  <a:pt x="56435" y="457040"/>
                </a:lnTo>
                <a:cubicBezTo>
                  <a:pt x="416123" y="353140"/>
                  <a:pt x="1065956" y="43766"/>
                  <a:pt x="1805651" y="58234"/>
                </a:cubicBezTo>
                <a:cubicBezTo>
                  <a:pt x="2594659" y="73667"/>
                  <a:pt x="3825433" y="577165"/>
                  <a:pt x="4722471" y="567520"/>
                </a:cubicBezTo>
                <a:cubicBezTo>
                  <a:pt x="5619509" y="557875"/>
                  <a:pt x="6092141" y="17723"/>
                  <a:pt x="7187878" y="361"/>
                </a:cubicBezTo>
                <a:close/>
              </a:path>
            </a:pathLst>
          </a:custGeom>
          <a:gradFill>
            <a:gsLst>
              <a:gs pos="20000">
                <a:schemeClr val="accent1"/>
              </a:gs>
              <a:gs pos="100000">
                <a:schemeClr val="accent2"/>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加号 76">
            <a:extLst>
              <a:ext uri="{FF2B5EF4-FFF2-40B4-BE49-F238E27FC236}">
                <a16:creationId xmlns:a16="http://schemas.microsoft.com/office/drawing/2014/main" xmlns="" id="{9D134EAA-1EA5-47F5-89AE-93326846842C}"/>
              </a:ext>
            </a:extLst>
          </p:cNvPr>
          <p:cNvSpPr/>
          <p:nvPr/>
        </p:nvSpPr>
        <p:spPr>
          <a:xfrm>
            <a:off x="10400224" y="2135858"/>
            <a:ext cx="256194" cy="25619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加号 77">
            <a:extLst>
              <a:ext uri="{FF2B5EF4-FFF2-40B4-BE49-F238E27FC236}">
                <a16:creationId xmlns:a16="http://schemas.microsoft.com/office/drawing/2014/main" xmlns="" id="{C7C97FA1-B94E-4619-85CF-B035143854EB}"/>
              </a:ext>
            </a:extLst>
          </p:cNvPr>
          <p:cNvSpPr/>
          <p:nvPr/>
        </p:nvSpPr>
        <p:spPr>
          <a:xfrm>
            <a:off x="1525668" y="3649577"/>
            <a:ext cx="256194" cy="256194"/>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加号 78">
            <a:extLst>
              <a:ext uri="{FF2B5EF4-FFF2-40B4-BE49-F238E27FC236}">
                <a16:creationId xmlns:a16="http://schemas.microsoft.com/office/drawing/2014/main" xmlns="" id="{0C3A9F07-0237-42BD-ADCF-A122D50A329F}"/>
              </a:ext>
            </a:extLst>
          </p:cNvPr>
          <p:cNvSpPr/>
          <p:nvPr/>
        </p:nvSpPr>
        <p:spPr>
          <a:xfrm>
            <a:off x="586918" y="5405120"/>
            <a:ext cx="355078" cy="355078"/>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加号 79">
            <a:extLst>
              <a:ext uri="{FF2B5EF4-FFF2-40B4-BE49-F238E27FC236}">
                <a16:creationId xmlns:a16="http://schemas.microsoft.com/office/drawing/2014/main" xmlns="" id="{9279B972-8972-4E68-BF1E-46985E61B59A}"/>
              </a:ext>
            </a:extLst>
          </p:cNvPr>
          <p:cNvSpPr/>
          <p:nvPr/>
        </p:nvSpPr>
        <p:spPr>
          <a:xfrm>
            <a:off x="9505450" y="1370667"/>
            <a:ext cx="198620" cy="198620"/>
          </a:xfrm>
          <a:prstGeom prst="mathPlus">
            <a:avLst>
              <a:gd name="adj1" fmla="val 7895"/>
            </a:avLst>
          </a:prstGeom>
          <a:gradFill>
            <a:gsLst>
              <a:gs pos="20000">
                <a:schemeClr val="accent1">
                  <a:alpha val="40000"/>
                </a:schemeClr>
              </a:gs>
              <a:gs pos="100000">
                <a:schemeClr val="accent2">
                  <a:alpha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加号 81">
            <a:extLst>
              <a:ext uri="{FF2B5EF4-FFF2-40B4-BE49-F238E27FC236}">
                <a16:creationId xmlns:a16="http://schemas.microsoft.com/office/drawing/2014/main" xmlns="" id="{4CC82795-7471-40D2-8B4D-B966A16348E0}"/>
              </a:ext>
            </a:extLst>
          </p:cNvPr>
          <p:cNvSpPr/>
          <p:nvPr/>
        </p:nvSpPr>
        <p:spPr>
          <a:xfrm>
            <a:off x="7789500" y="6402588"/>
            <a:ext cx="198620" cy="198620"/>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68578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B2FC4147-5C69-4BE9-908A-E74C9CE29C42}"/>
              </a:ext>
            </a:extLst>
          </p:cNvPr>
          <p:cNvSpPr>
            <a:spLocks noGrp="1"/>
          </p:cNvSpPr>
          <p:nvPr>
            <p:ph type="title"/>
          </p:nvPr>
        </p:nvSpPr>
        <p:spPr/>
        <p:txBody>
          <a:bodyPr/>
          <a:lstStyle/>
          <a:p>
            <a:r>
              <a:rPr lang="zh-CN" altLang="en-US" dirty="0"/>
              <a:t>输入标题</a:t>
            </a:r>
          </a:p>
        </p:txBody>
      </p:sp>
      <p:sp>
        <p:nvSpPr>
          <p:cNvPr id="5" name="文本占位符 4">
            <a:extLst>
              <a:ext uri="{FF2B5EF4-FFF2-40B4-BE49-F238E27FC236}">
                <a16:creationId xmlns:a16="http://schemas.microsoft.com/office/drawing/2014/main" xmlns="" id="{F0136503-D154-481F-BE41-E03B8FAA3D6B}"/>
              </a:ext>
            </a:extLst>
          </p:cNvPr>
          <p:cNvSpPr>
            <a:spLocks noGrp="1"/>
          </p:cNvSpPr>
          <p:nvPr>
            <p:ph type="body" sz="quarter" idx="10"/>
          </p:nvPr>
        </p:nvSpPr>
        <p:spPr/>
        <p:txBody>
          <a:bodyPr/>
          <a:lstStyle/>
          <a:p>
            <a:r>
              <a:rPr lang="en-US" altLang="zh-CN" dirty="0"/>
              <a:t>04</a:t>
            </a:r>
            <a:endParaRPr lang="zh-CN" altLang="en-US" dirty="0"/>
          </a:p>
        </p:txBody>
      </p:sp>
      <p:sp>
        <p:nvSpPr>
          <p:cNvPr id="6" name="文本占位符 5">
            <a:extLst>
              <a:ext uri="{FF2B5EF4-FFF2-40B4-BE49-F238E27FC236}">
                <a16:creationId xmlns:a16="http://schemas.microsoft.com/office/drawing/2014/main" xmlns="" id="{ABFE99C0-4D85-4C40-BABB-8FFD6C52B112}"/>
              </a:ext>
            </a:extLst>
          </p:cNvPr>
          <p:cNvSpPr>
            <a:spLocks noGrp="1"/>
          </p:cNvSpPr>
          <p:nvPr>
            <p:ph type="body" sz="quarter" idx="11"/>
          </p:nvPr>
        </p:nvSpPr>
        <p:spPr/>
        <p:txBody>
          <a:bodyPr/>
          <a:lstStyle/>
          <a:p>
            <a:r>
              <a:rPr lang="en-US" altLang="zh-CN" dirty="0"/>
              <a:t>Please put your English title here</a:t>
            </a:r>
          </a:p>
        </p:txBody>
      </p:sp>
    </p:spTree>
    <p:extLst>
      <p:ext uri="{BB962C8B-B14F-4D97-AF65-F5344CB8AC3E}">
        <p14:creationId xmlns:p14="http://schemas.microsoft.com/office/powerpoint/2010/main" val="38226511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任意多边形: 形状 84">
            <a:extLst>
              <a:ext uri="{FF2B5EF4-FFF2-40B4-BE49-F238E27FC236}">
                <a16:creationId xmlns:a16="http://schemas.microsoft.com/office/drawing/2014/main" xmlns="" id="{D4D75A43-B9DE-456E-B61A-80F39C3CCE6D}"/>
              </a:ext>
            </a:extLst>
          </p:cNvPr>
          <p:cNvSpPr/>
          <p:nvPr/>
        </p:nvSpPr>
        <p:spPr>
          <a:xfrm>
            <a:off x="0" y="2169126"/>
            <a:ext cx="5525650" cy="4688875"/>
          </a:xfrm>
          <a:custGeom>
            <a:avLst/>
            <a:gdLst>
              <a:gd name="connsiteX0" fmla="*/ 0 w 5525650"/>
              <a:gd name="connsiteY0" fmla="*/ 0 h 4715887"/>
              <a:gd name="connsiteX1" fmla="*/ 59442 w 5525650"/>
              <a:gd name="connsiteY1" fmla="*/ 27012 h 4715887"/>
              <a:gd name="connsiteX2" fmla="*/ 792480 w 5525650"/>
              <a:gd name="connsiteY2" fmla="*/ 479167 h 4715887"/>
              <a:gd name="connsiteX3" fmla="*/ 1996440 w 5525650"/>
              <a:gd name="connsiteY3" fmla="*/ 2368927 h 4715887"/>
              <a:gd name="connsiteX4" fmla="*/ 4404360 w 5525650"/>
              <a:gd name="connsiteY4" fmla="*/ 3191887 h 4715887"/>
              <a:gd name="connsiteX5" fmla="*/ 5502991 w 5525650"/>
              <a:gd name="connsiteY5" fmla="*/ 4696037 h 4715887"/>
              <a:gd name="connsiteX6" fmla="*/ 5525650 w 5525650"/>
              <a:gd name="connsiteY6" fmla="*/ 4715887 h 4715887"/>
              <a:gd name="connsiteX7" fmla="*/ 0 w 5525650"/>
              <a:gd name="connsiteY7" fmla="*/ 4715887 h 4715887"/>
              <a:gd name="connsiteX8" fmla="*/ 0 w 5525650"/>
              <a:gd name="connsiteY8" fmla="*/ 0 h 4715887"/>
              <a:gd name="connsiteX0" fmla="*/ 0 w 5525650"/>
              <a:gd name="connsiteY0" fmla="*/ 4688875 h 4688875"/>
              <a:gd name="connsiteX1" fmla="*/ 59442 w 5525650"/>
              <a:gd name="connsiteY1" fmla="*/ 0 h 4688875"/>
              <a:gd name="connsiteX2" fmla="*/ 792480 w 5525650"/>
              <a:gd name="connsiteY2" fmla="*/ 452155 h 4688875"/>
              <a:gd name="connsiteX3" fmla="*/ 1996440 w 5525650"/>
              <a:gd name="connsiteY3" fmla="*/ 2341915 h 4688875"/>
              <a:gd name="connsiteX4" fmla="*/ 4404360 w 5525650"/>
              <a:gd name="connsiteY4" fmla="*/ 3164875 h 4688875"/>
              <a:gd name="connsiteX5" fmla="*/ 5502991 w 5525650"/>
              <a:gd name="connsiteY5" fmla="*/ 4669025 h 4688875"/>
              <a:gd name="connsiteX6" fmla="*/ 5525650 w 5525650"/>
              <a:gd name="connsiteY6" fmla="*/ 4688875 h 4688875"/>
              <a:gd name="connsiteX7" fmla="*/ 0 w 5525650"/>
              <a:gd name="connsiteY7" fmla="*/ 4688875 h 4688875"/>
              <a:gd name="connsiteX0" fmla="*/ 0 w 5525650"/>
              <a:gd name="connsiteY0" fmla="*/ 4688875 h 4688875"/>
              <a:gd name="connsiteX1" fmla="*/ 6102 w 5525650"/>
              <a:gd name="connsiteY1" fmla="*/ 0 h 4688875"/>
              <a:gd name="connsiteX2" fmla="*/ 792480 w 5525650"/>
              <a:gd name="connsiteY2" fmla="*/ 452155 h 4688875"/>
              <a:gd name="connsiteX3" fmla="*/ 1996440 w 5525650"/>
              <a:gd name="connsiteY3" fmla="*/ 2341915 h 4688875"/>
              <a:gd name="connsiteX4" fmla="*/ 4404360 w 5525650"/>
              <a:gd name="connsiteY4" fmla="*/ 3164875 h 4688875"/>
              <a:gd name="connsiteX5" fmla="*/ 5502991 w 5525650"/>
              <a:gd name="connsiteY5" fmla="*/ 4669025 h 4688875"/>
              <a:gd name="connsiteX6" fmla="*/ 5525650 w 5525650"/>
              <a:gd name="connsiteY6" fmla="*/ 4688875 h 4688875"/>
              <a:gd name="connsiteX7" fmla="*/ 0 w 5525650"/>
              <a:gd name="connsiteY7" fmla="*/ 4688875 h 4688875"/>
              <a:gd name="connsiteX0" fmla="*/ 0 w 5525650"/>
              <a:gd name="connsiteY0" fmla="*/ 4688875 h 4688875"/>
              <a:gd name="connsiteX1" fmla="*/ 6102 w 5525650"/>
              <a:gd name="connsiteY1" fmla="*/ 0 h 4688875"/>
              <a:gd name="connsiteX2" fmla="*/ 792480 w 5525650"/>
              <a:gd name="connsiteY2" fmla="*/ 452155 h 4688875"/>
              <a:gd name="connsiteX3" fmla="*/ 1996440 w 5525650"/>
              <a:gd name="connsiteY3" fmla="*/ 2341915 h 4688875"/>
              <a:gd name="connsiteX4" fmla="*/ 4404360 w 5525650"/>
              <a:gd name="connsiteY4" fmla="*/ 3164875 h 4688875"/>
              <a:gd name="connsiteX5" fmla="*/ 5502991 w 5525650"/>
              <a:gd name="connsiteY5" fmla="*/ 4669025 h 4688875"/>
              <a:gd name="connsiteX6" fmla="*/ 5525650 w 5525650"/>
              <a:gd name="connsiteY6" fmla="*/ 4688875 h 4688875"/>
              <a:gd name="connsiteX7" fmla="*/ 0 w 5525650"/>
              <a:gd name="connsiteY7" fmla="*/ 4688875 h 4688875"/>
              <a:gd name="connsiteX0" fmla="*/ 0 w 5525650"/>
              <a:gd name="connsiteY0" fmla="*/ 4688875 h 4688875"/>
              <a:gd name="connsiteX1" fmla="*/ 6 w 5525650"/>
              <a:gd name="connsiteY1" fmla="*/ 0 h 4688875"/>
              <a:gd name="connsiteX2" fmla="*/ 792480 w 5525650"/>
              <a:gd name="connsiteY2" fmla="*/ 452155 h 4688875"/>
              <a:gd name="connsiteX3" fmla="*/ 1996440 w 5525650"/>
              <a:gd name="connsiteY3" fmla="*/ 2341915 h 4688875"/>
              <a:gd name="connsiteX4" fmla="*/ 4404360 w 5525650"/>
              <a:gd name="connsiteY4" fmla="*/ 3164875 h 4688875"/>
              <a:gd name="connsiteX5" fmla="*/ 5502991 w 5525650"/>
              <a:gd name="connsiteY5" fmla="*/ 4669025 h 4688875"/>
              <a:gd name="connsiteX6" fmla="*/ 5525650 w 5525650"/>
              <a:gd name="connsiteY6" fmla="*/ 4688875 h 4688875"/>
              <a:gd name="connsiteX7" fmla="*/ 0 w 5525650"/>
              <a:gd name="connsiteY7" fmla="*/ 4688875 h 468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650" h="4688875">
                <a:moveTo>
                  <a:pt x="0" y="4688875"/>
                </a:moveTo>
                <a:cubicBezTo>
                  <a:pt x="2" y="3125917"/>
                  <a:pt x="4" y="1562958"/>
                  <a:pt x="6" y="0"/>
                </a:cubicBezTo>
                <a:cubicBezTo>
                  <a:pt x="274892" y="12100"/>
                  <a:pt x="459741" y="61836"/>
                  <a:pt x="792480" y="452155"/>
                </a:cubicBezTo>
                <a:cubicBezTo>
                  <a:pt x="1125219" y="842474"/>
                  <a:pt x="1394460" y="1889795"/>
                  <a:pt x="1996440" y="2341915"/>
                </a:cubicBezTo>
                <a:cubicBezTo>
                  <a:pt x="2598420" y="2794035"/>
                  <a:pt x="3807460" y="2766095"/>
                  <a:pt x="4404360" y="3164875"/>
                </a:cubicBezTo>
                <a:cubicBezTo>
                  <a:pt x="4963954" y="3538731"/>
                  <a:pt x="5141804" y="4312191"/>
                  <a:pt x="5502991" y="4669025"/>
                </a:cubicBezTo>
                <a:lnTo>
                  <a:pt x="5525650" y="4688875"/>
                </a:lnTo>
                <a:lnTo>
                  <a:pt x="0" y="4688875"/>
                </a:lnTo>
                <a:close/>
              </a:path>
            </a:pathLst>
          </a:custGeom>
          <a:gradFill>
            <a:gsLst>
              <a:gs pos="20000">
                <a:schemeClr val="accent1"/>
              </a:gs>
              <a:gs pos="100000">
                <a:schemeClr val="accent2"/>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sp>
        <p:nvSpPr>
          <p:cNvPr id="82" name="加号 81">
            <a:extLst>
              <a:ext uri="{FF2B5EF4-FFF2-40B4-BE49-F238E27FC236}">
                <a16:creationId xmlns:a16="http://schemas.microsoft.com/office/drawing/2014/main" xmlns="" id="{4CC82795-7471-40D2-8B4D-B966A16348E0}"/>
              </a:ext>
            </a:extLst>
          </p:cNvPr>
          <p:cNvSpPr/>
          <p:nvPr/>
        </p:nvSpPr>
        <p:spPr>
          <a:xfrm>
            <a:off x="7789500" y="6402588"/>
            <a:ext cx="198620" cy="198620"/>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0A7E0E92-9173-4B4A-B098-0C49DDDAA3A8}"/>
              </a:ext>
            </a:extLst>
          </p:cNvPr>
          <p:cNvGrpSpPr/>
          <p:nvPr/>
        </p:nvGrpSpPr>
        <p:grpSpPr>
          <a:xfrm>
            <a:off x="1466518" y="1823088"/>
            <a:ext cx="3497956" cy="4515792"/>
            <a:chOff x="1305538" y="1843851"/>
            <a:chExt cx="3497956" cy="4515792"/>
          </a:xfrm>
        </p:grpSpPr>
        <p:sp>
          <p:nvSpPr>
            <p:cNvPr id="74" name="矩形: 圆角 73">
              <a:extLst>
                <a:ext uri="{FF2B5EF4-FFF2-40B4-BE49-F238E27FC236}">
                  <a16:creationId xmlns:a16="http://schemas.microsoft.com/office/drawing/2014/main" xmlns="" id="{DF0A4A33-632F-4D09-8754-E9B82CD0CE8E}"/>
                </a:ext>
              </a:extLst>
            </p:cNvPr>
            <p:cNvSpPr/>
            <p:nvPr/>
          </p:nvSpPr>
          <p:spPr>
            <a:xfrm>
              <a:off x="1305538" y="1843851"/>
              <a:ext cx="3497956" cy="4515792"/>
            </a:xfrm>
            <a:prstGeom prst="roundRect">
              <a:avLst>
                <a:gd name="adj" fmla="val 0"/>
              </a:avLst>
            </a:prstGeom>
            <a:solidFill>
              <a:schemeClr val="bg1"/>
            </a:solidFill>
            <a:ln>
              <a:noFill/>
            </a:ln>
            <a:effectLst>
              <a:outerShdw blurRad="76200" sx="101000" sy="101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a:extLst>
                <a:ext uri="{FF2B5EF4-FFF2-40B4-BE49-F238E27FC236}">
                  <a16:creationId xmlns:a16="http://schemas.microsoft.com/office/drawing/2014/main" xmlns="" id="{05B81535-350E-4485-952E-E789432BD2A5}"/>
                </a:ext>
              </a:extLst>
            </p:cNvPr>
            <p:cNvSpPr txBox="1"/>
            <p:nvPr/>
          </p:nvSpPr>
          <p:spPr>
            <a:xfrm>
              <a:off x="1606480" y="3664222"/>
              <a:ext cx="2896072" cy="2156488"/>
            </a:xfrm>
            <a:prstGeom prst="rect">
              <a:avLst/>
            </a:prstGeom>
            <a:noFill/>
          </p:spPr>
          <p:txBody>
            <a:bodyPr wrap="square" rtlCol="0">
              <a:spAutoFit/>
            </a:bodyPr>
            <a:lstStyle/>
            <a:p>
              <a:pPr algn="just">
                <a:lnSpc>
                  <a:spcPct val="150000"/>
                </a:lnSpc>
                <a:spcBef>
                  <a:spcPts val="1200"/>
                </a:spcBef>
              </a:pPr>
              <a:r>
                <a:rPr lang="zh-CN" altLang="en-US" sz="1400" dirty="0">
                  <a:solidFill>
                    <a:schemeClr val="tx2"/>
                  </a:solidFill>
                </a:rPr>
                <a:t>单击此处添加内容单击此处添加内容单击此处添加内容单击此处添加内容单击此处添加内容单击</a:t>
              </a:r>
              <a:endParaRPr lang="en-US" altLang="zh-CN" sz="1400" dirty="0">
                <a:solidFill>
                  <a:schemeClr val="tx2"/>
                </a:solidFill>
              </a:endParaRPr>
            </a:p>
            <a:p>
              <a:pPr algn="just">
                <a:lnSpc>
                  <a:spcPct val="150000"/>
                </a:lnSpc>
                <a:spcBef>
                  <a:spcPts val="1200"/>
                </a:spcBef>
              </a:pPr>
              <a:r>
                <a:rPr lang="zh-CN" altLang="en-US" sz="1400" dirty="0">
                  <a:solidFill>
                    <a:schemeClr val="tx2"/>
                  </a:solidFill>
                </a:rPr>
                <a:t>此处添加内容单击此处添加内容单击此处添加内容单击此处添加内容单击此处添加内容单击此处</a:t>
              </a:r>
            </a:p>
          </p:txBody>
        </p:sp>
        <p:sp>
          <p:nvSpPr>
            <p:cNvPr id="4" name="文本框 3">
              <a:extLst>
                <a:ext uri="{FF2B5EF4-FFF2-40B4-BE49-F238E27FC236}">
                  <a16:creationId xmlns:a16="http://schemas.microsoft.com/office/drawing/2014/main" xmlns="" id="{3F9C9032-5ED8-4D5A-BB19-38D72EED7165}"/>
                </a:ext>
              </a:extLst>
            </p:cNvPr>
            <p:cNvSpPr txBox="1"/>
            <p:nvPr/>
          </p:nvSpPr>
          <p:spPr>
            <a:xfrm>
              <a:off x="1606480" y="2061461"/>
              <a:ext cx="1495535" cy="1107996"/>
            </a:xfrm>
            <a:prstGeom prst="rect">
              <a:avLst/>
            </a:prstGeom>
            <a:noFill/>
          </p:spPr>
          <p:txBody>
            <a:bodyPr wrap="square" rtlCol="0">
              <a:spAutoFit/>
            </a:bodyPr>
            <a:lstStyle/>
            <a:p>
              <a:r>
                <a:rPr lang="en-US" altLang="zh-CN" sz="6600" dirty="0">
                  <a:gradFill>
                    <a:gsLst>
                      <a:gs pos="20000">
                        <a:schemeClr val="accent1"/>
                      </a:gs>
                      <a:gs pos="100000">
                        <a:schemeClr val="accent2"/>
                      </a:gs>
                    </a:gsLst>
                    <a:lin ang="5400000" scaled="1"/>
                  </a:gradFill>
                  <a:latin typeface="+mj-ea"/>
                  <a:ea typeface="+mj-ea"/>
                </a:rPr>
                <a:t>01</a:t>
              </a:r>
              <a:endParaRPr lang="zh-CN" altLang="en-US" sz="6600" dirty="0">
                <a:gradFill>
                  <a:gsLst>
                    <a:gs pos="20000">
                      <a:schemeClr val="accent1"/>
                    </a:gs>
                    <a:gs pos="100000">
                      <a:schemeClr val="accent2"/>
                    </a:gs>
                  </a:gsLst>
                  <a:lin ang="5400000" scaled="1"/>
                </a:gradFill>
                <a:latin typeface="+mj-ea"/>
                <a:ea typeface="+mj-ea"/>
              </a:endParaRPr>
            </a:p>
          </p:txBody>
        </p:sp>
        <p:sp>
          <p:nvSpPr>
            <p:cNvPr id="8" name="矩形 7">
              <a:extLst>
                <a:ext uri="{FF2B5EF4-FFF2-40B4-BE49-F238E27FC236}">
                  <a16:creationId xmlns:a16="http://schemas.microsoft.com/office/drawing/2014/main" xmlns="" id="{D3667B25-EA5F-4B5F-98CA-39D1E8A4EE1E}"/>
                </a:ext>
              </a:extLst>
            </p:cNvPr>
            <p:cNvSpPr/>
            <p:nvPr/>
          </p:nvSpPr>
          <p:spPr>
            <a:xfrm>
              <a:off x="1606480" y="3198167"/>
              <a:ext cx="1415772" cy="461665"/>
            </a:xfrm>
            <a:prstGeom prst="rect">
              <a:avLst/>
            </a:prstGeom>
          </p:spPr>
          <p:txBody>
            <a:bodyPr wrap="none">
              <a:spAutoFit/>
            </a:bodyPr>
            <a:lstStyle/>
            <a:p>
              <a:pPr algn="ctr"/>
              <a:r>
                <a:rPr lang="zh-CN" altLang="en-US" sz="2400" dirty="0">
                  <a:solidFill>
                    <a:schemeClr val="tx2"/>
                  </a:solidFill>
                  <a:latin typeface="+mj-ea"/>
                  <a:ea typeface="+mj-ea"/>
                </a:rPr>
                <a:t>输入标题</a:t>
              </a:r>
            </a:p>
          </p:txBody>
        </p:sp>
      </p:grpSp>
      <p:sp>
        <p:nvSpPr>
          <p:cNvPr id="13" name="矩形: 圆角 12">
            <a:extLst>
              <a:ext uri="{FF2B5EF4-FFF2-40B4-BE49-F238E27FC236}">
                <a16:creationId xmlns:a16="http://schemas.microsoft.com/office/drawing/2014/main" xmlns="" id="{3F25890D-9194-4526-891F-4FAC246E6F43}"/>
              </a:ext>
            </a:extLst>
          </p:cNvPr>
          <p:cNvSpPr/>
          <p:nvPr/>
        </p:nvSpPr>
        <p:spPr>
          <a:xfrm>
            <a:off x="5369300" y="1791355"/>
            <a:ext cx="972273" cy="4515792"/>
          </a:xfrm>
          <a:prstGeom prst="roundRect">
            <a:avLst>
              <a:gd name="adj" fmla="val 0"/>
            </a:avLst>
          </a:prstGeom>
          <a:gradFill flip="none" rotWithShape="1">
            <a:gsLst>
              <a:gs pos="0">
                <a:schemeClr val="accent1"/>
              </a:gs>
              <a:gs pos="100000">
                <a:schemeClr val="accent2"/>
              </a:gs>
            </a:gsLst>
            <a:lin ang="5400000" scaled="1"/>
            <a:tileRect/>
          </a:gradFill>
          <a:ln>
            <a:noFill/>
          </a:ln>
          <a:effectLst>
            <a:outerShdw blurRad="76200" sx="101000" sy="101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xmlns="" id="{E8B92A77-C7CF-4EDD-A1A2-95CEFD68B118}"/>
              </a:ext>
            </a:extLst>
          </p:cNvPr>
          <p:cNvSpPr txBox="1"/>
          <p:nvPr/>
        </p:nvSpPr>
        <p:spPr>
          <a:xfrm>
            <a:off x="6992168" y="2391491"/>
            <a:ext cx="4315912" cy="709938"/>
          </a:xfrm>
          <a:prstGeom prst="rect">
            <a:avLst/>
          </a:prstGeom>
          <a:noFill/>
        </p:spPr>
        <p:txBody>
          <a:bodyPr wrap="square" rtlCol="0">
            <a:spAutoFit/>
          </a:bodyPr>
          <a:lstStyle/>
          <a:p>
            <a:pPr algn="just">
              <a:lnSpc>
                <a:spcPct val="150000"/>
              </a:lnSpc>
              <a:spcBef>
                <a:spcPts val="1200"/>
              </a:spcBef>
            </a:pPr>
            <a:r>
              <a:rPr lang="zh-CN" altLang="en-US" sz="1400" dirty="0">
                <a:solidFill>
                  <a:schemeClr val="tx2"/>
                </a:solidFill>
              </a:rPr>
              <a:t>单击此处添加内容单击此处添加内容单击此处添加内容单击此处添加内容单击此处添加内容单击</a:t>
            </a:r>
            <a:endParaRPr lang="en-US" altLang="zh-CN" sz="1400" dirty="0">
              <a:solidFill>
                <a:schemeClr val="tx2"/>
              </a:solidFill>
            </a:endParaRPr>
          </a:p>
        </p:txBody>
      </p:sp>
      <p:sp>
        <p:nvSpPr>
          <p:cNvPr id="87" name="矩形 86">
            <a:extLst>
              <a:ext uri="{FF2B5EF4-FFF2-40B4-BE49-F238E27FC236}">
                <a16:creationId xmlns:a16="http://schemas.microsoft.com/office/drawing/2014/main" xmlns="" id="{435DD8C6-40A3-4EB3-ACF7-172F02E957F1}"/>
              </a:ext>
            </a:extLst>
          </p:cNvPr>
          <p:cNvSpPr/>
          <p:nvPr/>
        </p:nvSpPr>
        <p:spPr>
          <a:xfrm>
            <a:off x="6992168" y="1925436"/>
            <a:ext cx="1415772" cy="461665"/>
          </a:xfrm>
          <a:prstGeom prst="rect">
            <a:avLst/>
          </a:prstGeom>
        </p:spPr>
        <p:txBody>
          <a:bodyPr wrap="none">
            <a:spAutoFit/>
          </a:bodyPr>
          <a:lstStyle/>
          <a:p>
            <a:pPr algn="ctr"/>
            <a:r>
              <a:rPr lang="zh-CN" altLang="en-US" sz="2400" dirty="0">
                <a:solidFill>
                  <a:schemeClr val="tx2"/>
                </a:solidFill>
                <a:latin typeface="+mj-ea"/>
                <a:ea typeface="+mj-ea"/>
              </a:rPr>
              <a:t>输入标题</a:t>
            </a:r>
          </a:p>
        </p:txBody>
      </p:sp>
      <p:sp>
        <p:nvSpPr>
          <p:cNvPr id="88" name="文本框 87">
            <a:extLst>
              <a:ext uri="{FF2B5EF4-FFF2-40B4-BE49-F238E27FC236}">
                <a16:creationId xmlns:a16="http://schemas.microsoft.com/office/drawing/2014/main" xmlns="" id="{3DF73AEC-172E-47AE-8C81-80A358CA2E05}"/>
              </a:ext>
            </a:extLst>
          </p:cNvPr>
          <p:cNvSpPr txBox="1"/>
          <p:nvPr/>
        </p:nvSpPr>
        <p:spPr>
          <a:xfrm>
            <a:off x="6992168" y="3896660"/>
            <a:ext cx="4315912" cy="709938"/>
          </a:xfrm>
          <a:prstGeom prst="rect">
            <a:avLst/>
          </a:prstGeom>
          <a:noFill/>
        </p:spPr>
        <p:txBody>
          <a:bodyPr wrap="square" rtlCol="0">
            <a:spAutoFit/>
          </a:bodyPr>
          <a:lstStyle/>
          <a:p>
            <a:pPr algn="just">
              <a:lnSpc>
                <a:spcPct val="150000"/>
              </a:lnSpc>
              <a:spcBef>
                <a:spcPts val="1200"/>
              </a:spcBef>
            </a:pPr>
            <a:r>
              <a:rPr lang="zh-CN" altLang="en-US" sz="1400" dirty="0">
                <a:solidFill>
                  <a:schemeClr val="tx2"/>
                </a:solidFill>
              </a:rPr>
              <a:t>单击此处添加内容单击此处添加内容单击此处添加内容单击此处添加内容单击此处添加内容单击</a:t>
            </a:r>
            <a:endParaRPr lang="en-US" altLang="zh-CN" sz="1400" dirty="0">
              <a:solidFill>
                <a:schemeClr val="tx2"/>
              </a:solidFill>
            </a:endParaRPr>
          </a:p>
        </p:txBody>
      </p:sp>
      <p:sp>
        <p:nvSpPr>
          <p:cNvPr id="89" name="矩形 88">
            <a:extLst>
              <a:ext uri="{FF2B5EF4-FFF2-40B4-BE49-F238E27FC236}">
                <a16:creationId xmlns:a16="http://schemas.microsoft.com/office/drawing/2014/main" xmlns="" id="{DE118E03-71DC-48AD-B33C-014CCBD6ED6F}"/>
              </a:ext>
            </a:extLst>
          </p:cNvPr>
          <p:cNvSpPr/>
          <p:nvPr/>
        </p:nvSpPr>
        <p:spPr>
          <a:xfrm>
            <a:off x="6992168" y="3430605"/>
            <a:ext cx="1415772" cy="461665"/>
          </a:xfrm>
          <a:prstGeom prst="rect">
            <a:avLst/>
          </a:prstGeom>
        </p:spPr>
        <p:txBody>
          <a:bodyPr wrap="none">
            <a:spAutoFit/>
          </a:bodyPr>
          <a:lstStyle/>
          <a:p>
            <a:pPr algn="ctr"/>
            <a:r>
              <a:rPr lang="zh-CN" altLang="en-US" sz="2400" dirty="0">
                <a:solidFill>
                  <a:schemeClr val="tx2"/>
                </a:solidFill>
                <a:latin typeface="+mj-ea"/>
                <a:ea typeface="+mj-ea"/>
              </a:rPr>
              <a:t>输入标题</a:t>
            </a:r>
          </a:p>
        </p:txBody>
      </p:sp>
      <p:sp>
        <p:nvSpPr>
          <p:cNvPr id="90" name="文本框 89">
            <a:extLst>
              <a:ext uri="{FF2B5EF4-FFF2-40B4-BE49-F238E27FC236}">
                <a16:creationId xmlns:a16="http://schemas.microsoft.com/office/drawing/2014/main" xmlns="" id="{4DEC841B-E4B4-4DCF-8884-F04C232294D6}"/>
              </a:ext>
            </a:extLst>
          </p:cNvPr>
          <p:cNvSpPr txBox="1"/>
          <p:nvPr/>
        </p:nvSpPr>
        <p:spPr>
          <a:xfrm>
            <a:off x="6992168" y="5375728"/>
            <a:ext cx="4315912" cy="709938"/>
          </a:xfrm>
          <a:prstGeom prst="rect">
            <a:avLst/>
          </a:prstGeom>
          <a:noFill/>
        </p:spPr>
        <p:txBody>
          <a:bodyPr wrap="square" rtlCol="0">
            <a:spAutoFit/>
          </a:bodyPr>
          <a:lstStyle/>
          <a:p>
            <a:pPr algn="just">
              <a:lnSpc>
                <a:spcPct val="150000"/>
              </a:lnSpc>
              <a:spcBef>
                <a:spcPts val="1200"/>
              </a:spcBef>
            </a:pPr>
            <a:r>
              <a:rPr lang="zh-CN" altLang="en-US" sz="1400" dirty="0">
                <a:solidFill>
                  <a:schemeClr val="tx2"/>
                </a:solidFill>
              </a:rPr>
              <a:t>单击此处添加内容单击此处添加内容单击此处添加内容单击此处添加内容单击此处添加内容单击</a:t>
            </a:r>
            <a:endParaRPr lang="en-US" altLang="zh-CN" sz="1400" dirty="0">
              <a:solidFill>
                <a:schemeClr val="tx2"/>
              </a:solidFill>
            </a:endParaRPr>
          </a:p>
        </p:txBody>
      </p:sp>
      <p:sp>
        <p:nvSpPr>
          <p:cNvPr id="91" name="矩形 90">
            <a:extLst>
              <a:ext uri="{FF2B5EF4-FFF2-40B4-BE49-F238E27FC236}">
                <a16:creationId xmlns:a16="http://schemas.microsoft.com/office/drawing/2014/main" xmlns="" id="{2200C7AC-1804-42A3-9DC7-3C953B51DA51}"/>
              </a:ext>
            </a:extLst>
          </p:cNvPr>
          <p:cNvSpPr/>
          <p:nvPr/>
        </p:nvSpPr>
        <p:spPr>
          <a:xfrm>
            <a:off x="6992168" y="4909673"/>
            <a:ext cx="1415772" cy="461665"/>
          </a:xfrm>
          <a:prstGeom prst="rect">
            <a:avLst/>
          </a:prstGeom>
        </p:spPr>
        <p:txBody>
          <a:bodyPr wrap="none">
            <a:spAutoFit/>
          </a:bodyPr>
          <a:lstStyle/>
          <a:p>
            <a:pPr algn="ctr"/>
            <a:r>
              <a:rPr lang="zh-CN" altLang="en-US" sz="2400" dirty="0">
                <a:solidFill>
                  <a:schemeClr val="tx2"/>
                </a:solidFill>
                <a:latin typeface="+mj-ea"/>
                <a:ea typeface="+mj-ea"/>
              </a:rPr>
              <a:t>输入标题</a:t>
            </a:r>
          </a:p>
        </p:txBody>
      </p:sp>
      <p:sp>
        <p:nvSpPr>
          <p:cNvPr id="92" name="star-medal_20540">
            <a:extLst>
              <a:ext uri="{FF2B5EF4-FFF2-40B4-BE49-F238E27FC236}">
                <a16:creationId xmlns:a16="http://schemas.microsoft.com/office/drawing/2014/main" xmlns="" id="{097FD685-4BC4-4FFB-BA3C-0AF90776A927}"/>
              </a:ext>
            </a:extLst>
          </p:cNvPr>
          <p:cNvSpPr>
            <a:spLocks noChangeAspect="1"/>
          </p:cNvSpPr>
          <p:nvPr/>
        </p:nvSpPr>
        <p:spPr bwMode="auto">
          <a:xfrm>
            <a:off x="5679583" y="2049561"/>
            <a:ext cx="380020" cy="512836"/>
          </a:xfrm>
          <a:custGeom>
            <a:avLst/>
            <a:gdLst>
              <a:gd name="T0" fmla="*/ 2687 w 2716"/>
              <a:gd name="T1" fmla="*/ 2047 h 3671"/>
              <a:gd name="T2" fmla="*/ 2486 w 2716"/>
              <a:gd name="T3" fmla="*/ 1877 h 3671"/>
              <a:gd name="T4" fmla="*/ 2172 w 2716"/>
              <a:gd name="T5" fmla="*/ 1832 h 3671"/>
              <a:gd name="T6" fmla="*/ 2391 w 2716"/>
              <a:gd name="T7" fmla="*/ 284 h 3671"/>
              <a:gd name="T8" fmla="*/ 2332 w 2716"/>
              <a:gd name="T9" fmla="*/ 86 h 3671"/>
              <a:gd name="T10" fmla="*/ 2144 w 2716"/>
              <a:gd name="T11" fmla="*/ 0 h 3671"/>
              <a:gd name="T12" fmla="*/ 565 w 2716"/>
              <a:gd name="T13" fmla="*/ 0 h 3671"/>
              <a:gd name="T14" fmla="*/ 377 w 2716"/>
              <a:gd name="T15" fmla="*/ 86 h 3671"/>
              <a:gd name="T16" fmla="*/ 318 w 2716"/>
              <a:gd name="T17" fmla="*/ 284 h 3671"/>
              <a:gd name="T18" fmla="*/ 536 w 2716"/>
              <a:gd name="T19" fmla="*/ 1833 h 3671"/>
              <a:gd name="T20" fmla="*/ 231 w 2716"/>
              <a:gd name="T21" fmla="*/ 1877 h 3671"/>
              <a:gd name="T22" fmla="*/ 29 w 2716"/>
              <a:gd name="T23" fmla="*/ 2047 h 3671"/>
              <a:gd name="T24" fmla="*/ 92 w 2716"/>
              <a:gd name="T25" fmla="*/ 2302 h 3671"/>
              <a:gd name="T26" fmla="*/ 544 w 2716"/>
              <a:gd name="T27" fmla="*/ 2743 h 3671"/>
              <a:gd name="T28" fmla="*/ 438 w 2716"/>
              <a:gd name="T29" fmla="*/ 3365 h 3671"/>
              <a:gd name="T30" fmla="*/ 537 w 2716"/>
              <a:gd name="T31" fmla="*/ 3609 h 3671"/>
              <a:gd name="T32" fmla="*/ 800 w 2716"/>
              <a:gd name="T33" fmla="*/ 3628 h 3671"/>
              <a:gd name="T34" fmla="*/ 1358 w 2716"/>
              <a:gd name="T35" fmla="*/ 3334 h 3671"/>
              <a:gd name="T36" fmla="*/ 1917 w 2716"/>
              <a:gd name="T37" fmla="*/ 3628 h 3671"/>
              <a:gd name="T38" fmla="*/ 2033 w 2716"/>
              <a:gd name="T39" fmla="*/ 3656 h 3671"/>
              <a:gd name="T40" fmla="*/ 2179 w 2716"/>
              <a:gd name="T41" fmla="*/ 3609 h 3671"/>
              <a:gd name="T42" fmla="*/ 2279 w 2716"/>
              <a:gd name="T43" fmla="*/ 3365 h 3671"/>
              <a:gd name="T44" fmla="*/ 2172 w 2716"/>
              <a:gd name="T45" fmla="*/ 2743 h 3671"/>
              <a:gd name="T46" fmla="*/ 2624 w 2716"/>
              <a:gd name="T47" fmla="*/ 2302 h 3671"/>
              <a:gd name="T48" fmla="*/ 2687 w 2716"/>
              <a:gd name="T49" fmla="*/ 2047 h 3671"/>
              <a:gd name="T50" fmla="*/ 2513 w 2716"/>
              <a:gd name="T51" fmla="*/ 2188 h 3671"/>
              <a:gd name="T52" fmla="*/ 2001 w 2716"/>
              <a:gd name="T53" fmla="*/ 2687 h 3671"/>
              <a:gd name="T54" fmla="*/ 2122 w 2716"/>
              <a:gd name="T55" fmla="*/ 3392 h 3671"/>
              <a:gd name="T56" fmla="*/ 2086 w 2716"/>
              <a:gd name="T57" fmla="*/ 3480 h 3671"/>
              <a:gd name="T58" fmla="*/ 2033 w 2716"/>
              <a:gd name="T59" fmla="*/ 3497 h 3671"/>
              <a:gd name="T60" fmla="*/ 1991 w 2716"/>
              <a:gd name="T61" fmla="*/ 3487 h 3671"/>
              <a:gd name="T62" fmla="*/ 1358 w 2716"/>
              <a:gd name="T63" fmla="*/ 3154 h 3671"/>
              <a:gd name="T64" fmla="*/ 726 w 2716"/>
              <a:gd name="T65" fmla="*/ 3487 h 3671"/>
              <a:gd name="T66" fmla="*/ 631 w 2716"/>
              <a:gd name="T67" fmla="*/ 3480 h 3671"/>
              <a:gd name="T68" fmla="*/ 595 w 2716"/>
              <a:gd name="T69" fmla="*/ 3392 h 3671"/>
              <a:gd name="T70" fmla="*/ 716 w 2716"/>
              <a:gd name="T71" fmla="*/ 2687 h 3671"/>
              <a:gd name="T72" fmla="*/ 204 w 2716"/>
              <a:gd name="T73" fmla="*/ 2189 h 3671"/>
              <a:gd name="T74" fmla="*/ 181 w 2716"/>
              <a:gd name="T75" fmla="*/ 2096 h 3671"/>
              <a:gd name="T76" fmla="*/ 254 w 2716"/>
              <a:gd name="T77" fmla="*/ 2035 h 3671"/>
              <a:gd name="T78" fmla="*/ 961 w 2716"/>
              <a:gd name="T79" fmla="*/ 1932 h 3671"/>
              <a:gd name="T80" fmla="*/ 1277 w 2716"/>
              <a:gd name="T81" fmla="*/ 1291 h 3671"/>
              <a:gd name="T82" fmla="*/ 1358 w 2716"/>
              <a:gd name="T83" fmla="*/ 1241 h 3671"/>
              <a:gd name="T84" fmla="*/ 1439 w 2716"/>
              <a:gd name="T85" fmla="*/ 1291 h 3671"/>
              <a:gd name="T86" fmla="*/ 1755 w 2716"/>
              <a:gd name="T87" fmla="*/ 1932 h 3671"/>
              <a:gd name="T88" fmla="*/ 2463 w 2716"/>
              <a:gd name="T89" fmla="*/ 2035 h 3671"/>
              <a:gd name="T90" fmla="*/ 2536 w 2716"/>
              <a:gd name="T91" fmla="*/ 2096 h 3671"/>
              <a:gd name="T92" fmla="*/ 2513 w 2716"/>
              <a:gd name="T93" fmla="*/ 2188 h 3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16" h="3671">
                <a:moveTo>
                  <a:pt x="2687" y="2047"/>
                </a:moveTo>
                <a:cubicBezTo>
                  <a:pt x="2657" y="1956"/>
                  <a:pt x="2580" y="1891"/>
                  <a:pt x="2486" y="1877"/>
                </a:cubicBezTo>
                <a:lnTo>
                  <a:pt x="2172" y="1832"/>
                </a:lnTo>
                <a:lnTo>
                  <a:pt x="2391" y="284"/>
                </a:lnTo>
                <a:cubicBezTo>
                  <a:pt x="2401" y="213"/>
                  <a:pt x="2379" y="140"/>
                  <a:pt x="2332" y="86"/>
                </a:cubicBezTo>
                <a:cubicBezTo>
                  <a:pt x="2285" y="31"/>
                  <a:pt x="2216" y="0"/>
                  <a:pt x="2144" y="0"/>
                </a:cubicBezTo>
                <a:lnTo>
                  <a:pt x="565" y="0"/>
                </a:lnTo>
                <a:cubicBezTo>
                  <a:pt x="493" y="0"/>
                  <a:pt x="424" y="31"/>
                  <a:pt x="377" y="86"/>
                </a:cubicBezTo>
                <a:cubicBezTo>
                  <a:pt x="329" y="140"/>
                  <a:pt x="308" y="212"/>
                  <a:pt x="318" y="284"/>
                </a:cubicBezTo>
                <a:lnTo>
                  <a:pt x="536" y="1833"/>
                </a:lnTo>
                <a:lnTo>
                  <a:pt x="231" y="1877"/>
                </a:lnTo>
                <a:cubicBezTo>
                  <a:pt x="136" y="1891"/>
                  <a:pt x="59" y="1956"/>
                  <a:pt x="29" y="2047"/>
                </a:cubicBezTo>
                <a:cubicBezTo>
                  <a:pt x="0" y="2138"/>
                  <a:pt x="24" y="2236"/>
                  <a:pt x="92" y="2302"/>
                </a:cubicBezTo>
                <a:lnTo>
                  <a:pt x="544" y="2743"/>
                </a:lnTo>
                <a:lnTo>
                  <a:pt x="438" y="3365"/>
                </a:lnTo>
                <a:cubicBezTo>
                  <a:pt x="422" y="3459"/>
                  <a:pt x="460" y="3552"/>
                  <a:pt x="537" y="3609"/>
                </a:cubicBezTo>
                <a:cubicBezTo>
                  <a:pt x="612" y="3663"/>
                  <a:pt x="717" y="3671"/>
                  <a:pt x="800" y="3628"/>
                </a:cubicBezTo>
                <a:lnTo>
                  <a:pt x="1358" y="3334"/>
                </a:lnTo>
                <a:lnTo>
                  <a:pt x="1917" y="3628"/>
                </a:lnTo>
                <a:cubicBezTo>
                  <a:pt x="1952" y="3646"/>
                  <a:pt x="1993" y="3656"/>
                  <a:pt x="2033" y="3656"/>
                </a:cubicBezTo>
                <a:cubicBezTo>
                  <a:pt x="2086" y="3656"/>
                  <a:pt x="2136" y="3640"/>
                  <a:pt x="2179" y="3609"/>
                </a:cubicBezTo>
                <a:cubicBezTo>
                  <a:pt x="2257" y="3552"/>
                  <a:pt x="2294" y="3459"/>
                  <a:pt x="2279" y="3365"/>
                </a:cubicBezTo>
                <a:lnTo>
                  <a:pt x="2172" y="2743"/>
                </a:lnTo>
                <a:lnTo>
                  <a:pt x="2624" y="2302"/>
                </a:lnTo>
                <a:cubicBezTo>
                  <a:pt x="2692" y="2236"/>
                  <a:pt x="2716" y="2138"/>
                  <a:pt x="2687" y="2047"/>
                </a:cubicBezTo>
                <a:close/>
                <a:moveTo>
                  <a:pt x="2513" y="2188"/>
                </a:moveTo>
                <a:lnTo>
                  <a:pt x="2001" y="2687"/>
                </a:lnTo>
                <a:lnTo>
                  <a:pt x="2122" y="3392"/>
                </a:lnTo>
                <a:cubicBezTo>
                  <a:pt x="2127" y="3426"/>
                  <a:pt x="2114" y="3460"/>
                  <a:pt x="2086" y="3480"/>
                </a:cubicBezTo>
                <a:cubicBezTo>
                  <a:pt x="2070" y="3491"/>
                  <a:pt x="2052" y="3497"/>
                  <a:pt x="2033" y="3497"/>
                </a:cubicBezTo>
                <a:cubicBezTo>
                  <a:pt x="2018" y="3497"/>
                  <a:pt x="2004" y="3494"/>
                  <a:pt x="1991" y="3487"/>
                </a:cubicBezTo>
                <a:lnTo>
                  <a:pt x="1358" y="3154"/>
                </a:lnTo>
                <a:lnTo>
                  <a:pt x="726" y="3487"/>
                </a:lnTo>
                <a:cubicBezTo>
                  <a:pt x="696" y="3503"/>
                  <a:pt x="657" y="3500"/>
                  <a:pt x="631" y="3480"/>
                </a:cubicBezTo>
                <a:cubicBezTo>
                  <a:pt x="603" y="3460"/>
                  <a:pt x="589" y="3426"/>
                  <a:pt x="595" y="3392"/>
                </a:cubicBezTo>
                <a:lnTo>
                  <a:pt x="716" y="2687"/>
                </a:lnTo>
                <a:lnTo>
                  <a:pt x="204" y="2189"/>
                </a:lnTo>
                <a:cubicBezTo>
                  <a:pt x="179" y="2164"/>
                  <a:pt x="170" y="2129"/>
                  <a:pt x="181" y="2096"/>
                </a:cubicBezTo>
                <a:cubicBezTo>
                  <a:pt x="191" y="2063"/>
                  <a:pt x="219" y="2040"/>
                  <a:pt x="254" y="2035"/>
                </a:cubicBezTo>
                <a:lnTo>
                  <a:pt x="961" y="1932"/>
                </a:lnTo>
                <a:lnTo>
                  <a:pt x="1277" y="1291"/>
                </a:lnTo>
                <a:cubicBezTo>
                  <a:pt x="1292" y="1260"/>
                  <a:pt x="1324" y="1241"/>
                  <a:pt x="1358" y="1241"/>
                </a:cubicBezTo>
                <a:cubicBezTo>
                  <a:pt x="1393" y="1241"/>
                  <a:pt x="1424" y="1260"/>
                  <a:pt x="1439" y="1291"/>
                </a:cubicBezTo>
                <a:lnTo>
                  <a:pt x="1755" y="1932"/>
                </a:lnTo>
                <a:lnTo>
                  <a:pt x="2463" y="2035"/>
                </a:lnTo>
                <a:cubicBezTo>
                  <a:pt x="2497" y="2040"/>
                  <a:pt x="2525" y="2064"/>
                  <a:pt x="2536" y="2096"/>
                </a:cubicBezTo>
                <a:cubicBezTo>
                  <a:pt x="2546" y="2129"/>
                  <a:pt x="2537" y="2164"/>
                  <a:pt x="2513" y="2188"/>
                </a:cubicBezTo>
                <a:close/>
              </a:path>
            </a:pathLst>
          </a:custGeom>
          <a:solidFill>
            <a:schemeClr val="bg1"/>
          </a:solidFill>
          <a:ln>
            <a:noFill/>
          </a:ln>
        </p:spPr>
      </p:sp>
      <p:sp>
        <p:nvSpPr>
          <p:cNvPr id="93" name="Freeform 5">
            <a:extLst>
              <a:ext uri="{FF2B5EF4-FFF2-40B4-BE49-F238E27FC236}">
                <a16:creationId xmlns:a16="http://schemas.microsoft.com/office/drawing/2014/main" xmlns="" id="{F05D2A65-691E-40A2-9AA6-8F90C735E480}"/>
              </a:ext>
            </a:extLst>
          </p:cNvPr>
          <p:cNvSpPr>
            <a:spLocks noEditPoints="1"/>
          </p:cNvSpPr>
          <p:nvPr/>
        </p:nvSpPr>
        <p:spPr bwMode="auto">
          <a:xfrm>
            <a:off x="5651130" y="4920083"/>
            <a:ext cx="482867" cy="440843"/>
          </a:xfrm>
          <a:custGeom>
            <a:avLst/>
            <a:gdLst>
              <a:gd name="T0" fmla="*/ 43 w 2976"/>
              <a:gd name="T1" fmla="*/ 800 h 2716"/>
              <a:gd name="T2" fmla="*/ 482 w 2976"/>
              <a:gd name="T3" fmla="*/ 1008 h 2716"/>
              <a:gd name="T4" fmla="*/ 708 w 2976"/>
              <a:gd name="T5" fmla="*/ 1115 h 2716"/>
              <a:gd name="T6" fmla="*/ 1461 w 2976"/>
              <a:gd name="T7" fmla="*/ 1471 h 2716"/>
              <a:gd name="T8" fmla="*/ 1519 w 2976"/>
              <a:gd name="T9" fmla="*/ 1471 h 2716"/>
              <a:gd name="T10" fmla="*/ 2341 w 2976"/>
              <a:gd name="T11" fmla="*/ 1082 h 2716"/>
              <a:gd name="T12" fmla="*/ 2501 w 2976"/>
              <a:gd name="T13" fmla="*/ 1009 h 2716"/>
              <a:gd name="T14" fmla="*/ 2938 w 2976"/>
              <a:gd name="T15" fmla="*/ 800 h 2716"/>
              <a:gd name="T16" fmla="*/ 2976 w 2976"/>
              <a:gd name="T17" fmla="*/ 739 h 2716"/>
              <a:gd name="T18" fmla="*/ 2938 w 2976"/>
              <a:gd name="T19" fmla="*/ 678 h 2716"/>
              <a:gd name="T20" fmla="*/ 1519 w 2976"/>
              <a:gd name="T21" fmla="*/ 7 h 2716"/>
              <a:gd name="T22" fmla="*/ 1461 w 2976"/>
              <a:gd name="T23" fmla="*/ 7 h 2716"/>
              <a:gd name="T24" fmla="*/ 43 w 2976"/>
              <a:gd name="T25" fmla="*/ 678 h 2716"/>
              <a:gd name="T26" fmla="*/ 5 w 2976"/>
              <a:gd name="T27" fmla="*/ 739 h 2716"/>
              <a:gd name="T28" fmla="*/ 2498 w 2976"/>
              <a:gd name="T29" fmla="*/ 1627 h 2716"/>
              <a:gd name="T30" fmla="*/ 2937 w 2976"/>
              <a:gd name="T31" fmla="*/ 1418 h 2716"/>
              <a:gd name="T32" fmla="*/ 2937 w 2976"/>
              <a:gd name="T33" fmla="*/ 1298 h 2716"/>
              <a:gd name="T34" fmla="*/ 2603 w 2976"/>
              <a:gd name="T35" fmla="*/ 1139 h 2716"/>
              <a:gd name="T36" fmla="*/ 2751 w 2976"/>
              <a:gd name="T37" fmla="*/ 1358 h 2716"/>
              <a:gd name="T38" fmla="*/ 229 w 2976"/>
              <a:gd name="T39" fmla="*/ 1358 h 2716"/>
              <a:gd name="T40" fmla="*/ 378 w 2976"/>
              <a:gd name="T41" fmla="*/ 1139 h 2716"/>
              <a:gd name="T42" fmla="*/ 43 w 2976"/>
              <a:gd name="T43" fmla="*/ 1298 h 2716"/>
              <a:gd name="T44" fmla="*/ 43 w 2976"/>
              <a:gd name="T45" fmla="*/ 1418 h 2716"/>
              <a:gd name="T46" fmla="*/ 482 w 2976"/>
              <a:gd name="T47" fmla="*/ 1627 h 2716"/>
              <a:gd name="T48" fmla="*/ 714 w 2976"/>
              <a:gd name="T49" fmla="*/ 1735 h 2716"/>
              <a:gd name="T50" fmla="*/ 1461 w 2976"/>
              <a:gd name="T51" fmla="*/ 2091 h 2716"/>
              <a:gd name="T52" fmla="*/ 1490 w 2976"/>
              <a:gd name="T53" fmla="*/ 2097 h 2716"/>
              <a:gd name="T54" fmla="*/ 1519 w 2976"/>
              <a:gd name="T55" fmla="*/ 2091 h 2716"/>
              <a:gd name="T56" fmla="*/ 2498 w 2976"/>
              <a:gd name="T57" fmla="*/ 1627 h 2716"/>
              <a:gd name="T58" fmla="*/ 2933 w 2976"/>
              <a:gd name="T59" fmla="*/ 1916 h 2716"/>
              <a:gd name="T60" fmla="*/ 2971 w 2976"/>
              <a:gd name="T61" fmla="*/ 1977 h 2716"/>
              <a:gd name="T62" fmla="*/ 2933 w 2976"/>
              <a:gd name="T63" fmla="*/ 2038 h 2716"/>
              <a:gd name="T64" fmla="*/ 1514 w 2976"/>
              <a:gd name="T65" fmla="*/ 2709 h 2716"/>
              <a:gd name="T66" fmla="*/ 1457 w 2976"/>
              <a:gd name="T67" fmla="*/ 2709 h 2716"/>
              <a:gd name="T68" fmla="*/ 39 w 2976"/>
              <a:gd name="T69" fmla="*/ 2038 h 2716"/>
              <a:gd name="T70" fmla="*/ 0 w 2976"/>
              <a:gd name="T71" fmla="*/ 1977 h 2716"/>
              <a:gd name="T72" fmla="*/ 39 w 2976"/>
              <a:gd name="T73" fmla="*/ 1916 h 2716"/>
              <a:gd name="T74" fmla="*/ 531 w 2976"/>
              <a:gd name="T75" fmla="*/ 1832 h 2716"/>
              <a:gd name="T76" fmla="*/ 1486 w 2976"/>
              <a:gd name="T77" fmla="*/ 2574 h 2716"/>
              <a:gd name="T78" fmla="*/ 2440 w 2976"/>
              <a:gd name="T79" fmla="*/ 1832 h 2716"/>
              <a:gd name="T80" fmla="*/ 2595 w 2976"/>
              <a:gd name="T81" fmla="*/ 1756 h 2716"/>
              <a:gd name="T82" fmla="*/ 2595 w 2976"/>
              <a:gd name="T83" fmla="*/ 1756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76" h="2716">
                <a:moveTo>
                  <a:pt x="43" y="799"/>
                </a:moveTo>
                <a:cubicBezTo>
                  <a:pt x="43" y="800"/>
                  <a:pt x="43" y="800"/>
                  <a:pt x="43" y="800"/>
                </a:cubicBezTo>
                <a:cubicBezTo>
                  <a:pt x="482" y="1008"/>
                  <a:pt x="482" y="1008"/>
                  <a:pt x="482" y="1008"/>
                </a:cubicBezTo>
                <a:cubicBezTo>
                  <a:pt x="482" y="1008"/>
                  <a:pt x="482" y="1008"/>
                  <a:pt x="482" y="1008"/>
                </a:cubicBezTo>
                <a:cubicBezTo>
                  <a:pt x="709" y="1113"/>
                  <a:pt x="709" y="1113"/>
                  <a:pt x="709" y="1113"/>
                </a:cubicBezTo>
                <a:cubicBezTo>
                  <a:pt x="708" y="1115"/>
                  <a:pt x="708" y="1115"/>
                  <a:pt x="708" y="1115"/>
                </a:cubicBezTo>
                <a:cubicBezTo>
                  <a:pt x="1461" y="1472"/>
                  <a:pt x="1461" y="1472"/>
                  <a:pt x="1461" y="1472"/>
                </a:cubicBezTo>
                <a:cubicBezTo>
                  <a:pt x="1461" y="1471"/>
                  <a:pt x="1461" y="1471"/>
                  <a:pt x="1461" y="1471"/>
                </a:cubicBezTo>
                <a:cubicBezTo>
                  <a:pt x="1470" y="1475"/>
                  <a:pt x="1480" y="1478"/>
                  <a:pt x="1490" y="1478"/>
                </a:cubicBezTo>
                <a:cubicBezTo>
                  <a:pt x="1501" y="1478"/>
                  <a:pt x="1510" y="1475"/>
                  <a:pt x="1519" y="1471"/>
                </a:cubicBezTo>
                <a:cubicBezTo>
                  <a:pt x="1519" y="1472"/>
                  <a:pt x="1519" y="1472"/>
                  <a:pt x="1519" y="1472"/>
                </a:cubicBezTo>
                <a:cubicBezTo>
                  <a:pt x="2341" y="1082"/>
                  <a:pt x="2341" y="1082"/>
                  <a:pt x="2341" y="1082"/>
                </a:cubicBezTo>
                <a:cubicBezTo>
                  <a:pt x="2345" y="1084"/>
                  <a:pt x="2345" y="1084"/>
                  <a:pt x="2345" y="1084"/>
                </a:cubicBezTo>
                <a:cubicBezTo>
                  <a:pt x="2501" y="1009"/>
                  <a:pt x="2501" y="1009"/>
                  <a:pt x="2501" y="1009"/>
                </a:cubicBezTo>
                <a:cubicBezTo>
                  <a:pt x="2498" y="1008"/>
                  <a:pt x="2498" y="1008"/>
                  <a:pt x="2498" y="1008"/>
                </a:cubicBezTo>
                <a:cubicBezTo>
                  <a:pt x="2938" y="800"/>
                  <a:pt x="2938" y="800"/>
                  <a:pt x="2938" y="800"/>
                </a:cubicBezTo>
                <a:cubicBezTo>
                  <a:pt x="2937" y="799"/>
                  <a:pt x="2937" y="799"/>
                  <a:pt x="2937" y="799"/>
                </a:cubicBezTo>
                <a:cubicBezTo>
                  <a:pt x="2961" y="789"/>
                  <a:pt x="2976" y="765"/>
                  <a:pt x="2976" y="739"/>
                </a:cubicBezTo>
                <a:cubicBezTo>
                  <a:pt x="2976" y="713"/>
                  <a:pt x="2961" y="690"/>
                  <a:pt x="2937" y="679"/>
                </a:cubicBezTo>
                <a:cubicBezTo>
                  <a:pt x="2938" y="678"/>
                  <a:pt x="2938" y="678"/>
                  <a:pt x="2938" y="678"/>
                </a:cubicBezTo>
                <a:cubicBezTo>
                  <a:pt x="1519" y="7"/>
                  <a:pt x="1519" y="7"/>
                  <a:pt x="1519" y="7"/>
                </a:cubicBezTo>
                <a:cubicBezTo>
                  <a:pt x="1519" y="7"/>
                  <a:pt x="1519" y="7"/>
                  <a:pt x="1519" y="7"/>
                </a:cubicBezTo>
                <a:cubicBezTo>
                  <a:pt x="1510" y="3"/>
                  <a:pt x="1500" y="0"/>
                  <a:pt x="1490" y="0"/>
                </a:cubicBezTo>
                <a:cubicBezTo>
                  <a:pt x="1480" y="0"/>
                  <a:pt x="1470" y="3"/>
                  <a:pt x="1461" y="7"/>
                </a:cubicBezTo>
                <a:cubicBezTo>
                  <a:pt x="1461" y="7"/>
                  <a:pt x="1461" y="7"/>
                  <a:pt x="1461" y="7"/>
                </a:cubicBezTo>
                <a:cubicBezTo>
                  <a:pt x="43" y="678"/>
                  <a:pt x="43" y="678"/>
                  <a:pt x="43" y="678"/>
                </a:cubicBezTo>
                <a:cubicBezTo>
                  <a:pt x="43" y="679"/>
                  <a:pt x="43" y="679"/>
                  <a:pt x="43" y="679"/>
                </a:cubicBezTo>
                <a:cubicBezTo>
                  <a:pt x="20" y="690"/>
                  <a:pt x="5" y="713"/>
                  <a:pt x="5" y="739"/>
                </a:cubicBezTo>
                <a:cubicBezTo>
                  <a:pt x="5" y="766"/>
                  <a:pt x="21" y="789"/>
                  <a:pt x="43" y="799"/>
                </a:cubicBezTo>
                <a:close/>
                <a:moveTo>
                  <a:pt x="2498" y="1627"/>
                </a:moveTo>
                <a:cubicBezTo>
                  <a:pt x="2938" y="1419"/>
                  <a:pt x="2938" y="1419"/>
                  <a:pt x="2938" y="1419"/>
                </a:cubicBezTo>
                <a:cubicBezTo>
                  <a:pt x="2937" y="1418"/>
                  <a:pt x="2937" y="1418"/>
                  <a:pt x="2937" y="1418"/>
                </a:cubicBezTo>
                <a:cubicBezTo>
                  <a:pt x="2961" y="1407"/>
                  <a:pt x="2976" y="1384"/>
                  <a:pt x="2976" y="1358"/>
                </a:cubicBezTo>
                <a:cubicBezTo>
                  <a:pt x="2976" y="1332"/>
                  <a:pt x="2961" y="1309"/>
                  <a:pt x="2937" y="1298"/>
                </a:cubicBezTo>
                <a:cubicBezTo>
                  <a:pt x="2938" y="1297"/>
                  <a:pt x="2938" y="1297"/>
                  <a:pt x="2938" y="1297"/>
                </a:cubicBezTo>
                <a:cubicBezTo>
                  <a:pt x="2603" y="1139"/>
                  <a:pt x="2603" y="1139"/>
                  <a:pt x="2603" y="1139"/>
                </a:cubicBezTo>
                <a:cubicBezTo>
                  <a:pt x="2448" y="1214"/>
                  <a:pt x="2448" y="1214"/>
                  <a:pt x="2448" y="1214"/>
                </a:cubicBezTo>
                <a:cubicBezTo>
                  <a:pt x="2751" y="1358"/>
                  <a:pt x="2751" y="1358"/>
                  <a:pt x="2751" y="1358"/>
                </a:cubicBezTo>
                <a:cubicBezTo>
                  <a:pt x="1490" y="1955"/>
                  <a:pt x="1490" y="1955"/>
                  <a:pt x="1490" y="1955"/>
                </a:cubicBezTo>
                <a:cubicBezTo>
                  <a:pt x="229" y="1358"/>
                  <a:pt x="229" y="1358"/>
                  <a:pt x="229" y="1358"/>
                </a:cubicBezTo>
                <a:cubicBezTo>
                  <a:pt x="537" y="1212"/>
                  <a:pt x="537" y="1212"/>
                  <a:pt x="537" y="1212"/>
                </a:cubicBezTo>
                <a:cubicBezTo>
                  <a:pt x="378" y="1139"/>
                  <a:pt x="378" y="1139"/>
                  <a:pt x="378" y="1139"/>
                </a:cubicBezTo>
                <a:cubicBezTo>
                  <a:pt x="43" y="1297"/>
                  <a:pt x="43" y="1297"/>
                  <a:pt x="43" y="1297"/>
                </a:cubicBezTo>
                <a:cubicBezTo>
                  <a:pt x="43" y="1298"/>
                  <a:pt x="43" y="1298"/>
                  <a:pt x="43" y="1298"/>
                </a:cubicBezTo>
                <a:cubicBezTo>
                  <a:pt x="20" y="1309"/>
                  <a:pt x="5" y="1332"/>
                  <a:pt x="5" y="1358"/>
                </a:cubicBezTo>
                <a:cubicBezTo>
                  <a:pt x="5" y="1385"/>
                  <a:pt x="21" y="1407"/>
                  <a:pt x="43" y="1418"/>
                </a:cubicBezTo>
                <a:cubicBezTo>
                  <a:pt x="43" y="1419"/>
                  <a:pt x="43" y="1419"/>
                  <a:pt x="43" y="1419"/>
                </a:cubicBezTo>
                <a:cubicBezTo>
                  <a:pt x="482" y="1627"/>
                  <a:pt x="482" y="1627"/>
                  <a:pt x="482" y="1627"/>
                </a:cubicBezTo>
                <a:cubicBezTo>
                  <a:pt x="481" y="1627"/>
                  <a:pt x="481" y="1627"/>
                  <a:pt x="481" y="1627"/>
                </a:cubicBezTo>
                <a:cubicBezTo>
                  <a:pt x="714" y="1735"/>
                  <a:pt x="714" y="1735"/>
                  <a:pt x="714" y="1735"/>
                </a:cubicBezTo>
                <a:cubicBezTo>
                  <a:pt x="713" y="1736"/>
                  <a:pt x="713" y="1736"/>
                  <a:pt x="713" y="1736"/>
                </a:cubicBezTo>
                <a:cubicBezTo>
                  <a:pt x="1461" y="2091"/>
                  <a:pt x="1461" y="2091"/>
                  <a:pt x="1461" y="2091"/>
                </a:cubicBezTo>
                <a:cubicBezTo>
                  <a:pt x="1461" y="2090"/>
                  <a:pt x="1461" y="2090"/>
                  <a:pt x="1461" y="2090"/>
                </a:cubicBezTo>
                <a:cubicBezTo>
                  <a:pt x="1470" y="2094"/>
                  <a:pt x="1480" y="2097"/>
                  <a:pt x="1490" y="2097"/>
                </a:cubicBezTo>
                <a:cubicBezTo>
                  <a:pt x="1500" y="2097"/>
                  <a:pt x="1510" y="2095"/>
                  <a:pt x="1519" y="2090"/>
                </a:cubicBezTo>
                <a:cubicBezTo>
                  <a:pt x="1519" y="2091"/>
                  <a:pt x="1519" y="2091"/>
                  <a:pt x="1519" y="2091"/>
                </a:cubicBezTo>
                <a:cubicBezTo>
                  <a:pt x="2341" y="1701"/>
                  <a:pt x="2341" y="1701"/>
                  <a:pt x="2341" y="1701"/>
                </a:cubicBezTo>
                <a:cubicBezTo>
                  <a:pt x="2498" y="1627"/>
                  <a:pt x="2498" y="1627"/>
                  <a:pt x="2498" y="1627"/>
                </a:cubicBezTo>
                <a:close/>
                <a:moveTo>
                  <a:pt x="2595" y="1756"/>
                </a:moveTo>
                <a:cubicBezTo>
                  <a:pt x="2933" y="1916"/>
                  <a:pt x="2933" y="1916"/>
                  <a:pt x="2933" y="1916"/>
                </a:cubicBezTo>
                <a:cubicBezTo>
                  <a:pt x="2933" y="1917"/>
                  <a:pt x="2933" y="1917"/>
                  <a:pt x="2933" y="1917"/>
                </a:cubicBezTo>
                <a:cubicBezTo>
                  <a:pt x="2956" y="1928"/>
                  <a:pt x="2971" y="1951"/>
                  <a:pt x="2971" y="1977"/>
                </a:cubicBezTo>
                <a:cubicBezTo>
                  <a:pt x="2971" y="2003"/>
                  <a:pt x="2956" y="2026"/>
                  <a:pt x="2933" y="2037"/>
                </a:cubicBezTo>
                <a:cubicBezTo>
                  <a:pt x="2933" y="2038"/>
                  <a:pt x="2933" y="2038"/>
                  <a:pt x="2933" y="2038"/>
                </a:cubicBezTo>
                <a:cubicBezTo>
                  <a:pt x="1515" y="2709"/>
                  <a:pt x="1515" y="2709"/>
                  <a:pt x="1515" y="2709"/>
                </a:cubicBezTo>
                <a:cubicBezTo>
                  <a:pt x="1514" y="2709"/>
                  <a:pt x="1514" y="2709"/>
                  <a:pt x="1514" y="2709"/>
                </a:cubicBezTo>
                <a:cubicBezTo>
                  <a:pt x="1506" y="2714"/>
                  <a:pt x="1496" y="2716"/>
                  <a:pt x="1486" y="2716"/>
                </a:cubicBezTo>
                <a:cubicBezTo>
                  <a:pt x="1476" y="2716"/>
                  <a:pt x="1466" y="2714"/>
                  <a:pt x="1457" y="2709"/>
                </a:cubicBezTo>
                <a:cubicBezTo>
                  <a:pt x="1457" y="2709"/>
                  <a:pt x="1457" y="2709"/>
                  <a:pt x="1457" y="2709"/>
                </a:cubicBezTo>
                <a:cubicBezTo>
                  <a:pt x="39" y="2038"/>
                  <a:pt x="39" y="2038"/>
                  <a:pt x="39" y="2038"/>
                </a:cubicBezTo>
                <a:cubicBezTo>
                  <a:pt x="39" y="2037"/>
                  <a:pt x="39" y="2037"/>
                  <a:pt x="39" y="2037"/>
                </a:cubicBezTo>
                <a:cubicBezTo>
                  <a:pt x="15" y="2026"/>
                  <a:pt x="0" y="2003"/>
                  <a:pt x="0" y="1977"/>
                </a:cubicBezTo>
                <a:cubicBezTo>
                  <a:pt x="0" y="1950"/>
                  <a:pt x="16" y="1928"/>
                  <a:pt x="39" y="1917"/>
                </a:cubicBezTo>
                <a:cubicBezTo>
                  <a:pt x="39" y="1916"/>
                  <a:pt x="39" y="1916"/>
                  <a:pt x="39" y="1916"/>
                </a:cubicBezTo>
                <a:cubicBezTo>
                  <a:pt x="373" y="1758"/>
                  <a:pt x="373" y="1758"/>
                  <a:pt x="373" y="1758"/>
                </a:cubicBezTo>
                <a:cubicBezTo>
                  <a:pt x="531" y="1832"/>
                  <a:pt x="531" y="1832"/>
                  <a:pt x="531" y="1832"/>
                </a:cubicBezTo>
                <a:cubicBezTo>
                  <a:pt x="225" y="1977"/>
                  <a:pt x="225" y="1977"/>
                  <a:pt x="225" y="1977"/>
                </a:cubicBezTo>
                <a:cubicBezTo>
                  <a:pt x="1486" y="2574"/>
                  <a:pt x="1486" y="2574"/>
                  <a:pt x="1486" y="2574"/>
                </a:cubicBezTo>
                <a:cubicBezTo>
                  <a:pt x="2747" y="1977"/>
                  <a:pt x="2747" y="1977"/>
                  <a:pt x="2747" y="1977"/>
                </a:cubicBezTo>
                <a:cubicBezTo>
                  <a:pt x="2440" y="1832"/>
                  <a:pt x="2440" y="1832"/>
                  <a:pt x="2440" y="1832"/>
                </a:cubicBezTo>
                <a:cubicBezTo>
                  <a:pt x="2595" y="1757"/>
                  <a:pt x="2595" y="1757"/>
                  <a:pt x="2595" y="1757"/>
                </a:cubicBezTo>
                <a:lnTo>
                  <a:pt x="2595" y="1756"/>
                </a:lnTo>
                <a:close/>
                <a:moveTo>
                  <a:pt x="2595" y="1756"/>
                </a:moveTo>
                <a:cubicBezTo>
                  <a:pt x="2595" y="1756"/>
                  <a:pt x="2595" y="1756"/>
                  <a:pt x="2595" y="17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图形 26">
            <a:extLst>
              <a:ext uri="{FF2B5EF4-FFF2-40B4-BE49-F238E27FC236}">
                <a16:creationId xmlns:a16="http://schemas.microsoft.com/office/drawing/2014/main" xmlns="" id="{B6BE1F32-1CAD-4C4F-84CC-EC933BA452FA}"/>
              </a:ext>
            </a:extLst>
          </p:cNvPr>
          <p:cNvSpPr/>
          <p:nvPr/>
        </p:nvSpPr>
        <p:spPr>
          <a:xfrm>
            <a:off x="5679583" y="3407650"/>
            <a:ext cx="425962" cy="425044"/>
          </a:xfrm>
          <a:custGeom>
            <a:avLst/>
            <a:gdLst>
              <a:gd name="connsiteX0" fmla="*/ 37399 w 330715"/>
              <a:gd name="connsiteY0" fmla="*/ 30815 h 330004"/>
              <a:gd name="connsiteX1" fmla="*/ 24933 w 330715"/>
              <a:gd name="connsiteY1" fmla="*/ 43281 h 330004"/>
              <a:gd name="connsiteX2" fmla="*/ 24933 w 330715"/>
              <a:gd name="connsiteY2" fmla="*/ 118079 h 330004"/>
              <a:gd name="connsiteX3" fmla="*/ 37399 w 330715"/>
              <a:gd name="connsiteY3" fmla="*/ 130545 h 330004"/>
              <a:gd name="connsiteX4" fmla="*/ 112196 w 330715"/>
              <a:gd name="connsiteY4" fmla="*/ 130545 h 330004"/>
              <a:gd name="connsiteX5" fmla="*/ 124663 w 330715"/>
              <a:gd name="connsiteY5" fmla="*/ 118079 h 330004"/>
              <a:gd name="connsiteX6" fmla="*/ 124663 w 330715"/>
              <a:gd name="connsiteY6" fmla="*/ 43281 h 330004"/>
              <a:gd name="connsiteX7" fmla="*/ 112196 w 330715"/>
              <a:gd name="connsiteY7" fmla="*/ 30815 h 330004"/>
              <a:gd name="connsiteX8" fmla="*/ 37399 w 330715"/>
              <a:gd name="connsiteY8" fmla="*/ 30815 h 330004"/>
              <a:gd name="connsiteX9" fmla="*/ 37399 w 330715"/>
              <a:gd name="connsiteY9" fmla="*/ 5882 h 330004"/>
              <a:gd name="connsiteX10" fmla="*/ 112196 w 330715"/>
              <a:gd name="connsiteY10" fmla="*/ 5882 h 330004"/>
              <a:gd name="connsiteX11" fmla="*/ 149595 w 330715"/>
              <a:gd name="connsiteY11" fmla="*/ 43281 h 330004"/>
              <a:gd name="connsiteX12" fmla="*/ 149595 w 330715"/>
              <a:gd name="connsiteY12" fmla="*/ 118079 h 330004"/>
              <a:gd name="connsiteX13" fmla="*/ 112196 w 330715"/>
              <a:gd name="connsiteY13" fmla="*/ 155477 h 330004"/>
              <a:gd name="connsiteX14" fmla="*/ 37399 w 330715"/>
              <a:gd name="connsiteY14" fmla="*/ 155477 h 330004"/>
              <a:gd name="connsiteX15" fmla="*/ 0 w 330715"/>
              <a:gd name="connsiteY15" fmla="*/ 118079 h 330004"/>
              <a:gd name="connsiteX16" fmla="*/ 0 w 330715"/>
              <a:gd name="connsiteY16" fmla="*/ 43281 h 330004"/>
              <a:gd name="connsiteX17" fmla="*/ 37399 w 330715"/>
              <a:gd name="connsiteY17" fmla="*/ 5882 h 330004"/>
              <a:gd name="connsiteX18" fmla="*/ 37399 w 330715"/>
              <a:gd name="connsiteY18" fmla="*/ 205342 h 330004"/>
              <a:gd name="connsiteX19" fmla="*/ 24933 w 330715"/>
              <a:gd name="connsiteY19" fmla="*/ 217809 h 330004"/>
              <a:gd name="connsiteX20" fmla="*/ 24933 w 330715"/>
              <a:gd name="connsiteY20" fmla="*/ 292606 h 330004"/>
              <a:gd name="connsiteX21" fmla="*/ 37399 w 330715"/>
              <a:gd name="connsiteY21" fmla="*/ 305072 h 330004"/>
              <a:gd name="connsiteX22" fmla="*/ 112196 w 330715"/>
              <a:gd name="connsiteY22" fmla="*/ 305072 h 330004"/>
              <a:gd name="connsiteX23" fmla="*/ 124663 w 330715"/>
              <a:gd name="connsiteY23" fmla="*/ 292606 h 330004"/>
              <a:gd name="connsiteX24" fmla="*/ 124663 w 330715"/>
              <a:gd name="connsiteY24" fmla="*/ 217809 h 330004"/>
              <a:gd name="connsiteX25" fmla="*/ 112196 w 330715"/>
              <a:gd name="connsiteY25" fmla="*/ 205342 h 330004"/>
              <a:gd name="connsiteX26" fmla="*/ 37399 w 330715"/>
              <a:gd name="connsiteY26" fmla="*/ 205342 h 330004"/>
              <a:gd name="connsiteX27" fmla="*/ 37399 w 330715"/>
              <a:gd name="connsiteY27" fmla="*/ 180410 h 330004"/>
              <a:gd name="connsiteX28" fmla="*/ 112196 w 330715"/>
              <a:gd name="connsiteY28" fmla="*/ 180410 h 330004"/>
              <a:gd name="connsiteX29" fmla="*/ 149595 w 330715"/>
              <a:gd name="connsiteY29" fmla="*/ 217809 h 330004"/>
              <a:gd name="connsiteX30" fmla="*/ 149595 w 330715"/>
              <a:gd name="connsiteY30" fmla="*/ 292606 h 330004"/>
              <a:gd name="connsiteX31" fmla="*/ 112196 w 330715"/>
              <a:gd name="connsiteY31" fmla="*/ 330005 h 330004"/>
              <a:gd name="connsiteX32" fmla="*/ 37399 w 330715"/>
              <a:gd name="connsiteY32" fmla="*/ 330005 h 330004"/>
              <a:gd name="connsiteX33" fmla="*/ 0 w 330715"/>
              <a:gd name="connsiteY33" fmla="*/ 292606 h 330004"/>
              <a:gd name="connsiteX34" fmla="*/ 0 w 330715"/>
              <a:gd name="connsiteY34" fmla="*/ 217809 h 330004"/>
              <a:gd name="connsiteX35" fmla="*/ 37399 w 330715"/>
              <a:gd name="connsiteY35" fmla="*/ 180410 h 330004"/>
              <a:gd name="connsiteX36" fmla="*/ 211926 w 330715"/>
              <a:gd name="connsiteY36" fmla="*/ 205342 h 330004"/>
              <a:gd name="connsiteX37" fmla="*/ 199460 w 330715"/>
              <a:gd name="connsiteY37" fmla="*/ 217809 h 330004"/>
              <a:gd name="connsiteX38" fmla="*/ 199460 w 330715"/>
              <a:gd name="connsiteY38" fmla="*/ 292606 h 330004"/>
              <a:gd name="connsiteX39" fmla="*/ 211926 w 330715"/>
              <a:gd name="connsiteY39" fmla="*/ 305072 h 330004"/>
              <a:gd name="connsiteX40" fmla="*/ 286724 w 330715"/>
              <a:gd name="connsiteY40" fmla="*/ 305072 h 330004"/>
              <a:gd name="connsiteX41" fmla="*/ 299190 w 330715"/>
              <a:gd name="connsiteY41" fmla="*/ 292606 h 330004"/>
              <a:gd name="connsiteX42" fmla="*/ 299190 w 330715"/>
              <a:gd name="connsiteY42" fmla="*/ 217809 h 330004"/>
              <a:gd name="connsiteX43" fmla="*/ 286724 w 330715"/>
              <a:gd name="connsiteY43" fmla="*/ 205342 h 330004"/>
              <a:gd name="connsiteX44" fmla="*/ 211926 w 330715"/>
              <a:gd name="connsiteY44" fmla="*/ 205342 h 330004"/>
              <a:gd name="connsiteX45" fmla="*/ 211926 w 330715"/>
              <a:gd name="connsiteY45" fmla="*/ 180410 h 330004"/>
              <a:gd name="connsiteX46" fmla="*/ 286724 w 330715"/>
              <a:gd name="connsiteY46" fmla="*/ 180410 h 330004"/>
              <a:gd name="connsiteX47" fmla="*/ 324123 w 330715"/>
              <a:gd name="connsiteY47" fmla="*/ 217809 h 330004"/>
              <a:gd name="connsiteX48" fmla="*/ 324123 w 330715"/>
              <a:gd name="connsiteY48" fmla="*/ 292606 h 330004"/>
              <a:gd name="connsiteX49" fmla="*/ 286724 w 330715"/>
              <a:gd name="connsiteY49" fmla="*/ 330005 h 330004"/>
              <a:gd name="connsiteX50" fmla="*/ 211926 w 330715"/>
              <a:gd name="connsiteY50" fmla="*/ 330005 h 330004"/>
              <a:gd name="connsiteX51" fmla="*/ 174528 w 330715"/>
              <a:gd name="connsiteY51" fmla="*/ 292606 h 330004"/>
              <a:gd name="connsiteX52" fmla="*/ 174528 w 330715"/>
              <a:gd name="connsiteY52" fmla="*/ 217809 h 330004"/>
              <a:gd name="connsiteX53" fmla="*/ 211926 w 330715"/>
              <a:gd name="connsiteY53" fmla="*/ 180410 h 330004"/>
              <a:gd name="connsiteX54" fmla="*/ 197229 w 330715"/>
              <a:gd name="connsiteY54" fmla="*/ 72215 h 330004"/>
              <a:gd name="connsiteX55" fmla="*/ 197219 w 330715"/>
              <a:gd name="connsiteY55" fmla="*/ 89845 h 330004"/>
              <a:gd name="connsiteX56" fmla="*/ 197229 w 330715"/>
              <a:gd name="connsiteY56" fmla="*/ 89855 h 330004"/>
              <a:gd name="connsiteX57" fmla="*/ 240860 w 330715"/>
              <a:gd name="connsiteY57" fmla="*/ 133487 h 330004"/>
              <a:gd name="connsiteX58" fmla="*/ 258490 w 330715"/>
              <a:gd name="connsiteY58" fmla="*/ 133497 h 330004"/>
              <a:gd name="connsiteX59" fmla="*/ 258500 w 330715"/>
              <a:gd name="connsiteY59" fmla="*/ 133487 h 330004"/>
              <a:gd name="connsiteX60" fmla="*/ 302132 w 330715"/>
              <a:gd name="connsiteY60" fmla="*/ 89855 h 330004"/>
              <a:gd name="connsiteX61" fmla="*/ 302142 w 330715"/>
              <a:gd name="connsiteY61" fmla="*/ 72225 h 330004"/>
              <a:gd name="connsiteX62" fmla="*/ 302132 w 330715"/>
              <a:gd name="connsiteY62" fmla="*/ 72215 h 330004"/>
              <a:gd name="connsiteX63" fmla="*/ 258500 w 330715"/>
              <a:gd name="connsiteY63" fmla="*/ 28583 h 330004"/>
              <a:gd name="connsiteX64" fmla="*/ 240870 w 330715"/>
              <a:gd name="connsiteY64" fmla="*/ 28574 h 330004"/>
              <a:gd name="connsiteX65" fmla="*/ 240860 w 330715"/>
              <a:gd name="connsiteY65" fmla="*/ 28583 h 330004"/>
              <a:gd name="connsiteX66" fmla="*/ 197229 w 330715"/>
              <a:gd name="connsiteY66" fmla="*/ 72215 h 330004"/>
              <a:gd name="connsiteX67" fmla="*/ 179601 w 330715"/>
              <a:gd name="connsiteY67" fmla="*/ 54588 h 330004"/>
              <a:gd name="connsiteX68" fmla="*/ 223233 w 330715"/>
              <a:gd name="connsiteY68" fmla="*/ 10956 h 330004"/>
              <a:gd name="connsiteX69" fmla="*/ 276123 w 330715"/>
              <a:gd name="connsiteY69" fmla="*/ 10952 h 330004"/>
              <a:gd name="connsiteX70" fmla="*/ 276127 w 330715"/>
              <a:gd name="connsiteY70" fmla="*/ 10956 h 330004"/>
              <a:gd name="connsiteX71" fmla="*/ 319759 w 330715"/>
              <a:gd name="connsiteY71" fmla="*/ 54588 h 330004"/>
              <a:gd name="connsiteX72" fmla="*/ 319764 w 330715"/>
              <a:gd name="connsiteY72" fmla="*/ 107478 h 330004"/>
              <a:gd name="connsiteX73" fmla="*/ 319759 w 330715"/>
              <a:gd name="connsiteY73" fmla="*/ 107482 h 330004"/>
              <a:gd name="connsiteX74" fmla="*/ 276127 w 330715"/>
              <a:gd name="connsiteY74" fmla="*/ 151114 h 330004"/>
              <a:gd name="connsiteX75" fmla="*/ 223238 w 330715"/>
              <a:gd name="connsiteY75" fmla="*/ 151119 h 330004"/>
              <a:gd name="connsiteX76" fmla="*/ 223233 w 330715"/>
              <a:gd name="connsiteY76" fmla="*/ 151114 h 330004"/>
              <a:gd name="connsiteX77" fmla="*/ 179601 w 330715"/>
              <a:gd name="connsiteY77" fmla="*/ 107482 h 330004"/>
              <a:gd name="connsiteX78" fmla="*/ 179597 w 330715"/>
              <a:gd name="connsiteY78" fmla="*/ 54592 h 330004"/>
              <a:gd name="connsiteX79" fmla="*/ 179601 w 330715"/>
              <a:gd name="connsiteY79" fmla="*/ 54588 h 33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30715" h="330004">
                <a:moveTo>
                  <a:pt x="37399" y="30815"/>
                </a:moveTo>
                <a:cubicBezTo>
                  <a:pt x="30514" y="30815"/>
                  <a:pt x="24933" y="36396"/>
                  <a:pt x="24933" y="43281"/>
                </a:cubicBezTo>
                <a:lnTo>
                  <a:pt x="24933" y="118079"/>
                </a:lnTo>
                <a:cubicBezTo>
                  <a:pt x="24933" y="124963"/>
                  <a:pt x="30514" y="130545"/>
                  <a:pt x="37399" y="130545"/>
                </a:cubicBezTo>
                <a:lnTo>
                  <a:pt x="112196" y="130545"/>
                </a:lnTo>
                <a:cubicBezTo>
                  <a:pt x="119081" y="130545"/>
                  <a:pt x="124663" y="124963"/>
                  <a:pt x="124663" y="118079"/>
                </a:cubicBezTo>
                <a:lnTo>
                  <a:pt x="124663" y="43281"/>
                </a:lnTo>
                <a:cubicBezTo>
                  <a:pt x="124663" y="36396"/>
                  <a:pt x="119081" y="30815"/>
                  <a:pt x="112196" y="30815"/>
                </a:cubicBezTo>
                <a:lnTo>
                  <a:pt x="37399" y="30815"/>
                </a:lnTo>
                <a:close/>
                <a:moveTo>
                  <a:pt x="37399" y="5882"/>
                </a:moveTo>
                <a:lnTo>
                  <a:pt x="112196" y="5882"/>
                </a:lnTo>
                <a:cubicBezTo>
                  <a:pt x="132851" y="5882"/>
                  <a:pt x="149595" y="22626"/>
                  <a:pt x="149595" y="43281"/>
                </a:cubicBezTo>
                <a:lnTo>
                  <a:pt x="149595" y="118079"/>
                </a:lnTo>
                <a:cubicBezTo>
                  <a:pt x="149595" y="138733"/>
                  <a:pt x="132851" y="155477"/>
                  <a:pt x="112196" y="155477"/>
                </a:cubicBezTo>
                <a:lnTo>
                  <a:pt x="37399" y="155477"/>
                </a:lnTo>
                <a:cubicBezTo>
                  <a:pt x="16744" y="155477"/>
                  <a:pt x="0" y="138733"/>
                  <a:pt x="0" y="118079"/>
                </a:cubicBezTo>
                <a:lnTo>
                  <a:pt x="0" y="43281"/>
                </a:lnTo>
                <a:cubicBezTo>
                  <a:pt x="0" y="22626"/>
                  <a:pt x="16744" y="5882"/>
                  <a:pt x="37399" y="5882"/>
                </a:cubicBezTo>
                <a:close/>
                <a:moveTo>
                  <a:pt x="37399" y="205342"/>
                </a:moveTo>
                <a:cubicBezTo>
                  <a:pt x="30514" y="205342"/>
                  <a:pt x="24933" y="210924"/>
                  <a:pt x="24933" y="217809"/>
                </a:cubicBezTo>
                <a:lnTo>
                  <a:pt x="24933" y="292606"/>
                </a:lnTo>
                <a:cubicBezTo>
                  <a:pt x="24933" y="299491"/>
                  <a:pt x="30514" y="305072"/>
                  <a:pt x="37399" y="305072"/>
                </a:cubicBezTo>
                <a:lnTo>
                  <a:pt x="112196" y="305072"/>
                </a:lnTo>
                <a:cubicBezTo>
                  <a:pt x="119081" y="305072"/>
                  <a:pt x="124663" y="299491"/>
                  <a:pt x="124663" y="292606"/>
                </a:cubicBezTo>
                <a:lnTo>
                  <a:pt x="124663" y="217809"/>
                </a:lnTo>
                <a:cubicBezTo>
                  <a:pt x="124663" y="210924"/>
                  <a:pt x="119081" y="205342"/>
                  <a:pt x="112196" y="205342"/>
                </a:cubicBezTo>
                <a:lnTo>
                  <a:pt x="37399" y="205342"/>
                </a:lnTo>
                <a:close/>
                <a:moveTo>
                  <a:pt x="37399" y="180410"/>
                </a:moveTo>
                <a:lnTo>
                  <a:pt x="112196" y="180410"/>
                </a:lnTo>
                <a:cubicBezTo>
                  <a:pt x="132851" y="180410"/>
                  <a:pt x="149595" y="197154"/>
                  <a:pt x="149595" y="217809"/>
                </a:cubicBezTo>
                <a:lnTo>
                  <a:pt x="149595" y="292606"/>
                </a:lnTo>
                <a:cubicBezTo>
                  <a:pt x="149595" y="313261"/>
                  <a:pt x="132851" y="330005"/>
                  <a:pt x="112196" y="330005"/>
                </a:cubicBezTo>
                <a:lnTo>
                  <a:pt x="37399" y="330005"/>
                </a:lnTo>
                <a:cubicBezTo>
                  <a:pt x="16744" y="330005"/>
                  <a:pt x="0" y="313261"/>
                  <a:pt x="0" y="292606"/>
                </a:cubicBezTo>
                <a:lnTo>
                  <a:pt x="0" y="217809"/>
                </a:lnTo>
                <a:cubicBezTo>
                  <a:pt x="0" y="197154"/>
                  <a:pt x="16744" y="180410"/>
                  <a:pt x="37399" y="180410"/>
                </a:cubicBezTo>
                <a:close/>
                <a:moveTo>
                  <a:pt x="211926" y="205342"/>
                </a:moveTo>
                <a:cubicBezTo>
                  <a:pt x="205041" y="205342"/>
                  <a:pt x="199460" y="210924"/>
                  <a:pt x="199460" y="217809"/>
                </a:cubicBezTo>
                <a:lnTo>
                  <a:pt x="199460" y="292606"/>
                </a:lnTo>
                <a:cubicBezTo>
                  <a:pt x="199460" y="299491"/>
                  <a:pt x="205041" y="305072"/>
                  <a:pt x="211926" y="305072"/>
                </a:cubicBezTo>
                <a:lnTo>
                  <a:pt x="286724" y="305072"/>
                </a:lnTo>
                <a:cubicBezTo>
                  <a:pt x="293609" y="305072"/>
                  <a:pt x="299190" y="299491"/>
                  <a:pt x="299190" y="292606"/>
                </a:cubicBezTo>
                <a:lnTo>
                  <a:pt x="299190" y="217809"/>
                </a:lnTo>
                <a:cubicBezTo>
                  <a:pt x="299190" y="210924"/>
                  <a:pt x="293609" y="205342"/>
                  <a:pt x="286724" y="205342"/>
                </a:cubicBezTo>
                <a:lnTo>
                  <a:pt x="211926" y="205342"/>
                </a:lnTo>
                <a:close/>
                <a:moveTo>
                  <a:pt x="211926" y="180410"/>
                </a:moveTo>
                <a:lnTo>
                  <a:pt x="286724" y="180410"/>
                </a:lnTo>
                <a:cubicBezTo>
                  <a:pt x="307379" y="180410"/>
                  <a:pt x="324123" y="197154"/>
                  <a:pt x="324123" y="217809"/>
                </a:cubicBezTo>
                <a:lnTo>
                  <a:pt x="324123" y="292606"/>
                </a:lnTo>
                <a:cubicBezTo>
                  <a:pt x="324123" y="313261"/>
                  <a:pt x="307379" y="330005"/>
                  <a:pt x="286724" y="330005"/>
                </a:cubicBezTo>
                <a:lnTo>
                  <a:pt x="211926" y="330005"/>
                </a:lnTo>
                <a:cubicBezTo>
                  <a:pt x="191271" y="330005"/>
                  <a:pt x="174528" y="313261"/>
                  <a:pt x="174528" y="292606"/>
                </a:cubicBezTo>
                <a:lnTo>
                  <a:pt x="174528" y="217809"/>
                </a:lnTo>
                <a:cubicBezTo>
                  <a:pt x="174528" y="197154"/>
                  <a:pt x="191271" y="180410"/>
                  <a:pt x="211926" y="180410"/>
                </a:cubicBezTo>
                <a:close/>
                <a:moveTo>
                  <a:pt x="197229" y="72215"/>
                </a:moveTo>
                <a:cubicBezTo>
                  <a:pt x="192357" y="77081"/>
                  <a:pt x="192353" y="84974"/>
                  <a:pt x="197219" y="89845"/>
                </a:cubicBezTo>
                <a:cubicBezTo>
                  <a:pt x="197222" y="89848"/>
                  <a:pt x="197225" y="89852"/>
                  <a:pt x="197229" y="89855"/>
                </a:cubicBezTo>
                <a:lnTo>
                  <a:pt x="240860" y="133487"/>
                </a:lnTo>
                <a:cubicBezTo>
                  <a:pt x="245726" y="138358"/>
                  <a:pt x="253619" y="138362"/>
                  <a:pt x="258490" y="133497"/>
                </a:cubicBezTo>
                <a:cubicBezTo>
                  <a:pt x="258494" y="133493"/>
                  <a:pt x="258497" y="133490"/>
                  <a:pt x="258500" y="133487"/>
                </a:cubicBezTo>
                <a:lnTo>
                  <a:pt x="302132" y="89855"/>
                </a:lnTo>
                <a:cubicBezTo>
                  <a:pt x="307003" y="84989"/>
                  <a:pt x="307008" y="77096"/>
                  <a:pt x="302142" y="72225"/>
                </a:cubicBezTo>
                <a:cubicBezTo>
                  <a:pt x="302139" y="72222"/>
                  <a:pt x="302135" y="72219"/>
                  <a:pt x="302132" y="72215"/>
                </a:cubicBezTo>
                <a:lnTo>
                  <a:pt x="258500" y="28583"/>
                </a:lnTo>
                <a:cubicBezTo>
                  <a:pt x="253635" y="23712"/>
                  <a:pt x="245741" y="23708"/>
                  <a:pt x="240870" y="28574"/>
                </a:cubicBezTo>
                <a:cubicBezTo>
                  <a:pt x="240867" y="28577"/>
                  <a:pt x="240864" y="28580"/>
                  <a:pt x="240860" y="28583"/>
                </a:cubicBezTo>
                <a:lnTo>
                  <a:pt x="197229" y="72215"/>
                </a:lnTo>
                <a:close/>
                <a:moveTo>
                  <a:pt x="179601" y="54588"/>
                </a:moveTo>
                <a:lnTo>
                  <a:pt x="223233" y="10956"/>
                </a:lnTo>
                <a:cubicBezTo>
                  <a:pt x="237837" y="-3650"/>
                  <a:pt x="261517" y="-3652"/>
                  <a:pt x="276123" y="10952"/>
                </a:cubicBezTo>
                <a:cubicBezTo>
                  <a:pt x="276124" y="10953"/>
                  <a:pt x="276126" y="10955"/>
                  <a:pt x="276127" y="10956"/>
                </a:cubicBezTo>
                <a:lnTo>
                  <a:pt x="319759" y="54588"/>
                </a:lnTo>
                <a:cubicBezTo>
                  <a:pt x="334366" y="69192"/>
                  <a:pt x="334368" y="92871"/>
                  <a:pt x="319764" y="107478"/>
                </a:cubicBezTo>
                <a:cubicBezTo>
                  <a:pt x="319762" y="107479"/>
                  <a:pt x="319761" y="107481"/>
                  <a:pt x="319759" y="107482"/>
                </a:cubicBezTo>
                <a:lnTo>
                  <a:pt x="276127" y="151114"/>
                </a:lnTo>
                <a:cubicBezTo>
                  <a:pt x="261524" y="165720"/>
                  <a:pt x="237844" y="165722"/>
                  <a:pt x="223238" y="151119"/>
                </a:cubicBezTo>
                <a:cubicBezTo>
                  <a:pt x="223236" y="151117"/>
                  <a:pt x="223235" y="151116"/>
                  <a:pt x="223233" y="151114"/>
                </a:cubicBezTo>
                <a:lnTo>
                  <a:pt x="179601" y="107482"/>
                </a:lnTo>
                <a:cubicBezTo>
                  <a:pt x="164995" y="92878"/>
                  <a:pt x="164993" y="69199"/>
                  <a:pt x="179597" y="54592"/>
                </a:cubicBezTo>
                <a:cubicBezTo>
                  <a:pt x="179598" y="54591"/>
                  <a:pt x="179600" y="54589"/>
                  <a:pt x="179601" y="54588"/>
                </a:cubicBezTo>
                <a:close/>
              </a:path>
            </a:pathLst>
          </a:custGeom>
          <a:solidFill>
            <a:schemeClr val="bg1"/>
          </a:solidFill>
          <a:ln w="381" cap="flat">
            <a:noFill/>
            <a:prstDash val="solid"/>
            <a:miter/>
          </a:ln>
        </p:spPr>
        <p:txBody>
          <a:bodyPr rtlCol="0" anchor="ctr"/>
          <a:lstStyle/>
          <a:p>
            <a:endParaRPr lang="zh-CN" altLang="en-US"/>
          </a:p>
        </p:txBody>
      </p:sp>
      <p:sp>
        <p:nvSpPr>
          <p:cNvPr id="95" name="加号 94">
            <a:extLst>
              <a:ext uri="{FF2B5EF4-FFF2-40B4-BE49-F238E27FC236}">
                <a16:creationId xmlns:a16="http://schemas.microsoft.com/office/drawing/2014/main" xmlns="" id="{5C71751E-428A-4497-AE0E-13156F53A4EB}"/>
              </a:ext>
            </a:extLst>
          </p:cNvPr>
          <p:cNvSpPr/>
          <p:nvPr/>
        </p:nvSpPr>
        <p:spPr>
          <a:xfrm>
            <a:off x="10725482" y="1570358"/>
            <a:ext cx="355078" cy="355078"/>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加号 95">
            <a:extLst>
              <a:ext uri="{FF2B5EF4-FFF2-40B4-BE49-F238E27FC236}">
                <a16:creationId xmlns:a16="http://schemas.microsoft.com/office/drawing/2014/main" xmlns="" id="{C340C4BA-CD9A-40A7-B409-82BA47A2AA8E}"/>
              </a:ext>
            </a:extLst>
          </p:cNvPr>
          <p:cNvSpPr/>
          <p:nvPr/>
        </p:nvSpPr>
        <p:spPr>
          <a:xfrm>
            <a:off x="11390574" y="5908127"/>
            <a:ext cx="355078" cy="355078"/>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加号 96">
            <a:extLst>
              <a:ext uri="{FF2B5EF4-FFF2-40B4-BE49-F238E27FC236}">
                <a16:creationId xmlns:a16="http://schemas.microsoft.com/office/drawing/2014/main" xmlns="" id="{EF7F665E-E886-4728-A228-29E6BA3BFA2E}"/>
              </a:ext>
            </a:extLst>
          </p:cNvPr>
          <p:cNvSpPr/>
          <p:nvPr/>
        </p:nvSpPr>
        <p:spPr>
          <a:xfrm>
            <a:off x="630313" y="3903445"/>
            <a:ext cx="355078" cy="355078"/>
          </a:xfrm>
          <a:prstGeom prst="mathPlus">
            <a:avLst>
              <a:gd name="adj1" fmla="val 7895"/>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加号 97">
            <a:extLst>
              <a:ext uri="{FF2B5EF4-FFF2-40B4-BE49-F238E27FC236}">
                <a16:creationId xmlns:a16="http://schemas.microsoft.com/office/drawing/2014/main" xmlns="" id="{DC4123F8-5326-4584-8877-69531C909BA6}"/>
              </a:ext>
            </a:extLst>
          </p:cNvPr>
          <p:cNvSpPr/>
          <p:nvPr/>
        </p:nvSpPr>
        <p:spPr>
          <a:xfrm>
            <a:off x="2298306" y="6431306"/>
            <a:ext cx="177040" cy="177040"/>
          </a:xfrm>
          <a:prstGeom prst="mathPlus">
            <a:avLst>
              <a:gd name="adj1" fmla="val 7895"/>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68134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任意多边形: 形状 152">
            <a:extLst>
              <a:ext uri="{FF2B5EF4-FFF2-40B4-BE49-F238E27FC236}">
                <a16:creationId xmlns:a16="http://schemas.microsoft.com/office/drawing/2014/main" xmlns="" id="{ED205B62-EB3C-42F6-98BB-CB82A808200A}"/>
              </a:ext>
            </a:extLst>
          </p:cNvPr>
          <p:cNvSpPr/>
          <p:nvPr/>
        </p:nvSpPr>
        <p:spPr>
          <a:xfrm>
            <a:off x="4829404" y="976170"/>
            <a:ext cx="7362597" cy="5881831"/>
          </a:xfrm>
          <a:custGeom>
            <a:avLst/>
            <a:gdLst>
              <a:gd name="connsiteX0" fmla="*/ 7372489 w 7372489"/>
              <a:gd name="connsiteY0" fmla="*/ 0 h 5881831"/>
              <a:gd name="connsiteX1" fmla="*/ 7372489 w 7372489"/>
              <a:gd name="connsiteY1" fmla="*/ 5881831 h 5881831"/>
              <a:gd name="connsiteX2" fmla="*/ 13248 w 7372489"/>
              <a:gd name="connsiteY2" fmla="*/ 5881831 h 5881831"/>
              <a:gd name="connsiteX3" fmla="*/ 9892 w 7372489"/>
              <a:gd name="connsiteY3" fmla="*/ 5870382 h 5881831"/>
              <a:gd name="connsiteX4" fmla="*/ 1238389 w 7372489"/>
              <a:gd name="connsiteY4" fmla="*/ 4129231 h 5881831"/>
              <a:gd name="connsiteX5" fmla="*/ 3686314 w 7372489"/>
              <a:gd name="connsiteY5" fmla="*/ 3795856 h 5881831"/>
              <a:gd name="connsiteX6" fmla="*/ 5038864 w 7372489"/>
              <a:gd name="connsiteY6" fmla="*/ 2271856 h 5881831"/>
              <a:gd name="connsiteX7" fmla="*/ 6781939 w 7372489"/>
              <a:gd name="connsiteY7" fmla="*/ 1519381 h 5881831"/>
              <a:gd name="connsiteX8" fmla="*/ 7360136 w 7372489"/>
              <a:gd name="connsiteY8" fmla="*/ 16068 h 5881831"/>
              <a:gd name="connsiteX9" fmla="*/ 7372489 w 7372489"/>
              <a:gd name="connsiteY9" fmla="*/ 0 h 5881831"/>
              <a:gd name="connsiteX0" fmla="*/ 7362597 w 7362597"/>
              <a:gd name="connsiteY0" fmla="*/ 0 h 5881831"/>
              <a:gd name="connsiteX1" fmla="*/ 7362597 w 7362597"/>
              <a:gd name="connsiteY1" fmla="*/ 5881831 h 5881831"/>
              <a:gd name="connsiteX2" fmla="*/ 3356 w 7362597"/>
              <a:gd name="connsiteY2" fmla="*/ 5881831 h 5881831"/>
              <a:gd name="connsiteX3" fmla="*/ 0 w 7362597"/>
              <a:gd name="connsiteY3" fmla="*/ 5870382 h 5881831"/>
              <a:gd name="connsiteX4" fmla="*/ 1228497 w 7362597"/>
              <a:gd name="connsiteY4" fmla="*/ 4129231 h 5881831"/>
              <a:gd name="connsiteX5" fmla="*/ 3676422 w 7362597"/>
              <a:gd name="connsiteY5" fmla="*/ 3795856 h 5881831"/>
              <a:gd name="connsiteX6" fmla="*/ 5028972 w 7362597"/>
              <a:gd name="connsiteY6" fmla="*/ 2271856 h 5881831"/>
              <a:gd name="connsiteX7" fmla="*/ 6772047 w 7362597"/>
              <a:gd name="connsiteY7" fmla="*/ 1519381 h 5881831"/>
              <a:gd name="connsiteX8" fmla="*/ 7350244 w 7362597"/>
              <a:gd name="connsiteY8" fmla="*/ 16068 h 5881831"/>
              <a:gd name="connsiteX9" fmla="*/ 7362597 w 7362597"/>
              <a:gd name="connsiteY9" fmla="*/ 0 h 5881831"/>
              <a:gd name="connsiteX0" fmla="*/ 7362597 w 7362597"/>
              <a:gd name="connsiteY0" fmla="*/ 0 h 5881831"/>
              <a:gd name="connsiteX1" fmla="*/ 7362597 w 7362597"/>
              <a:gd name="connsiteY1" fmla="*/ 5881831 h 5881831"/>
              <a:gd name="connsiteX2" fmla="*/ 3356 w 7362597"/>
              <a:gd name="connsiteY2" fmla="*/ 5881831 h 5881831"/>
              <a:gd name="connsiteX3" fmla="*/ 0 w 7362597"/>
              <a:gd name="connsiteY3" fmla="*/ 5870382 h 5881831"/>
              <a:gd name="connsiteX4" fmla="*/ 1289457 w 7362597"/>
              <a:gd name="connsiteY4" fmla="*/ 4274011 h 5881831"/>
              <a:gd name="connsiteX5" fmla="*/ 3676422 w 7362597"/>
              <a:gd name="connsiteY5" fmla="*/ 3795856 h 5881831"/>
              <a:gd name="connsiteX6" fmla="*/ 5028972 w 7362597"/>
              <a:gd name="connsiteY6" fmla="*/ 2271856 h 5881831"/>
              <a:gd name="connsiteX7" fmla="*/ 6772047 w 7362597"/>
              <a:gd name="connsiteY7" fmla="*/ 1519381 h 5881831"/>
              <a:gd name="connsiteX8" fmla="*/ 7350244 w 7362597"/>
              <a:gd name="connsiteY8" fmla="*/ 16068 h 5881831"/>
              <a:gd name="connsiteX9" fmla="*/ 7362597 w 7362597"/>
              <a:gd name="connsiteY9" fmla="*/ 0 h 5881831"/>
              <a:gd name="connsiteX0" fmla="*/ 7362597 w 7362597"/>
              <a:gd name="connsiteY0" fmla="*/ 0 h 5881831"/>
              <a:gd name="connsiteX1" fmla="*/ 7362597 w 7362597"/>
              <a:gd name="connsiteY1" fmla="*/ 5881831 h 5881831"/>
              <a:gd name="connsiteX2" fmla="*/ 3356 w 7362597"/>
              <a:gd name="connsiteY2" fmla="*/ 5881831 h 5881831"/>
              <a:gd name="connsiteX3" fmla="*/ 0 w 7362597"/>
              <a:gd name="connsiteY3" fmla="*/ 5870382 h 5881831"/>
              <a:gd name="connsiteX4" fmla="*/ 1289457 w 7362597"/>
              <a:gd name="connsiteY4" fmla="*/ 4274011 h 5881831"/>
              <a:gd name="connsiteX5" fmla="*/ 3676422 w 7362597"/>
              <a:gd name="connsiteY5" fmla="*/ 3795856 h 5881831"/>
              <a:gd name="connsiteX6" fmla="*/ 5028972 w 7362597"/>
              <a:gd name="connsiteY6" fmla="*/ 2271856 h 5881831"/>
              <a:gd name="connsiteX7" fmla="*/ 6772047 w 7362597"/>
              <a:gd name="connsiteY7" fmla="*/ 1519381 h 5881831"/>
              <a:gd name="connsiteX8" fmla="*/ 7350244 w 7362597"/>
              <a:gd name="connsiteY8" fmla="*/ 16068 h 5881831"/>
              <a:gd name="connsiteX9" fmla="*/ 7362597 w 7362597"/>
              <a:gd name="connsiteY9" fmla="*/ 0 h 5881831"/>
              <a:gd name="connsiteX0" fmla="*/ 7362597 w 7362597"/>
              <a:gd name="connsiteY0" fmla="*/ 0 h 5881831"/>
              <a:gd name="connsiteX1" fmla="*/ 7362597 w 7362597"/>
              <a:gd name="connsiteY1" fmla="*/ 5881831 h 5881831"/>
              <a:gd name="connsiteX2" fmla="*/ 3356 w 7362597"/>
              <a:gd name="connsiteY2" fmla="*/ 5881831 h 5881831"/>
              <a:gd name="connsiteX3" fmla="*/ 0 w 7362597"/>
              <a:gd name="connsiteY3" fmla="*/ 5870382 h 5881831"/>
              <a:gd name="connsiteX4" fmla="*/ 1360577 w 7362597"/>
              <a:gd name="connsiteY4" fmla="*/ 4416251 h 5881831"/>
              <a:gd name="connsiteX5" fmla="*/ 3676422 w 7362597"/>
              <a:gd name="connsiteY5" fmla="*/ 3795856 h 5881831"/>
              <a:gd name="connsiteX6" fmla="*/ 5028972 w 7362597"/>
              <a:gd name="connsiteY6" fmla="*/ 2271856 h 5881831"/>
              <a:gd name="connsiteX7" fmla="*/ 6772047 w 7362597"/>
              <a:gd name="connsiteY7" fmla="*/ 1519381 h 5881831"/>
              <a:gd name="connsiteX8" fmla="*/ 7350244 w 7362597"/>
              <a:gd name="connsiteY8" fmla="*/ 16068 h 5881831"/>
              <a:gd name="connsiteX9" fmla="*/ 7362597 w 7362597"/>
              <a:gd name="connsiteY9" fmla="*/ 0 h 5881831"/>
              <a:gd name="connsiteX0" fmla="*/ 7362597 w 7362597"/>
              <a:gd name="connsiteY0" fmla="*/ 0 h 5881831"/>
              <a:gd name="connsiteX1" fmla="*/ 7362597 w 7362597"/>
              <a:gd name="connsiteY1" fmla="*/ 5881831 h 5881831"/>
              <a:gd name="connsiteX2" fmla="*/ 3356 w 7362597"/>
              <a:gd name="connsiteY2" fmla="*/ 5881831 h 5881831"/>
              <a:gd name="connsiteX3" fmla="*/ 0 w 7362597"/>
              <a:gd name="connsiteY3" fmla="*/ 5870382 h 5881831"/>
              <a:gd name="connsiteX4" fmla="*/ 1401217 w 7362597"/>
              <a:gd name="connsiteY4" fmla="*/ 4497531 h 5881831"/>
              <a:gd name="connsiteX5" fmla="*/ 3676422 w 7362597"/>
              <a:gd name="connsiteY5" fmla="*/ 3795856 h 5881831"/>
              <a:gd name="connsiteX6" fmla="*/ 5028972 w 7362597"/>
              <a:gd name="connsiteY6" fmla="*/ 2271856 h 5881831"/>
              <a:gd name="connsiteX7" fmla="*/ 6772047 w 7362597"/>
              <a:gd name="connsiteY7" fmla="*/ 1519381 h 5881831"/>
              <a:gd name="connsiteX8" fmla="*/ 7350244 w 7362597"/>
              <a:gd name="connsiteY8" fmla="*/ 16068 h 5881831"/>
              <a:gd name="connsiteX9" fmla="*/ 7362597 w 7362597"/>
              <a:gd name="connsiteY9" fmla="*/ 0 h 5881831"/>
              <a:gd name="connsiteX0" fmla="*/ 7362597 w 7362597"/>
              <a:gd name="connsiteY0" fmla="*/ 0 h 5881831"/>
              <a:gd name="connsiteX1" fmla="*/ 7362597 w 7362597"/>
              <a:gd name="connsiteY1" fmla="*/ 5881831 h 5881831"/>
              <a:gd name="connsiteX2" fmla="*/ 3356 w 7362597"/>
              <a:gd name="connsiteY2" fmla="*/ 5881831 h 5881831"/>
              <a:gd name="connsiteX3" fmla="*/ 0 w 7362597"/>
              <a:gd name="connsiteY3" fmla="*/ 5870382 h 5881831"/>
              <a:gd name="connsiteX4" fmla="*/ 1401217 w 7362597"/>
              <a:gd name="connsiteY4" fmla="*/ 4497531 h 5881831"/>
              <a:gd name="connsiteX5" fmla="*/ 3676422 w 7362597"/>
              <a:gd name="connsiteY5" fmla="*/ 3795856 h 5881831"/>
              <a:gd name="connsiteX6" fmla="*/ 5028972 w 7362597"/>
              <a:gd name="connsiteY6" fmla="*/ 2271856 h 5881831"/>
              <a:gd name="connsiteX7" fmla="*/ 6772047 w 7362597"/>
              <a:gd name="connsiteY7" fmla="*/ 1519381 h 5881831"/>
              <a:gd name="connsiteX8" fmla="*/ 7350244 w 7362597"/>
              <a:gd name="connsiteY8" fmla="*/ 16068 h 5881831"/>
              <a:gd name="connsiteX9" fmla="*/ 7362597 w 7362597"/>
              <a:gd name="connsiteY9" fmla="*/ 0 h 588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62597" h="5881831">
                <a:moveTo>
                  <a:pt x="7362597" y="0"/>
                </a:moveTo>
                <a:lnTo>
                  <a:pt x="7362597" y="5881831"/>
                </a:lnTo>
                <a:lnTo>
                  <a:pt x="3356" y="5881831"/>
                </a:lnTo>
                <a:lnTo>
                  <a:pt x="0" y="5870382"/>
                </a:lnTo>
                <a:cubicBezTo>
                  <a:pt x="144326" y="5337577"/>
                  <a:pt x="903416" y="4722025"/>
                  <a:pt x="1401217" y="4497531"/>
                </a:cubicBezTo>
                <a:cubicBezTo>
                  <a:pt x="1920247" y="4263463"/>
                  <a:pt x="3071796" y="4166802"/>
                  <a:pt x="3676422" y="3795856"/>
                </a:cubicBezTo>
                <a:cubicBezTo>
                  <a:pt x="4281048" y="3424910"/>
                  <a:pt x="4513035" y="2651268"/>
                  <a:pt x="5028972" y="2271856"/>
                </a:cubicBezTo>
                <a:cubicBezTo>
                  <a:pt x="5544909" y="1892444"/>
                  <a:pt x="6365647" y="1870218"/>
                  <a:pt x="6772047" y="1519381"/>
                </a:cubicBezTo>
                <a:cubicBezTo>
                  <a:pt x="7076847" y="1256253"/>
                  <a:pt x="7228056" y="209991"/>
                  <a:pt x="7350244" y="16068"/>
                </a:cubicBezTo>
                <a:lnTo>
                  <a:pt x="7362597" y="0"/>
                </a:lnTo>
                <a:close/>
              </a:path>
            </a:pathLst>
          </a:custGeom>
          <a:gradFill flip="none" rotWithShape="1">
            <a:gsLst>
              <a:gs pos="2000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sp>
        <p:nvSpPr>
          <p:cNvPr id="119" name="加号 118">
            <a:extLst>
              <a:ext uri="{FF2B5EF4-FFF2-40B4-BE49-F238E27FC236}">
                <a16:creationId xmlns:a16="http://schemas.microsoft.com/office/drawing/2014/main" xmlns="" id="{B77C2B0C-499B-420E-B7B6-C2BA1420412B}"/>
              </a:ext>
            </a:extLst>
          </p:cNvPr>
          <p:cNvSpPr/>
          <p:nvPr/>
        </p:nvSpPr>
        <p:spPr>
          <a:xfrm>
            <a:off x="10725482" y="1570358"/>
            <a:ext cx="355078" cy="355078"/>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6BE89058-ECCC-4115-A6D2-B02351B97B3D}"/>
              </a:ext>
            </a:extLst>
          </p:cNvPr>
          <p:cNvSpPr/>
          <p:nvPr/>
        </p:nvSpPr>
        <p:spPr>
          <a:xfrm>
            <a:off x="2188832" y="1851496"/>
            <a:ext cx="3738880" cy="3738880"/>
          </a:xfrm>
          <a:prstGeom prst="ellipse">
            <a:avLst/>
          </a:prstGeom>
          <a:noFill/>
          <a:ln w="825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70" name="直接连接符 69">
            <a:extLst>
              <a:ext uri="{FF2B5EF4-FFF2-40B4-BE49-F238E27FC236}">
                <a16:creationId xmlns:a16="http://schemas.microsoft.com/office/drawing/2014/main" xmlns="" id="{CE12F6EB-0F6F-4D3A-9F94-DAD81DCA5D4C}"/>
              </a:ext>
            </a:extLst>
          </p:cNvPr>
          <p:cNvCxnSpPr>
            <a:cxnSpLocks/>
          </p:cNvCxnSpPr>
          <p:nvPr/>
        </p:nvCxnSpPr>
        <p:spPr>
          <a:xfrm>
            <a:off x="3505200" y="2448560"/>
            <a:ext cx="158822" cy="281928"/>
          </a:xfrm>
          <a:prstGeom prst="line">
            <a:avLst/>
          </a:prstGeom>
          <a:ln w="3175">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BEC8C640-2DDC-4949-B18E-0196CFC2550F}"/>
              </a:ext>
            </a:extLst>
          </p:cNvPr>
          <p:cNvCxnSpPr/>
          <p:nvPr/>
        </p:nvCxnSpPr>
        <p:spPr>
          <a:xfrm>
            <a:off x="1987364" y="2449592"/>
            <a:ext cx="1517836"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2" name="组合 71">
            <a:extLst>
              <a:ext uri="{FF2B5EF4-FFF2-40B4-BE49-F238E27FC236}">
                <a16:creationId xmlns:a16="http://schemas.microsoft.com/office/drawing/2014/main" xmlns="" id="{5D6952AF-D2C7-44DC-9236-450BCBE9F714}"/>
              </a:ext>
            </a:extLst>
          </p:cNvPr>
          <p:cNvGrpSpPr/>
          <p:nvPr/>
        </p:nvGrpSpPr>
        <p:grpSpPr>
          <a:xfrm>
            <a:off x="1245271" y="1986568"/>
            <a:ext cx="723275" cy="626683"/>
            <a:chOff x="3584611" y="980728"/>
            <a:chExt cx="723275" cy="626683"/>
          </a:xfrm>
        </p:grpSpPr>
        <p:sp>
          <p:nvSpPr>
            <p:cNvPr id="95" name="文本框 94">
              <a:extLst>
                <a:ext uri="{FF2B5EF4-FFF2-40B4-BE49-F238E27FC236}">
                  <a16:creationId xmlns:a16="http://schemas.microsoft.com/office/drawing/2014/main" xmlns="" id="{684C127D-C82A-4C09-82E3-6D8403EECA54}"/>
                </a:ext>
              </a:extLst>
            </p:cNvPr>
            <p:cNvSpPr txBox="1"/>
            <p:nvPr/>
          </p:nvSpPr>
          <p:spPr>
            <a:xfrm>
              <a:off x="3584611" y="980728"/>
              <a:ext cx="72327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gradFill flip="none" rotWithShape="1">
                    <a:gsLst>
                      <a:gs pos="0">
                        <a:schemeClr val="accent1"/>
                      </a:gs>
                      <a:gs pos="100000">
                        <a:schemeClr val="accent2"/>
                      </a:gs>
                    </a:gsLst>
                    <a:lin ang="2700000" scaled="1"/>
                    <a:tileRect/>
                  </a:gradFill>
                  <a:latin typeface="+mj-ea"/>
                  <a:ea typeface="+mj-ea"/>
                </a:rPr>
                <a:t>数据一</a:t>
              </a:r>
              <a:endParaRPr kumimoji="0" lang="zh-CN" altLang="en-US" sz="1400" b="0"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endParaRPr>
            </a:p>
          </p:txBody>
        </p:sp>
        <p:sp>
          <p:nvSpPr>
            <p:cNvPr id="96" name="文本框 95">
              <a:extLst>
                <a:ext uri="{FF2B5EF4-FFF2-40B4-BE49-F238E27FC236}">
                  <a16:creationId xmlns:a16="http://schemas.microsoft.com/office/drawing/2014/main" xmlns="" id="{BF65C79C-08F0-448A-940A-E4154A58C76A}"/>
                </a:ext>
              </a:extLst>
            </p:cNvPr>
            <p:cNvSpPr txBox="1"/>
            <p:nvPr/>
          </p:nvSpPr>
          <p:spPr>
            <a:xfrm>
              <a:off x="3584611" y="1207301"/>
              <a:ext cx="70724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rPr>
                <a:t>16%</a:t>
              </a:r>
              <a:endParaRPr kumimoji="0" lang="zh-CN" altLang="en-US" sz="2000" b="1"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endParaRPr>
            </a:p>
          </p:txBody>
        </p:sp>
      </p:grpSp>
      <p:cxnSp>
        <p:nvCxnSpPr>
          <p:cNvPr id="97" name="直接连接符 96">
            <a:extLst>
              <a:ext uri="{FF2B5EF4-FFF2-40B4-BE49-F238E27FC236}">
                <a16:creationId xmlns:a16="http://schemas.microsoft.com/office/drawing/2014/main" xmlns="" id="{16B62062-3A9F-4CBF-B83D-F6B9CC528CC3}"/>
              </a:ext>
            </a:extLst>
          </p:cNvPr>
          <p:cNvCxnSpPr>
            <a:cxnSpLocks/>
          </p:cNvCxnSpPr>
          <p:nvPr/>
        </p:nvCxnSpPr>
        <p:spPr>
          <a:xfrm>
            <a:off x="2941320" y="3083560"/>
            <a:ext cx="199462" cy="93968"/>
          </a:xfrm>
          <a:prstGeom prst="line">
            <a:avLst/>
          </a:prstGeom>
          <a:ln w="3175">
            <a:solidFill>
              <a:schemeClr val="accent3"/>
            </a:solidFill>
            <a:tailEnd type="oval" w="sm" len="sm"/>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F4C42E82-9371-4CC0-81E4-4F637D7EBF95}"/>
              </a:ext>
            </a:extLst>
          </p:cNvPr>
          <p:cNvCxnSpPr/>
          <p:nvPr/>
        </p:nvCxnSpPr>
        <p:spPr>
          <a:xfrm>
            <a:off x="1429914" y="3083560"/>
            <a:ext cx="1517836"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12" name="组合 111">
            <a:extLst>
              <a:ext uri="{FF2B5EF4-FFF2-40B4-BE49-F238E27FC236}">
                <a16:creationId xmlns:a16="http://schemas.microsoft.com/office/drawing/2014/main" xmlns="" id="{85DC950C-DFF4-425A-9913-F195D8C1F2F8}"/>
              </a:ext>
            </a:extLst>
          </p:cNvPr>
          <p:cNvGrpSpPr/>
          <p:nvPr/>
        </p:nvGrpSpPr>
        <p:grpSpPr>
          <a:xfrm>
            <a:off x="906562" y="3223608"/>
            <a:ext cx="723275" cy="626683"/>
            <a:chOff x="3584611" y="980728"/>
            <a:chExt cx="723275" cy="626683"/>
          </a:xfrm>
        </p:grpSpPr>
        <p:sp>
          <p:nvSpPr>
            <p:cNvPr id="113" name="文本框 112">
              <a:extLst>
                <a:ext uri="{FF2B5EF4-FFF2-40B4-BE49-F238E27FC236}">
                  <a16:creationId xmlns:a16="http://schemas.microsoft.com/office/drawing/2014/main" xmlns="" id="{8E64D8BB-5310-4492-A92C-C1E5BED17844}"/>
                </a:ext>
              </a:extLst>
            </p:cNvPr>
            <p:cNvSpPr txBox="1"/>
            <p:nvPr/>
          </p:nvSpPr>
          <p:spPr>
            <a:xfrm>
              <a:off x="3584611" y="980728"/>
              <a:ext cx="72327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gradFill flip="none" rotWithShape="1">
                    <a:gsLst>
                      <a:gs pos="0">
                        <a:schemeClr val="accent1"/>
                      </a:gs>
                      <a:gs pos="100000">
                        <a:schemeClr val="accent2"/>
                      </a:gs>
                    </a:gsLst>
                    <a:lin ang="2700000" scaled="1"/>
                    <a:tileRect/>
                  </a:gradFill>
                  <a:latin typeface="+mj-ea"/>
                  <a:ea typeface="+mj-ea"/>
                </a:rPr>
                <a:t>数据二</a:t>
              </a:r>
              <a:endParaRPr kumimoji="0" lang="zh-CN" altLang="en-US" sz="1400" b="0"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endParaRPr>
            </a:p>
          </p:txBody>
        </p:sp>
        <p:sp>
          <p:nvSpPr>
            <p:cNvPr id="114" name="文本框 113">
              <a:extLst>
                <a:ext uri="{FF2B5EF4-FFF2-40B4-BE49-F238E27FC236}">
                  <a16:creationId xmlns:a16="http://schemas.microsoft.com/office/drawing/2014/main" xmlns="" id="{0E9EFA92-E589-46BC-9098-BAE33E8E4F3E}"/>
                </a:ext>
              </a:extLst>
            </p:cNvPr>
            <p:cNvSpPr txBox="1"/>
            <p:nvPr/>
          </p:nvSpPr>
          <p:spPr>
            <a:xfrm>
              <a:off x="3584611" y="1207301"/>
              <a:ext cx="70724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rPr>
                <a:t>12%</a:t>
              </a:r>
              <a:endParaRPr kumimoji="0" lang="zh-CN" altLang="en-US" sz="2000" b="1"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endParaRPr>
            </a:p>
          </p:txBody>
        </p:sp>
      </p:grpSp>
      <p:cxnSp>
        <p:nvCxnSpPr>
          <p:cNvPr id="117" name="直接连接符 116">
            <a:extLst>
              <a:ext uri="{FF2B5EF4-FFF2-40B4-BE49-F238E27FC236}">
                <a16:creationId xmlns:a16="http://schemas.microsoft.com/office/drawing/2014/main" xmlns="" id="{4C8EBA18-81E5-4EBC-9D7B-025EC609AC72}"/>
              </a:ext>
            </a:extLst>
          </p:cNvPr>
          <p:cNvCxnSpPr>
            <a:cxnSpLocks/>
          </p:cNvCxnSpPr>
          <p:nvPr/>
        </p:nvCxnSpPr>
        <p:spPr>
          <a:xfrm>
            <a:off x="2231136" y="4961890"/>
            <a:ext cx="1274064"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31" name="组合 130">
            <a:extLst>
              <a:ext uri="{FF2B5EF4-FFF2-40B4-BE49-F238E27FC236}">
                <a16:creationId xmlns:a16="http://schemas.microsoft.com/office/drawing/2014/main" xmlns="" id="{4EE9B5BF-FE42-4017-97F6-52F2185A3FF3}"/>
              </a:ext>
            </a:extLst>
          </p:cNvPr>
          <p:cNvGrpSpPr/>
          <p:nvPr/>
        </p:nvGrpSpPr>
        <p:grpSpPr>
          <a:xfrm>
            <a:off x="1325662" y="4732368"/>
            <a:ext cx="752129" cy="626683"/>
            <a:chOff x="3584611" y="980728"/>
            <a:chExt cx="752129" cy="626683"/>
          </a:xfrm>
        </p:grpSpPr>
        <p:sp>
          <p:nvSpPr>
            <p:cNvPr id="132" name="文本框 131">
              <a:extLst>
                <a:ext uri="{FF2B5EF4-FFF2-40B4-BE49-F238E27FC236}">
                  <a16:creationId xmlns:a16="http://schemas.microsoft.com/office/drawing/2014/main" xmlns="" id="{BE4B1FF0-D060-440D-BC7E-12BC9EA96C73}"/>
                </a:ext>
              </a:extLst>
            </p:cNvPr>
            <p:cNvSpPr txBox="1"/>
            <p:nvPr/>
          </p:nvSpPr>
          <p:spPr>
            <a:xfrm>
              <a:off x="3584611" y="980728"/>
              <a:ext cx="72327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rPr>
                <a:t>数据三</a:t>
              </a:r>
            </a:p>
          </p:txBody>
        </p:sp>
        <p:sp>
          <p:nvSpPr>
            <p:cNvPr id="133" name="文本框 132">
              <a:extLst>
                <a:ext uri="{FF2B5EF4-FFF2-40B4-BE49-F238E27FC236}">
                  <a16:creationId xmlns:a16="http://schemas.microsoft.com/office/drawing/2014/main" xmlns="" id="{21FE10BC-FC6D-4D28-80C1-B4794AEA06B9}"/>
                </a:ext>
              </a:extLst>
            </p:cNvPr>
            <p:cNvSpPr txBox="1"/>
            <p:nvPr/>
          </p:nvSpPr>
          <p:spPr>
            <a:xfrm>
              <a:off x="3584611" y="1207301"/>
              <a:ext cx="75212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rPr>
                <a:t>26%</a:t>
              </a:r>
              <a:endParaRPr kumimoji="0" lang="zh-CN" altLang="en-US" sz="2000" b="1" i="0" u="none" strike="noStrike" kern="1200" cap="none" spc="0" normalizeH="0" baseline="0" noProof="0" dirty="0">
                <a:ln>
                  <a:noFill/>
                </a:ln>
                <a:gradFill flip="none" rotWithShape="1">
                  <a:gsLst>
                    <a:gs pos="0">
                      <a:schemeClr val="accent1"/>
                    </a:gs>
                    <a:gs pos="100000">
                      <a:schemeClr val="accent2"/>
                    </a:gs>
                  </a:gsLst>
                  <a:lin ang="2700000" scaled="1"/>
                  <a:tileRect/>
                </a:gradFill>
                <a:effectLst/>
                <a:uLnTx/>
                <a:uFillTx/>
                <a:latin typeface="+mj-ea"/>
                <a:ea typeface="+mj-ea"/>
                <a:cs typeface="+mn-cs"/>
              </a:endParaRPr>
            </a:p>
          </p:txBody>
        </p:sp>
      </p:grpSp>
      <p:sp>
        <p:nvSpPr>
          <p:cNvPr id="138" name="矩形: 圆角 137">
            <a:extLst>
              <a:ext uri="{FF2B5EF4-FFF2-40B4-BE49-F238E27FC236}">
                <a16:creationId xmlns:a16="http://schemas.microsoft.com/office/drawing/2014/main" xmlns="" id="{C5B132F6-C70D-4896-BE02-601CE77F6CC4}"/>
              </a:ext>
            </a:extLst>
          </p:cNvPr>
          <p:cNvSpPr/>
          <p:nvPr/>
        </p:nvSpPr>
        <p:spPr>
          <a:xfrm>
            <a:off x="6730111" y="2305431"/>
            <a:ext cx="1950720" cy="1219200"/>
          </a:xfrm>
          <a:prstGeom prst="roundRect">
            <a:avLst>
              <a:gd name="adj" fmla="val 3764"/>
            </a:avLst>
          </a:prstGeom>
          <a:solidFill>
            <a:schemeClr val="bg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39" name="文本框 138">
            <a:extLst>
              <a:ext uri="{FF2B5EF4-FFF2-40B4-BE49-F238E27FC236}">
                <a16:creationId xmlns:a16="http://schemas.microsoft.com/office/drawing/2014/main" xmlns="" id="{DA7BC438-4F4A-4E0E-8BBE-EE4CE8FC34EE}"/>
              </a:ext>
            </a:extLst>
          </p:cNvPr>
          <p:cNvSpPr txBox="1"/>
          <p:nvPr/>
        </p:nvSpPr>
        <p:spPr>
          <a:xfrm>
            <a:off x="7036373" y="2533200"/>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rgbClr val="3F3F3F"/>
                </a:solidFill>
                <a:latin typeface="+mn-ea"/>
              </a:rPr>
              <a:t>输入标题</a:t>
            </a:r>
            <a:endParaRPr kumimoji="0" lang="zh-CN" altLang="en-US" sz="1800" b="0" i="0" u="none" strike="noStrike" kern="1200" cap="none" spc="0" normalizeH="0" baseline="0" noProof="0" dirty="0">
              <a:ln>
                <a:noFill/>
              </a:ln>
              <a:solidFill>
                <a:srgbClr val="3F3F3F"/>
              </a:solidFill>
              <a:effectLst/>
              <a:uLnTx/>
              <a:uFillTx/>
              <a:latin typeface="+mn-ea"/>
              <a:cs typeface="+mn-cs"/>
            </a:endParaRPr>
          </a:p>
        </p:txBody>
      </p:sp>
      <p:sp>
        <p:nvSpPr>
          <p:cNvPr id="140" name="文本框 139">
            <a:extLst>
              <a:ext uri="{FF2B5EF4-FFF2-40B4-BE49-F238E27FC236}">
                <a16:creationId xmlns:a16="http://schemas.microsoft.com/office/drawing/2014/main" xmlns="" id="{0FA3E5F4-7D5A-4AD5-BD0E-7FC4190C2B3A}"/>
              </a:ext>
            </a:extLst>
          </p:cNvPr>
          <p:cNvSpPr txBox="1"/>
          <p:nvPr/>
        </p:nvSpPr>
        <p:spPr>
          <a:xfrm>
            <a:off x="7036373" y="2844628"/>
            <a:ext cx="91884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mj-ea"/>
                <a:ea typeface="+mj-ea"/>
                <a:cs typeface="+mn-cs"/>
              </a:rPr>
              <a:t>16%</a:t>
            </a:r>
            <a:endParaRPr kumimoji="0" lang="zh-CN" altLang="en-US" sz="1600" b="0"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mj-ea"/>
              <a:ea typeface="+mj-ea"/>
              <a:cs typeface="+mn-cs"/>
            </a:endParaRPr>
          </a:p>
        </p:txBody>
      </p:sp>
      <p:sp>
        <p:nvSpPr>
          <p:cNvPr id="141" name="矩形: 圆角 140">
            <a:extLst>
              <a:ext uri="{FF2B5EF4-FFF2-40B4-BE49-F238E27FC236}">
                <a16:creationId xmlns:a16="http://schemas.microsoft.com/office/drawing/2014/main" xmlns="" id="{3DD2291A-F5A7-4DA1-AA2A-5A61802BF7DC}"/>
              </a:ext>
            </a:extLst>
          </p:cNvPr>
          <p:cNvSpPr/>
          <p:nvPr/>
        </p:nvSpPr>
        <p:spPr>
          <a:xfrm>
            <a:off x="9045048" y="2305431"/>
            <a:ext cx="1950720" cy="1219200"/>
          </a:xfrm>
          <a:prstGeom prst="roundRect">
            <a:avLst>
              <a:gd name="adj" fmla="val 3764"/>
            </a:avLst>
          </a:prstGeom>
          <a:solidFill>
            <a:schemeClr val="bg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2" name="文本框 141">
            <a:extLst>
              <a:ext uri="{FF2B5EF4-FFF2-40B4-BE49-F238E27FC236}">
                <a16:creationId xmlns:a16="http://schemas.microsoft.com/office/drawing/2014/main" xmlns="" id="{621EC65D-FC8F-4F09-985A-230C8F64DEA9}"/>
              </a:ext>
            </a:extLst>
          </p:cNvPr>
          <p:cNvSpPr txBox="1"/>
          <p:nvPr/>
        </p:nvSpPr>
        <p:spPr>
          <a:xfrm>
            <a:off x="9351310" y="2533200"/>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rgbClr val="3F3F3F"/>
                </a:solidFill>
                <a:latin typeface="+mn-ea"/>
              </a:rPr>
              <a:t>输入标题</a:t>
            </a:r>
            <a:endParaRPr kumimoji="0" lang="zh-CN" altLang="en-US" sz="1800" b="0" i="0" u="none" strike="noStrike" kern="1200" cap="none" spc="0" normalizeH="0" baseline="0" noProof="0" dirty="0">
              <a:ln>
                <a:noFill/>
              </a:ln>
              <a:solidFill>
                <a:srgbClr val="3F3F3F"/>
              </a:solidFill>
              <a:effectLst/>
              <a:uLnTx/>
              <a:uFillTx/>
              <a:latin typeface="+mn-ea"/>
              <a:cs typeface="+mn-cs"/>
            </a:endParaRPr>
          </a:p>
        </p:txBody>
      </p:sp>
      <p:sp>
        <p:nvSpPr>
          <p:cNvPr id="143" name="文本框 142">
            <a:extLst>
              <a:ext uri="{FF2B5EF4-FFF2-40B4-BE49-F238E27FC236}">
                <a16:creationId xmlns:a16="http://schemas.microsoft.com/office/drawing/2014/main" xmlns="" id="{25F6206E-1277-414F-8600-F0799FE97B53}"/>
              </a:ext>
            </a:extLst>
          </p:cNvPr>
          <p:cNvSpPr txBox="1"/>
          <p:nvPr/>
        </p:nvSpPr>
        <p:spPr>
          <a:xfrm>
            <a:off x="9351310" y="2844628"/>
            <a:ext cx="91884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mj-ea"/>
                <a:ea typeface="+mj-ea"/>
                <a:cs typeface="+mn-cs"/>
              </a:rPr>
              <a:t>12%</a:t>
            </a:r>
            <a:endParaRPr kumimoji="0" lang="zh-CN" altLang="en-US" sz="1600" b="0"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mj-ea"/>
              <a:ea typeface="+mj-ea"/>
              <a:cs typeface="+mn-cs"/>
            </a:endParaRPr>
          </a:p>
        </p:txBody>
      </p:sp>
      <p:sp>
        <p:nvSpPr>
          <p:cNvPr id="144" name="矩形: 圆角 143">
            <a:extLst>
              <a:ext uri="{FF2B5EF4-FFF2-40B4-BE49-F238E27FC236}">
                <a16:creationId xmlns:a16="http://schemas.microsoft.com/office/drawing/2014/main" xmlns="" id="{8EF1E904-9DA7-45BC-AC64-3D5C12344D6D}"/>
              </a:ext>
            </a:extLst>
          </p:cNvPr>
          <p:cNvSpPr/>
          <p:nvPr/>
        </p:nvSpPr>
        <p:spPr>
          <a:xfrm>
            <a:off x="6730111" y="3908293"/>
            <a:ext cx="1950720" cy="1219200"/>
          </a:xfrm>
          <a:prstGeom prst="roundRect">
            <a:avLst>
              <a:gd name="adj" fmla="val 3764"/>
            </a:avLst>
          </a:prstGeom>
          <a:solidFill>
            <a:schemeClr val="bg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5" name="文本框 144">
            <a:extLst>
              <a:ext uri="{FF2B5EF4-FFF2-40B4-BE49-F238E27FC236}">
                <a16:creationId xmlns:a16="http://schemas.microsoft.com/office/drawing/2014/main" xmlns="" id="{CAE531B2-E5FC-458D-9AF3-64E23D37075C}"/>
              </a:ext>
            </a:extLst>
          </p:cNvPr>
          <p:cNvSpPr txBox="1"/>
          <p:nvPr/>
        </p:nvSpPr>
        <p:spPr>
          <a:xfrm>
            <a:off x="7036373" y="4136062"/>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F3F3F"/>
                </a:solidFill>
                <a:effectLst/>
                <a:uLnTx/>
                <a:uFillTx/>
                <a:latin typeface="+mn-ea"/>
                <a:cs typeface="+mn-cs"/>
              </a:rPr>
              <a:t>输入标题</a:t>
            </a:r>
          </a:p>
        </p:txBody>
      </p:sp>
      <p:sp>
        <p:nvSpPr>
          <p:cNvPr id="146" name="文本框 145">
            <a:extLst>
              <a:ext uri="{FF2B5EF4-FFF2-40B4-BE49-F238E27FC236}">
                <a16:creationId xmlns:a16="http://schemas.microsoft.com/office/drawing/2014/main" xmlns="" id="{DF9149F4-8138-4379-BC26-1E9EFC3525BA}"/>
              </a:ext>
            </a:extLst>
          </p:cNvPr>
          <p:cNvSpPr txBox="1"/>
          <p:nvPr/>
        </p:nvSpPr>
        <p:spPr>
          <a:xfrm>
            <a:off x="7036373" y="4447490"/>
            <a:ext cx="98296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mj-ea"/>
                <a:ea typeface="+mj-ea"/>
                <a:cs typeface="+mn-cs"/>
              </a:rPr>
              <a:t>26%</a:t>
            </a:r>
            <a:endParaRPr kumimoji="0" lang="zh-CN" altLang="en-US" sz="1600" b="0"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mj-ea"/>
              <a:ea typeface="+mj-ea"/>
              <a:cs typeface="+mn-cs"/>
            </a:endParaRPr>
          </a:p>
        </p:txBody>
      </p:sp>
      <p:sp>
        <p:nvSpPr>
          <p:cNvPr id="147" name="矩形: 圆角 146">
            <a:extLst>
              <a:ext uri="{FF2B5EF4-FFF2-40B4-BE49-F238E27FC236}">
                <a16:creationId xmlns:a16="http://schemas.microsoft.com/office/drawing/2014/main" xmlns="" id="{268BF23B-498C-4782-8947-ABBBBB345B30}"/>
              </a:ext>
            </a:extLst>
          </p:cNvPr>
          <p:cNvSpPr/>
          <p:nvPr/>
        </p:nvSpPr>
        <p:spPr>
          <a:xfrm>
            <a:off x="9045048" y="3908293"/>
            <a:ext cx="1950720" cy="1219200"/>
          </a:xfrm>
          <a:prstGeom prst="roundRect">
            <a:avLst>
              <a:gd name="adj" fmla="val 3764"/>
            </a:avLst>
          </a:prstGeom>
          <a:solidFill>
            <a:schemeClr val="bg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8" name="文本框 147">
            <a:extLst>
              <a:ext uri="{FF2B5EF4-FFF2-40B4-BE49-F238E27FC236}">
                <a16:creationId xmlns:a16="http://schemas.microsoft.com/office/drawing/2014/main" xmlns="" id="{D616FBE1-9D7B-430E-B8F9-E9AC098DF8DB}"/>
              </a:ext>
            </a:extLst>
          </p:cNvPr>
          <p:cNvSpPr txBox="1"/>
          <p:nvPr/>
        </p:nvSpPr>
        <p:spPr>
          <a:xfrm>
            <a:off x="9351310" y="4136062"/>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F3F3F"/>
                </a:solidFill>
                <a:effectLst/>
                <a:uLnTx/>
                <a:uFillTx/>
                <a:latin typeface="+mn-ea"/>
                <a:cs typeface="+mn-cs"/>
              </a:rPr>
              <a:t>输入标题</a:t>
            </a:r>
          </a:p>
        </p:txBody>
      </p:sp>
      <p:sp>
        <p:nvSpPr>
          <p:cNvPr id="149" name="文本框 148">
            <a:extLst>
              <a:ext uri="{FF2B5EF4-FFF2-40B4-BE49-F238E27FC236}">
                <a16:creationId xmlns:a16="http://schemas.microsoft.com/office/drawing/2014/main" xmlns="" id="{F100FDD5-B5B4-4DEA-827F-140CCC4B4D3D}"/>
              </a:ext>
            </a:extLst>
          </p:cNvPr>
          <p:cNvSpPr txBox="1"/>
          <p:nvPr/>
        </p:nvSpPr>
        <p:spPr>
          <a:xfrm>
            <a:off x="9351310" y="4447490"/>
            <a:ext cx="98296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mj-ea"/>
                <a:ea typeface="+mj-ea"/>
                <a:cs typeface="+mn-cs"/>
              </a:rPr>
              <a:t>52%</a:t>
            </a:r>
            <a:endParaRPr kumimoji="0" lang="zh-CN" altLang="en-US" sz="1600" b="0"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mj-ea"/>
              <a:ea typeface="+mj-ea"/>
              <a:cs typeface="+mn-cs"/>
            </a:endParaRPr>
          </a:p>
        </p:txBody>
      </p:sp>
      <p:graphicFrame>
        <p:nvGraphicFramePr>
          <p:cNvPr id="150" name="图表 149">
            <a:extLst>
              <a:ext uri="{FF2B5EF4-FFF2-40B4-BE49-F238E27FC236}">
                <a16:creationId xmlns:a16="http://schemas.microsoft.com/office/drawing/2014/main" xmlns="" id="{CE89F91B-DACA-40DD-B10A-54ED038E7911}"/>
              </a:ext>
            </a:extLst>
          </p:cNvPr>
          <p:cNvGraphicFramePr/>
          <p:nvPr>
            <p:extLst>
              <p:ext uri="{D42A27DB-BD31-4B8C-83A1-F6EECF244321}">
                <p14:modId xmlns:p14="http://schemas.microsoft.com/office/powerpoint/2010/main" val="471042790"/>
              </p:ext>
            </p:extLst>
          </p:nvPr>
        </p:nvGraphicFramePr>
        <p:xfrm>
          <a:off x="1196232" y="1825420"/>
          <a:ext cx="5724080" cy="3855208"/>
        </p:xfrm>
        <a:graphic>
          <a:graphicData uri="http://schemas.openxmlformats.org/drawingml/2006/chart">
            <c:chart xmlns:c="http://schemas.openxmlformats.org/drawingml/2006/chart" xmlns:r="http://schemas.openxmlformats.org/officeDocument/2006/relationships" r:id="rId3"/>
          </a:graphicData>
        </a:graphic>
      </p:graphicFrame>
      <p:cxnSp>
        <p:nvCxnSpPr>
          <p:cNvPr id="116" name="直接连接符 115">
            <a:extLst>
              <a:ext uri="{FF2B5EF4-FFF2-40B4-BE49-F238E27FC236}">
                <a16:creationId xmlns:a16="http://schemas.microsoft.com/office/drawing/2014/main" xmlns="" id="{BC15E2AA-7B21-4C95-894A-AD17BF448E08}"/>
              </a:ext>
            </a:extLst>
          </p:cNvPr>
          <p:cNvCxnSpPr>
            <a:cxnSpLocks/>
          </p:cNvCxnSpPr>
          <p:nvPr/>
        </p:nvCxnSpPr>
        <p:spPr>
          <a:xfrm flipV="1">
            <a:off x="3505200" y="4712626"/>
            <a:ext cx="121109" cy="244184"/>
          </a:xfrm>
          <a:prstGeom prst="line">
            <a:avLst/>
          </a:prstGeom>
          <a:ln w="3175">
            <a:solidFill>
              <a:schemeClr val="accent5"/>
            </a:solidFill>
            <a:tailEnd type="oval" w="sm" len="sm"/>
          </a:ln>
        </p:spPr>
        <p:style>
          <a:lnRef idx="1">
            <a:schemeClr val="accent1"/>
          </a:lnRef>
          <a:fillRef idx="0">
            <a:schemeClr val="accent1"/>
          </a:fillRef>
          <a:effectRef idx="0">
            <a:schemeClr val="accent1"/>
          </a:effectRef>
          <a:fontRef idx="minor">
            <a:schemeClr val="tx1"/>
          </a:fontRef>
        </p:style>
      </p:cxnSp>
      <p:grpSp>
        <p:nvGrpSpPr>
          <p:cNvPr id="134" name="组合 133">
            <a:extLst>
              <a:ext uri="{FF2B5EF4-FFF2-40B4-BE49-F238E27FC236}">
                <a16:creationId xmlns:a16="http://schemas.microsoft.com/office/drawing/2014/main" xmlns="" id="{3FF43D18-5B5C-41CA-8C77-EDD5C4317745}"/>
              </a:ext>
            </a:extLst>
          </p:cNvPr>
          <p:cNvGrpSpPr/>
          <p:nvPr/>
        </p:nvGrpSpPr>
        <p:grpSpPr>
          <a:xfrm>
            <a:off x="4648604" y="3312510"/>
            <a:ext cx="752129" cy="626683"/>
            <a:chOff x="3584611" y="980728"/>
            <a:chExt cx="752129" cy="626683"/>
          </a:xfrm>
        </p:grpSpPr>
        <p:sp>
          <p:nvSpPr>
            <p:cNvPr id="135" name="文本框 134">
              <a:extLst>
                <a:ext uri="{FF2B5EF4-FFF2-40B4-BE49-F238E27FC236}">
                  <a16:creationId xmlns:a16="http://schemas.microsoft.com/office/drawing/2014/main" xmlns="" id="{0D3619D8-7BF8-4E79-8167-C7F4517735DB}"/>
                </a:ext>
              </a:extLst>
            </p:cNvPr>
            <p:cNvSpPr txBox="1"/>
            <p:nvPr/>
          </p:nvSpPr>
          <p:spPr>
            <a:xfrm>
              <a:off x="3584611" y="980728"/>
              <a:ext cx="72327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mj-ea"/>
                  <a:ea typeface="+mj-ea"/>
                  <a:cs typeface="+mn-cs"/>
                </a:rPr>
                <a:t>数据四</a:t>
              </a:r>
            </a:p>
          </p:txBody>
        </p:sp>
        <p:sp>
          <p:nvSpPr>
            <p:cNvPr id="136" name="文本框 135">
              <a:extLst>
                <a:ext uri="{FF2B5EF4-FFF2-40B4-BE49-F238E27FC236}">
                  <a16:creationId xmlns:a16="http://schemas.microsoft.com/office/drawing/2014/main" xmlns="" id="{1B750F64-B839-45A5-889A-1A4E69114182}"/>
                </a:ext>
              </a:extLst>
            </p:cNvPr>
            <p:cNvSpPr txBox="1"/>
            <p:nvPr/>
          </p:nvSpPr>
          <p:spPr>
            <a:xfrm>
              <a:off x="3584611" y="1207301"/>
              <a:ext cx="75212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gradFill>
                    <a:gsLst>
                      <a:gs pos="0">
                        <a:schemeClr val="accent1"/>
                      </a:gs>
                      <a:gs pos="100000">
                        <a:schemeClr val="accent2"/>
                      </a:gs>
                    </a:gsLst>
                    <a:lin ang="2700000" scaled="1"/>
                  </a:gradFill>
                  <a:effectLst/>
                  <a:uLnTx/>
                  <a:uFillTx/>
                  <a:latin typeface="+mj-ea"/>
                  <a:ea typeface="+mj-ea"/>
                  <a:cs typeface="+mn-cs"/>
                </a:rPr>
                <a:t>52%</a:t>
              </a:r>
              <a:endParaRPr kumimoji="0" lang="zh-CN" altLang="en-US" sz="2000" b="1" i="0" u="none" strike="noStrike" kern="1200" cap="none" spc="0" normalizeH="0" baseline="0" noProof="0" dirty="0">
                <a:ln>
                  <a:noFill/>
                </a:ln>
                <a:gradFill>
                  <a:gsLst>
                    <a:gs pos="0">
                      <a:schemeClr val="accent1"/>
                    </a:gs>
                    <a:gs pos="100000">
                      <a:schemeClr val="accent2"/>
                    </a:gs>
                  </a:gsLst>
                  <a:lin ang="2700000" scaled="1"/>
                </a:gradFill>
                <a:effectLst/>
                <a:uLnTx/>
                <a:uFillTx/>
                <a:latin typeface="+mj-ea"/>
                <a:ea typeface="+mj-ea"/>
                <a:cs typeface="+mn-cs"/>
              </a:endParaRPr>
            </a:p>
          </p:txBody>
        </p:sp>
      </p:grpSp>
      <p:sp>
        <p:nvSpPr>
          <p:cNvPr id="137" name="椭圆 136">
            <a:extLst>
              <a:ext uri="{FF2B5EF4-FFF2-40B4-BE49-F238E27FC236}">
                <a16:creationId xmlns:a16="http://schemas.microsoft.com/office/drawing/2014/main" xmlns="" id="{89AC4D3D-2D47-4F9D-9705-6A7217890E97}"/>
              </a:ext>
            </a:extLst>
          </p:cNvPr>
          <p:cNvSpPr/>
          <p:nvPr/>
        </p:nvSpPr>
        <p:spPr>
          <a:xfrm>
            <a:off x="3662795" y="3346532"/>
            <a:ext cx="791128" cy="791128"/>
          </a:xfrm>
          <a:prstGeom prst="ellipse">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4" name="加号 153">
            <a:extLst>
              <a:ext uri="{FF2B5EF4-FFF2-40B4-BE49-F238E27FC236}">
                <a16:creationId xmlns:a16="http://schemas.microsoft.com/office/drawing/2014/main" xmlns="" id="{EEAA0CDB-61F7-4577-ACDE-DF4ADDF3195E}"/>
              </a:ext>
            </a:extLst>
          </p:cNvPr>
          <p:cNvSpPr/>
          <p:nvPr/>
        </p:nvSpPr>
        <p:spPr>
          <a:xfrm flipV="1">
            <a:off x="6795842" y="5912216"/>
            <a:ext cx="509197" cy="509197"/>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加号 154">
            <a:extLst>
              <a:ext uri="{FF2B5EF4-FFF2-40B4-BE49-F238E27FC236}">
                <a16:creationId xmlns:a16="http://schemas.microsoft.com/office/drawing/2014/main" xmlns="" id="{6861732B-0849-44C4-9C9D-E96E13A7E3F7}"/>
              </a:ext>
            </a:extLst>
          </p:cNvPr>
          <p:cNvSpPr/>
          <p:nvPr/>
        </p:nvSpPr>
        <p:spPr>
          <a:xfrm flipV="1">
            <a:off x="11508244" y="5020968"/>
            <a:ext cx="276056" cy="276056"/>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加号 155">
            <a:extLst>
              <a:ext uri="{FF2B5EF4-FFF2-40B4-BE49-F238E27FC236}">
                <a16:creationId xmlns:a16="http://schemas.microsoft.com/office/drawing/2014/main" xmlns="" id="{0AD10E56-087B-480B-A5AB-EC988A14680F}"/>
              </a:ext>
            </a:extLst>
          </p:cNvPr>
          <p:cNvSpPr/>
          <p:nvPr/>
        </p:nvSpPr>
        <p:spPr>
          <a:xfrm flipV="1">
            <a:off x="10624894" y="6421413"/>
            <a:ext cx="276056" cy="276056"/>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加号 156">
            <a:extLst>
              <a:ext uri="{FF2B5EF4-FFF2-40B4-BE49-F238E27FC236}">
                <a16:creationId xmlns:a16="http://schemas.microsoft.com/office/drawing/2014/main" xmlns="" id="{9E6983D6-D5AD-4659-B9CB-C67EB817E373}"/>
              </a:ext>
            </a:extLst>
          </p:cNvPr>
          <p:cNvSpPr/>
          <p:nvPr/>
        </p:nvSpPr>
        <p:spPr>
          <a:xfrm flipV="1">
            <a:off x="11783384" y="2531553"/>
            <a:ext cx="153346" cy="153346"/>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011D5611-932E-404D-9FF4-724C4BAE0BD9}"/>
              </a:ext>
            </a:extLst>
          </p:cNvPr>
          <p:cNvGrpSpPr/>
          <p:nvPr/>
        </p:nvGrpSpPr>
        <p:grpSpPr>
          <a:xfrm>
            <a:off x="-1747489" y="5110512"/>
            <a:ext cx="3494978" cy="3494976"/>
            <a:chOff x="-2346960" y="1082040"/>
            <a:chExt cx="4693920" cy="4693920"/>
          </a:xfrm>
          <a:gradFill>
            <a:gsLst>
              <a:gs pos="20000">
                <a:schemeClr val="accent1">
                  <a:alpha val="10000"/>
                </a:schemeClr>
              </a:gs>
              <a:gs pos="100000">
                <a:schemeClr val="accent2">
                  <a:alpha val="10000"/>
                </a:schemeClr>
              </a:gs>
            </a:gsLst>
            <a:lin ang="2700000" scaled="1"/>
          </a:gradFill>
        </p:grpSpPr>
        <p:sp>
          <p:nvSpPr>
            <p:cNvPr id="48" name="Oval 3_1_1">
              <a:extLst>
                <a:ext uri="{FF2B5EF4-FFF2-40B4-BE49-F238E27FC236}">
                  <a16:creationId xmlns:a16="http://schemas.microsoft.com/office/drawing/2014/main" xmlns="" id="{4484615D-25FE-4F31-9DCE-E453940A8B3E}"/>
                </a:ext>
              </a:extLst>
            </p:cNvPr>
            <p:cNvSpPr/>
            <p:nvPr/>
          </p:nvSpPr>
          <p:spPr>
            <a:xfrm>
              <a:off x="-2346960" y="1082040"/>
              <a:ext cx="4693920" cy="4693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Oval 3_1">
              <a:extLst>
                <a:ext uri="{FF2B5EF4-FFF2-40B4-BE49-F238E27FC236}">
                  <a16:creationId xmlns:a16="http://schemas.microsoft.com/office/drawing/2014/main" xmlns="" id="{F2BAF76D-80F1-469B-8072-D1EEE1DC3AB6}"/>
                </a:ext>
              </a:extLst>
            </p:cNvPr>
            <p:cNvSpPr/>
            <p:nvPr/>
          </p:nvSpPr>
          <p:spPr>
            <a:xfrm>
              <a:off x="-1706880" y="1722120"/>
              <a:ext cx="3413760" cy="34137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9EFF2BD1-7F44-4BCA-975A-CA1B6361849D}"/>
                </a:ext>
              </a:extLst>
            </p:cNvPr>
            <p:cNvSpPr/>
            <p:nvPr/>
          </p:nvSpPr>
          <p:spPr>
            <a:xfrm>
              <a:off x="-1082040" y="2346960"/>
              <a:ext cx="2164080" cy="2164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19402721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sp>
        <p:nvSpPr>
          <p:cNvPr id="95" name="加号 94">
            <a:extLst>
              <a:ext uri="{FF2B5EF4-FFF2-40B4-BE49-F238E27FC236}">
                <a16:creationId xmlns:a16="http://schemas.microsoft.com/office/drawing/2014/main" xmlns="" id="{5C71751E-428A-4497-AE0E-13156F53A4EB}"/>
              </a:ext>
            </a:extLst>
          </p:cNvPr>
          <p:cNvSpPr/>
          <p:nvPr/>
        </p:nvSpPr>
        <p:spPr>
          <a:xfrm>
            <a:off x="10725482" y="1570358"/>
            <a:ext cx="355078" cy="355078"/>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加号 95">
            <a:extLst>
              <a:ext uri="{FF2B5EF4-FFF2-40B4-BE49-F238E27FC236}">
                <a16:creationId xmlns:a16="http://schemas.microsoft.com/office/drawing/2014/main" xmlns="" id="{C340C4BA-CD9A-40A7-B409-82BA47A2AA8E}"/>
              </a:ext>
            </a:extLst>
          </p:cNvPr>
          <p:cNvSpPr/>
          <p:nvPr/>
        </p:nvSpPr>
        <p:spPr>
          <a:xfrm>
            <a:off x="11390574" y="5908127"/>
            <a:ext cx="355078" cy="355078"/>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加号 96">
            <a:extLst>
              <a:ext uri="{FF2B5EF4-FFF2-40B4-BE49-F238E27FC236}">
                <a16:creationId xmlns:a16="http://schemas.microsoft.com/office/drawing/2014/main" xmlns="" id="{EF7F665E-E886-4728-A228-29E6BA3BFA2E}"/>
              </a:ext>
            </a:extLst>
          </p:cNvPr>
          <p:cNvSpPr/>
          <p:nvPr/>
        </p:nvSpPr>
        <p:spPr>
          <a:xfrm>
            <a:off x="630313" y="3903445"/>
            <a:ext cx="355078" cy="355078"/>
          </a:xfrm>
          <a:prstGeom prst="mathPlus">
            <a:avLst>
              <a:gd name="adj1" fmla="val 7895"/>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加号 97">
            <a:extLst>
              <a:ext uri="{FF2B5EF4-FFF2-40B4-BE49-F238E27FC236}">
                <a16:creationId xmlns:a16="http://schemas.microsoft.com/office/drawing/2014/main" xmlns="" id="{DC4123F8-5326-4584-8877-69531C909BA6}"/>
              </a:ext>
            </a:extLst>
          </p:cNvPr>
          <p:cNvSpPr/>
          <p:nvPr/>
        </p:nvSpPr>
        <p:spPr>
          <a:xfrm>
            <a:off x="2298306" y="6431306"/>
            <a:ext cx="177040" cy="177040"/>
          </a:xfrm>
          <a:prstGeom prst="mathPlus">
            <a:avLst>
              <a:gd name="adj1" fmla="val 7895"/>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41CA4C84-10BF-4C02-BA31-B137A01EE21B}"/>
              </a:ext>
            </a:extLst>
          </p:cNvPr>
          <p:cNvSpPr/>
          <p:nvPr/>
        </p:nvSpPr>
        <p:spPr>
          <a:xfrm>
            <a:off x="1216113" y="1913614"/>
            <a:ext cx="2560320" cy="2560320"/>
          </a:xfrm>
          <a:prstGeom prst="ellipse">
            <a:avLst/>
          </a:prstGeom>
          <a:gradFill>
            <a:gsLst>
              <a:gs pos="20000">
                <a:schemeClr val="accent1">
                  <a:alpha val="10000"/>
                </a:schemeClr>
              </a:gs>
              <a:gs pos="100000">
                <a:schemeClr val="accent2">
                  <a:alpha val="1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072C5D3-4C82-4B7B-B1CC-1961138EE5E0}"/>
              </a:ext>
            </a:extLst>
          </p:cNvPr>
          <p:cNvSpPr/>
          <p:nvPr/>
        </p:nvSpPr>
        <p:spPr>
          <a:xfrm>
            <a:off x="3842694" y="3903445"/>
            <a:ext cx="1795492" cy="1795492"/>
          </a:xfrm>
          <a:prstGeom prst="ellipse">
            <a:avLst/>
          </a:prstGeom>
          <a:gradFill>
            <a:gsLst>
              <a:gs pos="20000">
                <a:schemeClr val="accent1">
                  <a:alpha val="20000"/>
                </a:schemeClr>
              </a:gs>
              <a:gs pos="100000">
                <a:schemeClr val="accent2">
                  <a:alpha val="2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47865637-CE23-4CDD-BFB9-70CE5D111ED6}"/>
              </a:ext>
            </a:extLst>
          </p:cNvPr>
          <p:cNvSpPr/>
          <p:nvPr/>
        </p:nvSpPr>
        <p:spPr>
          <a:xfrm flipV="1">
            <a:off x="4740440" y="2984221"/>
            <a:ext cx="361054" cy="361054"/>
          </a:xfrm>
          <a:prstGeom prst="ellipse">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E80FD6BD-7A3E-479C-B6FE-9770938142F3}"/>
              </a:ext>
            </a:extLst>
          </p:cNvPr>
          <p:cNvSpPr txBox="1"/>
          <p:nvPr/>
        </p:nvSpPr>
        <p:spPr>
          <a:xfrm>
            <a:off x="6384007" y="2329440"/>
            <a:ext cx="3126547" cy="646331"/>
          </a:xfrm>
          <a:prstGeom prst="rect">
            <a:avLst/>
          </a:prstGeom>
          <a:noFill/>
        </p:spPr>
        <p:txBody>
          <a:bodyPr wrap="square" rtlCol="0">
            <a:spAutoFit/>
          </a:bodyPr>
          <a:lstStyle/>
          <a:p>
            <a:r>
              <a:rPr lang="zh-CN" altLang="en-US" sz="3600" dirty="0">
                <a:gradFill>
                  <a:gsLst>
                    <a:gs pos="20000">
                      <a:schemeClr val="accent1"/>
                    </a:gs>
                    <a:gs pos="100000">
                      <a:schemeClr val="accent2"/>
                    </a:gs>
                  </a:gsLst>
                  <a:lin ang="2700000" scaled="1"/>
                </a:gradFill>
                <a:latin typeface="+mj-ea"/>
                <a:ea typeface="+mj-ea"/>
              </a:rPr>
              <a:t>单击添加标题</a:t>
            </a:r>
          </a:p>
        </p:txBody>
      </p:sp>
      <p:sp>
        <p:nvSpPr>
          <p:cNvPr id="41" name="文本框 40">
            <a:extLst>
              <a:ext uri="{FF2B5EF4-FFF2-40B4-BE49-F238E27FC236}">
                <a16:creationId xmlns:a16="http://schemas.microsoft.com/office/drawing/2014/main" xmlns="" id="{463432BE-2B8B-454F-9052-14E1C11ED776}"/>
              </a:ext>
            </a:extLst>
          </p:cNvPr>
          <p:cNvSpPr txBox="1"/>
          <p:nvPr/>
        </p:nvSpPr>
        <p:spPr>
          <a:xfrm>
            <a:off x="6385441" y="3551296"/>
            <a:ext cx="4695120" cy="1536896"/>
          </a:xfrm>
          <a:prstGeom prst="rect">
            <a:avLst/>
          </a:prstGeom>
          <a:noFill/>
        </p:spPr>
        <p:txBody>
          <a:bodyPr wrap="square" rtlCol="0">
            <a:spAutoFit/>
          </a:bodyPr>
          <a:lstStyle/>
          <a:p>
            <a:pPr>
              <a:lnSpc>
                <a:spcPct val="150000"/>
              </a:lnSpc>
            </a:pPr>
            <a:r>
              <a:rPr lang="zh-CN" altLang="en-US" sz="1600" dirty="0">
                <a:solidFill>
                  <a:schemeClr val="tx2"/>
                </a:solidFill>
              </a:rPr>
              <a:t>单击此处添加内容单击此处添加内容单击此处添加内容单击此处添加内容</a:t>
            </a:r>
            <a:endParaRPr lang="en-US" altLang="zh-CN" sz="1600" dirty="0">
              <a:solidFill>
                <a:schemeClr val="tx2"/>
              </a:solidFill>
            </a:endParaRPr>
          </a:p>
          <a:p>
            <a:pPr>
              <a:lnSpc>
                <a:spcPct val="150000"/>
              </a:lnSpc>
            </a:pPr>
            <a:r>
              <a:rPr lang="zh-CN" altLang="en-US" sz="1600" dirty="0">
                <a:solidFill>
                  <a:schemeClr val="tx2"/>
                </a:solidFill>
              </a:rPr>
              <a:t>单击此处添加内容单击此处添加内容单击此处添加内容单击此处添加内容</a:t>
            </a:r>
          </a:p>
        </p:txBody>
      </p:sp>
      <p:cxnSp>
        <p:nvCxnSpPr>
          <p:cNvPr id="10" name="直接连接符 9">
            <a:extLst>
              <a:ext uri="{FF2B5EF4-FFF2-40B4-BE49-F238E27FC236}">
                <a16:creationId xmlns:a16="http://schemas.microsoft.com/office/drawing/2014/main" xmlns="" id="{A47C1F62-EA2B-416D-8B58-139ECDBBCD37}"/>
              </a:ext>
            </a:extLst>
          </p:cNvPr>
          <p:cNvCxnSpPr>
            <a:cxnSpLocks/>
          </p:cNvCxnSpPr>
          <p:nvPr/>
        </p:nvCxnSpPr>
        <p:spPr>
          <a:xfrm>
            <a:off x="6522720" y="3151518"/>
            <a:ext cx="684904" cy="0"/>
          </a:xfrm>
          <a:prstGeom prst="line">
            <a:avLst/>
          </a:prstGeom>
          <a:ln w="44450" cap="rnd">
            <a:gradFill flip="none" rotWithShape="1">
              <a:gsLst>
                <a:gs pos="20000">
                  <a:schemeClr val="accent1"/>
                </a:gs>
                <a:gs pos="100000">
                  <a:schemeClr val="accent2"/>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46" name="椭圆 45">
            <a:extLst>
              <a:ext uri="{FF2B5EF4-FFF2-40B4-BE49-F238E27FC236}">
                <a16:creationId xmlns:a16="http://schemas.microsoft.com/office/drawing/2014/main" xmlns="" id="{2CCBD6BB-4C83-4A53-A9D4-815ED9AACC54}"/>
              </a:ext>
            </a:extLst>
          </p:cNvPr>
          <p:cNvSpPr/>
          <p:nvPr/>
        </p:nvSpPr>
        <p:spPr>
          <a:xfrm flipV="1">
            <a:off x="1788895" y="4971815"/>
            <a:ext cx="361054" cy="361054"/>
          </a:xfrm>
          <a:prstGeom prst="ellipse">
            <a:avLst/>
          </a:prstGeom>
          <a:gradFill>
            <a:gsLst>
              <a:gs pos="0">
                <a:schemeClr val="accent1">
                  <a:alpha val="20000"/>
                </a:schemeClr>
              </a:gs>
              <a:gs pos="100000">
                <a:schemeClr val="accent2">
                  <a:alpha val="2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6E4B2D11-9AC6-4DE4-ADE8-C06297406ECF}"/>
              </a:ext>
            </a:extLst>
          </p:cNvPr>
          <p:cNvSpPr/>
          <p:nvPr/>
        </p:nvSpPr>
        <p:spPr>
          <a:xfrm flipV="1">
            <a:off x="3547901" y="1766299"/>
            <a:ext cx="228532" cy="228532"/>
          </a:xfrm>
          <a:prstGeom prst="ellipse">
            <a:avLst/>
          </a:prstGeom>
          <a:gradFill>
            <a:gsLst>
              <a:gs pos="0">
                <a:schemeClr val="accent1">
                  <a:alpha val="20000"/>
                </a:schemeClr>
              </a:gs>
              <a:gs pos="100000">
                <a:schemeClr val="accent2">
                  <a:alpha val="2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Oval 4_1">
            <a:extLst>
              <a:ext uri="{FF2B5EF4-FFF2-40B4-BE49-F238E27FC236}">
                <a16:creationId xmlns:a16="http://schemas.microsoft.com/office/drawing/2014/main" xmlns="" id="{0AAD0585-66D7-4A65-91CB-8D863A41576A}"/>
              </a:ext>
            </a:extLst>
          </p:cNvPr>
          <p:cNvSpPr/>
          <p:nvPr/>
        </p:nvSpPr>
        <p:spPr>
          <a:xfrm>
            <a:off x="1444645" y="2142146"/>
            <a:ext cx="2103256" cy="2103256"/>
          </a:xfrm>
          <a:prstGeom prst="ellipse">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此处可右键填充图片</a:t>
            </a:r>
          </a:p>
        </p:txBody>
      </p:sp>
      <p:sp>
        <p:nvSpPr>
          <p:cNvPr id="57" name="Oval 37_1">
            <a:extLst>
              <a:ext uri="{FF2B5EF4-FFF2-40B4-BE49-F238E27FC236}">
                <a16:creationId xmlns:a16="http://schemas.microsoft.com/office/drawing/2014/main" xmlns="" id="{541FCCBA-531D-45A6-9A2E-455AFD270A8F}"/>
              </a:ext>
            </a:extLst>
          </p:cNvPr>
          <p:cNvSpPr/>
          <p:nvPr/>
        </p:nvSpPr>
        <p:spPr>
          <a:xfrm>
            <a:off x="4011702" y="4072453"/>
            <a:ext cx="1457476" cy="1457476"/>
          </a:xfrm>
          <a:prstGeom prst="ellipse">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右键</a:t>
            </a:r>
            <a:r>
              <a:rPr lang="en-US" altLang="zh-CN" dirty="0"/>
              <a:t>-</a:t>
            </a:r>
            <a:r>
              <a:rPr lang="zh-CN" altLang="en-US" dirty="0"/>
              <a:t>填充图片</a:t>
            </a:r>
          </a:p>
        </p:txBody>
      </p:sp>
      <p:grpSp>
        <p:nvGrpSpPr>
          <p:cNvPr id="22" name="组合 21">
            <a:extLst>
              <a:ext uri="{FF2B5EF4-FFF2-40B4-BE49-F238E27FC236}">
                <a16:creationId xmlns:a16="http://schemas.microsoft.com/office/drawing/2014/main" xmlns="" id="{19A2D3A3-00ED-4D7D-945B-37A8521110A3}"/>
              </a:ext>
            </a:extLst>
          </p:cNvPr>
          <p:cNvGrpSpPr/>
          <p:nvPr/>
        </p:nvGrpSpPr>
        <p:grpSpPr>
          <a:xfrm>
            <a:off x="-1747489" y="5110512"/>
            <a:ext cx="3494978" cy="3494976"/>
            <a:chOff x="-2346960" y="1082040"/>
            <a:chExt cx="4693920" cy="4693920"/>
          </a:xfrm>
          <a:gradFill>
            <a:gsLst>
              <a:gs pos="20000">
                <a:schemeClr val="accent1">
                  <a:alpha val="10000"/>
                </a:schemeClr>
              </a:gs>
              <a:gs pos="100000">
                <a:schemeClr val="accent2">
                  <a:alpha val="10000"/>
                </a:schemeClr>
              </a:gs>
            </a:gsLst>
            <a:lin ang="2700000" scaled="1"/>
          </a:gradFill>
        </p:grpSpPr>
        <p:sp>
          <p:nvSpPr>
            <p:cNvPr id="23" name="Oval 3_1_1">
              <a:extLst>
                <a:ext uri="{FF2B5EF4-FFF2-40B4-BE49-F238E27FC236}">
                  <a16:creationId xmlns:a16="http://schemas.microsoft.com/office/drawing/2014/main" xmlns="" id="{8F8031D5-4931-41AA-87ED-166CBB10D08E}"/>
                </a:ext>
              </a:extLst>
            </p:cNvPr>
            <p:cNvSpPr/>
            <p:nvPr/>
          </p:nvSpPr>
          <p:spPr>
            <a:xfrm>
              <a:off x="-2346960" y="1082040"/>
              <a:ext cx="4693920" cy="4693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Oval 3_1">
              <a:extLst>
                <a:ext uri="{FF2B5EF4-FFF2-40B4-BE49-F238E27FC236}">
                  <a16:creationId xmlns:a16="http://schemas.microsoft.com/office/drawing/2014/main" xmlns="" id="{F2A90E8D-2C19-479A-8064-CCCDF79E2124}"/>
                </a:ext>
              </a:extLst>
            </p:cNvPr>
            <p:cNvSpPr/>
            <p:nvPr/>
          </p:nvSpPr>
          <p:spPr>
            <a:xfrm>
              <a:off x="-1706880" y="1722120"/>
              <a:ext cx="3413760" cy="34137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F338D37D-6D36-4299-9994-6B0E1430CA90}"/>
                </a:ext>
              </a:extLst>
            </p:cNvPr>
            <p:cNvSpPr/>
            <p:nvPr/>
          </p:nvSpPr>
          <p:spPr>
            <a:xfrm>
              <a:off x="-1082040" y="2346960"/>
              <a:ext cx="2164080" cy="2164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9873194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F41E5D33-8007-492F-B64F-76A55309B401}"/>
              </a:ext>
            </a:extLst>
          </p:cNvPr>
          <p:cNvGrpSpPr/>
          <p:nvPr/>
        </p:nvGrpSpPr>
        <p:grpSpPr>
          <a:xfrm>
            <a:off x="-1" y="-1"/>
            <a:ext cx="12192001" cy="4541056"/>
            <a:chOff x="0" y="-890697"/>
            <a:chExt cx="12192000" cy="5042828"/>
          </a:xfrm>
        </p:grpSpPr>
        <p:sp>
          <p:nvSpPr>
            <p:cNvPr id="10" name="任意多边形: 形状 9">
              <a:extLst>
                <a:ext uri="{FF2B5EF4-FFF2-40B4-BE49-F238E27FC236}">
                  <a16:creationId xmlns:a16="http://schemas.microsoft.com/office/drawing/2014/main" xmlns="" id="{60F55F7D-A31F-4D14-A373-6D23297DBB4A}"/>
                </a:ext>
              </a:extLst>
            </p:cNvPr>
            <p:cNvSpPr/>
            <p:nvPr/>
          </p:nvSpPr>
          <p:spPr>
            <a:xfrm>
              <a:off x="0" y="-890697"/>
              <a:ext cx="12192000" cy="5042828"/>
            </a:xfrm>
            <a:custGeom>
              <a:avLst/>
              <a:gdLst>
                <a:gd name="connsiteX0" fmla="*/ 0 w 12192000"/>
                <a:gd name="connsiteY0" fmla="*/ 0 h 4859948"/>
                <a:gd name="connsiteX1" fmla="*/ 12192000 w 12192000"/>
                <a:gd name="connsiteY1" fmla="*/ 0 h 4859948"/>
                <a:gd name="connsiteX2" fmla="*/ 12192000 w 12192000"/>
                <a:gd name="connsiteY2" fmla="*/ 212808 h 4859948"/>
                <a:gd name="connsiteX3" fmla="*/ 12014512 w 12192000"/>
                <a:gd name="connsiteY3" fmla="*/ 429010 h 4859948"/>
                <a:gd name="connsiteX4" fmla="*/ 1343025 w 12192000"/>
                <a:gd name="connsiteY4" fmla="*/ 4859948 h 4859948"/>
                <a:gd name="connsiteX5" fmla="*/ 27206 w 12192000"/>
                <a:gd name="connsiteY5" fmla="*/ 4808061 h 4859948"/>
                <a:gd name="connsiteX6" fmla="*/ 0 w 12192000"/>
                <a:gd name="connsiteY6" fmla="*/ 4805362 h 4859948"/>
                <a:gd name="connsiteX7" fmla="*/ 0 w 12192000"/>
                <a:gd name="connsiteY7" fmla="*/ 0 h 485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859948">
                  <a:moveTo>
                    <a:pt x="0" y="0"/>
                  </a:moveTo>
                  <a:lnTo>
                    <a:pt x="12192000" y="0"/>
                  </a:lnTo>
                  <a:lnTo>
                    <a:pt x="12192000" y="212808"/>
                  </a:lnTo>
                  <a:lnTo>
                    <a:pt x="12014512" y="429010"/>
                  </a:lnTo>
                  <a:cubicBezTo>
                    <a:pt x="9701792" y="3102320"/>
                    <a:pt x="5785249" y="4859948"/>
                    <a:pt x="1343025" y="4859948"/>
                  </a:cubicBezTo>
                  <a:cubicBezTo>
                    <a:pt x="898803" y="4859948"/>
                    <a:pt x="459837" y="4842372"/>
                    <a:pt x="27206" y="4808061"/>
                  </a:cubicBezTo>
                  <a:lnTo>
                    <a:pt x="0" y="4805362"/>
                  </a:lnTo>
                  <a:lnTo>
                    <a:pt x="0" y="0"/>
                  </a:lnTo>
                  <a:close/>
                </a:path>
              </a:pathLst>
            </a:custGeom>
            <a:gradFill flip="none" rotWithShape="1">
              <a:gsLst>
                <a:gs pos="20000">
                  <a:schemeClr val="accent1">
                    <a:alpha val="30000"/>
                  </a:schemeClr>
                </a:gs>
                <a:gs pos="100000">
                  <a:schemeClr val="accent2">
                    <a:alpha val="30000"/>
                  </a:schemeClr>
                </a:gs>
              </a:gsLst>
              <a:lin ang="189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EEFA4E7D-330C-4546-B927-B3A4380DD638}"/>
                </a:ext>
              </a:extLst>
            </p:cNvPr>
            <p:cNvSpPr/>
            <p:nvPr/>
          </p:nvSpPr>
          <p:spPr>
            <a:xfrm>
              <a:off x="0" y="-890697"/>
              <a:ext cx="12192000" cy="4859948"/>
            </a:xfrm>
            <a:custGeom>
              <a:avLst/>
              <a:gdLst>
                <a:gd name="connsiteX0" fmla="*/ 0 w 12192000"/>
                <a:gd name="connsiteY0" fmla="*/ 0 h 4859948"/>
                <a:gd name="connsiteX1" fmla="*/ 12192000 w 12192000"/>
                <a:gd name="connsiteY1" fmla="*/ 0 h 4859948"/>
                <a:gd name="connsiteX2" fmla="*/ 12192000 w 12192000"/>
                <a:gd name="connsiteY2" fmla="*/ 212808 h 4859948"/>
                <a:gd name="connsiteX3" fmla="*/ 12014512 w 12192000"/>
                <a:gd name="connsiteY3" fmla="*/ 429010 h 4859948"/>
                <a:gd name="connsiteX4" fmla="*/ 1343025 w 12192000"/>
                <a:gd name="connsiteY4" fmla="*/ 4859948 h 4859948"/>
                <a:gd name="connsiteX5" fmla="*/ 27206 w 12192000"/>
                <a:gd name="connsiteY5" fmla="*/ 4808061 h 4859948"/>
                <a:gd name="connsiteX6" fmla="*/ 0 w 12192000"/>
                <a:gd name="connsiteY6" fmla="*/ 4805362 h 4859948"/>
                <a:gd name="connsiteX7" fmla="*/ 0 w 12192000"/>
                <a:gd name="connsiteY7" fmla="*/ 0 h 485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859948">
                  <a:moveTo>
                    <a:pt x="0" y="0"/>
                  </a:moveTo>
                  <a:lnTo>
                    <a:pt x="12192000" y="0"/>
                  </a:lnTo>
                  <a:lnTo>
                    <a:pt x="12192000" y="212808"/>
                  </a:lnTo>
                  <a:lnTo>
                    <a:pt x="12014512" y="429010"/>
                  </a:lnTo>
                  <a:cubicBezTo>
                    <a:pt x="9701792" y="3102320"/>
                    <a:pt x="5785249" y="4859948"/>
                    <a:pt x="1343025" y="4859948"/>
                  </a:cubicBezTo>
                  <a:cubicBezTo>
                    <a:pt x="898803" y="4859948"/>
                    <a:pt x="459837" y="4842372"/>
                    <a:pt x="27206" y="4808061"/>
                  </a:cubicBezTo>
                  <a:lnTo>
                    <a:pt x="0" y="4805362"/>
                  </a:lnTo>
                  <a:lnTo>
                    <a:pt x="0" y="0"/>
                  </a:lnTo>
                  <a:close/>
                </a:path>
              </a:pathLst>
            </a:custGeom>
            <a:gradFill>
              <a:gsLst>
                <a:gs pos="20000">
                  <a:schemeClr val="accent1"/>
                </a:gs>
                <a:gs pos="100000">
                  <a:schemeClr val="accent2"/>
                </a:gs>
              </a:gsLst>
              <a:lin ang="189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a:extLst>
              <a:ext uri="{FF2B5EF4-FFF2-40B4-BE49-F238E27FC236}">
                <a16:creationId xmlns:a16="http://schemas.microsoft.com/office/drawing/2014/main" xmlns="" id="{E47A5CC3-D3AF-4CB8-B18C-AAEA22EFDB01}"/>
              </a:ext>
            </a:extLst>
          </p:cNvPr>
          <p:cNvSpPr/>
          <p:nvPr/>
        </p:nvSpPr>
        <p:spPr>
          <a:xfrm>
            <a:off x="1323865" y="3841571"/>
            <a:ext cx="1120360" cy="1120360"/>
          </a:xfrm>
          <a:prstGeom prst="ellipse">
            <a:avLst/>
          </a:prstGeom>
          <a:solidFill>
            <a:schemeClr val="bg1"/>
          </a:solidFill>
          <a:ln>
            <a:noFill/>
          </a:ln>
          <a:effectLst>
            <a:outerShdw blurRad="190500" dist="381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rPr>
              <a:t>01</a:t>
            </a:r>
            <a:endParaRPr lang="zh-CN" altLang="en-US" sz="2800"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 name="椭圆 11">
            <a:extLst>
              <a:ext uri="{FF2B5EF4-FFF2-40B4-BE49-F238E27FC236}">
                <a16:creationId xmlns:a16="http://schemas.microsoft.com/office/drawing/2014/main" xmlns="" id="{4781139B-C660-4A78-A1C0-C8F6204578E9}"/>
              </a:ext>
            </a:extLst>
          </p:cNvPr>
          <p:cNvSpPr/>
          <p:nvPr/>
        </p:nvSpPr>
        <p:spPr>
          <a:xfrm>
            <a:off x="4010092" y="3482515"/>
            <a:ext cx="1120360" cy="1120360"/>
          </a:xfrm>
          <a:prstGeom prst="ellipse">
            <a:avLst/>
          </a:prstGeom>
          <a:solidFill>
            <a:schemeClr val="bg1"/>
          </a:solidFill>
          <a:ln>
            <a:noFill/>
          </a:ln>
          <a:effectLst>
            <a:outerShdw blurRad="190500" dist="381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rPr>
              <a:t>02</a:t>
            </a:r>
            <a:endParaRPr lang="zh-CN" altLang="en-US" sz="2800"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 name="椭圆 12">
            <a:extLst>
              <a:ext uri="{FF2B5EF4-FFF2-40B4-BE49-F238E27FC236}">
                <a16:creationId xmlns:a16="http://schemas.microsoft.com/office/drawing/2014/main" xmlns="" id="{90F9063C-BED3-4F7C-BE4E-E27129A94A28}"/>
              </a:ext>
            </a:extLst>
          </p:cNvPr>
          <p:cNvSpPr/>
          <p:nvPr/>
        </p:nvSpPr>
        <p:spPr>
          <a:xfrm>
            <a:off x="6696319" y="2757074"/>
            <a:ext cx="1120360" cy="1120360"/>
          </a:xfrm>
          <a:prstGeom prst="ellipse">
            <a:avLst/>
          </a:prstGeom>
          <a:solidFill>
            <a:schemeClr val="bg1"/>
          </a:solidFill>
          <a:ln>
            <a:noFill/>
          </a:ln>
          <a:effectLst>
            <a:outerShdw blurRad="190500" dist="381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rPr>
              <a:t>03</a:t>
            </a:r>
            <a:endParaRPr lang="zh-CN" altLang="en-US" sz="2800"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 name="椭圆 13">
            <a:extLst>
              <a:ext uri="{FF2B5EF4-FFF2-40B4-BE49-F238E27FC236}">
                <a16:creationId xmlns:a16="http://schemas.microsoft.com/office/drawing/2014/main" xmlns="" id="{C6595171-D693-4EEA-8D3E-86E9D75186FF}"/>
              </a:ext>
            </a:extLst>
          </p:cNvPr>
          <p:cNvSpPr/>
          <p:nvPr/>
        </p:nvSpPr>
        <p:spPr>
          <a:xfrm>
            <a:off x="9319680" y="1514712"/>
            <a:ext cx="1120360" cy="1120360"/>
          </a:xfrm>
          <a:prstGeom prst="ellipse">
            <a:avLst/>
          </a:prstGeom>
          <a:solidFill>
            <a:schemeClr val="bg1"/>
          </a:solidFill>
          <a:ln>
            <a:noFill/>
          </a:ln>
          <a:effectLst>
            <a:outerShdw blurRad="190500" dist="381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rPr>
              <a:t>04</a:t>
            </a:r>
            <a:endParaRPr lang="zh-CN" altLang="en-US" sz="2800"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17" name="组合 16">
            <a:extLst>
              <a:ext uri="{FF2B5EF4-FFF2-40B4-BE49-F238E27FC236}">
                <a16:creationId xmlns:a16="http://schemas.microsoft.com/office/drawing/2014/main" xmlns="" id="{C72D4FDE-E222-4568-8437-156B932DF222}"/>
              </a:ext>
            </a:extLst>
          </p:cNvPr>
          <p:cNvGrpSpPr/>
          <p:nvPr/>
        </p:nvGrpSpPr>
        <p:grpSpPr>
          <a:xfrm>
            <a:off x="-2346960" y="-2388980"/>
            <a:ext cx="4693920" cy="4693920"/>
            <a:chOff x="-2346960" y="1082040"/>
            <a:chExt cx="4693920" cy="4693920"/>
          </a:xfrm>
        </p:grpSpPr>
        <p:sp>
          <p:nvSpPr>
            <p:cNvPr id="18" name="Oval 3_1_1">
              <a:extLst>
                <a:ext uri="{FF2B5EF4-FFF2-40B4-BE49-F238E27FC236}">
                  <a16:creationId xmlns:a16="http://schemas.microsoft.com/office/drawing/2014/main" xmlns="" id="{A4C73917-3BB4-43B6-BD4F-EA5A6DAC9C02}"/>
                </a:ext>
              </a:extLst>
            </p:cNvPr>
            <p:cNvSpPr/>
            <p:nvPr/>
          </p:nvSpPr>
          <p:spPr>
            <a:xfrm>
              <a:off x="-2346960" y="1082040"/>
              <a:ext cx="4693920" cy="469392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3_1">
              <a:extLst>
                <a:ext uri="{FF2B5EF4-FFF2-40B4-BE49-F238E27FC236}">
                  <a16:creationId xmlns:a16="http://schemas.microsoft.com/office/drawing/2014/main" xmlns="" id="{E0D62F5D-7EBF-43A9-A1B7-CEF135E8E549}"/>
                </a:ext>
              </a:extLst>
            </p:cNvPr>
            <p:cNvSpPr/>
            <p:nvPr/>
          </p:nvSpPr>
          <p:spPr>
            <a:xfrm>
              <a:off x="-1706880" y="1722120"/>
              <a:ext cx="3413760" cy="341376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A97AB820-2696-48F6-BAA2-14196B095E54}"/>
                </a:ext>
              </a:extLst>
            </p:cNvPr>
            <p:cNvSpPr/>
            <p:nvPr/>
          </p:nvSpPr>
          <p:spPr>
            <a:xfrm>
              <a:off x="-1082040" y="2346960"/>
              <a:ext cx="2164080" cy="216408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1" name="组合 20">
            <a:extLst>
              <a:ext uri="{FF2B5EF4-FFF2-40B4-BE49-F238E27FC236}">
                <a16:creationId xmlns:a16="http://schemas.microsoft.com/office/drawing/2014/main" xmlns="" id="{AE54F809-E3C5-44B1-BE20-5CBFBA63A2CD}"/>
              </a:ext>
            </a:extLst>
          </p:cNvPr>
          <p:cNvGrpSpPr/>
          <p:nvPr/>
        </p:nvGrpSpPr>
        <p:grpSpPr>
          <a:xfrm>
            <a:off x="975360" y="1034522"/>
            <a:ext cx="2001521" cy="1323440"/>
            <a:chOff x="975360" y="1034522"/>
            <a:chExt cx="2001521" cy="1323440"/>
          </a:xfrm>
        </p:grpSpPr>
        <p:sp>
          <p:nvSpPr>
            <p:cNvPr id="15" name="文本框 14">
              <a:extLst>
                <a:ext uri="{FF2B5EF4-FFF2-40B4-BE49-F238E27FC236}">
                  <a16:creationId xmlns:a16="http://schemas.microsoft.com/office/drawing/2014/main" xmlns="" id="{C89A32B2-9EE9-4DCB-90BB-99ABB44E10E1}"/>
                </a:ext>
              </a:extLst>
            </p:cNvPr>
            <p:cNvSpPr txBox="1"/>
            <p:nvPr/>
          </p:nvSpPr>
          <p:spPr>
            <a:xfrm>
              <a:off x="975360" y="1034522"/>
              <a:ext cx="2001521" cy="923330"/>
            </a:xfrm>
            <a:prstGeom prst="rect">
              <a:avLst/>
            </a:prstGeom>
            <a:noFill/>
          </p:spPr>
          <p:txBody>
            <a:bodyPr wrap="square" rtlCol="0">
              <a:spAutoFit/>
            </a:bodyPr>
            <a:lstStyle/>
            <a:p>
              <a:pPr algn="dist"/>
              <a:r>
                <a:rPr lang="zh-CN" altLang="en-US" sz="54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目 录</a:t>
              </a:r>
            </a:p>
          </p:txBody>
        </p:sp>
        <p:sp>
          <p:nvSpPr>
            <p:cNvPr id="16" name="文本框 15">
              <a:extLst>
                <a:ext uri="{FF2B5EF4-FFF2-40B4-BE49-F238E27FC236}">
                  <a16:creationId xmlns:a16="http://schemas.microsoft.com/office/drawing/2014/main" xmlns="" id="{708A4A42-8CFD-4C87-B1F2-1707633C9252}"/>
                </a:ext>
              </a:extLst>
            </p:cNvPr>
            <p:cNvSpPr txBox="1"/>
            <p:nvPr/>
          </p:nvSpPr>
          <p:spPr>
            <a:xfrm>
              <a:off x="1055161" y="1957852"/>
              <a:ext cx="1921720" cy="400110"/>
            </a:xfrm>
            <a:prstGeom prst="rect">
              <a:avLst/>
            </a:prstGeom>
            <a:noFill/>
          </p:spPr>
          <p:txBody>
            <a:bodyPr wrap="square" rtlCol="0">
              <a:spAutoFit/>
            </a:bodyPr>
            <a:lstStyle/>
            <a:p>
              <a:pPr algn="dist"/>
              <a:r>
                <a:rPr lang="en-US" altLang="zh-CN" sz="20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CONTENT</a:t>
              </a:r>
              <a:endParaRPr lang="zh-CN" altLang="en-US" sz="20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22" name="加号 21">
            <a:extLst>
              <a:ext uri="{FF2B5EF4-FFF2-40B4-BE49-F238E27FC236}">
                <a16:creationId xmlns:a16="http://schemas.microsoft.com/office/drawing/2014/main" xmlns="" id="{EEDB301B-E1B2-4814-9702-0D5A901A654B}"/>
              </a:ext>
            </a:extLst>
          </p:cNvPr>
          <p:cNvSpPr/>
          <p:nvPr/>
        </p:nvSpPr>
        <p:spPr>
          <a:xfrm>
            <a:off x="7431814" y="2320579"/>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加号 22">
            <a:extLst>
              <a:ext uri="{FF2B5EF4-FFF2-40B4-BE49-F238E27FC236}">
                <a16:creationId xmlns:a16="http://schemas.microsoft.com/office/drawing/2014/main" xmlns="" id="{903B8851-4999-4E19-92C3-FD4C4A4817D1}"/>
              </a:ext>
            </a:extLst>
          </p:cNvPr>
          <p:cNvSpPr/>
          <p:nvPr/>
        </p:nvSpPr>
        <p:spPr>
          <a:xfrm>
            <a:off x="8808667" y="453585"/>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加号 23">
            <a:extLst>
              <a:ext uri="{FF2B5EF4-FFF2-40B4-BE49-F238E27FC236}">
                <a16:creationId xmlns:a16="http://schemas.microsoft.com/office/drawing/2014/main" xmlns="" id="{CCD734CD-9E84-47C0-8837-5F00815EF782}"/>
              </a:ext>
            </a:extLst>
          </p:cNvPr>
          <p:cNvSpPr/>
          <p:nvPr/>
        </p:nvSpPr>
        <p:spPr>
          <a:xfrm>
            <a:off x="1435068" y="3507229"/>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加号 24">
            <a:extLst>
              <a:ext uri="{FF2B5EF4-FFF2-40B4-BE49-F238E27FC236}">
                <a16:creationId xmlns:a16="http://schemas.microsoft.com/office/drawing/2014/main" xmlns="" id="{5A31C891-BA18-4044-ACDF-5072B8969171}"/>
              </a:ext>
            </a:extLst>
          </p:cNvPr>
          <p:cNvSpPr/>
          <p:nvPr/>
        </p:nvSpPr>
        <p:spPr>
          <a:xfrm>
            <a:off x="3958908" y="1984244"/>
            <a:ext cx="527305" cy="527305"/>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加号 26">
            <a:extLst>
              <a:ext uri="{FF2B5EF4-FFF2-40B4-BE49-F238E27FC236}">
                <a16:creationId xmlns:a16="http://schemas.microsoft.com/office/drawing/2014/main" xmlns="" id="{5475D6A8-E0E4-4E41-8A87-0929D63C15D8}"/>
              </a:ext>
            </a:extLst>
          </p:cNvPr>
          <p:cNvSpPr/>
          <p:nvPr/>
        </p:nvSpPr>
        <p:spPr>
          <a:xfrm>
            <a:off x="11270206" y="5800255"/>
            <a:ext cx="607566" cy="607566"/>
          </a:xfrm>
          <a:prstGeom prst="mathPlus">
            <a:avLst>
              <a:gd name="adj1" fmla="val 7895"/>
            </a:avLst>
          </a:prstGeom>
          <a:gradFill>
            <a:gsLst>
              <a:gs pos="20000">
                <a:schemeClr val="accent1"/>
              </a:gs>
              <a:gs pos="100000">
                <a:schemeClr val="accent2"/>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xmlns="" id="{BBCA239E-3E0D-4C89-88A2-BACAF002DFD9}"/>
              </a:ext>
            </a:extLst>
          </p:cNvPr>
          <p:cNvSpPr txBox="1"/>
          <p:nvPr/>
        </p:nvSpPr>
        <p:spPr>
          <a:xfrm>
            <a:off x="846985" y="5137636"/>
            <a:ext cx="2074119" cy="369332"/>
          </a:xfrm>
          <a:prstGeom prst="rect">
            <a:avLst/>
          </a:prstGeom>
          <a:noFill/>
        </p:spPr>
        <p:txBody>
          <a:bodyPr wrap="square" rtlCol="0">
            <a:spAutoFit/>
          </a:bodyPr>
          <a:lstStyle/>
          <a:p>
            <a:pPr algn="ctr"/>
            <a:r>
              <a:rPr lang="zh-CN" altLang="en-US"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29" name="文本框 28">
            <a:extLst>
              <a:ext uri="{FF2B5EF4-FFF2-40B4-BE49-F238E27FC236}">
                <a16:creationId xmlns:a16="http://schemas.microsoft.com/office/drawing/2014/main" xmlns="" id="{A9A55DE6-6F5F-4CA9-A7A1-BCA2439632BA}"/>
              </a:ext>
            </a:extLst>
          </p:cNvPr>
          <p:cNvSpPr txBox="1"/>
          <p:nvPr/>
        </p:nvSpPr>
        <p:spPr>
          <a:xfrm>
            <a:off x="6219439" y="4101008"/>
            <a:ext cx="2074119" cy="369332"/>
          </a:xfrm>
          <a:prstGeom prst="rect">
            <a:avLst/>
          </a:prstGeom>
          <a:noFill/>
        </p:spPr>
        <p:txBody>
          <a:bodyPr wrap="square" rtlCol="0">
            <a:spAutoFit/>
          </a:bodyPr>
          <a:lstStyle/>
          <a:p>
            <a:pPr algn="ctr"/>
            <a:r>
              <a:rPr lang="zh-CN" altLang="en-US"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30" name="文本框 29">
            <a:extLst>
              <a:ext uri="{FF2B5EF4-FFF2-40B4-BE49-F238E27FC236}">
                <a16:creationId xmlns:a16="http://schemas.microsoft.com/office/drawing/2014/main" xmlns="" id="{54DFA0E4-7D7C-4DD7-94FD-41646B79378E}"/>
              </a:ext>
            </a:extLst>
          </p:cNvPr>
          <p:cNvSpPr txBox="1"/>
          <p:nvPr/>
        </p:nvSpPr>
        <p:spPr>
          <a:xfrm>
            <a:off x="3533212" y="4788544"/>
            <a:ext cx="2074119" cy="369332"/>
          </a:xfrm>
          <a:prstGeom prst="rect">
            <a:avLst/>
          </a:prstGeom>
          <a:noFill/>
        </p:spPr>
        <p:txBody>
          <a:bodyPr wrap="square" rtlCol="0">
            <a:spAutoFit/>
          </a:bodyPr>
          <a:lstStyle/>
          <a:p>
            <a:pPr algn="ctr"/>
            <a:r>
              <a:rPr lang="zh-CN" altLang="en-US"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31" name="文本框 30">
            <a:extLst>
              <a:ext uri="{FF2B5EF4-FFF2-40B4-BE49-F238E27FC236}">
                <a16:creationId xmlns:a16="http://schemas.microsoft.com/office/drawing/2014/main" xmlns="" id="{3B3C07C9-AF2C-4897-904C-DE3EBA468548}"/>
              </a:ext>
            </a:extLst>
          </p:cNvPr>
          <p:cNvSpPr txBox="1"/>
          <p:nvPr/>
        </p:nvSpPr>
        <p:spPr>
          <a:xfrm>
            <a:off x="8842800" y="2884329"/>
            <a:ext cx="2074119" cy="369332"/>
          </a:xfrm>
          <a:prstGeom prst="rect">
            <a:avLst/>
          </a:prstGeom>
          <a:noFill/>
        </p:spPr>
        <p:txBody>
          <a:bodyPr wrap="square" rtlCol="0">
            <a:spAutoFit/>
          </a:bodyPr>
          <a:lstStyle/>
          <a:p>
            <a:pPr algn="ctr"/>
            <a:r>
              <a:rPr lang="zh-CN" altLang="en-US" dirty="0">
                <a:gradFill>
                  <a:gsLst>
                    <a:gs pos="20000">
                      <a:schemeClr val="accent1"/>
                    </a:gs>
                    <a:gs pos="100000">
                      <a:schemeClr val="accent2"/>
                    </a:gs>
                  </a:gsLst>
                  <a:lin ang="18900000" scaled="1"/>
                </a:gra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33" name="文本框 32">
            <a:extLst>
              <a:ext uri="{FF2B5EF4-FFF2-40B4-BE49-F238E27FC236}">
                <a16:creationId xmlns:a16="http://schemas.microsoft.com/office/drawing/2014/main" xmlns="" id="{94F6EF7B-884B-4044-8A03-EE0E870BDD84}"/>
              </a:ext>
            </a:extLst>
          </p:cNvPr>
          <p:cNvSpPr txBox="1"/>
          <p:nvPr/>
        </p:nvSpPr>
        <p:spPr>
          <a:xfrm>
            <a:off x="736979" y="5558512"/>
            <a:ext cx="2294130" cy="596830"/>
          </a:xfrm>
          <a:prstGeom prst="rect">
            <a:avLst/>
          </a:prstGeom>
          <a:noFill/>
        </p:spPr>
        <p:txBody>
          <a:bodyPr wrap="square" rtlCol="0">
            <a:spAutoFit/>
          </a:bodyPr>
          <a:lstStyle/>
          <a:p>
            <a:pPr algn="ctr">
              <a:lnSpc>
                <a:spcPct val="120000"/>
              </a:lnSpc>
            </a:pPr>
            <a:r>
              <a:rPr lang="zh-CN" altLang="en-US"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可以在此输入重点一</a:t>
            </a:r>
            <a:endParaRPr lang="en-US" altLang="zh-CN"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algn="ctr">
              <a:lnSpc>
                <a:spcPct val="120000"/>
              </a:lnSpc>
            </a:pPr>
            <a:r>
              <a:rPr lang="zh-CN" altLang="en-US"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可以在此输入重点二</a:t>
            </a:r>
            <a:endParaRPr lang="en-US" altLang="zh-CN"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4" name="文本框 33">
            <a:extLst>
              <a:ext uri="{FF2B5EF4-FFF2-40B4-BE49-F238E27FC236}">
                <a16:creationId xmlns:a16="http://schemas.microsoft.com/office/drawing/2014/main" xmlns="" id="{E9D89E9C-ADDB-48DB-AF85-F8013B1BCD5A}"/>
              </a:ext>
            </a:extLst>
          </p:cNvPr>
          <p:cNvSpPr txBox="1"/>
          <p:nvPr/>
        </p:nvSpPr>
        <p:spPr>
          <a:xfrm>
            <a:off x="3423206" y="5192212"/>
            <a:ext cx="2294130" cy="596830"/>
          </a:xfrm>
          <a:prstGeom prst="rect">
            <a:avLst/>
          </a:prstGeom>
          <a:noFill/>
        </p:spPr>
        <p:txBody>
          <a:bodyPr wrap="square" rtlCol="0">
            <a:spAutoFit/>
          </a:bodyPr>
          <a:lstStyle/>
          <a:p>
            <a:pPr algn="ctr">
              <a:lnSpc>
                <a:spcPct val="120000"/>
              </a:lnSpc>
            </a:pPr>
            <a:r>
              <a:rPr lang="zh-CN" altLang="en-US"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可以在此输入重点一</a:t>
            </a:r>
            <a:endParaRPr lang="en-US" altLang="zh-CN"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algn="ctr">
              <a:lnSpc>
                <a:spcPct val="120000"/>
              </a:lnSpc>
            </a:pPr>
            <a:r>
              <a:rPr lang="zh-CN" altLang="en-US"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可以在此输入重点二</a:t>
            </a:r>
            <a:endParaRPr lang="en-US" altLang="zh-CN"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5" name="文本框 34">
            <a:extLst>
              <a:ext uri="{FF2B5EF4-FFF2-40B4-BE49-F238E27FC236}">
                <a16:creationId xmlns:a16="http://schemas.microsoft.com/office/drawing/2014/main" xmlns="" id="{EFD10061-50CF-4A56-A0AC-D423060D215B}"/>
              </a:ext>
            </a:extLst>
          </p:cNvPr>
          <p:cNvSpPr txBox="1"/>
          <p:nvPr/>
        </p:nvSpPr>
        <p:spPr>
          <a:xfrm>
            <a:off x="6109433" y="4507238"/>
            <a:ext cx="2294130" cy="596830"/>
          </a:xfrm>
          <a:prstGeom prst="rect">
            <a:avLst/>
          </a:prstGeom>
          <a:noFill/>
        </p:spPr>
        <p:txBody>
          <a:bodyPr wrap="square" rtlCol="0">
            <a:spAutoFit/>
          </a:bodyPr>
          <a:lstStyle/>
          <a:p>
            <a:pPr algn="ctr">
              <a:lnSpc>
                <a:spcPct val="120000"/>
              </a:lnSpc>
            </a:pPr>
            <a:r>
              <a:rPr lang="zh-CN" altLang="en-US"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可以在此输入重点一</a:t>
            </a:r>
            <a:endParaRPr lang="en-US" altLang="zh-CN"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algn="ctr">
              <a:lnSpc>
                <a:spcPct val="120000"/>
              </a:lnSpc>
            </a:pPr>
            <a:r>
              <a:rPr lang="zh-CN" altLang="en-US"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可以在此输入重点二</a:t>
            </a:r>
            <a:endParaRPr lang="en-US" altLang="zh-CN"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6" name="文本框 35">
            <a:extLst>
              <a:ext uri="{FF2B5EF4-FFF2-40B4-BE49-F238E27FC236}">
                <a16:creationId xmlns:a16="http://schemas.microsoft.com/office/drawing/2014/main" xmlns="" id="{79B65ED0-E7CD-467A-BF3F-888914732552}"/>
              </a:ext>
            </a:extLst>
          </p:cNvPr>
          <p:cNvSpPr txBox="1"/>
          <p:nvPr/>
        </p:nvSpPr>
        <p:spPr>
          <a:xfrm>
            <a:off x="8732794" y="3331693"/>
            <a:ext cx="2294130" cy="596830"/>
          </a:xfrm>
          <a:prstGeom prst="rect">
            <a:avLst/>
          </a:prstGeom>
          <a:noFill/>
        </p:spPr>
        <p:txBody>
          <a:bodyPr wrap="square" rtlCol="0">
            <a:spAutoFit/>
          </a:bodyPr>
          <a:lstStyle/>
          <a:p>
            <a:pPr algn="ctr">
              <a:lnSpc>
                <a:spcPct val="120000"/>
              </a:lnSpc>
            </a:pPr>
            <a:r>
              <a:rPr lang="zh-CN" altLang="en-US"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可以在此输入重点一</a:t>
            </a:r>
            <a:endParaRPr lang="en-US" altLang="zh-CN"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algn="ctr">
              <a:lnSpc>
                <a:spcPct val="120000"/>
              </a:lnSpc>
            </a:pPr>
            <a:r>
              <a:rPr lang="zh-CN" altLang="en-US"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可以在此输入重点二</a:t>
            </a:r>
            <a:endParaRPr lang="en-US" altLang="zh-CN" sz="14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7" name="加号 36">
            <a:extLst>
              <a:ext uri="{FF2B5EF4-FFF2-40B4-BE49-F238E27FC236}">
                <a16:creationId xmlns:a16="http://schemas.microsoft.com/office/drawing/2014/main" xmlns="" id="{54BE499F-2549-436A-8A67-7D7177EB186D}"/>
              </a:ext>
            </a:extLst>
          </p:cNvPr>
          <p:cNvSpPr/>
          <p:nvPr/>
        </p:nvSpPr>
        <p:spPr>
          <a:xfrm>
            <a:off x="10886049" y="2188185"/>
            <a:ext cx="281750" cy="281748"/>
          </a:xfrm>
          <a:prstGeom prst="mathPlus">
            <a:avLst>
              <a:gd name="adj1" fmla="val 7895"/>
            </a:avLst>
          </a:prstGeom>
          <a:gradFill>
            <a:gsLst>
              <a:gs pos="20000">
                <a:schemeClr val="accent1">
                  <a:alpha val="50000"/>
                </a:schemeClr>
              </a:gs>
              <a:gs pos="100000">
                <a:schemeClr val="accent2">
                  <a:alpha val="50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加号 37">
            <a:extLst>
              <a:ext uri="{FF2B5EF4-FFF2-40B4-BE49-F238E27FC236}">
                <a16:creationId xmlns:a16="http://schemas.microsoft.com/office/drawing/2014/main" xmlns="" id="{A2C5E0FE-8BD6-4EE6-80E6-454E5875E0BC}"/>
              </a:ext>
            </a:extLst>
          </p:cNvPr>
          <p:cNvSpPr/>
          <p:nvPr/>
        </p:nvSpPr>
        <p:spPr>
          <a:xfrm>
            <a:off x="9319680" y="5276764"/>
            <a:ext cx="183315" cy="183314"/>
          </a:xfrm>
          <a:prstGeom prst="mathPlus">
            <a:avLst>
              <a:gd name="adj1" fmla="val 7895"/>
            </a:avLst>
          </a:prstGeom>
          <a:gradFill>
            <a:gsLst>
              <a:gs pos="20000">
                <a:schemeClr val="accent1"/>
              </a:gs>
              <a:gs pos="100000">
                <a:schemeClr val="accent2"/>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xmlns="" id="{E89E1A3E-E1F8-44B6-84FC-08E10741822E}"/>
              </a:ext>
            </a:extLst>
          </p:cNvPr>
          <p:cNvGrpSpPr/>
          <p:nvPr/>
        </p:nvGrpSpPr>
        <p:grpSpPr>
          <a:xfrm>
            <a:off x="10983428" y="326106"/>
            <a:ext cx="510700" cy="517168"/>
            <a:chOff x="3873500" y="1149818"/>
            <a:chExt cx="4445000" cy="4501295"/>
          </a:xfrm>
          <a:solidFill>
            <a:schemeClr val="bg1"/>
          </a:solidFill>
        </p:grpSpPr>
        <p:grpSp>
          <p:nvGrpSpPr>
            <p:cNvPr id="40" name="组合 39">
              <a:extLst>
                <a:ext uri="{FF2B5EF4-FFF2-40B4-BE49-F238E27FC236}">
                  <a16:creationId xmlns:a16="http://schemas.microsoft.com/office/drawing/2014/main" xmlns="" id="{72172598-BBD7-45B9-A81D-FC912F6941E2}"/>
                </a:ext>
              </a:extLst>
            </p:cNvPr>
            <p:cNvGrpSpPr/>
            <p:nvPr/>
          </p:nvGrpSpPr>
          <p:grpSpPr>
            <a:xfrm>
              <a:off x="3873500" y="1149818"/>
              <a:ext cx="4445000" cy="3301064"/>
              <a:chOff x="3873500" y="1778468"/>
              <a:chExt cx="4445000" cy="3301064"/>
            </a:xfrm>
            <a:grpFill/>
          </p:grpSpPr>
          <p:grpSp>
            <p:nvGrpSpPr>
              <p:cNvPr id="42" name="组合 41">
                <a:extLst>
                  <a:ext uri="{FF2B5EF4-FFF2-40B4-BE49-F238E27FC236}">
                    <a16:creationId xmlns:a16="http://schemas.microsoft.com/office/drawing/2014/main" xmlns="" id="{D626859B-231C-4887-A1F5-A289548B515A}"/>
                  </a:ext>
                </a:extLst>
              </p:cNvPr>
              <p:cNvGrpSpPr/>
              <p:nvPr/>
            </p:nvGrpSpPr>
            <p:grpSpPr>
              <a:xfrm>
                <a:off x="3873500" y="1778468"/>
                <a:ext cx="4445000" cy="3301064"/>
                <a:chOff x="3229664" y="5039688"/>
                <a:chExt cx="883282" cy="655966"/>
              </a:xfrm>
              <a:grpFill/>
            </p:grpSpPr>
            <p:sp>
              <p:nvSpPr>
                <p:cNvPr id="50" name="Freeform 193">
                  <a:extLst>
                    <a:ext uri="{FF2B5EF4-FFF2-40B4-BE49-F238E27FC236}">
                      <a16:creationId xmlns:a16="http://schemas.microsoft.com/office/drawing/2014/main" xmlns="" id="{3098F86F-2FFC-4D6C-8EB5-0A743D135EF2}"/>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1" name="Freeform 194">
                  <a:extLst>
                    <a:ext uri="{FF2B5EF4-FFF2-40B4-BE49-F238E27FC236}">
                      <a16:creationId xmlns:a16="http://schemas.microsoft.com/office/drawing/2014/main" xmlns="" id="{B6282525-7BCE-45BC-90D4-02E1A6E816FC}"/>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2" name="Freeform 195">
                  <a:extLst>
                    <a:ext uri="{FF2B5EF4-FFF2-40B4-BE49-F238E27FC236}">
                      <a16:creationId xmlns:a16="http://schemas.microsoft.com/office/drawing/2014/main" xmlns="" id="{56682717-99E7-404A-8467-3AACAA71C81E}"/>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3" name="Freeform 196">
                  <a:extLst>
                    <a:ext uri="{FF2B5EF4-FFF2-40B4-BE49-F238E27FC236}">
                      <a16:creationId xmlns:a16="http://schemas.microsoft.com/office/drawing/2014/main" xmlns="" id="{367CA23D-E317-4591-99CD-4068D96B5403}"/>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43" name="任意多边形: 形状 42">
                <a:extLst>
                  <a:ext uri="{FF2B5EF4-FFF2-40B4-BE49-F238E27FC236}">
                    <a16:creationId xmlns:a16="http://schemas.microsoft.com/office/drawing/2014/main" xmlns="" id="{AFEDD5AC-840B-4153-9B59-F15EED55326F}"/>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4" name="Freeform 65">
                <a:extLst>
                  <a:ext uri="{FF2B5EF4-FFF2-40B4-BE49-F238E27FC236}">
                    <a16:creationId xmlns:a16="http://schemas.microsoft.com/office/drawing/2014/main" xmlns="" id="{2BB046F4-ADD5-4DB0-9FE1-90949AF4120F}"/>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5" name="任意多边形: 形状 44">
                <a:extLst>
                  <a:ext uri="{FF2B5EF4-FFF2-40B4-BE49-F238E27FC236}">
                    <a16:creationId xmlns:a16="http://schemas.microsoft.com/office/drawing/2014/main" xmlns="" id="{5CECCCF9-A011-4D64-9704-1DD2965E69DF}"/>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6" name="任意多边形: 形状 45">
                <a:extLst>
                  <a:ext uri="{FF2B5EF4-FFF2-40B4-BE49-F238E27FC236}">
                    <a16:creationId xmlns:a16="http://schemas.microsoft.com/office/drawing/2014/main" xmlns="" id="{59EBEE0D-83ED-414F-9375-89AD9B2F85E6}"/>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7" name="任意多边形: 形状 46">
                <a:extLst>
                  <a:ext uri="{FF2B5EF4-FFF2-40B4-BE49-F238E27FC236}">
                    <a16:creationId xmlns:a16="http://schemas.microsoft.com/office/drawing/2014/main" xmlns="" id="{2B3E8287-1B6A-4D53-A3D3-B9C2F50AB1BD}"/>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48" name="任意多边形: 形状 47">
                <a:extLst>
                  <a:ext uri="{FF2B5EF4-FFF2-40B4-BE49-F238E27FC236}">
                    <a16:creationId xmlns:a16="http://schemas.microsoft.com/office/drawing/2014/main" xmlns="" id="{52D75996-57DE-42D5-8418-8B73A1FB3960}"/>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49" name="任意多边形: 形状 48">
                <a:extLst>
                  <a:ext uri="{FF2B5EF4-FFF2-40B4-BE49-F238E27FC236}">
                    <a16:creationId xmlns:a16="http://schemas.microsoft.com/office/drawing/2014/main" xmlns="" id="{3DEF0ACB-88CF-46CB-9704-B348D8EED9DA}"/>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a:extLst>
                <a:ext uri="{FF2B5EF4-FFF2-40B4-BE49-F238E27FC236}">
                  <a16:creationId xmlns:a16="http://schemas.microsoft.com/office/drawing/2014/main" xmlns="" id="{1741822A-D5DB-4658-AB1B-44A5865203FC}"/>
                </a:ext>
              </a:extLst>
            </p:cNvPr>
            <p:cNvSpPr txBox="1"/>
            <p:nvPr/>
          </p:nvSpPr>
          <p:spPr>
            <a:xfrm>
              <a:off x="4145875" y="4873765"/>
              <a:ext cx="3900250" cy="77734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4030072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任意多边形: 形状 117">
            <a:extLst>
              <a:ext uri="{FF2B5EF4-FFF2-40B4-BE49-F238E27FC236}">
                <a16:creationId xmlns:a16="http://schemas.microsoft.com/office/drawing/2014/main" xmlns="" id="{391237C2-088A-44F8-ABFB-DE7BB8D19A9B}"/>
              </a:ext>
            </a:extLst>
          </p:cNvPr>
          <p:cNvSpPr/>
          <p:nvPr/>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gradFill flip="none" rotWithShape="1">
            <a:gsLst>
              <a:gs pos="53000">
                <a:srgbClr val="FF816E">
                  <a:alpha val="10000"/>
                </a:srgbClr>
              </a:gs>
              <a:gs pos="0">
                <a:schemeClr val="accent1">
                  <a:alpha val="20000"/>
                </a:schemeClr>
              </a:gs>
              <a:gs pos="100000">
                <a:schemeClr val="accent2">
                  <a:alpha val="20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a:extLst>
              <a:ext uri="{FF2B5EF4-FFF2-40B4-BE49-F238E27FC236}">
                <a16:creationId xmlns:a16="http://schemas.microsoft.com/office/drawing/2014/main" xmlns="" id="{F6127118-6C2A-4AE8-9E96-50293C8DC023}"/>
              </a:ext>
            </a:extLst>
          </p:cNvPr>
          <p:cNvGrpSpPr/>
          <p:nvPr/>
        </p:nvGrpSpPr>
        <p:grpSpPr>
          <a:xfrm>
            <a:off x="4439666" y="3797747"/>
            <a:ext cx="3239076" cy="3239074"/>
            <a:chOff x="-2229725" y="1199276"/>
            <a:chExt cx="4459448" cy="4459449"/>
          </a:xfrm>
          <a:gradFill>
            <a:gsLst>
              <a:gs pos="20000">
                <a:schemeClr val="accent1">
                  <a:alpha val="10000"/>
                </a:schemeClr>
              </a:gs>
              <a:gs pos="100000">
                <a:schemeClr val="accent2">
                  <a:alpha val="10000"/>
                </a:schemeClr>
              </a:gs>
            </a:gsLst>
            <a:lin ang="2700000" scaled="1"/>
          </a:gradFill>
        </p:grpSpPr>
        <p:sp>
          <p:nvSpPr>
            <p:cNvPr id="109" name="Oval 3_1_1">
              <a:extLst>
                <a:ext uri="{FF2B5EF4-FFF2-40B4-BE49-F238E27FC236}">
                  <a16:creationId xmlns:a16="http://schemas.microsoft.com/office/drawing/2014/main" xmlns="" id="{8DA353C9-2D82-41BA-BB47-F488514A5C70}"/>
                </a:ext>
              </a:extLst>
            </p:cNvPr>
            <p:cNvSpPr/>
            <p:nvPr/>
          </p:nvSpPr>
          <p:spPr>
            <a:xfrm>
              <a:off x="-2229725" y="1199276"/>
              <a:ext cx="4459448" cy="44594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Oval 3_1">
              <a:extLst>
                <a:ext uri="{FF2B5EF4-FFF2-40B4-BE49-F238E27FC236}">
                  <a16:creationId xmlns:a16="http://schemas.microsoft.com/office/drawing/2014/main" xmlns="" id="{6A3C490E-5ACF-41D2-9D88-0EE2399B9AE6}"/>
                </a:ext>
              </a:extLst>
            </p:cNvPr>
            <p:cNvSpPr/>
            <p:nvPr/>
          </p:nvSpPr>
          <p:spPr>
            <a:xfrm>
              <a:off x="-1706880" y="1722120"/>
              <a:ext cx="3413760" cy="34137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xmlns="" id="{A79DC05C-6D7E-4F6C-BCAA-7D858294C7FB}"/>
                </a:ext>
              </a:extLst>
            </p:cNvPr>
            <p:cNvSpPr/>
            <p:nvPr/>
          </p:nvSpPr>
          <p:spPr>
            <a:xfrm>
              <a:off x="-1082040" y="2346960"/>
              <a:ext cx="2164080" cy="21640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7" name="Oval 105_1">
            <a:extLst>
              <a:ext uri="{FF2B5EF4-FFF2-40B4-BE49-F238E27FC236}">
                <a16:creationId xmlns:a16="http://schemas.microsoft.com/office/drawing/2014/main" xmlns="" id="{441CD22B-6393-4648-AFF7-13B1B44C8A24}"/>
              </a:ext>
            </a:extLst>
          </p:cNvPr>
          <p:cNvSpPr/>
          <p:nvPr/>
        </p:nvSpPr>
        <p:spPr>
          <a:xfrm>
            <a:off x="1847850" y="1258151"/>
            <a:ext cx="8496300" cy="8496300"/>
          </a:xfrm>
          <a:prstGeom prst="ellipse">
            <a:avLst/>
          </a:prstGeom>
          <a:noFill/>
          <a:ln>
            <a:solidFill>
              <a:schemeClr val="bg1">
                <a:lumMod val="95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1" lang="zh-CN" altLang="en-US" sz="2000" b="0" i="0" u="none" strike="noStrike" kern="1200" cap="none" spc="0" normalizeH="0" baseline="0" noProof="0">
              <a:ln>
                <a:noFill/>
              </a:ln>
              <a:solidFill>
                <a:prstClr val="white"/>
              </a:solidFill>
              <a:effectLst/>
              <a:uLnTx/>
              <a:uFillTx/>
              <a:latin typeface="+mn-ea"/>
              <a:ea typeface="苹方 常规"/>
              <a:cs typeface="Arial Unicode MS" charset="0"/>
            </a:endParaRPr>
          </a:p>
        </p:txBody>
      </p:sp>
      <p:sp>
        <p:nvSpPr>
          <p:cNvPr id="106" name="椭圆 105">
            <a:extLst>
              <a:ext uri="{FF2B5EF4-FFF2-40B4-BE49-F238E27FC236}">
                <a16:creationId xmlns:a16="http://schemas.microsoft.com/office/drawing/2014/main" xmlns="" id="{D16ABEC8-7F59-4F01-AE30-804CB81681ED}"/>
              </a:ext>
            </a:extLst>
          </p:cNvPr>
          <p:cNvSpPr/>
          <p:nvPr/>
        </p:nvSpPr>
        <p:spPr>
          <a:xfrm>
            <a:off x="3470516" y="2880817"/>
            <a:ext cx="5250968" cy="5250968"/>
          </a:xfrm>
          <a:prstGeom prst="ellipse">
            <a:avLst/>
          </a:prstGeom>
          <a:noFill/>
          <a:ln>
            <a:solidFill>
              <a:schemeClr val="bg1">
                <a:lumMod val="95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1" lang="zh-CN" altLang="en-US" sz="2000" b="0" i="0" u="none" strike="noStrike" kern="1200" cap="none" spc="0" normalizeH="0" baseline="0" noProof="0">
              <a:ln>
                <a:noFill/>
              </a:ln>
              <a:solidFill>
                <a:prstClr val="white"/>
              </a:solidFill>
              <a:effectLst/>
              <a:uLnTx/>
              <a:uFillTx/>
              <a:latin typeface="+mn-ea"/>
              <a:ea typeface="苹方 常规"/>
              <a:cs typeface="Arial Unicode MS" charset="0"/>
            </a:endParaRPr>
          </a:p>
        </p:txBody>
      </p:sp>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sp>
        <p:nvSpPr>
          <p:cNvPr id="35" name="ïṧḷïḓê-Oval 33">
            <a:extLst>
              <a:ext uri="{FF2B5EF4-FFF2-40B4-BE49-F238E27FC236}">
                <a16:creationId xmlns:a16="http://schemas.microsoft.com/office/drawing/2014/main" xmlns="" id="{8B8A7768-C741-4341-95A7-8DFE0C5A3316}"/>
              </a:ext>
            </a:extLst>
          </p:cNvPr>
          <p:cNvSpPr>
            <a:spLocks noChangeAspect="1"/>
          </p:cNvSpPr>
          <p:nvPr/>
        </p:nvSpPr>
        <p:spPr>
          <a:xfrm rot="16200000" flipV="1">
            <a:off x="6022217" y="3647463"/>
            <a:ext cx="152400" cy="152400"/>
          </a:xfrm>
          <a:prstGeom prst="chevron">
            <a:avLst/>
          </a:prstGeom>
          <a:solidFill>
            <a:schemeClr val="bg1"/>
          </a:solidFill>
          <a:ln w="15875">
            <a:gradFill>
              <a:gsLst>
                <a:gs pos="0">
                  <a:schemeClr val="accent1"/>
                </a:gs>
                <a:gs pos="100000">
                  <a:schemeClr val="accent2"/>
                </a:gs>
              </a:gsLst>
              <a:lin ang="5400000" scaled="1"/>
            </a:gra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ea typeface="苹方 常规"/>
              <a:cs typeface="+mn-cs"/>
            </a:endParaRPr>
          </a:p>
        </p:txBody>
      </p:sp>
      <p:sp>
        <p:nvSpPr>
          <p:cNvPr id="37" name="ïṧḷïḓê-Oval 31">
            <a:extLst>
              <a:ext uri="{FF2B5EF4-FFF2-40B4-BE49-F238E27FC236}">
                <a16:creationId xmlns:a16="http://schemas.microsoft.com/office/drawing/2014/main" xmlns="" id="{F17353FD-88F1-45D8-9050-202DB1D5AEC3}"/>
              </a:ext>
            </a:extLst>
          </p:cNvPr>
          <p:cNvSpPr>
            <a:spLocks noChangeAspect="1"/>
          </p:cNvSpPr>
          <p:nvPr/>
        </p:nvSpPr>
        <p:spPr>
          <a:xfrm flipH="1">
            <a:off x="4282970" y="5356673"/>
            <a:ext cx="152400" cy="152400"/>
          </a:xfrm>
          <a:prstGeom prst="chevron">
            <a:avLst/>
          </a:prstGeom>
          <a:solidFill>
            <a:schemeClr val="bg1"/>
          </a:solidFill>
          <a:ln w="15875">
            <a:gradFill>
              <a:gsLst>
                <a:gs pos="0">
                  <a:schemeClr val="accent1"/>
                </a:gs>
                <a:gs pos="100000">
                  <a:schemeClr val="accent2"/>
                </a:gs>
              </a:gsLst>
              <a:lin ang="5400000" scaled="1"/>
            </a:gra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ea typeface="苹方 常规"/>
              <a:cs typeface="+mn-cs"/>
            </a:endParaRPr>
          </a:p>
        </p:txBody>
      </p:sp>
      <p:sp>
        <p:nvSpPr>
          <p:cNvPr id="42" name="ïṧḷïḓê-Oval 32">
            <a:extLst>
              <a:ext uri="{FF2B5EF4-FFF2-40B4-BE49-F238E27FC236}">
                <a16:creationId xmlns:a16="http://schemas.microsoft.com/office/drawing/2014/main" xmlns="" id="{E527DE6A-A3C7-449C-89BE-66F736C82893}"/>
              </a:ext>
            </a:extLst>
          </p:cNvPr>
          <p:cNvSpPr>
            <a:spLocks noChangeAspect="1"/>
          </p:cNvSpPr>
          <p:nvPr/>
        </p:nvSpPr>
        <p:spPr>
          <a:xfrm rot="12829687" flipV="1">
            <a:off x="4812752" y="4128210"/>
            <a:ext cx="152400" cy="152400"/>
          </a:xfrm>
          <a:prstGeom prst="chevron">
            <a:avLst/>
          </a:prstGeom>
          <a:solidFill>
            <a:schemeClr val="bg1"/>
          </a:solidFill>
          <a:ln w="15875">
            <a:gradFill>
              <a:gsLst>
                <a:gs pos="0">
                  <a:schemeClr val="accent1"/>
                </a:gs>
                <a:gs pos="100000">
                  <a:schemeClr val="accent2"/>
                </a:gs>
              </a:gsLst>
              <a:lin ang="5400000" scaled="1"/>
            </a:gra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ea typeface="苹方 常规"/>
              <a:cs typeface="+mn-cs"/>
            </a:endParaRPr>
          </a:p>
        </p:txBody>
      </p:sp>
      <p:sp>
        <p:nvSpPr>
          <p:cNvPr id="43" name="ïṧḷïḓê-Oval 34">
            <a:extLst>
              <a:ext uri="{FF2B5EF4-FFF2-40B4-BE49-F238E27FC236}">
                <a16:creationId xmlns:a16="http://schemas.microsoft.com/office/drawing/2014/main" xmlns="" id="{5AFABE1E-FCF5-4A7A-B7C8-60C899EB3ABD}"/>
              </a:ext>
            </a:extLst>
          </p:cNvPr>
          <p:cNvSpPr>
            <a:spLocks noChangeAspect="1"/>
          </p:cNvSpPr>
          <p:nvPr/>
        </p:nvSpPr>
        <p:spPr>
          <a:xfrm rot="19800000" flipV="1">
            <a:off x="7154887" y="4128210"/>
            <a:ext cx="152400" cy="152400"/>
          </a:xfrm>
          <a:prstGeom prst="chevron">
            <a:avLst/>
          </a:prstGeom>
          <a:solidFill>
            <a:schemeClr val="bg1"/>
          </a:solidFill>
          <a:ln w="15875">
            <a:gradFill>
              <a:gsLst>
                <a:gs pos="0">
                  <a:schemeClr val="accent1"/>
                </a:gs>
                <a:gs pos="100000">
                  <a:schemeClr val="accent2"/>
                </a:gs>
              </a:gsLst>
              <a:lin ang="5400000" scaled="1"/>
            </a:gra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ea typeface="苹方 常规"/>
              <a:cs typeface="+mn-cs"/>
            </a:endParaRPr>
          </a:p>
        </p:txBody>
      </p:sp>
      <p:sp>
        <p:nvSpPr>
          <p:cNvPr id="44" name="ïṧḷïḓê-Oval 35">
            <a:extLst>
              <a:ext uri="{FF2B5EF4-FFF2-40B4-BE49-F238E27FC236}">
                <a16:creationId xmlns:a16="http://schemas.microsoft.com/office/drawing/2014/main" xmlns="" id="{36F90883-D5D1-42F5-814E-D70122A25F87}"/>
              </a:ext>
            </a:extLst>
          </p:cNvPr>
          <p:cNvSpPr>
            <a:spLocks noChangeAspect="1"/>
          </p:cNvSpPr>
          <p:nvPr/>
        </p:nvSpPr>
        <p:spPr>
          <a:xfrm rot="10800000" flipH="1">
            <a:off x="7680176" y="5356673"/>
            <a:ext cx="152400" cy="152400"/>
          </a:xfrm>
          <a:prstGeom prst="chevron">
            <a:avLst/>
          </a:prstGeom>
          <a:solidFill>
            <a:schemeClr val="bg1"/>
          </a:solidFill>
          <a:ln w="15875" cap="flat" cmpd="sng" algn="ctr">
            <a:gradFill>
              <a:gsLst>
                <a:gs pos="0">
                  <a:schemeClr val="accent1"/>
                </a:gs>
                <a:gs pos="100000">
                  <a:schemeClr val="accent2"/>
                </a:gs>
              </a:gsLst>
              <a:lin ang="5400000" scaled="1"/>
            </a:gradFill>
            <a:prstDash val="solid"/>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ea typeface="苹方 常规"/>
              <a:cs typeface="+mn-cs"/>
            </a:endParaRPr>
          </a:p>
        </p:txBody>
      </p:sp>
      <p:sp>
        <p:nvSpPr>
          <p:cNvPr id="45" name="ïṧḷïḓê-Oval 38">
            <a:extLst>
              <a:ext uri="{FF2B5EF4-FFF2-40B4-BE49-F238E27FC236}">
                <a16:creationId xmlns:a16="http://schemas.microsoft.com/office/drawing/2014/main" xmlns="" id="{E5CCFA52-509E-4808-B0FB-217090044DD0}"/>
              </a:ext>
            </a:extLst>
          </p:cNvPr>
          <p:cNvSpPr>
            <a:spLocks/>
          </p:cNvSpPr>
          <p:nvPr/>
        </p:nvSpPr>
        <p:spPr bwMode="auto">
          <a:xfrm>
            <a:off x="8317958" y="5036719"/>
            <a:ext cx="681190" cy="681190"/>
          </a:xfrm>
          <a:prstGeom prst="ellipse">
            <a:avLst/>
          </a:prstGeom>
          <a:gradFill flip="none" rotWithShape="1">
            <a:gsLst>
              <a:gs pos="20000">
                <a:schemeClr val="accent1"/>
              </a:gs>
              <a:gs pos="100000">
                <a:schemeClr val="accent2"/>
              </a:gs>
            </a:gsLst>
            <a:lin ang="2700000" scaled="1"/>
            <a:tileRect/>
          </a:gradFill>
          <a:ln w="12700" cap="flat" cmpd="sng" algn="ctr">
            <a:noFill/>
            <a:prstDash val="solid"/>
            <a:round/>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ea typeface="苹方 常规"/>
              <a:cs typeface="+mn-cs"/>
            </a:endParaRPr>
          </a:p>
        </p:txBody>
      </p:sp>
      <p:sp>
        <p:nvSpPr>
          <p:cNvPr id="47" name="ïṧḷïḓê-Oval 45">
            <a:extLst>
              <a:ext uri="{FF2B5EF4-FFF2-40B4-BE49-F238E27FC236}">
                <a16:creationId xmlns:a16="http://schemas.microsoft.com/office/drawing/2014/main" xmlns="" id="{0E5FBA53-9796-4587-90B8-3B1C8ACE5A5E}"/>
              </a:ext>
            </a:extLst>
          </p:cNvPr>
          <p:cNvSpPr>
            <a:spLocks/>
          </p:cNvSpPr>
          <p:nvPr/>
        </p:nvSpPr>
        <p:spPr bwMode="auto">
          <a:xfrm>
            <a:off x="7627657" y="3355487"/>
            <a:ext cx="681190" cy="681190"/>
          </a:xfrm>
          <a:prstGeom prst="ellipse">
            <a:avLst/>
          </a:prstGeom>
          <a:gradFill flip="none" rotWithShape="1">
            <a:gsLst>
              <a:gs pos="20000">
                <a:schemeClr val="accent1"/>
              </a:gs>
              <a:gs pos="100000">
                <a:schemeClr val="accent2"/>
              </a:gs>
            </a:gsLst>
            <a:lin ang="2700000" scaled="1"/>
            <a:tileRect/>
          </a:gra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white"/>
              </a:solidFill>
              <a:effectLst/>
              <a:uLnTx/>
              <a:uFillTx/>
              <a:ea typeface="苹方 常规"/>
              <a:cs typeface="+mn-cs"/>
            </a:endParaRPr>
          </a:p>
        </p:txBody>
      </p:sp>
      <p:sp>
        <p:nvSpPr>
          <p:cNvPr id="58" name="ïṧḷïḓê-Oval 53">
            <a:extLst>
              <a:ext uri="{FF2B5EF4-FFF2-40B4-BE49-F238E27FC236}">
                <a16:creationId xmlns:a16="http://schemas.microsoft.com/office/drawing/2014/main" xmlns="" id="{19A90210-0408-4B80-AEAC-012D33C0921C}"/>
              </a:ext>
            </a:extLst>
          </p:cNvPr>
          <p:cNvSpPr>
            <a:spLocks/>
          </p:cNvSpPr>
          <p:nvPr/>
        </p:nvSpPr>
        <p:spPr bwMode="auto">
          <a:xfrm>
            <a:off x="5760172" y="2564482"/>
            <a:ext cx="681190" cy="681190"/>
          </a:xfrm>
          <a:prstGeom prst="ellipse">
            <a:avLst/>
          </a:prstGeom>
          <a:gradFill flip="none" rotWithShape="1">
            <a:gsLst>
              <a:gs pos="20000">
                <a:schemeClr val="accent1"/>
              </a:gs>
              <a:gs pos="100000">
                <a:schemeClr val="accent2"/>
              </a:gs>
            </a:gsLst>
            <a:lin ang="2700000" scaled="1"/>
            <a:tileRect/>
          </a:gra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ea typeface="苹方 常规"/>
              <a:cs typeface="+mn-cs"/>
            </a:endParaRPr>
          </a:p>
        </p:txBody>
      </p:sp>
      <p:sp>
        <p:nvSpPr>
          <p:cNvPr id="59" name="ïṧḷïḓê-Oval 63">
            <a:extLst>
              <a:ext uri="{FF2B5EF4-FFF2-40B4-BE49-F238E27FC236}">
                <a16:creationId xmlns:a16="http://schemas.microsoft.com/office/drawing/2014/main" xmlns="" id="{5C24F13F-3EA7-4EFF-A31E-C912513A34BB}"/>
              </a:ext>
            </a:extLst>
          </p:cNvPr>
          <p:cNvSpPr>
            <a:spLocks/>
          </p:cNvSpPr>
          <p:nvPr/>
        </p:nvSpPr>
        <p:spPr bwMode="auto">
          <a:xfrm rot="21540000">
            <a:off x="3815454" y="3357646"/>
            <a:ext cx="681190" cy="681190"/>
          </a:xfrm>
          <a:prstGeom prst="ellipse">
            <a:avLst/>
          </a:prstGeom>
          <a:gradFill flip="none" rotWithShape="1">
            <a:gsLst>
              <a:gs pos="20000">
                <a:schemeClr val="accent1"/>
              </a:gs>
              <a:gs pos="100000">
                <a:schemeClr val="accent2"/>
              </a:gs>
            </a:gsLst>
            <a:lin ang="2700000" scaled="1"/>
            <a:tileRect/>
          </a:gra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ea typeface="苹方 常规"/>
              <a:cs typeface="+mn-cs"/>
            </a:endParaRPr>
          </a:p>
        </p:txBody>
      </p:sp>
      <p:sp>
        <p:nvSpPr>
          <p:cNvPr id="65" name="ïṧḷïḓê-Oval 71">
            <a:extLst>
              <a:ext uri="{FF2B5EF4-FFF2-40B4-BE49-F238E27FC236}">
                <a16:creationId xmlns:a16="http://schemas.microsoft.com/office/drawing/2014/main" xmlns="" id="{5D7A7C7D-59AA-492C-ACA3-95A445F2D228}"/>
              </a:ext>
            </a:extLst>
          </p:cNvPr>
          <p:cNvSpPr>
            <a:spLocks/>
          </p:cNvSpPr>
          <p:nvPr/>
        </p:nvSpPr>
        <p:spPr bwMode="auto">
          <a:xfrm>
            <a:off x="3151307" y="5070058"/>
            <a:ext cx="681190" cy="681190"/>
          </a:xfrm>
          <a:prstGeom prst="ellipse">
            <a:avLst/>
          </a:prstGeom>
          <a:gradFill flip="none" rotWithShape="1">
            <a:gsLst>
              <a:gs pos="20000">
                <a:schemeClr val="accent1"/>
              </a:gs>
              <a:gs pos="100000">
                <a:schemeClr val="accent2"/>
              </a:gs>
            </a:gsLst>
            <a:lin ang="2700000" scaled="1"/>
            <a:tileRect/>
          </a:gra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ea typeface="苹方 常规"/>
              <a:cs typeface="+mn-cs"/>
            </a:endParaRPr>
          </a:p>
        </p:txBody>
      </p:sp>
      <p:sp>
        <p:nvSpPr>
          <p:cNvPr id="68" name="弧形 67">
            <a:extLst>
              <a:ext uri="{FF2B5EF4-FFF2-40B4-BE49-F238E27FC236}">
                <a16:creationId xmlns:a16="http://schemas.microsoft.com/office/drawing/2014/main" xmlns="" id="{B2E28342-F8B8-414D-B79A-7B2E5A058835}"/>
              </a:ext>
            </a:extLst>
          </p:cNvPr>
          <p:cNvSpPr/>
          <p:nvPr/>
        </p:nvSpPr>
        <p:spPr>
          <a:xfrm>
            <a:off x="5283575" y="4626878"/>
            <a:ext cx="1567544" cy="1567544"/>
          </a:xfrm>
          <a:prstGeom prst="arc">
            <a:avLst>
              <a:gd name="adj1" fmla="val 16558343"/>
              <a:gd name="adj2" fmla="val 5371901"/>
            </a:avLst>
          </a:prstGeom>
          <a:ln w="12700">
            <a:gradFill flip="none" rotWithShape="1">
              <a:gsLst>
                <a:gs pos="0">
                  <a:schemeClr val="accent1"/>
                </a:gs>
                <a:gs pos="100000">
                  <a:schemeClr val="accent2"/>
                </a:gs>
              </a:gsLst>
              <a:lin ang="16200000" scaled="1"/>
              <a:tileRect/>
            </a:gradFill>
            <a:prstDash val="lgDash"/>
            <a:headEnd type="arrow"/>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ea typeface="苹方 常规"/>
              <a:cs typeface="+mn-cs"/>
            </a:endParaRPr>
          </a:p>
        </p:txBody>
      </p:sp>
      <p:sp>
        <p:nvSpPr>
          <p:cNvPr id="69" name="弧形 68">
            <a:extLst>
              <a:ext uri="{FF2B5EF4-FFF2-40B4-BE49-F238E27FC236}">
                <a16:creationId xmlns:a16="http://schemas.microsoft.com/office/drawing/2014/main" xmlns="" id="{39CFC1A8-1316-4512-85AB-420C41F18D80}"/>
              </a:ext>
            </a:extLst>
          </p:cNvPr>
          <p:cNvSpPr/>
          <p:nvPr/>
        </p:nvSpPr>
        <p:spPr>
          <a:xfrm>
            <a:off x="5283575" y="4626878"/>
            <a:ext cx="1567544" cy="1567544"/>
          </a:xfrm>
          <a:prstGeom prst="arc">
            <a:avLst>
              <a:gd name="adj1" fmla="val 5503935"/>
              <a:gd name="adj2" fmla="val 16396954"/>
            </a:avLst>
          </a:prstGeom>
          <a:ln w="12700">
            <a:gradFill flip="none" rotWithShape="1">
              <a:gsLst>
                <a:gs pos="0">
                  <a:schemeClr val="accent1"/>
                </a:gs>
                <a:gs pos="100000">
                  <a:schemeClr val="accent2"/>
                </a:gs>
              </a:gsLst>
              <a:lin ang="5400000" scaled="1"/>
              <a:tileRect/>
            </a:gradFill>
            <a:prstDash val="lgDash"/>
            <a:headEnd type="arrow"/>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ea typeface="苹方 常规"/>
              <a:cs typeface="+mn-cs"/>
            </a:endParaRPr>
          </a:p>
        </p:txBody>
      </p:sp>
      <p:grpSp>
        <p:nvGrpSpPr>
          <p:cNvPr id="4" name="组合 3">
            <a:extLst>
              <a:ext uri="{FF2B5EF4-FFF2-40B4-BE49-F238E27FC236}">
                <a16:creationId xmlns:a16="http://schemas.microsoft.com/office/drawing/2014/main" xmlns="" id="{6EDBFFB0-C6BD-4572-A719-28352C0F697D}"/>
              </a:ext>
            </a:extLst>
          </p:cNvPr>
          <p:cNvGrpSpPr/>
          <p:nvPr/>
        </p:nvGrpSpPr>
        <p:grpSpPr>
          <a:xfrm>
            <a:off x="9206866" y="4719750"/>
            <a:ext cx="1954317" cy="1099624"/>
            <a:chOff x="9206866" y="4588637"/>
            <a:chExt cx="1954317" cy="1099624"/>
          </a:xfrm>
        </p:grpSpPr>
        <p:sp>
          <p:nvSpPr>
            <p:cNvPr id="88" name="文本框 87">
              <a:extLst>
                <a:ext uri="{FF2B5EF4-FFF2-40B4-BE49-F238E27FC236}">
                  <a16:creationId xmlns:a16="http://schemas.microsoft.com/office/drawing/2014/main" xmlns="" id="{86A80E74-44C4-4C20-8DAD-3C407DD306FF}"/>
                </a:ext>
              </a:extLst>
            </p:cNvPr>
            <p:cNvSpPr txBox="1"/>
            <p:nvPr/>
          </p:nvSpPr>
          <p:spPr>
            <a:xfrm>
              <a:off x="9206866" y="4588637"/>
              <a:ext cx="1952884" cy="400110"/>
            </a:xfrm>
            <a:prstGeom prst="rect">
              <a:avLst/>
            </a:prstGeom>
            <a:noFill/>
          </p:spPr>
          <p:txBody>
            <a:bodyPr wrap="square" rtlCol="0">
              <a:spAutoFit/>
            </a:bodyPr>
            <a:lstStyle/>
            <a:p>
              <a:r>
                <a:rPr lang="zh-CN" altLang="en-US" sz="2000" b="1" dirty="0">
                  <a:gradFill>
                    <a:gsLst>
                      <a:gs pos="20000">
                        <a:schemeClr val="accent1"/>
                      </a:gs>
                      <a:gs pos="100000">
                        <a:schemeClr val="accent2"/>
                      </a:gs>
                    </a:gsLst>
                    <a:lin ang="2700000" scaled="1"/>
                  </a:gradFill>
                </a:rPr>
                <a:t>添加标题</a:t>
              </a:r>
            </a:p>
          </p:txBody>
        </p:sp>
        <p:sp>
          <p:nvSpPr>
            <p:cNvPr id="89" name="文本框 88">
              <a:extLst>
                <a:ext uri="{FF2B5EF4-FFF2-40B4-BE49-F238E27FC236}">
                  <a16:creationId xmlns:a16="http://schemas.microsoft.com/office/drawing/2014/main" xmlns="" id="{C09E5C0D-25FE-450F-805A-2A584F5A581F}"/>
                </a:ext>
              </a:extLst>
            </p:cNvPr>
            <p:cNvSpPr txBox="1"/>
            <p:nvPr/>
          </p:nvSpPr>
          <p:spPr>
            <a:xfrm>
              <a:off x="9208299" y="4976207"/>
              <a:ext cx="1952884" cy="712054"/>
            </a:xfrm>
            <a:prstGeom prst="rect">
              <a:avLst/>
            </a:prstGeom>
            <a:noFill/>
          </p:spPr>
          <p:txBody>
            <a:bodyPr wrap="square" rtlCol="0">
              <a:spAutoFit/>
            </a:bodyPr>
            <a:lstStyle/>
            <a:p>
              <a:pPr algn="dist">
                <a:lnSpc>
                  <a:spcPct val="130000"/>
                </a:lnSpc>
              </a:pPr>
              <a:r>
                <a:rPr lang="zh-CN" altLang="en-US" sz="1600" dirty="0">
                  <a:solidFill>
                    <a:schemeClr val="tx2"/>
                  </a:solidFill>
                </a:rPr>
                <a:t>单击此处添加内容单击此处添加内容</a:t>
              </a:r>
            </a:p>
          </p:txBody>
        </p:sp>
      </p:grpSp>
      <p:grpSp>
        <p:nvGrpSpPr>
          <p:cNvPr id="90" name="组合 89">
            <a:extLst>
              <a:ext uri="{FF2B5EF4-FFF2-40B4-BE49-F238E27FC236}">
                <a16:creationId xmlns:a16="http://schemas.microsoft.com/office/drawing/2014/main" xmlns="" id="{9109A9E3-3E7F-4B6E-8142-39108DF90F51}"/>
              </a:ext>
            </a:extLst>
          </p:cNvPr>
          <p:cNvGrpSpPr/>
          <p:nvPr/>
        </p:nvGrpSpPr>
        <p:grpSpPr>
          <a:xfrm>
            <a:off x="8617925" y="2873816"/>
            <a:ext cx="1954317" cy="1099624"/>
            <a:chOff x="9206866" y="4588637"/>
            <a:chExt cx="1954317" cy="1099624"/>
          </a:xfrm>
        </p:grpSpPr>
        <p:sp>
          <p:nvSpPr>
            <p:cNvPr id="91" name="文本框 90">
              <a:extLst>
                <a:ext uri="{FF2B5EF4-FFF2-40B4-BE49-F238E27FC236}">
                  <a16:creationId xmlns:a16="http://schemas.microsoft.com/office/drawing/2014/main" xmlns="" id="{865829CF-0189-4040-8C87-224A985C20AE}"/>
                </a:ext>
              </a:extLst>
            </p:cNvPr>
            <p:cNvSpPr txBox="1"/>
            <p:nvPr/>
          </p:nvSpPr>
          <p:spPr>
            <a:xfrm>
              <a:off x="9206866" y="4588637"/>
              <a:ext cx="1952884" cy="400110"/>
            </a:xfrm>
            <a:prstGeom prst="rect">
              <a:avLst/>
            </a:prstGeom>
            <a:noFill/>
          </p:spPr>
          <p:txBody>
            <a:bodyPr wrap="square" rtlCol="0">
              <a:spAutoFit/>
            </a:bodyPr>
            <a:lstStyle/>
            <a:p>
              <a:r>
                <a:rPr lang="zh-CN" altLang="en-US" sz="2000" b="1" dirty="0">
                  <a:gradFill>
                    <a:gsLst>
                      <a:gs pos="20000">
                        <a:schemeClr val="accent1"/>
                      </a:gs>
                      <a:gs pos="100000">
                        <a:schemeClr val="accent2"/>
                      </a:gs>
                    </a:gsLst>
                    <a:lin ang="2700000" scaled="1"/>
                  </a:gradFill>
                </a:rPr>
                <a:t>添加标题</a:t>
              </a:r>
            </a:p>
          </p:txBody>
        </p:sp>
        <p:sp>
          <p:nvSpPr>
            <p:cNvPr id="92" name="文本框 91">
              <a:extLst>
                <a:ext uri="{FF2B5EF4-FFF2-40B4-BE49-F238E27FC236}">
                  <a16:creationId xmlns:a16="http://schemas.microsoft.com/office/drawing/2014/main" xmlns="" id="{F2295466-321B-43A0-A800-76083B269DFB}"/>
                </a:ext>
              </a:extLst>
            </p:cNvPr>
            <p:cNvSpPr txBox="1"/>
            <p:nvPr/>
          </p:nvSpPr>
          <p:spPr>
            <a:xfrm>
              <a:off x="9208299" y="4976207"/>
              <a:ext cx="1952884" cy="712054"/>
            </a:xfrm>
            <a:prstGeom prst="rect">
              <a:avLst/>
            </a:prstGeom>
            <a:noFill/>
          </p:spPr>
          <p:txBody>
            <a:bodyPr wrap="square" rtlCol="0">
              <a:spAutoFit/>
            </a:bodyPr>
            <a:lstStyle/>
            <a:p>
              <a:pPr algn="dist">
                <a:lnSpc>
                  <a:spcPct val="130000"/>
                </a:lnSpc>
              </a:pPr>
              <a:r>
                <a:rPr lang="zh-CN" altLang="en-US" sz="1600" dirty="0">
                  <a:solidFill>
                    <a:schemeClr val="tx2"/>
                  </a:solidFill>
                </a:rPr>
                <a:t>单击此处添加内容单击此处添加内容</a:t>
              </a:r>
            </a:p>
          </p:txBody>
        </p:sp>
      </p:grpSp>
      <p:grpSp>
        <p:nvGrpSpPr>
          <p:cNvPr id="93" name="组合 92">
            <a:extLst>
              <a:ext uri="{FF2B5EF4-FFF2-40B4-BE49-F238E27FC236}">
                <a16:creationId xmlns:a16="http://schemas.microsoft.com/office/drawing/2014/main" xmlns="" id="{C9529637-58EC-4A5A-BE22-EB7F8A682E6E}"/>
              </a:ext>
            </a:extLst>
          </p:cNvPr>
          <p:cNvGrpSpPr/>
          <p:nvPr/>
        </p:nvGrpSpPr>
        <p:grpSpPr>
          <a:xfrm>
            <a:off x="5090188" y="1326742"/>
            <a:ext cx="1954317" cy="1099624"/>
            <a:chOff x="9206866" y="4588637"/>
            <a:chExt cx="1954317" cy="1099624"/>
          </a:xfrm>
        </p:grpSpPr>
        <p:sp>
          <p:nvSpPr>
            <p:cNvPr id="94" name="文本框 93">
              <a:extLst>
                <a:ext uri="{FF2B5EF4-FFF2-40B4-BE49-F238E27FC236}">
                  <a16:creationId xmlns:a16="http://schemas.microsoft.com/office/drawing/2014/main" xmlns="" id="{BEC58A3A-C7CD-482B-8D11-1ED893B2B08A}"/>
                </a:ext>
              </a:extLst>
            </p:cNvPr>
            <p:cNvSpPr txBox="1"/>
            <p:nvPr/>
          </p:nvSpPr>
          <p:spPr>
            <a:xfrm>
              <a:off x="9206866" y="4588637"/>
              <a:ext cx="1952884" cy="400110"/>
            </a:xfrm>
            <a:prstGeom prst="rect">
              <a:avLst/>
            </a:prstGeom>
            <a:noFill/>
          </p:spPr>
          <p:txBody>
            <a:bodyPr wrap="square" rtlCol="0">
              <a:spAutoFit/>
            </a:bodyPr>
            <a:lstStyle/>
            <a:p>
              <a:pPr algn="ctr"/>
              <a:r>
                <a:rPr lang="zh-CN" altLang="en-US" sz="2000" b="1" dirty="0">
                  <a:gradFill>
                    <a:gsLst>
                      <a:gs pos="20000">
                        <a:schemeClr val="accent1"/>
                      </a:gs>
                      <a:gs pos="100000">
                        <a:schemeClr val="accent2"/>
                      </a:gs>
                    </a:gsLst>
                    <a:lin ang="2700000" scaled="1"/>
                  </a:gradFill>
                </a:rPr>
                <a:t>添加标题</a:t>
              </a:r>
            </a:p>
          </p:txBody>
        </p:sp>
        <p:sp>
          <p:nvSpPr>
            <p:cNvPr id="99" name="文本框 98">
              <a:extLst>
                <a:ext uri="{FF2B5EF4-FFF2-40B4-BE49-F238E27FC236}">
                  <a16:creationId xmlns:a16="http://schemas.microsoft.com/office/drawing/2014/main" xmlns="" id="{AE6C803F-CF8F-4C92-BAE8-3F12F7FBC2F3}"/>
                </a:ext>
              </a:extLst>
            </p:cNvPr>
            <p:cNvSpPr txBox="1"/>
            <p:nvPr/>
          </p:nvSpPr>
          <p:spPr>
            <a:xfrm>
              <a:off x="9208299" y="4976207"/>
              <a:ext cx="1952884" cy="712054"/>
            </a:xfrm>
            <a:prstGeom prst="rect">
              <a:avLst/>
            </a:prstGeom>
            <a:noFill/>
          </p:spPr>
          <p:txBody>
            <a:bodyPr wrap="square" rtlCol="0">
              <a:spAutoFit/>
            </a:bodyPr>
            <a:lstStyle/>
            <a:p>
              <a:pPr algn="dist">
                <a:lnSpc>
                  <a:spcPct val="130000"/>
                </a:lnSpc>
              </a:pPr>
              <a:r>
                <a:rPr lang="zh-CN" altLang="en-US" sz="1600" dirty="0">
                  <a:solidFill>
                    <a:schemeClr val="tx2"/>
                  </a:solidFill>
                </a:rPr>
                <a:t>单击此处添加内容单击此处添加内容</a:t>
              </a:r>
            </a:p>
          </p:txBody>
        </p:sp>
      </p:grpSp>
      <p:grpSp>
        <p:nvGrpSpPr>
          <p:cNvPr id="100" name="组合 99">
            <a:extLst>
              <a:ext uri="{FF2B5EF4-FFF2-40B4-BE49-F238E27FC236}">
                <a16:creationId xmlns:a16="http://schemas.microsoft.com/office/drawing/2014/main" xmlns="" id="{0AB00ADA-3367-4286-A4AD-01E568D5AFB2}"/>
              </a:ext>
            </a:extLst>
          </p:cNvPr>
          <p:cNvGrpSpPr/>
          <p:nvPr/>
        </p:nvGrpSpPr>
        <p:grpSpPr>
          <a:xfrm>
            <a:off x="976793" y="4707997"/>
            <a:ext cx="1952884" cy="1099624"/>
            <a:chOff x="9208299" y="4588637"/>
            <a:chExt cx="1952884" cy="1099624"/>
          </a:xfrm>
        </p:grpSpPr>
        <p:sp>
          <p:nvSpPr>
            <p:cNvPr id="101" name="文本框 100">
              <a:extLst>
                <a:ext uri="{FF2B5EF4-FFF2-40B4-BE49-F238E27FC236}">
                  <a16:creationId xmlns:a16="http://schemas.microsoft.com/office/drawing/2014/main" xmlns="" id="{6F377B14-0CB6-450D-9605-967EEFF25090}"/>
                </a:ext>
              </a:extLst>
            </p:cNvPr>
            <p:cNvSpPr txBox="1"/>
            <p:nvPr/>
          </p:nvSpPr>
          <p:spPr>
            <a:xfrm>
              <a:off x="9208299" y="4588637"/>
              <a:ext cx="1952884" cy="400110"/>
            </a:xfrm>
            <a:prstGeom prst="rect">
              <a:avLst/>
            </a:prstGeom>
            <a:noFill/>
          </p:spPr>
          <p:txBody>
            <a:bodyPr wrap="square" rtlCol="0">
              <a:spAutoFit/>
            </a:bodyPr>
            <a:lstStyle/>
            <a:p>
              <a:pPr algn="r"/>
              <a:r>
                <a:rPr lang="zh-CN" altLang="en-US" sz="2000" b="1" dirty="0">
                  <a:gradFill>
                    <a:gsLst>
                      <a:gs pos="20000">
                        <a:schemeClr val="accent1"/>
                      </a:gs>
                      <a:gs pos="100000">
                        <a:schemeClr val="accent2"/>
                      </a:gs>
                    </a:gsLst>
                    <a:lin ang="2700000" scaled="1"/>
                  </a:gradFill>
                </a:rPr>
                <a:t>添加标题</a:t>
              </a:r>
            </a:p>
          </p:txBody>
        </p:sp>
        <p:sp>
          <p:nvSpPr>
            <p:cNvPr id="102" name="文本框 101">
              <a:extLst>
                <a:ext uri="{FF2B5EF4-FFF2-40B4-BE49-F238E27FC236}">
                  <a16:creationId xmlns:a16="http://schemas.microsoft.com/office/drawing/2014/main" xmlns="" id="{F3664EDE-F2C7-452E-90AF-061F40890951}"/>
                </a:ext>
              </a:extLst>
            </p:cNvPr>
            <p:cNvSpPr txBox="1"/>
            <p:nvPr/>
          </p:nvSpPr>
          <p:spPr>
            <a:xfrm>
              <a:off x="9208299" y="4976207"/>
              <a:ext cx="1952884" cy="712054"/>
            </a:xfrm>
            <a:prstGeom prst="rect">
              <a:avLst/>
            </a:prstGeom>
            <a:noFill/>
          </p:spPr>
          <p:txBody>
            <a:bodyPr wrap="square" rtlCol="0">
              <a:spAutoFit/>
            </a:bodyPr>
            <a:lstStyle/>
            <a:p>
              <a:pPr algn="r">
                <a:lnSpc>
                  <a:spcPct val="130000"/>
                </a:lnSpc>
              </a:pPr>
              <a:r>
                <a:rPr lang="zh-CN" altLang="en-US" sz="1600" dirty="0">
                  <a:solidFill>
                    <a:schemeClr val="tx2"/>
                  </a:solidFill>
                </a:rPr>
                <a:t>单击此处添加内容单击此处添加内容</a:t>
              </a:r>
            </a:p>
          </p:txBody>
        </p:sp>
      </p:grpSp>
      <p:grpSp>
        <p:nvGrpSpPr>
          <p:cNvPr id="103" name="组合 102">
            <a:extLst>
              <a:ext uri="{FF2B5EF4-FFF2-40B4-BE49-F238E27FC236}">
                <a16:creationId xmlns:a16="http://schemas.microsoft.com/office/drawing/2014/main" xmlns="" id="{CF5D3EC6-5A61-4745-8166-71EFC1C9DD59}"/>
              </a:ext>
            </a:extLst>
          </p:cNvPr>
          <p:cNvGrpSpPr/>
          <p:nvPr/>
        </p:nvGrpSpPr>
        <p:grpSpPr>
          <a:xfrm>
            <a:off x="1539918" y="2873816"/>
            <a:ext cx="1952884" cy="1099624"/>
            <a:chOff x="9208299" y="4588637"/>
            <a:chExt cx="1952884" cy="1099624"/>
          </a:xfrm>
        </p:grpSpPr>
        <p:sp>
          <p:nvSpPr>
            <p:cNvPr id="104" name="文本框 103">
              <a:extLst>
                <a:ext uri="{FF2B5EF4-FFF2-40B4-BE49-F238E27FC236}">
                  <a16:creationId xmlns:a16="http://schemas.microsoft.com/office/drawing/2014/main" xmlns="" id="{407A6529-360E-4954-BFBA-409F12E0247D}"/>
                </a:ext>
              </a:extLst>
            </p:cNvPr>
            <p:cNvSpPr txBox="1"/>
            <p:nvPr/>
          </p:nvSpPr>
          <p:spPr>
            <a:xfrm>
              <a:off x="9208299" y="4588637"/>
              <a:ext cx="1952884" cy="400110"/>
            </a:xfrm>
            <a:prstGeom prst="rect">
              <a:avLst/>
            </a:prstGeom>
            <a:noFill/>
          </p:spPr>
          <p:txBody>
            <a:bodyPr wrap="square" rtlCol="0">
              <a:spAutoFit/>
            </a:bodyPr>
            <a:lstStyle/>
            <a:p>
              <a:pPr algn="r"/>
              <a:r>
                <a:rPr lang="zh-CN" altLang="en-US" sz="2000" b="1" dirty="0">
                  <a:gradFill>
                    <a:gsLst>
                      <a:gs pos="20000">
                        <a:schemeClr val="accent1"/>
                      </a:gs>
                      <a:gs pos="100000">
                        <a:schemeClr val="accent2"/>
                      </a:gs>
                    </a:gsLst>
                    <a:lin ang="2700000" scaled="1"/>
                  </a:gradFill>
                </a:rPr>
                <a:t>添加标题</a:t>
              </a:r>
            </a:p>
          </p:txBody>
        </p:sp>
        <p:sp>
          <p:nvSpPr>
            <p:cNvPr id="105" name="文本框 104">
              <a:extLst>
                <a:ext uri="{FF2B5EF4-FFF2-40B4-BE49-F238E27FC236}">
                  <a16:creationId xmlns:a16="http://schemas.microsoft.com/office/drawing/2014/main" xmlns="" id="{AA179939-1C13-4DB7-BB5D-5034F68DD593}"/>
                </a:ext>
              </a:extLst>
            </p:cNvPr>
            <p:cNvSpPr txBox="1"/>
            <p:nvPr/>
          </p:nvSpPr>
          <p:spPr>
            <a:xfrm>
              <a:off x="9208299" y="4976207"/>
              <a:ext cx="1952884" cy="712054"/>
            </a:xfrm>
            <a:prstGeom prst="rect">
              <a:avLst/>
            </a:prstGeom>
            <a:noFill/>
          </p:spPr>
          <p:txBody>
            <a:bodyPr wrap="square" rtlCol="0">
              <a:spAutoFit/>
            </a:bodyPr>
            <a:lstStyle/>
            <a:p>
              <a:pPr algn="r">
                <a:lnSpc>
                  <a:spcPct val="130000"/>
                </a:lnSpc>
              </a:pPr>
              <a:r>
                <a:rPr lang="zh-CN" altLang="en-US" sz="1600" dirty="0">
                  <a:solidFill>
                    <a:schemeClr val="tx2"/>
                  </a:solidFill>
                </a:rPr>
                <a:t>单击此处添加内容单击此处添加内容</a:t>
              </a:r>
            </a:p>
          </p:txBody>
        </p:sp>
      </p:grpSp>
      <p:sp>
        <p:nvSpPr>
          <p:cNvPr id="115" name="任意多边形: 形状 114">
            <a:extLst>
              <a:ext uri="{FF2B5EF4-FFF2-40B4-BE49-F238E27FC236}">
                <a16:creationId xmlns:a16="http://schemas.microsoft.com/office/drawing/2014/main" xmlns="" id="{F109AF54-FC31-44B3-ABEB-6459005067C5}"/>
              </a:ext>
            </a:extLst>
          </p:cNvPr>
          <p:cNvSpPr/>
          <p:nvPr/>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20000">
                <a:schemeClr val="accent1"/>
              </a:gs>
              <a:gs pos="100000">
                <a:schemeClr val="accent2"/>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加号 118">
            <a:extLst>
              <a:ext uri="{FF2B5EF4-FFF2-40B4-BE49-F238E27FC236}">
                <a16:creationId xmlns:a16="http://schemas.microsoft.com/office/drawing/2014/main" xmlns="" id="{B77C2B0C-499B-420E-B7B6-C2BA1420412B}"/>
              </a:ext>
            </a:extLst>
          </p:cNvPr>
          <p:cNvSpPr/>
          <p:nvPr/>
        </p:nvSpPr>
        <p:spPr>
          <a:xfrm>
            <a:off x="10725482" y="1570358"/>
            <a:ext cx="355078" cy="355078"/>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加号 119">
            <a:extLst>
              <a:ext uri="{FF2B5EF4-FFF2-40B4-BE49-F238E27FC236}">
                <a16:creationId xmlns:a16="http://schemas.microsoft.com/office/drawing/2014/main" xmlns="" id="{4F020702-4D99-4C13-BD74-9F8782CC4A01}"/>
              </a:ext>
            </a:extLst>
          </p:cNvPr>
          <p:cNvSpPr/>
          <p:nvPr/>
        </p:nvSpPr>
        <p:spPr>
          <a:xfrm>
            <a:off x="1159277" y="2706327"/>
            <a:ext cx="355078" cy="355078"/>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加号 120">
            <a:extLst>
              <a:ext uri="{FF2B5EF4-FFF2-40B4-BE49-F238E27FC236}">
                <a16:creationId xmlns:a16="http://schemas.microsoft.com/office/drawing/2014/main" xmlns="" id="{81DC22A9-D9EE-4BD4-A7C3-4AD7092B952B}"/>
              </a:ext>
            </a:extLst>
          </p:cNvPr>
          <p:cNvSpPr/>
          <p:nvPr/>
        </p:nvSpPr>
        <p:spPr>
          <a:xfrm flipV="1">
            <a:off x="7500802" y="2395674"/>
            <a:ext cx="177940" cy="177940"/>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加号 121">
            <a:extLst>
              <a:ext uri="{FF2B5EF4-FFF2-40B4-BE49-F238E27FC236}">
                <a16:creationId xmlns:a16="http://schemas.microsoft.com/office/drawing/2014/main" xmlns="" id="{82F6AFB9-A30C-48FE-B1E9-50F9D4E0D754}"/>
              </a:ext>
            </a:extLst>
          </p:cNvPr>
          <p:cNvSpPr/>
          <p:nvPr/>
        </p:nvSpPr>
        <p:spPr>
          <a:xfrm flipV="1">
            <a:off x="1021990" y="6408120"/>
            <a:ext cx="248938" cy="248938"/>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加号 122">
            <a:extLst>
              <a:ext uri="{FF2B5EF4-FFF2-40B4-BE49-F238E27FC236}">
                <a16:creationId xmlns:a16="http://schemas.microsoft.com/office/drawing/2014/main" xmlns="" id="{1485DE8F-57E3-43C4-A9B2-7BFD53A2B050}"/>
              </a:ext>
            </a:extLst>
          </p:cNvPr>
          <p:cNvSpPr/>
          <p:nvPr/>
        </p:nvSpPr>
        <p:spPr>
          <a:xfrm flipV="1">
            <a:off x="11296202" y="6364081"/>
            <a:ext cx="88078" cy="88078"/>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star-medal_20540">
            <a:extLst>
              <a:ext uri="{FF2B5EF4-FFF2-40B4-BE49-F238E27FC236}">
                <a16:creationId xmlns:a16="http://schemas.microsoft.com/office/drawing/2014/main" xmlns="" id="{A794F51A-988C-4B19-B165-740DEF6F4FCB}"/>
              </a:ext>
            </a:extLst>
          </p:cNvPr>
          <p:cNvSpPr>
            <a:spLocks noChangeAspect="1"/>
          </p:cNvSpPr>
          <p:nvPr/>
        </p:nvSpPr>
        <p:spPr bwMode="auto">
          <a:xfrm>
            <a:off x="4023092" y="3528675"/>
            <a:ext cx="259878" cy="350704"/>
          </a:xfrm>
          <a:custGeom>
            <a:avLst/>
            <a:gdLst>
              <a:gd name="T0" fmla="*/ 2687 w 2716"/>
              <a:gd name="T1" fmla="*/ 2047 h 3671"/>
              <a:gd name="T2" fmla="*/ 2486 w 2716"/>
              <a:gd name="T3" fmla="*/ 1877 h 3671"/>
              <a:gd name="T4" fmla="*/ 2172 w 2716"/>
              <a:gd name="T5" fmla="*/ 1832 h 3671"/>
              <a:gd name="T6" fmla="*/ 2391 w 2716"/>
              <a:gd name="T7" fmla="*/ 284 h 3671"/>
              <a:gd name="T8" fmla="*/ 2332 w 2716"/>
              <a:gd name="T9" fmla="*/ 86 h 3671"/>
              <a:gd name="T10" fmla="*/ 2144 w 2716"/>
              <a:gd name="T11" fmla="*/ 0 h 3671"/>
              <a:gd name="T12" fmla="*/ 565 w 2716"/>
              <a:gd name="T13" fmla="*/ 0 h 3671"/>
              <a:gd name="T14" fmla="*/ 377 w 2716"/>
              <a:gd name="T15" fmla="*/ 86 h 3671"/>
              <a:gd name="T16" fmla="*/ 318 w 2716"/>
              <a:gd name="T17" fmla="*/ 284 h 3671"/>
              <a:gd name="T18" fmla="*/ 536 w 2716"/>
              <a:gd name="T19" fmla="*/ 1833 h 3671"/>
              <a:gd name="T20" fmla="*/ 231 w 2716"/>
              <a:gd name="T21" fmla="*/ 1877 h 3671"/>
              <a:gd name="T22" fmla="*/ 29 w 2716"/>
              <a:gd name="T23" fmla="*/ 2047 h 3671"/>
              <a:gd name="T24" fmla="*/ 92 w 2716"/>
              <a:gd name="T25" fmla="*/ 2302 h 3671"/>
              <a:gd name="T26" fmla="*/ 544 w 2716"/>
              <a:gd name="T27" fmla="*/ 2743 h 3671"/>
              <a:gd name="T28" fmla="*/ 438 w 2716"/>
              <a:gd name="T29" fmla="*/ 3365 h 3671"/>
              <a:gd name="T30" fmla="*/ 537 w 2716"/>
              <a:gd name="T31" fmla="*/ 3609 h 3671"/>
              <a:gd name="T32" fmla="*/ 800 w 2716"/>
              <a:gd name="T33" fmla="*/ 3628 h 3671"/>
              <a:gd name="T34" fmla="*/ 1358 w 2716"/>
              <a:gd name="T35" fmla="*/ 3334 h 3671"/>
              <a:gd name="T36" fmla="*/ 1917 w 2716"/>
              <a:gd name="T37" fmla="*/ 3628 h 3671"/>
              <a:gd name="T38" fmla="*/ 2033 w 2716"/>
              <a:gd name="T39" fmla="*/ 3656 h 3671"/>
              <a:gd name="T40" fmla="*/ 2179 w 2716"/>
              <a:gd name="T41" fmla="*/ 3609 h 3671"/>
              <a:gd name="T42" fmla="*/ 2279 w 2716"/>
              <a:gd name="T43" fmla="*/ 3365 h 3671"/>
              <a:gd name="T44" fmla="*/ 2172 w 2716"/>
              <a:gd name="T45" fmla="*/ 2743 h 3671"/>
              <a:gd name="T46" fmla="*/ 2624 w 2716"/>
              <a:gd name="T47" fmla="*/ 2302 h 3671"/>
              <a:gd name="T48" fmla="*/ 2687 w 2716"/>
              <a:gd name="T49" fmla="*/ 2047 h 3671"/>
              <a:gd name="T50" fmla="*/ 2513 w 2716"/>
              <a:gd name="T51" fmla="*/ 2188 h 3671"/>
              <a:gd name="T52" fmla="*/ 2001 w 2716"/>
              <a:gd name="T53" fmla="*/ 2687 h 3671"/>
              <a:gd name="T54" fmla="*/ 2122 w 2716"/>
              <a:gd name="T55" fmla="*/ 3392 h 3671"/>
              <a:gd name="T56" fmla="*/ 2086 w 2716"/>
              <a:gd name="T57" fmla="*/ 3480 h 3671"/>
              <a:gd name="T58" fmla="*/ 2033 w 2716"/>
              <a:gd name="T59" fmla="*/ 3497 h 3671"/>
              <a:gd name="T60" fmla="*/ 1991 w 2716"/>
              <a:gd name="T61" fmla="*/ 3487 h 3671"/>
              <a:gd name="T62" fmla="*/ 1358 w 2716"/>
              <a:gd name="T63" fmla="*/ 3154 h 3671"/>
              <a:gd name="T64" fmla="*/ 726 w 2716"/>
              <a:gd name="T65" fmla="*/ 3487 h 3671"/>
              <a:gd name="T66" fmla="*/ 631 w 2716"/>
              <a:gd name="T67" fmla="*/ 3480 h 3671"/>
              <a:gd name="T68" fmla="*/ 595 w 2716"/>
              <a:gd name="T69" fmla="*/ 3392 h 3671"/>
              <a:gd name="T70" fmla="*/ 716 w 2716"/>
              <a:gd name="T71" fmla="*/ 2687 h 3671"/>
              <a:gd name="T72" fmla="*/ 204 w 2716"/>
              <a:gd name="T73" fmla="*/ 2189 h 3671"/>
              <a:gd name="T74" fmla="*/ 181 w 2716"/>
              <a:gd name="T75" fmla="*/ 2096 h 3671"/>
              <a:gd name="T76" fmla="*/ 254 w 2716"/>
              <a:gd name="T77" fmla="*/ 2035 h 3671"/>
              <a:gd name="T78" fmla="*/ 961 w 2716"/>
              <a:gd name="T79" fmla="*/ 1932 h 3671"/>
              <a:gd name="T80" fmla="*/ 1277 w 2716"/>
              <a:gd name="T81" fmla="*/ 1291 h 3671"/>
              <a:gd name="T82" fmla="*/ 1358 w 2716"/>
              <a:gd name="T83" fmla="*/ 1241 h 3671"/>
              <a:gd name="T84" fmla="*/ 1439 w 2716"/>
              <a:gd name="T85" fmla="*/ 1291 h 3671"/>
              <a:gd name="T86" fmla="*/ 1755 w 2716"/>
              <a:gd name="T87" fmla="*/ 1932 h 3671"/>
              <a:gd name="T88" fmla="*/ 2463 w 2716"/>
              <a:gd name="T89" fmla="*/ 2035 h 3671"/>
              <a:gd name="T90" fmla="*/ 2536 w 2716"/>
              <a:gd name="T91" fmla="*/ 2096 h 3671"/>
              <a:gd name="T92" fmla="*/ 2513 w 2716"/>
              <a:gd name="T93" fmla="*/ 2188 h 3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16" h="3671">
                <a:moveTo>
                  <a:pt x="2687" y="2047"/>
                </a:moveTo>
                <a:cubicBezTo>
                  <a:pt x="2657" y="1956"/>
                  <a:pt x="2580" y="1891"/>
                  <a:pt x="2486" y="1877"/>
                </a:cubicBezTo>
                <a:lnTo>
                  <a:pt x="2172" y="1832"/>
                </a:lnTo>
                <a:lnTo>
                  <a:pt x="2391" y="284"/>
                </a:lnTo>
                <a:cubicBezTo>
                  <a:pt x="2401" y="213"/>
                  <a:pt x="2379" y="140"/>
                  <a:pt x="2332" y="86"/>
                </a:cubicBezTo>
                <a:cubicBezTo>
                  <a:pt x="2285" y="31"/>
                  <a:pt x="2216" y="0"/>
                  <a:pt x="2144" y="0"/>
                </a:cubicBezTo>
                <a:lnTo>
                  <a:pt x="565" y="0"/>
                </a:lnTo>
                <a:cubicBezTo>
                  <a:pt x="493" y="0"/>
                  <a:pt x="424" y="31"/>
                  <a:pt x="377" y="86"/>
                </a:cubicBezTo>
                <a:cubicBezTo>
                  <a:pt x="329" y="140"/>
                  <a:pt x="308" y="212"/>
                  <a:pt x="318" y="284"/>
                </a:cubicBezTo>
                <a:lnTo>
                  <a:pt x="536" y="1833"/>
                </a:lnTo>
                <a:lnTo>
                  <a:pt x="231" y="1877"/>
                </a:lnTo>
                <a:cubicBezTo>
                  <a:pt x="136" y="1891"/>
                  <a:pt x="59" y="1956"/>
                  <a:pt x="29" y="2047"/>
                </a:cubicBezTo>
                <a:cubicBezTo>
                  <a:pt x="0" y="2138"/>
                  <a:pt x="24" y="2236"/>
                  <a:pt x="92" y="2302"/>
                </a:cubicBezTo>
                <a:lnTo>
                  <a:pt x="544" y="2743"/>
                </a:lnTo>
                <a:lnTo>
                  <a:pt x="438" y="3365"/>
                </a:lnTo>
                <a:cubicBezTo>
                  <a:pt x="422" y="3459"/>
                  <a:pt x="460" y="3552"/>
                  <a:pt x="537" y="3609"/>
                </a:cubicBezTo>
                <a:cubicBezTo>
                  <a:pt x="612" y="3663"/>
                  <a:pt x="717" y="3671"/>
                  <a:pt x="800" y="3628"/>
                </a:cubicBezTo>
                <a:lnTo>
                  <a:pt x="1358" y="3334"/>
                </a:lnTo>
                <a:lnTo>
                  <a:pt x="1917" y="3628"/>
                </a:lnTo>
                <a:cubicBezTo>
                  <a:pt x="1952" y="3646"/>
                  <a:pt x="1993" y="3656"/>
                  <a:pt x="2033" y="3656"/>
                </a:cubicBezTo>
                <a:cubicBezTo>
                  <a:pt x="2086" y="3656"/>
                  <a:pt x="2136" y="3640"/>
                  <a:pt x="2179" y="3609"/>
                </a:cubicBezTo>
                <a:cubicBezTo>
                  <a:pt x="2257" y="3552"/>
                  <a:pt x="2294" y="3459"/>
                  <a:pt x="2279" y="3365"/>
                </a:cubicBezTo>
                <a:lnTo>
                  <a:pt x="2172" y="2743"/>
                </a:lnTo>
                <a:lnTo>
                  <a:pt x="2624" y="2302"/>
                </a:lnTo>
                <a:cubicBezTo>
                  <a:pt x="2692" y="2236"/>
                  <a:pt x="2716" y="2138"/>
                  <a:pt x="2687" y="2047"/>
                </a:cubicBezTo>
                <a:close/>
                <a:moveTo>
                  <a:pt x="2513" y="2188"/>
                </a:moveTo>
                <a:lnTo>
                  <a:pt x="2001" y="2687"/>
                </a:lnTo>
                <a:lnTo>
                  <a:pt x="2122" y="3392"/>
                </a:lnTo>
                <a:cubicBezTo>
                  <a:pt x="2127" y="3426"/>
                  <a:pt x="2114" y="3460"/>
                  <a:pt x="2086" y="3480"/>
                </a:cubicBezTo>
                <a:cubicBezTo>
                  <a:pt x="2070" y="3491"/>
                  <a:pt x="2052" y="3497"/>
                  <a:pt x="2033" y="3497"/>
                </a:cubicBezTo>
                <a:cubicBezTo>
                  <a:pt x="2018" y="3497"/>
                  <a:pt x="2004" y="3494"/>
                  <a:pt x="1991" y="3487"/>
                </a:cubicBezTo>
                <a:lnTo>
                  <a:pt x="1358" y="3154"/>
                </a:lnTo>
                <a:lnTo>
                  <a:pt x="726" y="3487"/>
                </a:lnTo>
                <a:cubicBezTo>
                  <a:pt x="696" y="3503"/>
                  <a:pt x="657" y="3500"/>
                  <a:pt x="631" y="3480"/>
                </a:cubicBezTo>
                <a:cubicBezTo>
                  <a:pt x="603" y="3460"/>
                  <a:pt x="589" y="3426"/>
                  <a:pt x="595" y="3392"/>
                </a:cubicBezTo>
                <a:lnTo>
                  <a:pt x="716" y="2687"/>
                </a:lnTo>
                <a:lnTo>
                  <a:pt x="204" y="2189"/>
                </a:lnTo>
                <a:cubicBezTo>
                  <a:pt x="179" y="2164"/>
                  <a:pt x="170" y="2129"/>
                  <a:pt x="181" y="2096"/>
                </a:cubicBezTo>
                <a:cubicBezTo>
                  <a:pt x="191" y="2063"/>
                  <a:pt x="219" y="2040"/>
                  <a:pt x="254" y="2035"/>
                </a:cubicBezTo>
                <a:lnTo>
                  <a:pt x="961" y="1932"/>
                </a:lnTo>
                <a:lnTo>
                  <a:pt x="1277" y="1291"/>
                </a:lnTo>
                <a:cubicBezTo>
                  <a:pt x="1292" y="1260"/>
                  <a:pt x="1324" y="1241"/>
                  <a:pt x="1358" y="1241"/>
                </a:cubicBezTo>
                <a:cubicBezTo>
                  <a:pt x="1393" y="1241"/>
                  <a:pt x="1424" y="1260"/>
                  <a:pt x="1439" y="1291"/>
                </a:cubicBezTo>
                <a:lnTo>
                  <a:pt x="1755" y="1932"/>
                </a:lnTo>
                <a:lnTo>
                  <a:pt x="2463" y="2035"/>
                </a:lnTo>
                <a:cubicBezTo>
                  <a:pt x="2497" y="2040"/>
                  <a:pt x="2525" y="2064"/>
                  <a:pt x="2536" y="2096"/>
                </a:cubicBezTo>
                <a:cubicBezTo>
                  <a:pt x="2546" y="2129"/>
                  <a:pt x="2537" y="2164"/>
                  <a:pt x="2513" y="2188"/>
                </a:cubicBezTo>
                <a:close/>
              </a:path>
            </a:pathLst>
          </a:custGeom>
          <a:solidFill>
            <a:schemeClr val="bg1"/>
          </a:solidFill>
          <a:ln>
            <a:noFill/>
          </a:ln>
        </p:spPr>
      </p:sp>
      <p:sp>
        <p:nvSpPr>
          <p:cNvPr id="125" name="Freeform 5">
            <a:extLst>
              <a:ext uri="{FF2B5EF4-FFF2-40B4-BE49-F238E27FC236}">
                <a16:creationId xmlns:a16="http://schemas.microsoft.com/office/drawing/2014/main" xmlns="" id="{8E8853B7-6C00-474F-895D-66F64A354D19}"/>
              </a:ext>
            </a:extLst>
          </p:cNvPr>
          <p:cNvSpPr>
            <a:spLocks noEditPoints="1"/>
          </p:cNvSpPr>
          <p:nvPr/>
        </p:nvSpPr>
        <p:spPr bwMode="auto">
          <a:xfrm>
            <a:off x="5938155" y="2759935"/>
            <a:ext cx="330210" cy="301470"/>
          </a:xfrm>
          <a:custGeom>
            <a:avLst/>
            <a:gdLst>
              <a:gd name="T0" fmla="*/ 43 w 2976"/>
              <a:gd name="T1" fmla="*/ 800 h 2716"/>
              <a:gd name="T2" fmla="*/ 482 w 2976"/>
              <a:gd name="T3" fmla="*/ 1008 h 2716"/>
              <a:gd name="T4" fmla="*/ 708 w 2976"/>
              <a:gd name="T5" fmla="*/ 1115 h 2716"/>
              <a:gd name="T6" fmla="*/ 1461 w 2976"/>
              <a:gd name="T7" fmla="*/ 1471 h 2716"/>
              <a:gd name="T8" fmla="*/ 1519 w 2976"/>
              <a:gd name="T9" fmla="*/ 1471 h 2716"/>
              <a:gd name="T10" fmla="*/ 2341 w 2976"/>
              <a:gd name="T11" fmla="*/ 1082 h 2716"/>
              <a:gd name="T12" fmla="*/ 2501 w 2976"/>
              <a:gd name="T13" fmla="*/ 1009 h 2716"/>
              <a:gd name="T14" fmla="*/ 2938 w 2976"/>
              <a:gd name="T15" fmla="*/ 800 h 2716"/>
              <a:gd name="T16" fmla="*/ 2976 w 2976"/>
              <a:gd name="T17" fmla="*/ 739 h 2716"/>
              <a:gd name="T18" fmla="*/ 2938 w 2976"/>
              <a:gd name="T19" fmla="*/ 678 h 2716"/>
              <a:gd name="T20" fmla="*/ 1519 w 2976"/>
              <a:gd name="T21" fmla="*/ 7 h 2716"/>
              <a:gd name="T22" fmla="*/ 1461 w 2976"/>
              <a:gd name="T23" fmla="*/ 7 h 2716"/>
              <a:gd name="T24" fmla="*/ 43 w 2976"/>
              <a:gd name="T25" fmla="*/ 678 h 2716"/>
              <a:gd name="T26" fmla="*/ 5 w 2976"/>
              <a:gd name="T27" fmla="*/ 739 h 2716"/>
              <a:gd name="T28" fmla="*/ 2498 w 2976"/>
              <a:gd name="T29" fmla="*/ 1627 h 2716"/>
              <a:gd name="T30" fmla="*/ 2937 w 2976"/>
              <a:gd name="T31" fmla="*/ 1418 h 2716"/>
              <a:gd name="T32" fmla="*/ 2937 w 2976"/>
              <a:gd name="T33" fmla="*/ 1298 h 2716"/>
              <a:gd name="T34" fmla="*/ 2603 w 2976"/>
              <a:gd name="T35" fmla="*/ 1139 h 2716"/>
              <a:gd name="T36" fmla="*/ 2751 w 2976"/>
              <a:gd name="T37" fmla="*/ 1358 h 2716"/>
              <a:gd name="T38" fmla="*/ 229 w 2976"/>
              <a:gd name="T39" fmla="*/ 1358 h 2716"/>
              <a:gd name="T40" fmla="*/ 378 w 2976"/>
              <a:gd name="T41" fmla="*/ 1139 h 2716"/>
              <a:gd name="T42" fmla="*/ 43 w 2976"/>
              <a:gd name="T43" fmla="*/ 1298 h 2716"/>
              <a:gd name="T44" fmla="*/ 43 w 2976"/>
              <a:gd name="T45" fmla="*/ 1418 h 2716"/>
              <a:gd name="T46" fmla="*/ 482 w 2976"/>
              <a:gd name="T47" fmla="*/ 1627 h 2716"/>
              <a:gd name="T48" fmla="*/ 714 w 2976"/>
              <a:gd name="T49" fmla="*/ 1735 h 2716"/>
              <a:gd name="T50" fmla="*/ 1461 w 2976"/>
              <a:gd name="T51" fmla="*/ 2091 h 2716"/>
              <a:gd name="T52" fmla="*/ 1490 w 2976"/>
              <a:gd name="T53" fmla="*/ 2097 h 2716"/>
              <a:gd name="T54" fmla="*/ 1519 w 2976"/>
              <a:gd name="T55" fmla="*/ 2091 h 2716"/>
              <a:gd name="T56" fmla="*/ 2498 w 2976"/>
              <a:gd name="T57" fmla="*/ 1627 h 2716"/>
              <a:gd name="T58" fmla="*/ 2933 w 2976"/>
              <a:gd name="T59" fmla="*/ 1916 h 2716"/>
              <a:gd name="T60" fmla="*/ 2971 w 2976"/>
              <a:gd name="T61" fmla="*/ 1977 h 2716"/>
              <a:gd name="T62" fmla="*/ 2933 w 2976"/>
              <a:gd name="T63" fmla="*/ 2038 h 2716"/>
              <a:gd name="T64" fmla="*/ 1514 w 2976"/>
              <a:gd name="T65" fmla="*/ 2709 h 2716"/>
              <a:gd name="T66" fmla="*/ 1457 w 2976"/>
              <a:gd name="T67" fmla="*/ 2709 h 2716"/>
              <a:gd name="T68" fmla="*/ 39 w 2976"/>
              <a:gd name="T69" fmla="*/ 2038 h 2716"/>
              <a:gd name="T70" fmla="*/ 0 w 2976"/>
              <a:gd name="T71" fmla="*/ 1977 h 2716"/>
              <a:gd name="T72" fmla="*/ 39 w 2976"/>
              <a:gd name="T73" fmla="*/ 1916 h 2716"/>
              <a:gd name="T74" fmla="*/ 531 w 2976"/>
              <a:gd name="T75" fmla="*/ 1832 h 2716"/>
              <a:gd name="T76" fmla="*/ 1486 w 2976"/>
              <a:gd name="T77" fmla="*/ 2574 h 2716"/>
              <a:gd name="T78" fmla="*/ 2440 w 2976"/>
              <a:gd name="T79" fmla="*/ 1832 h 2716"/>
              <a:gd name="T80" fmla="*/ 2595 w 2976"/>
              <a:gd name="T81" fmla="*/ 1756 h 2716"/>
              <a:gd name="T82" fmla="*/ 2595 w 2976"/>
              <a:gd name="T83" fmla="*/ 1756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76" h="2716">
                <a:moveTo>
                  <a:pt x="43" y="799"/>
                </a:moveTo>
                <a:cubicBezTo>
                  <a:pt x="43" y="800"/>
                  <a:pt x="43" y="800"/>
                  <a:pt x="43" y="800"/>
                </a:cubicBezTo>
                <a:cubicBezTo>
                  <a:pt x="482" y="1008"/>
                  <a:pt x="482" y="1008"/>
                  <a:pt x="482" y="1008"/>
                </a:cubicBezTo>
                <a:cubicBezTo>
                  <a:pt x="482" y="1008"/>
                  <a:pt x="482" y="1008"/>
                  <a:pt x="482" y="1008"/>
                </a:cubicBezTo>
                <a:cubicBezTo>
                  <a:pt x="709" y="1113"/>
                  <a:pt x="709" y="1113"/>
                  <a:pt x="709" y="1113"/>
                </a:cubicBezTo>
                <a:cubicBezTo>
                  <a:pt x="708" y="1115"/>
                  <a:pt x="708" y="1115"/>
                  <a:pt x="708" y="1115"/>
                </a:cubicBezTo>
                <a:cubicBezTo>
                  <a:pt x="1461" y="1472"/>
                  <a:pt x="1461" y="1472"/>
                  <a:pt x="1461" y="1472"/>
                </a:cubicBezTo>
                <a:cubicBezTo>
                  <a:pt x="1461" y="1471"/>
                  <a:pt x="1461" y="1471"/>
                  <a:pt x="1461" y="1471"/>
                </a:cubicBezTo>
                <a:cubicBezTo>
                  <a:pt x="1470" y="1475"/>
                  <a:pt x="1480" y="1478"/>
                  <a:pt x="1490" y="1478"/>
                </a:cubicBezTo>
                <a:cubicBezTo>
                  <a:pt x="1501" y="1478"/>
                  <a:pt x="1510" y="1475"/>
                  <a:pt x="1519" y="1471"/>
                </a:cubicBezTo>
                <a:cubicBezTo>
                  <a:pt x="1519" y="1472"/>
                  <a:pt x="1519" y="1472"/>
                  <a:pt x="1519" y="1472"/>
                </a:cubicBezTo>
                <a:cubicBezTo>
                  <a:pt x="2341" y="1082"/>
                  <a:pt x="2341" y="1082"/>
                  <a:pt x="2341" y="1082"/>
                </a:cubicBezTo>
                <a:cubicBezTo>
                  <a:pt x="2345" y="1084"/>
                  <a:pt x="2345" y="1084"/>
                  <a:pt x="2345" y="1084"/>
                </a:cubicBezTo>
                <a:cubicBezTo>
                  <a:pt x="2501" y="1009"/>
                  <a:pt x="2501" y="1009"/>
                  <a:pt x="2501" y="1009"/>
                </a:cubicBezTo>
                <a:cubicBezTo>
                  <a:pt x="2498" y="1008"/>
                  <a:pt x="2498" y="1008"/>
                  <a:pt x="2498" y="1008"/>
                </a:cubicBezTo>
                <a:cubicBezTo>
                  <a:pt x="2938" y="800"/>
                  <a:pt x="2938" y="800"/>
                  <a:pt x="2938" y="800"/>
                </a:cubicBezTo>
                <a:cubicBezTo>
                  <a:pt x="2937" y="799"/>
                  <a:pt x="2937" y="799"/>
                  <a:pt x="2937" y="799"/>
                </a:cubicBezTo>
                <a:cubicBezTo>
                  <a:pt x="2961" y="789"/>
                  <a:pt x="2976" y="765"/>
                  <a:pt x="2976" y="739"/>
                </a:cubicBezTo>
                <a:cubicBezTo>
                  <a:pt x="2976" y="713"/>
                  <a:pt x="2961" y="690"/>
                  <a:pt x="2937" y="679"/>
                </a:cubicBezTo>
                <a:cubicBezTo>
                  <a:pt x="2938" y="678"/>
                  <a:pt x="2938" y="678"/>
                  <a:pt x="2938" y="678"/>
                </a:cubicBezTo>
                <a:cubicBezTo>
                  <a:pt x="1519" y="7"/>
                  <a:pt x="1519" y="7"/>
                  <a:pt x="1519" y="7"/>
                </a:cubicBezTo>
                <a:cubicBezTo>
                  <a:pt x="1519" y="7"/>
                  <a:pt x="1519" y="7"/>
                  <a:pt x="1519" y="7"/>
                </a:cubicBezTo>
                <a:cubicBezTo>
                  <a:pt x="1510" y="3"/>
                  <a:pt x="1500" y="0"/>
                  <a:pt x="1490" y="0"/>
                </a:cubicBezTo>
                <a:cubicBezTo>
                  <a:pt x="1480" y="0"/>
                  <a:pt x="1470" y="3"/>
                  <a:pt x="1461" y="7"/>
                </a:cubicBezTo>
                <a:cubicBezTo>
                  <a:pt x="1461" y="7"/>
                  <a:pt x="1461" y="7"/>
                  <a:pt x="1461" y="7"/>
                </a:cubicBezTo>
                <a:cubicBezTo>
                  <a:pt x="43" y="678"/>
                  <a:pt x="43" y="678"/>
                  <a:pt x="43" y="678"/>
                </a:cubicBezTo>
                <a:cubicBezTo>
                  <a:pt x="43" y="679"/>
                  <a:pt x="43" y="679"/>
                  <a:pt x="43" y="679"/>
                </a:cubicBezTo>
                <a:cubicBezTo>
                  <a:pt x="20" y="690"/>
                  <a:pt x="5" y="713"/>
                  <a:pt x="5" y="739"/>
                </a:cubicBezTo>
                <a:cubicBezTo>
                  <a:pt x="5" y="766"/>
                  <a:pt x="21" y="789"/>
                  <a:pt x="43" y="799"/>
                </a:cubicBezTo>
                <a:close/>
                <a:moveTo>
                  <a:pt x="2498" y="1627"/>
                </a:moveTo>
                <a:cubicBezTo>
                  <a:pt x="2938" y="1419"/>
                  <a:pt x="2938" y="1419"/>
                  <a:pt x="2938" y="1419"/>
                </a:cubicBezTo>
                <a:cubicBezTo>
                  <a:pt x="2937" y="1418"/>
                  <a:pt x="2937" y="1418"/>
                  <a:pt x="2937" y="1418"/>
                </a:cubicBezTo>
                <a:cubicBezTo>
                  <a:pt x="2961" y="1407"/>
                  <a:pt x="2976" y="1384"/>
                  <a:pt x="2976" y="1358"/>
                </a:cubicBezTo>
                <a:cubicBezTo>
                  <a:pt x="2976" y="1332"/>
                  <a:pt x="2961" y="1309"/>
                  <a:pt x="2937" y="1298"/>
                </a:cubicBezTo>
                <a:cubicBezTo>
                  <a:pt x="2938" y="1297"/>
                  <a:pt x="2938" y="1297"/>
                  <a:pt x="2938" y="1297"/>
                </a:cubicBezTo>
                <a:cubicBezTo>
                  <a:pt x="2603" y="1139"/>
                  <a:pt x="2603" y="1139"/>
                  <a:pt x="2603" y="1139"/>
                </a:cubicBezTo>
                <a:cubicBezTo>
                  <a:pt x="2448" y="1214"/>
                  <a:pt x="2448" y="1214"/>
                  <a:pt x="2448" y="1214"/>
                </a:cubicBezTo>
                <a:cubicBezTo>
                  <a:pt x="2751" y="1358"/>
                  <a:pt x="2751" y="1358"/>
                  <a:pt x="2751" y="1358"/>
                </a:cubicBezTo>
                <a:cubicBezTo>
                  <a:pt x="1490" y="1955"/>
                  <a:pt x="1490" y="1955"/>
                  <a:pt x="1490" y="1955"/>
                </a:cubicBezTo>
                <a:cubicBezTo>
                  <a:pt x="229" y="1358"/>
                  <a:pt x="229" y="1358"/>
                  <a:pt x="229" y="1358"/>
                </a:cubicBezTo>
                <a:cubicBezTo>
                  <a:pt x="537" y="1212"/>
                  <a:pt x="537" y="1212"/>
                  <a:pt x="537" y="1212"/>
                </a:cubicBezTo>
                <a:cubicBezTo>
                  <a:pt x="378" y="1139"/>
                  <a:pt x="378" y="1139"/>
                  <a:pt x="378" y="1139"/>
                </a:cubicBezTo>
                <a:cubicBezTo>
                  <a:pt x="43" y="1297"/>
                  <a:pt x="43" y="1297"/>
                  <a:pt x="43" y="1297"/>
                </a:cubicBezTo>
                <a:cubicBezTo>
                  <a:pt x="43" y="1298"/>
                  <a:pt x="43" y="1298"/>
                  <a:pt x="43" y="1298"/>
                </a:cubicBezTo>
                <a:cubicBezTo>
                  <a:pt x="20" y="1309"/>
                  <a:pt x="5" y="1332"/>
                  <a:pt x="5" y="1358"/>
                </a:cubicBezTo>
                <a:cubicBezTo>
                  <a:pt x="5" y="1385"/>
                  <a:pt x="21" y="1407"/>
                  <a:pt x="43" y="1418"/>
                </a:cubicBezTo>
                <a:cubicBezTo>
                  <a:pt x="43" y="1419"/>
                  <a:pt x="43" y="1419"/>
                  <a:pt x="43" y="1419"/>
                </a:cubicBezTo>
                <a:cubicBezTo>
                  <a:pt x="482" y="1627"/>
                  <a:pt x="482" y="1627"/>
                  <a:pt x="482" y="1627"/>
                </a:cubicBezTo>
                <a:cubicBezTo>
                  <a:pt x="481" y="1627"/>
                  <a:pt x="481" y="1627"/>
                  <a:pt x="481" y="1627"/>
                </a:cubicBezTo>
                <a:cubicBezTo>
                  <a:pt x="714" y="1735"/>
                  <a:pt x="714" y="1735"/>
                  <a:pt x="714" y="1735"/>
                </a:cubicBezTo>
                <a:cubicBezTo>
                  <a:pt x="713" y="1736"/>
                  <a:pt x="713" y="1736"/>
                  <a:pt x="713" y="1736"/>
                </a:cubicBezTo>
                <a:cubicBezTo>
                  <a:pt x="1461" y="2091"/>
                  <a:pt x="1461" y="2091"/>
                  <a:pt x="1461" y="2091"/>
                </a:cubicBezTo>
                <a:cubicBezTo>
                  <a:pt x="1461" y="2090"/>
                  <a:pt x="1461" y="2090"/>
                  <a:pt x="1461" y="2090"/>
                </a:cubicBezTo>
                <a:cubicBezTo>
                  <a:pt x="1470" y="2094"/>
                  <a:pt x="1480" y="2097"/>
                  <a:pt x="1490" y="2097"/>
                </a:cubicBezTo>
                <a:cubicBezTo>
                  <a:pt x="1500" y="2097"/>
                  <a:pt x="1510" y="2095"/>
                  <a:pt x="1519" y="2090"/>
                </a:cubicBezTo>
                <a:cubicBezTo>
                  <a:pt x="1519" y="2091"/>
                  <a:pt x="1519" y="2091"/>
                  <a:pt x="1519" y="2091"/>
                </a:cubicBezTo>
                <a:cubicBezTo>
                  <a:pt x="2341" y="1701"/>
                  <a:pt x="2341" y="1701"/>
                  <a:pt x="2341" y="1701"/>
                </a:cubicBezTo>
                <a:cubicBezTo>
                  <a:pt x="2498" y="1627"/>
                  <a:pt x="2498" y="1627"/>
                  <a:pt x="2498" y="1627"/>
                </a:cubicBezTo>
                <a:close/>
                <a:moveTo>
                  <a:pt x="2595" y="1756"/>
                </a:moveTo>
                <a:cubicBezTo>
                  <a:pt x="2933" y="1916"/>
                  <a:pt x="2933" y="1916"/>
                  <a:pt x="2933" y="1916"/>
                </a:cubicBezTo>
                <a:cubicBezTo>
                  <a:pt x="2933" y="1917"/>
                  <a:pt x="2933" y="1917"/>
                  <a:pt x="2933" y="1917"/>
                </a:cubicBezTo>
                <a:cubicBezTo>
                  <a:pt x="2956" y="1928"/>
                  <a:pt x="2971" y="1951"/>
                  <a:pt x="2971" y="1977"/>
                </a:cubicBezTo>
                <a:cubicBezTo>
                  <a:pt x="2971" y="2003"/>
                  <a:pt x="2956" y="2026"/>
                  <a:pt x="2933" y="2037"/>
                </a:cubicBezTo>
                <a:cubicBezTo>
                  <a:pt x="2933" y="2038"/>
                  <a:pt x="2933" y="2038"/>
                  <a:pt x="2933" y="2038"/>
                </a:cubicBezTo>
                <a:cubicBezTo>
                  <a:pt x="1515" y="2709"/>
                  <a:pt x="1515" y="2709"/>
                  <a:pt x="1515" y="2709"/>
                </a:cubicBezTo>
                <a:cubicBezTo>
                  <a:pt x="1514" y="2709"/>
                  <a:pt x="1514" y="2709"/>
                  <a:pt x="1514" y="2709"/>
                </a:cubicBezTo>
                <a:cubicBezTo>
                  <a:pt x="1506" y="2714"/>
                  <a:pt x="1496" y="2716"/>
                  <a:pt x="1486" y="2716"/>
                </a:cubicBezTo>
                <a:cubicBezTo>
                  <a:pt x="1476" y="2716"/>
                  <a:pt x="1466" y="2714"/>
                  <a:pt x="1457" y="2709"/>
                </a:cubicBezTo>
                <a:cubicBezTo>
                  <a:pt x="1457" y="2709"/>
                  <a:pt x="1457" y="2709"/>
                  <a:pt x="1457" y="2709"/>
                </a:cubicBezTo>
                <a:cubicBezTo>
                  <a:pt x="39" y="2038"/>
                  <a:pt x="39" y="2038"/>
                  <a:pt x="39" y="2038"/>
                </a:cubicBezTo>
                <a:cubicBezTo>
                  <a:pt x="39" y="2037"/>
                  <a:pt x="39" y="2037"/>
                  <a:pt x="39" y="2037"/>
                </a:cubicBezTo>
                <a:cubicBezTo>
                  <a:pt x="15" y="2026"/>
                  <a:pt x="0" y="2003"/>
                  <a:pt x="0" y="1977"/>
                </a:cubicBezTo>
                <a:cubicBezTo>
                  <a:pt x="0" y="1950"/>
                  <a:pt x="16" y="1928"/>
                  <a:pt x="39" y="1917"/>
                </a:cubicBezTo>
                <a:cubicBezTo>
                  <a:pt x="39" y="1916"/>
                  <a:pt x="39" y="1916"/>
                  <a:pt x="39" y="1916"/>
                </a:cubicBezTo>
                <a:cubicBezTo>
                  <a:pt x="373" y="1758"/>
                  <a:pt x="373" y="1758"/>
                  <a:pt x="373" y="1758"/>
                </a:cubicBezTo>
                <a:cubicBezTo>
                  <a:pt x="531" y="1832"/>
                  <a:pt x="531" y="1832"/>
                  <a:pt x="531" y="1832"/>
                </a:cubicBezTo>
                <a:cubicBezTo>
                  <a:pt x="225" y="1977"/>
                  <a:pt x="225" y="1977"/>
                  <a:pt x="225" y="1977"/>
                </a:cubicBezTo>
                <a:cubicBezTo>
                  <a:pt x="1486" y="2574"/>
                  <a:pt x="1486" y="2574"/>
                  <a:pt x="1486" y="2574"/>
                </a:cubicBezTo>
                <a:cubicBezTo>
                  <a:pt x="2747" y="1977"/>
                  <a:pt x="2747" y="1977"/>
                  <a:pt x="2747" y="1977"/>
                </a:cubicBezTo>
                <a:cubicBezTo>
                  <a:pt x="2440" y="1832"/>
                  <a:pt x="2440" y="1832"/>
                  <a:pt x="2440" y="1832"/>
                </a:cubicBezTo>
                <a:cubicBezTo>
                  <a:pt x="2595" y="1757"/>
                  <a:pt x="2595" y="1757"/>
                  <a:pt x="2595" y="1757"/>
                </a:cubicBezTo>
                <a:lnTo>
                  <a:pt x="2595" y="1756"/>
                </a:lnTo>
                <a:close/>
                <a:moveTo>
                  <a:pt x="2595" y="1756"/>
                </a:moveTo>
                <a:cubicBezTo>
                  <a:pt x="2595" y="1756"/>
                  <a:pt x="2595" y="1756"/>
                  <a:pt x="2595" y="17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图形 56">
            <a:extLst>
              <a:ext uri="{FF2B5EF4-FFF2-40B4-BE49-F238E27FC236}">
                <a16:creationId xmlns:a16="http://schemas.microsoft.com/office/drawing/2014/main" xmlns="" id="{97986DD4-8E0D-4805-9FFE-02B64FC5BE89}"/>
              </a:ext>
            </a:extLst>
          </p:cNvPr>
          <p:cNvSpPr/>
          <p:nvPr/>
        </p:nvSpPr>
        <p:spPr>
          <a:xfrm>
            <a:off x="3350088" y="5273292"/>
            <a:ext cx="275052" cy="284402"/>
          </a:xfrm>
          <a:custGeom>
            <a:avLst/>
            <a:gdLst>
              <a:gd name="connsiteX0" fmla="*/ 334008 w 1071562"/>
              <a:gd name="connsiteY0" fmla="*/ 593589 h 1071563"/>
              <a:gd name="connsiteX1" fmla="*/ 332300 w 1071562"/>
              <a:gd name="connsiteY1" fmla="*/ 596629 h 1071563"/>
              <a:gd name="connsiteX2" fmla="*/ 278374 w 1071562"/>
              <a:gd name="connsiteY2" fmla="*/ 801009 h 1071563"/>
              <a:gd name="connsiteX3" fmla="*/ 286976 w 1071562"/>
              <a:gd name="connsiteY3" fmla="*/ 834777 h 1071563"/>
              <a:gd name="connsiteX4" fmla="*/ 310695 w 1071562"/>
              <a:gd name="connsiteY4" fmla="*/ 844740 h 1071563"/>
              <a:gd name="connsiteX5" fmla="*/ 319499 w 1071562"/>
              <a:gd name="connsiteY5" fmla="*/ 843582 h 1071563"/>
              <a:gd name="connsiteX6" fmla="*/ 515769 w 1071562"/>
              <a:gd name="connsiteY6" fmla="*/ 788237 h 1071563"/>
              <a:gd name="connsiteX7" fmla="*/ 516465 w 1071562"/>
              <a:gd name="connsiteY7" fmla="*/ 788526 h 1071563"/>
              <a:gd name="connsiteX8" fmla="*/ 522603 w 1071562"/>
              <a:gd name="connsiteY8" fmla="*/ 785891 h 1071563"/>
              <a:gd name="connsiteX9" fmla="*/ 1047438 w 1071562"/>
              <a:gd name="connsiteY9" fmla="*/ 243361 h 1071563"/>
              <a:gd name="connsiteX10" fmla="*/ 1071563 w 1071562"/>
              <a:gd name="connsiteY10" fmla="*/ 181327 h 1071563"/>
              <a:gd name="connsiteX11" fmla="*/ 1040980 w 1071562"/>
              <a:gd name="connsiteY11" fmla="*/ 107042 h 1071563"/>
              <a:gd name="connsiteX12" fmla="*/ 991426 w 1071562"/>
              <a:gd name="connsiteY12" fmla="*/ 55722 h 1071563"/>
              <a:gd name="connsiteX13" fmla="*/ 919546 w 1071562"/>
              <a:gd name="connsiteY13" fmla="*/ 24068 h 1071563"/>
              <a:gd name="connsiteX14" fmla="*/ 859509 w 1071562"/>
              <a:gd name="connsiteY14" fmla="*/ 49004 h 1071563"/>
              <a:gd name="connsiteX15" fmla="*/ 334792 w 1071562"/>
              <a:gd name="connsiteY15" fmla="*/ 591706 h 1071563"/>
              <a:gd name="connsiteX16" fmla="*/ 334010 w 1071562"/>
              <a:gd name="connsiteY16" fmla="*/ 593589 h 1071563"/>
              <a:gd name="connsiteX17" fmla="*/ 996061 w 1071562"/>
              <a:gd name="connsiteY17" fmla="*/ 190218 h 1071563"/>
              <a:gd name="connsiteX18" fmla="*/ 943932 w 1071562"/>
              <a:gd name="connsiteY18" fmla="*/ 244085 h 1071563"/>
              <a:gd name="connsiteX19" fmla="*/ 859453 w 1071562"/>
              <a:gd name="connsiteY19" fmla="*/ 155319 h 1071563"/>
              <a:gd name="connsiteX20" fmla="*/ 910828 w 1071562"/>
              <a:gd name="connsiteY20" fmla="*/ 102206 h 1071563"/>
              <a:gd name="connsiteX21" fmla="*/ 944018 w 1071562"/>
              <a:gd name="connsiteY21" fmla="*/ 104667 h 1071563"/>
              <a:gd name="connsiteX22" fmla="*/ 993628 w 1071562"/>
              <a:gd name="connsiteY22" fmla="*/ 155986 h 1071563"/>
              <a:gd name="connsiteX23" fmla="*/ 1001737 w 1071562"/>
              <a:gd name="connsiteY23" fmla="*/ 175477 h 1071563"/>
              <a:gd name="connsiteX24" fmla="*/ 996060 w 1071562"/>
              <a:gd name="connsiteY24" fmla="*/ 190218 h 1071563"/>
              <a:gd name="connsiteX25" fmla="*/ 427322 w 1071562"/>
              <a:gd name="connsiteY25" fmla="*/ 602103 h 1071563"/>
              <a:gd name="connsiteX26" fmla="*/ 806017 w 1071562"/>
              <a:gd name="connsiteY26" fmla="*/ 210550 h 1071563"/>
              <a:gd name="connsiteX27" fmla="*/ 890584 w 1071562"/>
              <a:gd name="connsiteY27" fmla="*/ 299374 h 1071563"/>
              <a:gd name="connsiteX28" fmla="*/ 512584 w 1071562"/>
              <a:gd name="connsiteY28" fmla="*/ 690176 h 1071563"/>
              <a:gd name="connsiteX29" fmla="*/ 427321 w 1071562"/>
              <a:gd name="connsiteY29" fmla="*/ 602105 h 1071563"/>
              <a:gd name="connsiteX30" fmla="*/ 358335 w 1071562"/>
              <a:gd name="connsiteY30" fmla="*/ 760870 h 1071563"/>
              <a:gd name="connsiteX31" fmla="*/ 385703 w 1071562"/>
              <a:gd name="connsiteY31" fmla="*/ 657015 h 1071563"/>
              <a:gd name="connsiteX32" fmla="*/ 458714 w 1071562"/>
              <a:gd name="connsiteY32" fmla="*/ 732488 h 1071563"/>
              <a:gd name="connsiteX33" fmla="*/ 358335 w 1071562"/>
              <a:gd name="connsiteY33" fmla="*/ 760870 h 1071563"/>
              <a:gd name="connsiteX34" fmla="*/ 1029307 w 1071562"/>
              <a:gd name="connsiteY34" fmla="*/ 405226 h 1071563"/>
              <a:gd name="connsiteX35" fmla="*/ 993077 w 1071562"/>
              <a:gd name="connsiteY35" fmla="*/ 442759 h 1071563"/>
              <a:gd name="connsiteX36" fmla="*/ 993077 w 1071562"/>
              <a:gd name="connsiteY36" fmla="*/ 948566 h 1071563"/>
              <a:gd name="connsiteX37" fmla="*/ 946565 w 1071562"/>
              <a:gd name="connsiteY37" fmla="*/ 996641 h 1071563"/>
              <a:gd name="connsiteX38" fmla="*/ 118972 w 1071562"/>
              <a:gd name="connsiteY38" fmla="*/ 996641 h 1071563"/>
              <a:gd name="connsiteX39" fmla="*/ 72403 w 1071562"/>
              <a:gd name="connsiteY39" fmla="*/ 948566 h 1071563"/>
              <a:gd name="connsiteX40" fmla="*/ 72403 w 1071562"/>
              <a:gd name="connsiteY40" fmla="*/ 122969 h 1071563"/>
              <a:gd name="connsiteX41" fmla="*/ 118972 w 1071562"/>
              <a:gd name="connsiteY41" fmla="*/ 74864 h 1071563"/>
              <a:gd name="connsiteX42" fmla="*/ 651974 w 1071562"/>
              <a:gd name="connsiteY42" fmla="*/ 74864 h 1071563"/>
              <a:gd name="connsiteX43" fmla="*/ 688176 w 1071562"/>
              <a:gd name="connsiteY43" fmla="*/ 37418 h 1071563"/>
              <a:gd name="connsiteX44" fmla="*/ 651974 w 1071562"/>
              <a:gd name="connsiteY44" fmla="*/ 0 h 1071563"/>
              <a:gd name="connsiteX45" fmla="*/ 113443 w 1071562"/>
              <a:gd name="connsiteY45" fmla="*/ 0 h 1071563"/>
              <a:gd name="connsiteX46" fmla="*/ 0 w 1071562"/>
              <a:gd name="connsiteY46" fmla="*/ 117294 h 1071563"/>
              <a:gd name="connsiteX47" fmla="*/ 0 w 1071562"/>
              <a:gd name="connsiteY47" fmla="*/ 954299 h 1071563"/>
              <a:gd name="connsiteX48" fmla="*/ 113440 w 1071562"/>
              <a:gd name="connsiteY48" fmla="*/ 1071564 h 1071563"/>
              <a:gd name="connsiteX49" fmla="*/ 952040 w 1071562"/>
              <a:gd name="connsiteY49" fmla="*/ 1071564 h 1071563"/>
              <a:gd name="connsiteX50" fmla="*/ 1065481 w 1071562"/>
              <a:gd name="connsiteY50" fmla="*/ 954299 h 1071563"/>
              <a:gd name="connsiteX51" fmla="*/ 1065481 w 1071562"/>
              <a:gd name="connsiteY51" fmla="*/ 442499 h 1071563"/>
              <a:gd name="connsiteX52" fmla="*/ 1029308 w 1071562"/>
              <a:gd name="connsiteY52" fmla="*/ 405227 h 107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71562" h="1071563">
                <a:moveTo>
                  <a:pt x="334008" y="593589"/>
                </a:moveTo>
                <a:cubicBezTo>
                  <a:pt x="333314" y="594516"/>
                  <a:pt x="332619" y="595471"/>
                  <a:pt x="332300" y="596629"/>
                </a:cubicBezTo>
                <a:lnTo>
                  <a:pt x="278374" y="801009"/>
                </a:lnTo>
                <a:cubicBezTo>
                  <a:pt x="275246" y="812911"/>
                  <a:pt x="278461" y="825741"/>
                  <a:pt x="286976" y="834777"/>
                </a:cubicBezTo>
                <a:cubicBezTo>
                  <a:pt x="293347" y="841206"/>
                  <a:pt x="301746" y="844740"/>
                  <a:pt x="310695" y="844740"/>
                </a:cubicBezTo>
                <a:cubicBezTo>
                  <a:pt x="313649" y="844740"/>
                  <a:pt x="316604" y="844392"/>
                  <a:pt x="319499" y="843582"/>
                </a:cubicBezTo>
                <a:lnTo>
                  <a:pt x="515769" y="788237"/>
                </a:lnTo>
                <a:cubicBezTo>
                  <a:pt x="516087" y="788237"/>
                  <a:pt x="516234" y="788526"/>
                  <a:pt x="516465" y="788526"/>
                </a:cubicBezTo>
                <a:cubicBezTo>
                  <a:pt x="518723" y="788526"/>
                  <a:pt x="520953" y="787687"/>
                  <a:pt x="522603" y="785891"/>
                </a:cubicBezTo>
                <a:lnTo>
                  <a:pt x="1047438" y="243361"/>
                </a:lnTo>
                <a:cubicBezTo>
                  <a:pt x="1063019" y="227232"/>
                  <a:pt x="1071563" y="205249"/>
                  <a:pt x="1071563" y="181327"/>
                </a:cubicBezTo>
                <a:cubicBezTo>
                  <a:pt x="1071563" y="154219"/>
                  <a:pt x="1060442" y="127141"/>
                  <a:pt x="1040980" y="107042"/>
                </a:cubicBezTo>
                <a:lnTo>
                  <a:pt x="991426" y="55722"/>
                </a:lnTo>
                <a:cubicBezTo>
                  <a:pt x="971966" y="35595"/>
                  <a:pt x="945727" y="24068"/>
                  <a:pt x="919546" y="24068"/>
                </a:cubicBezTo>
                <a:cubicBezTo>
                  <a:pt x="896405" y="24068"/>
                  <a:pt x="875147" y="32901"/>
                  <a:pt x="859509" y="49004"/>
                </a:cubicBezTo>
                <a:lnTo>
                  <a:pt x="334792" y="591706"/>
                </a:lnTo>
                <a:cubicBezTo>
                  <a:pt x="334242" y="592228"/>
                  <a:pt x="334387" y="592980"/>
                  <a:pt x="334010" y="593589"/>
                </a:cubicBezTo>
                <a:moveTo>
                  <a:pt x="996061" y="190218"/>
                </a:moveTo>
                <a:lnTo>
                  <a:pt x="943932" y="244085"/>
                </a:lnTo>
                <a:lnTo>
                  <a:pt x="859453" y="155319"/>
                </a:lnTo>
                <a:lnTo>
                  <a:pt x="910828" y="102206"/>
                </a:lnTo>
                <a:cubicBezTo>
                  <a:pt x="918936" y="93749"/>
                  <a:pt x="934692" y="94994"/>
                  <a:pt x="944018" y="104667"/>
                </a:cubicBezTo>
                <a:lnTo>
                  <a:pt x="993628" y="155986"/>
                </a:lnTo>
                <a:cubicBezTo>
                  <a:pt x="998783" y="161344"/>
                  <a:pt x="1001737" y="168440"/>
                  <a:pt x="1001737" y="175477"/>
                </a:cubicBezTo>
                <a:cubicBezTo>
                  <a:pt x="1001709" y="181239"/>
                  <a:pt x="999739" y="186482"/>
                  <a:pt x="996060" y="190218"/>
                </a:cubicBezTo>
                <a:moveTo>
                  <a:pt x="427322" y="602103"/>
                </a:moveTo>
                <a:lnTo>
                  <a:pt x="806017" y="210550"/>
                </a:lnTo>
                <a:lnTo>
                  <a:pt x="890584" y="299374"/>
                </a:lnTo>
                <a:lnTo>
                  <a:pt x="512584" y="690176"/>
                </a:lnTo>
                <a:lnTo>
                  <a:pt x="427321" y="602105"/>
                </a:lnTo>
                <a:close/>
                <a:moveTo>
                  <a:pt x="358335" y="760870"/>
                </a:moveTo>
                <a:lnTo>
                  <a:pt x="385703" y="657015"/>
                </a:lnTo>
                <a:lnTo>
                  <a:pt x="458714" y="732488"/>
                </a:lnTo>
                <a:lnTo>
                  <a:pt x="358335" y="760870"/>
                </a:lnTo>
                <a:close/>
                <a:moveTo>
                  <a:pt x="1029307" y="405226"/>
                </a:moveTo>
                <a:cubicBezTo>
                  <a:pt x="1009439" y="405226"/>
                  <a:pt x="993163" y="421936"/>
                  <a:pt x="993077" y="442759"/>
                </a:cubicBezTo>
                <a:lnTo>
                  <a:pt x="993077" y="948566"/>
                </a:lnTo>
                <a:cubicBezTo>
                  <a:pt x="993077" y="975093"/>
                  <a:pt x="972253" y="996641"/>
                  <a:pt x="946565" y="996641"/>
                </a:cubicBezTo>
                <a:lnTo>
                  <a:pt x="118972" y="996641"/>
                </a:lnTo>
                <a:cubicBezTo>
                  <a:pt x="93313" y="996641"/>
                  <a:pt x="72403" y="975095"/>
                  <a:pt x="72403" y="948566"/>
                </a:cubicBezTo>
                <a:lnTo>
                  <a:pt x="72403" y="122969"/>
                </a:lnTo>
                <a:cubicBezTo>
                  <a:pt x="72403" y="96412"/>
                  <a:pt x="93313" y="74864"/>
                  <a:pt x="118972" y="74864"/>
                </a:cubicBezTo>
                <a:lnTo>
                  <a:pt x="651974" y="74864"/>
                </a:lnTo>
                <a:cubicBezTo>
                  <a:pt x="671958" y="74864"/>
                  <a:pt x="688176" y="58067"/>
                  <a:pt x="688176" y="37418"/>
                </a:cubicBezTo>
                <a:cubicBezTo>
                  <a:pt x="688176" y="16797"/>
                  <a:pt x="671958" y="0"/>
                  <a:pt x="651974" y="0"/>
                </a:cubicBezTo>
                <a:lnTo>
                  <a:pt x="113443" y="0"/>
                </a:lnTo>
                <a:cubicBezTo>
                  <a:pt x="50912" y="1"/>
                  <a:pt x="0" y="52595"/>
                  <a:pt x="0" y="117294"/>
                </a:cubicBezTo>
                <a:lnTo>
                  <a:pt x="0" y="954299"/>
                </a:lnTo>
                <a:cubicBezTo>
                  <a:pt x="0" y="1018998"/>
                  <a:pt x="50914" y="1071564"/>
                  <a:pt x="113440" y="1071564"/>
                </a:cubicBezTo>
                <a:lnTo>
                  <a:pt x="952040" y="1071564"/>
                </a:lnTo>
                <a:cubicBezTo>
                  <a:pt x="1014624" y="1071564"/>
                  <a:pt x="1065481" y="1018999"/>
                  <a:pt x="1065481" y="954299"/>
                </a:cubicBezTo>
                <a:lnTo>
                  <a:pt x="1065481" y="442499"/>
                </a:lnTo>
                <a:cubicBezTo>
                  <a:pt x="1065423" y="421937"/>
                  <a:pt x="1049175" y="405227"/>
                  <a:pt x="1029308" y="405227"/>
                </a:cubicBezTo>
              </a:path>
            </a:pathLst>
          </a:custGeom>
          <a:solidFill>
            <a:schemeClr val="bg1"/>
          </a:solidFill>
          <a:ln w="1191" cap="flat">
            <a:noFill/>
            <a:prstDash val="solid"/>
            <a:miter/>
          </a:ln>
        </p:spPr>
        <p:txBody>
          <a:bodyPr rtlCol="0" anchor="ctr"/>
          <a:lstStyle/>
          <a:p>
            <a:endParaRPr lang="zh-CN" altLang="en-US"/>
          </a:p>
        </p:txBody>
      </p:sp>
      <p:sp>
        <p:nvSpPr>
          <p:cNvPr id="127" name="图形 26">
            <a:extLst>
              <a:ext uri="{FF2B5EF4-FFF2-40B4-BE49-F238E27FC236}">
                <a16:creationId xmlns:a16="http://schemas.microsoft.com/office/drawing/2014/main" xmlns="" id="{65AF77D1-DA63-4BB9-8618-47B968126C66}"/>
              </a:ext>
            </a:extLst>
          </p:cNvPr>
          <p:cNvSpPr/>
          <p:nvPr/>
        </p:nvSpPr>
        <p:spPr>
          <a:xfrm>
            <a:off x="7835282" y="3550748"/>
            <a:ext cx="291296" cy="290668"/>
          </a:xfrm>
          <a:custGeom>
            <a:avLst/>
            <a:gdLst>
              <a:gd name="connsiteX0" fmla="*/ 37399 w 330715"/>
              <a:gd name="connsiteY0" fmla="*/ 30815 h 330004"/>
              <a:gd name="connsiteX1" fmla="*/ 24933 w 330715"/>
              <a:gd name="connsiteY1" fmla="*/ 43281 h 330004"/>
              <a:gd name="connsiteX2" fmla="*/ 24933 w 330715"/>
              <a:gd name="connsiteY2" fmla="*/ 118079 h 330004"/>
              <a:gd name="connsiteX3" fmla="*/ 37399 w 330715"/>
              <a:gd name="connsiteY3" fmla="*/ 130545 h 330004"/>
              <a:gd name="connsiteX4" fmla="*/ 112196 w 330715"/>
              <a:gd name="connsiteY4" fmla="*/ 130545 h 330004"/>
              <a:gd name="connsiteX5" fmla="*/ 124663 w 330715"/>
              <a:gd name="connsiteY5" fmla="*/ 118079 h 330004"/>
              <a:gd name="connsiteX6" fmla="*/ 124663 w 330715"/>
              <a:gd name="connsiteY6" fmla="*/ 43281 h 330004"/>
              <a:gd name="connsiteX7" fmla="*/ 112196 w 330715"/>
              <a:gd name="connsiteY7" fmla="*/ 30815 h 330004"/>
              <a:gd name="connsiteX8" fmla="*/ 37399 w 330715"/>
              <a:gd name="connsiteY8" fmla="*/ 30815 h 330004"/>
              <a:gd name="connsiteX9" fmla="*/ 37399 w 330715"/>
              <a:gd name="connsiteY9" fmla="*/ 5882 h 330004"/>
              <a:gd name="connsiteX10" fmla="*/ 112196 w 330715"/>
              <a:gd name="connsiteY10" fmla="*/ 5882 h 330004"/>
              <a:gd name="connsiteX11" fmla="*/ 149595 w 330715"/>
              <a:gd name="connsiteY11" fmla="*/ 43281 h 330004"/>
              <a:gd name="connsiteX12" fmla="*/ 149595 w 330715"/>
              <a:gd name="connsiteY12" fmla="*/ 118079 h 330004"/>
              <a:gd name="connsiteX13" fmla="*/ 112196 w 330715"/>
              <a:gd name="connsiteY13" fmla="*/ 155477 h 330004"/>
              <a:gd name="connsiteX14" fmla="*/ 37399 w 330715"/>
              <a:gd name="connsiteY14" fmla="*/ 155477 h 330004"/>
              <a:gd name="connsiteX15" fmla="*/ 0 w 330715"/>
              <a:gd name="connsiteY15" fmla="*/ 118079 h 330004"/>
              <a:gd name="connsiteX16" fmla="*/ 0 w 330715"/>
              <a:gd name="connsiteY16" fmla="*/ 43281 h 330004"/>
              <a:gd name="connsiteX17" fmla="*/ 37399 w 330715"/>
              <a:gd name="connsiteY17" fmla="*/ 5882 h 330004"/>
              <a:gd name="connsiteX18" fmla="*/ 37399 w 330715"/>
              <a:gd name="connsiteY18" fmla="*/ 205342 h 330004"/>
              <a:gd name="connsiteX19" fmla="*/ 24933 w 330715"/>
              <a:gd name="connsiteY19" fmla="*/ 217809 h 330004"/>
              <a:gd name="connsiteX20" fmla="*/ 24933 w 330715"/>
              <a:gd name="connsiteY20" fmla="*/ 292606 h 330004"/>
              <a:gd name="connsiteX21" fmla="*/ 37399 w 330715"/>
              <a:gd name="connsiteY21" fmla="*/ 305072 h 330004"/>
              <a:gd name="connsiteX22" fmla="*/ 112196 w 330715"/>
              <a:gd name="connsiteY22" fmla="*/ 305072 h 330004"/>
              <a:gd name="connsiteX23" fmla="*/ 124663 w 330715"/>
              <a:gd name="connsiteY23" fmla="*/ 292606 h 330004"/>
              <a:gd name="connsiteX24" fmla="*/ 124663 w 330715"/>
              <a:gd name="connsiteY24" fmla="*/ 217809 h 330004"/>
              <a:gd name="connsiteX25" fmla="*/ 112196 w 330715"/>
              <a:gd name="connsiteY25" fmla="*/ 205342 h 330004"/>
              <a:gd name="connsiteX26" fmla="*/ 37399 w 330715"/>
              <a:gd name="connsiteY26" fmla="*/ 205342 h 330004"/>
              <a:gd name="connsiteX27" fmla="*/ 37399 w 330715"/>
              <a:gd name="connsiteY27" fmla="*/ 180410 h 330004"/>
              <a:gd name="connsiteX28" fmla="*/ 112196 w 330715"/>
              <a:gd name="connsiteY28" fmla="*/ 180410 h 330004"/>
              <a:gd name="connsiteX29" fmla="*/ 149595 w 330715"/>
              <a:gd name="connsiteY29" fmla="*/ 217809 h 330004"/>
              <a:gd name="connsiteX30" fmla="*/ 149595 w 330715"/>
              <a:gd name="connsiteY30" fmla="*/ 292606 h 330004"/>
              <a:gd name="connsiteX31" fmla="*/ 112196 w 330715"/>
              <a:gd name="connsiteY31" fmla="*/ 330005 h 330004"/>
              <a:gd name="connsiteX32" fmla="*/ 37399 w 330715"/>
              <a:gd name="connsiteY32" fmla="*/ 330005 h 330004"/>
              <a:gd name="connsiteX33" fmla="*/ 0 w 330715"/>
              <a:gd name="connsiteY33" fmla="*/ 292606 h 330004"/>
              <a:gd name="connsiteX34" fmla="*/ 0 w 330715"/>
              <a:gd name="connsiteY34" fmla="*/ 217809 h 330004"/>
              <a:gd name="connsiteX35" fmla="*/ 37399 w 330715"/>
              <a:gd name="connsiteY35" fmla="*/ 180410 h 330004"/>
              <a:gd name="connsiteX36" fmla="*/ 211926 w 330715"/>
              <a:gd name="connsiteY36" fmla="*/ 205342 h 330004"/>
              <a:gd name="connsiteX37" fmla="*/ 199460 w 330715"/>
              <a:gd name="connsiteY37" fmla="*/ 217809 h 330004"/>
              <a:gd name="connsiteX38" fmla="*/ 199460 w 330715"/>
              <a:gd name="connsiteY38" fmla="*/ 292606 h 330004"/>
              <a:gd name="connsiteX39" fmla="*/ 211926 w 330715"/>
              <a:gd name="connsiteY39" fmla="*/ 305072 h 330004"/>
              <a:gd name="connsiteX40" fmla="*/ 286724 w 330715"/>
              <a:gd name="connsiteY40" fmla="*/ 305072 h 330004"/>
              <a:gd name="connsiteX41" fmla="*/ 299190 w 330715"/>
              <a:gd name="connsiteY41" fmla="*/ 292606 h 330004"/>
              <a:gd name="connsiteX42" fmla="*/ 299190 w 330715"/>
              <a:gd name="connsiteY42" fmla="*/ 217809 h 330004"/>
              <a:gd name="connsiteX43" fmla="*/ 286724 w 330715"/>
              <a:gd name="connsiteY43" fmla="*/ 205342 h 330004"/>
              <a:gd name="connsiteX44" fmla="*/ 211926 w 330715"/>
              <a:gd name="connsiteY44" fmla="*/ 205342 h 330004"/>
              <a:gd name="connsiteX45" fmla="*/ 211926 w 330715"/>
              <a:gd name="connsiteY45" fmla="*/ 180410 h 330004"/>
              <a:gd name="connsiteX46" fmla="*/ 286724 w 330715"/>
              <a:gd name="connsiteY46" fmla="*/ 180410 h 330004"/>
              <a:gd name="connsiteX47" fmla="*/ 324123 w 330715"/>
              <a:gd name="connsiteY47" fmla="*/ 217809 h 330004"/>
              <a:gd name="connsiteX48" fmla="*/ 324123 w 330715"/>
              <a:gd name="connsiteY48" fmla="*/ 292606 h 330004"/>
              <a:gd name="connsiteX49" fmla="*/ 286724 w 330715"/>
              <a:gd name="connsiteY49" fmla="*/ 330005 h 330004"/>
              <a:gd name="connsiteX50" fmla="*/ 211926 w 330715"/>
              <a:gd name="connsiteY50" fmla="*/ 330005 h 330004"/>
              <a:gd name="connsiteX51" fmla="*/ 174528 w 330715"/>
              <a:gd name="connsiteY51" fmla="*/ 292606 h 330004"/>
              <a:gd name="connsiteX52" fmla="*/ 174528 w 330715"/>
              <a:gd name="connsiteY52" fmla="*/ 217809 h 330004"/>
              <a:gd name="connsiteX53" fmla="*/ 211926 w 330715"/>
              <a:gd name="connsiteY53" fmla="*/ 180410 h 330004"/>
              <a:gd name="connsiteX54" fmla="*/ 197229 w 330715"/>
              <a:gd name="connsiteY54" fmla="*/ 72215 h 330004"/>
              <a:gd name="connsiteX55" fmla="*/ 197219 w 330715"/>
              <a:gd name="connsiteY55" fmla="*/ 89845 h 330004"/>
              <a:gd name="connsiteX56" fmla="*/ 197229 w 330715"/>
              <a:gd name="connsiteY56" fmla="*/ 89855 h 330004"/>
              <a:gd name="connsiteX57" fmla="*/ 240860 w 330715"/>
              <a:gd name="connsiteY57" fmla="*/ 133487 h 330004"/>
              <a:gd name="connsiteX58" fmla="*/ 258490 w 330715"/>
              <a:gd name="connsiteY58" fmla="*/ 133497 h 330004"/>
              <a:gd name="connsiteX59" fmla="*/ 258500 w 330715"/>
              <a:gd name="connsiteY59" fmla="*/ 133487 h 330004"/>
              <a:gd name="connsiteX60" fmla="*/ 302132 w 330715"/>
              <a:gd name="connsiteY60" fmla="*/ 89855 h 330004"/>
              <a:gd name="connsiteX61" fmla="*/ 302142 w 330715"/>
              <a:gd name="connsiteY61" fmla="*/ 72225 h 330004"/>
              <a:gd name="connsiteX62" fmla="*/ 302132 w 330715"/>
              <a:gd name="connsiteY62" fmla="*/ 72215 h 330004"/>
              <a:gd name="connsiteX63" fmla="*/ 258500 w 330715"/>
              <a:gd name="connsiteY63" fmla="*/ 28583 h 330004"/>
              <a:gd name="connsiteX64" fmla="*/ 240870 w 330715"/>
              <a:gd name="connsiteY64" fmla="*/ 28574 h 330004"/>
              <a:gd name="connsiteX65" fmla="*/ 240860 w 330715"/>
              <a:gd name="connsiteY65" fmla="*/ 28583 h 330004"/>
              <a:gd name="connsiteX66" fmla="*/ 197229 w 330715"/>
              <a:gd name="connsiteY66" fmla="*/ 72215 h 330004"/>
              <a:gd name="connsiteX67" fmla="*/ 179601 w 330715"/>
              <a:gd name="connsiteY67" fmla="*/ 54588 h 330004"/>
              <a:gd name="connsiteX68" fmla="*/ 223233 w 330715"/>
              <a:gd name="connsiteY68" fmla="*/ 10956 h 330004"/>
              <a:gd name="connsiteX69" fmla="*/ 276123 w 330715"/>
              <a:gd name="connsiteY69" fmla="*/ 10952 h 330004"/>
              <a:gd name="connsiteX70" fmla="*/ 276127 w 330715"/>
              <a:gd name="connsiteY70" fmla="*/ 10956 h 330004"/>
              <a:gd name="connsiteX71" fmla="*/ 319759 w 330715"/>
              <a:gd name="connsiteY71" fmla="*/ 54588 h 330004"/>
              <a:gd name="connsiteX72" fmla="*/ 319764 w 330715"/>
              <a:gd name="connsiteY72" fmla="*/ 107478 h 330004"/>
              <a:gd name="connsiteX73" fmla="*/ 319759 w 330715"/>
              <a:gd name="connsiteY73" fmla="*/ 107482 h 330004"/>
              <a:gd name="connsiteX74" fmla="*/ 276127 w 330715"/>
              <a:gd name="connsiteY74" fmla="*/ 151114 h 330004"/>
              <a:gd name="connsiteX75" fmla="*/ 223238 w 330715"/>
              <a:gd name="connsiteY75" fmla="*/ 151119 h 330004"/>
              <a:gd name="connsiteX76" fmla="*/ 223233 w 330715"/>
              <a:gd name="connsiteY76" fmla="*/ 151114 h 330004"/>
              <a:gd name="connsiteX77" fmla="*/ 179601 w 330715"/>
              <a:gd name="connsiteY77" fmla="*/ 107482 h 330004"/>
              <a:gd name="connsiteX78" fmla="*/ 179597 w 330715"/>
              <a:gd name="connsiteY78" fmla="*/ 54592 h 330004"/>
              <a:gd name="connsiteX79" fmla="*/ 179601 w 330715"/>
              <a:gd name="connsiteY79" fmla="*/ 54588 h 33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30715" h="330004">
                <a:moveTo>
                  <a:pt x="37399" y="30815"/>
                </a:moveTo>
                <a:cubicBezTo>
                  <a:pt x="30514" y="30815"/>
                  <a:pt x="24933" y="36396"/>
                  <a:pt x="24933" y="43281"/>
                </a:cubicBezTo>
                <a:lnTo>
                  <a:pt x="24933" y="118079"/>
                </a:lnTo>
                <a:cubicBezTo>
                  <a:pt x="24933" y="124963"/>
                  <a:pt x="30514" y="130545"/>
                  <a:pt x="37399" y="130545"/>
                </a:cubicBezTo>
                <a:lnTo>
                  <a:pt x="112196" y="130545"/>
                </a:lnTo>
                <a:cubicBezTo>
                  <a:pt x="119081" y="130545"/>
                  <a:pt x="124663" y="124963"/>
                  <a:pt x="124663" y="118079"/>
                </a:cubicBezTo>
                <a:lnTo>
                  <a:pt x="124663" y="43281"/>
                </a:lnTo>
                <a:cubicBezTo>
                  <a:pt x="124663" y="36396"/>
                  <a:pt x="119081" y="30815"/>
                  <a:pt x="112196" y="30815"/>
                </a:cubicBezTo>
                <a:lnTo>
                  <a:pt x="37399" y="30815"/>
                </a:lnTo>
                <a:close/>
                <a:moveTo>
                  <a:pt x="37399" y="5882"/>
                </a:moveTo>
                <a:lnTo>
                  <a:pt x="112196" y="5882"/>
                </a:lnTo>
                <a:cubicBezTo>
                  <a:pt x="132851" y="5882"/>
                  <a:pt x="149595" y="22626"/>
                  <a:pt x="149595" y="43281"/>
                </a:cubicBezTo>
                <a:lnTo>
                  <a:pt x="149595" y="118079"/>
                </a:lnTo>
                <a:cubicBezTo>
                  <a:pt x="149595" y="138733"/>
                  <a:pt x="132851" y="155477"/>
                  <a:pt x="112196" y="155477"/>
                </a:cubicBezTo>
                <a:lnTo>
                  <a:pt x="37399" y="155477"/>
                </a:lnTo>
                <a:cubicBezTo>
                  <a:pt x="16744" y="155477"/>
                  <a:pt x="0" y="138733"/>
                  <a:pt x="0" y="118079"/>
                </a:cubicBezTo>
                <a:lnTo>
                  <a:pt x="0" y="43281"/>
                </a:lnTo>
                <a:cubicBezTo>
                  <a:pt x="0" y="22626"/>
                  <a:pt x="16744" y="5882"/>
                  <a:pt x="37399" y="5882"/>
                </a:cubicBezTo>
                <a:close/>
                <a:moveTo>
                  <a:pt x="37399" y="205342"/>
                </a:moveTo>
                <a:cubicBezTo>
                  <a:pt x="30514" y="205342"/>
                  <a:pt x="24933" y="210924"/>
                  <a:pt x="24933" y="217809"/>
                </a:cubicBezTo>
                <a:lnTo>
                  <a:pt x="24933" y="292606"/>
                </a:lnTo>
                <a:cubicBezTo>
                  <a:pt x="24933" y="299491"/>
                  <a:pt x="30514" y="305072"/>
                  <a:pt x="37399" y="305072"/>
                </a:cubicBezTo>
                <a:lnTo>
                  <a:pt x="112196" y="305072"/>
                </a:lnTo>
                <a:cubicBezTo>
                  <a:pt x="119081" y="305072"/>
                  <a:pt x="124663" y="299491"/>
                  <a:pt x="124663" y="292606"/>
                </a:cubicBezTo>
                <a:lnTo>
                  <a:pt x="124663" y="217809"/>
                </a:lnTo>
                <a:cubicBezTo>
                  <a:pt x="124663" y="210924"/>
                  <a:pt x="119081" y="205342"/>
                  <a:pt x="112196" y="205342"/>
                </a:cubicBezTo>
                <a:lnTo>
                  <a:pt x="37399" y="205342"/>
                </a:lnTo>
                <a:close/>
                <a:moveTo>
                  <a:pt x="37399" y="180410"/>
                </a:moveTo>
                <a:lnTo>
                  <a:pt x="112196" y="180410"/>
                </a:lnTo>
                <a:cubicBezTo>
                  <a:pt x="132851" y="180410"/>
                  <a:pt x="149595" y="197154"/>
                  <a:pt x="149595" y="217809"/>
                </a:cubicBezTo>
                <a:lnTo>
                  <a:pt x="149595" y="292606"/>
                </a:lnTo>
                <a:cubicBezTo>
                  <a:pt x="149595" y="313261"/>
                  <a:pt x="132851" y="330005"/>
                  <a:pt x="112196" y="330005"/>
                </a:cubicBezTo>
                <a:lnTo>
                  <a:pt x="37399" y="330005"/>
                </a:lnTo>
                <a:cubicBezTo>
                  <a:pt x="16744" y="330005"/>
                  <a:pt x="0" y="313261"/>
                  <a:pt x="0" y="292606"/>
                </a:cubicBezTo>
                <a:lnTo>
                  <a:pt x="0" y="217809"/>
                </a:lnTo>
                <a:cubicBezTo>
                  <a:pt x="0" y="197154"/>
                  <a:pt x="16744" y="180410"/>
                  <a:pt x="37399" y="180410"/>
                </a:cubicBezTo>
                <a:close/>
                <a:moveTo>
                  <a:pt x="211926" y="205342"/>
                </a:moveTo>
                <a:cubicBezTo>
                  <a:pt x="205041" y="205342"/>
                  <a:pt x="199460" y="210924"/>
                  <a:pt x="199460" y="217809"/>
                </a:cubicBezTo>
                <a:lnTo>
                  <a:pt x="199460" y="292606"/>
                </a:lnTo>
                <a:cubicBezTo>
                  <a:pt x="199460" y="299491"/>
                  <a:pt x="205041" y="305072"/>
                  <a:pt x="211926" y="305072"/>
                </a:cubicBezTo>
                <a:lnTo>
                  <a:pt x="286724" y="305072"/>
                </a:lnTo>
                <a:cubicBezTo>
                  <a:pt x="293609" y="305072"/>
                  <a:pt x="299190" y="299491"/>
                  <a:pt x="299190" y="292606"/>
                </a:cubicBezTo>
                <a:lnTo>
                  <a:pt x="299190" y="217809"/>
                </a:lnTo>
                <a:cubicBezTo>
                  <a:pt x="299190" y="210924"/>
                  <a:pt x="293609" y="205342"/>
                  <a:pt x="286724" y="205342"/>
                </a:cubicBezTo>
                <a:lnTo>
                  <a:pt x="211926" y="205342"/>
                </a:lnTo>
                <a:close/>
                <a:moveTo>
                  <a:pt x="211926" y="180410"/>
                </a:moveTo>
                <a:lnTo>
                  <a:pt x="286724" y="180410"/>
                </a:lnTo>
                <a:cubicBezTo>
                  <a:pt x="307379" y="180410"/>
                  <a:pt x="324123" y="197154"/>
                  <a:pt x="324123" y="217809"/>
                </a:cubicBezTo>
                <a:lnTo>
                  <a:pt x="324123" y="292606"/>
                </a:lnTo>
                <a:cubicBezTo>
                  <a:pt x="324123" y="313261"/>
                  <a:pt x="307379" y="330005"/>
                  <a:pt x="286724" y="330005"/>
                </a:cubicBezTo>
                <a:lnTo>
                  <a:pt x="211926" y="330005"/>
                </a:lnTo>
                <a:cubicBezTo>
                  <a:pt x="191271" y="330005"/>
                  <a:pt x="174528" y="313261"/>
                  <a:pt x="174528" y="292606"/>
                </a:cubicBezTo>
                <a:lnTo>
                  <a:pt x="174528" y="217809"/>
                </a:lnTo>
                <a:cubicBezTo>
                  <a:pt x="174528" y="197154"/>
                  <a:pt x="191271" y="180410"/>
                  <a:pt x="211926" y="180410"/>
                </a:cubicBezTo>
                <a:close/>
                <a:moveTo>
                  <a:pt x="197229" y="72215"/>
                </a:moveTo>
                <a:cubicBezTo>
                  <a:pt x="192357" y="77081"/>
                  <a:pt x="192353" y="84974"/>
                  <a:pt x="197219" y="89845"/>
                </a:cubicBezTo>
                <a:cubicBezTo>
                  <a:pt x="197222" y="89848"/>
                  <a:pt x="197225" y="89852"/>
                  <a:pt x="197229" y="89855"/>
                </a:cubicBezTo>
                <a:lnTo>
                  <a:pt x="240860" y="133487"/>
                </a:lnTo>
                <a:cubicBezTo>
                  <a:pt x="245726" y="138358"/>
                  <a:pt x="253619" y="138362"/>
                  <a:pt x="258490" y="133497"/>
                </a:cubicBezTo>
                <a:cubicBezTo>
                  <a:pt x="258494" y="133493"/>
                  <a:pt x="258497" y="133490"/>
                  <a:pt x="258500" y="133487"/>
                </a:cubicBezTo>
                <a:lnTo>
                  <a:pt x="302132" y="89855"/>
                </a:lnTo>
                <a:cubicBezTo>
                  <a:pt x="307003" y="84989"/>
                  <a:pt x="307008" y="77096"/>
                  <a:pt x="302142" y="72225"/>
                </a:cubicBezTo>
                <a:cubicBezTo>
                  <a:pt x="302139" y="72222"/>
                  <a:pt x="302135" y="72219"/>
                  <a:pt x="302132" y="72215"/>
                </a:cubicBezTo>
                <a:lnTo>
                  <a:pt x="258500" y="28583"/>
                </a:lnTo>
                <a:cubicBezTo>
                  <a:pt x="253635" y="23712"/>
                  <a:pt x="245741" y="23708"/>
                  <a:pt x="240870" y="28574"/>
                </a:cubicBezTo>
                <a:cubicBezTo>
                  <a:pt x="240867" y="28577"/>
                  <a:pt x="240864" y="28580"/>
                  <a:pt x="240860" y="28583"/>
                </a:cubicBezTo>
                <a:lnTo>
                  <a:pt x="197229" y="72215"/>
                </a:lnTo>
                <a:close/>
                <a:moveTo>
                  <a:pt x="179601" y="54588"/>
                </a:moveTo>
                <a:lnTo>
                  <a:pt x="223233" y="10956"/>
                </a:lnTo>
                <a:cubicBezTo>
                  <a:pt x="237837" y="-3650"/>
                  <a:pt x="261517" y="-3652"/>
                  <a:pt x="276123" y="10952"/>
                </a:cubicBezTo>
                <a:cubicBezTo>
                  <a:pt x="276124" y="10953"/>
                  <a:pt x="276126" y="10955"/>
                  <a:pt x="276127" y="10956"/>
                </a:cubicBezTo>
                <a:lnTo>
                  <a:pt x="319759" y="54588"/>
                </a:lnTo>
                <a:cubicBezTo>
                  <a:pt x="334366" y="69192"/>
                  <a:pt x="334368" y="92871"/>
                  <a:pt x="319764" y="107478"/>
                </a:cubicBezTo>
                <a:cubicBezTo>
                  <a:pt x="319762" y="107479"/>
                  <a:pt x="319761" y="107481"/>
                  <a:pt x="319759" y="107482"/>
                </a:cubicBezTo>
                <a:lnTo>
                  <a:pt x="276127" y="151114"/>
                </a:lnTo>
                <a:cubicBezTo>
                  <a:pt x="261524" y="165720"/>
                  <a:pt x="237844" y="165722"/>
                  <a:pt x="223238" y="151119"/>
                </a:cubicBezTo>
                <a:cubicBezTo>
                  <a:pt x="223236" y="151117"/>
                  <a:pt x="223235" y="151116"/>
                  <a:pt x="223233" y="151114"/>
                </a:cubicBezTo>
                <a:lnTo>
                  <a:pt x="179601" y="107482"/>
                </a:lnTo>
                <a:cubicBezTo>
                  <a:pt x="164995" y="92878"/>
                  <a:pt x="164993" y="69199"/>
                  <a:pt x="179597" y="54592"/>
                </a:cubicBezTo>
                <a:cubicBezTo>
                  <a:pt x="179598" y="54591"/>
                  <a:pt x="179600" y="54589"/>
                  <a:pt x="179601" y="54588"/>
                </a:cubicBezTo>
                <a:close/>
              </a:path>
            </a:pathLst>
          </a:custGeom>
          <a:solidFill>
            <a:schemeClr val="bg1"/>
          </a:solidFill>
          <a:ln w="381" cap="flat">
            <a:noFill/>
            <a:prstDash val="solid"/>
            <a:miter/>
          </a:ln>
        </p:spPr>
        <p:txBody>
          <a:bodyPr rtlCol="0" anchor="ctr"/>
          <a:lstStyle/>
          <a:p>
            <a:endParaRPr lang="zh-CN" altLang="en-US"/>
          </a:p>
        </p:txBody>
      </p:sp>
      <p:grpSp>
        <p:nvGrpSpPr>
          <p:cNvPr id="128" name="图形 15">
            <a:extLst>
              <a:ext uri="{FF2B5EF4-FFF2-40B4-BE49-F238E27FC236}">
                <a16:creationId xmlns:a16="http://schemas.microsoft.com/office/drawing/2014/main" xmlns="" id="{FD8CBEF7-819A-435E-855F-EE53C6E9B94F}"/>
              </a:ext>
            </a:extLst>
          </p:cNvPr>
          <p:cNvGrpSpPr/>
          <p:nvPr/>
        </p:nvGrpSpPr>
        <p:grpSpPr>
          <a:xfrm>
            <a:off x="8502988" y="5217949"/>
            <a:ext cx="331826" cy="331826"/>
            <a:chOff x="7285059" y="2873827"/>
            <a:chExt cx="541854" cy="541854"/>
          </a:xfrm>
          <a:solidFill>
            <a:schemeClr val="bg1"/>
          </a:solidFill>
        </p:grpSpPr>
        <p:sp>
          <p:nvSpPr>
            <p:cNvPr id="129" name="任意多边形: 形状 128">
              <a:extLst>
                <a:ext uri="{FF2B5EF4-FFF2-40B4-BE49-F238E27FC236}">
                  <a16:creationId xmlns:a16="http://schemas.microsoft.com/office/drawing/2014/main" xmlns="" id="{92E20DDE-DFE7-4D0A-987B-CF679ADDC28C}"/>
                </a:ext>
              </a:extLst>
            </p:cNvPr>
            <p:cNvSpPr/>
            <p:nvPr/>
          </p:nvSpPr>
          <p:spPr>
            <a:xfrm>
              <a:off x="7437455" y="3026223"/>
              <a:ext cx="203195" cy="203195"/>
            </a:xfrm>
            <a:custGeom>
              <a:avLst/>
              <a:gdLst>
                <a:gd name="connsiteX0" fmla="*/ 186262 w 203195"/>
                <a:gd name="connsiteY0" fmla="*/ 88898 h 203195"/>
                <a:gd name="connsiteX1" fmla="*/ 123610 w 203195"/>
                <a:gd name="connsiteY1" fmla="*/ 88898 h 203195"/>
                <a:gd name="connsiteX2" fmla="*/ 123610 w 203195"/>
                <a:gd name="connsiteY2" fmla="*/ 16933 h 203195"/>
                <a:gd name="connsiteX3" fmla="*/ 106677 w 203195"/>
                <a:gd name="connsiteY3" fmla="*/ 0 h 203195"/>
                <a:gd name="connsiteX4" fmla="*/ 89745 w 203195"/>
                <a:gd name="connsiteY4" fmla="*/ 16933 h 203195"/>
                <a:gd name="connsiteX5" fmla="*/ 89745 w 203195"/>
                <a:gd name="connsiteY5" fmla="*/ 88898 h 203195"/>
                <a:gd name="connsiteX6" fmla="*/ 16933 w 203195"/>
                <a:gd name="connsiteY6" fmla="*/ 88898 h 203195"/>
                <a:gd name="connsiteX7" fmla="*/ 0 w 203195"/>
                <a:gd name="connsiteY7" fmla="*/ 105831 h 203195"/>
                <a:gd name="connsiteX8" fmla="*/ 16933 w 203195"/>
                <a:gd name="connsiteY8" fmla="*/ 122764 h 203195"/>
                <a:gd name="connsiteX9" fmla="*/ 89745 w 203195"/>
                <a:gd name="connsiteY9" fmla="*/ 122764 h 203195"/>
                <a:gd name="connsiteX10" fmla="*/ 89745 w 203195"/>
                <a:gd name="connsiteY10" fmla="*/ 186262 h 203195"/>
                <a:gd name="connsiteX11" fmla="*/ 106678 w 203195"/>
                <a:gd name="connsiteY11" fmla="*/ 203195 h 203195"/>
                <a:gd name="connsiteX12" fmla="*/ 123610 w 203195"/>
                <a:gd name="connsiteY12" fmla="*/ 186262 h 203195"/>
                <a:gd name="connsiteX13" fmla="*/ 123610 w 203195"/>
                <a:gd name="connsiteY13" fmla="*/ 122764 h 203195"/>
                <a:gd name="connsiteX14" fmla="*/ 186262 w 203195"/>
                <a:gd name="connsiteY14" fmla="*/ 122764 h 203195"/>
                <a:gd name="connsiteX15" fmla="*/ 203195 w 203195"/>
                <a:gd name="connsiteY15" fmla="*/ 105831 h 203195"/>
                <a:gd name="connsiteX16" fmla="*/ 186262 w 203195"/>
                <a:gd name="connsiteY16" fmla="*/ 88898 h 20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3195" h="203195">
                  <a:moveTo>
                    <a:pt x="186262" y="88898"/>
                  </a:moveTo>
                  <a:lnTo>
                    <a:pt x="123610" y="88898"/>
                  </a:lnTo>
                  <a:lnTo>
                    <a:pt x="123610" y="16933"/>
                  </a:lnTo>
                  <a:cubicBezTo>
                    <a:pt x="123610" y="7581"/>
                    <a:pt x="116029" y="0"/>
                    <a:pt x="106677" y="0"/>
                  </a:cubicBezTo>
                  <a:cubicBezTo>
                    <a:pt x="97326" y="0"/>
                    <a:pt x="89745" y="7581"/>
                    <a:pt x="89745" y="16933"/>
                  </a:cubicBezTo>
                  <a:lnTo>
                    <a:pt x="89745" y="88898"/>
                  </a:lnTo>
                  <a:lnTo>
                    <a:pt x="16933" y="88898"/>
                  </a:lnTo>
                  <a:cubicBezTo>
                    <a:pt x="7581" y="88898"/>
                    <a:pt x="0" y="96479"/>
                    <a:pt x="0" y="105831"/>
                  </a:cubicBezTo>
                  <a:cubicBezTo>
                    <a:pt x="0" y="115183"/>
                    <a:pt x="7581" y="122764"/>
                    <a:pt x="16933" y="122764"/>
                  </a:cubicBezTo>
                  <a:lnTo>
                    <a:pt x="89745" y="122764"/>
                  </a:lnTo>
                  <a:lnTo>
                    <a:pt x="89745" y="186262"/>
                  </a:lnTo>
                  <a:cubicBezTo>
                    <a:pt x="89745" y="195614"/>
                    <a:pt x="97326" y="203195"/>
                    <a:pt x="106678" y="203195"/>
                  </a:cubicBezTo>
                  <a:cubicBezTo>
                    <a:pt x="116029" y="203195"/>
                    <a:pt x="123610" y="195614"/>
                    <a:pt x="123610" y="186262"/>
                  </a:cubicBezTo>
                  <a:lnTo>
                    <a:pt x="123610" y="122764"/>
                  </a:lnTo>
                  <a:lnTo>
                    <a:pt x="186262" y="122764"/>
                  </a:lnTo>
                  <a:cubicBezTo>
                    <a:pt x="195614" y="122764"/>
                    <a:pt x="203195" y="115183"/>
                    <a:pt x="203195" y="105831"/>
                  </a:cubicBezTo>
                  <a:cubicBezTo>
                    <a:pt x="203195" y="96479"/>
                    <a:pt x="195614" y="88898"/>
                    <a:pt x="186262" y="88898"/>
                  </a:cubicBezTo>
                  <a:close/>
                </a:path>
              </a:pathLst>
            </a:custGeom>
            <a:grpFill/>
            <a:ln w="521"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1D46A573-938E-4293-A6E9-6173E6F48066}"/>
                </a:ext>
              </a:extLst>
            </p:cNvPr>
            <p:cNvSpPr/>
            <p:nvPr/>
          </p:nvSpPr>
          <p:spPr>
            <a:xfrm>
              <a:off x="7318924" y="2907692"/>
              <a:ext cx="457515" cy="474461"/>
            </a:xfrm>
            <a:custGeom>
              <a:avLst/>
              <a:gdLst>
                <a:gd name="connsiteX0" fmla="*/ 452567 w 457515"/>
                <a:gd name="connsiteY0" fmla="*/ 445539 h 474461"/>
                <a:gd name="connsiteX1" fmla="*/ 379061 w 457515"/>
                <a:gd name="connsiteY1" fmla="*/ 372034 h 474461"/>
                <a:gd name="connsiteX2" fmla="*/ 440256 w 457515"/>
                <a:gd name="connsiteY2" fmla="*/ 220128 h 474461"/>
                <a:gd name="connsiteX3" fmla="*/ 220128 w 457515"/>
                <a:gd name="connsiteY3" fmla="*/ 0 h 474461"/>
                <a:gd name="connsiteX4" fmla="*/ 0 w 457515"/>
                <a:gd name="connsiteY4" fmla="*/ 220128 h 474461"/>
                <a:gd name="connsiteX5" fmla="*/ 220128 w 457515"/>
                <a:gd name="connsiteY5" fmla="*/ 440256 h 474461"/>
                <a:gd name="connsiteX6" fmla="*/ 353763 w 457515"/>
                <a:gd name="connsiteY6" fmla="*/ 394639 h 474461"/>
                <a:gd name="connsiteX7" fmla="*/ 428607 w 457515"/>
                <a:gd name="connsiteY7" fmla="*/ 469483 h 474461"/>
                <a:gd name="connsiteX8" fmla="*/ 452481 w 457515"/>
                <a:gd name="connsiteY8" fmla="*/ 469551 h 474461"/>
                <a:gd name="connsiteX9" fmla="*/ 452550 w 457515"/>
                <a:gd name="connsiteY9" fmla="*/ 469483 h 474461"/>
                <a:gd name="connsiteX10" fmla="*/ 452567 w 457515"/>
                <a:gd name="connsiteY10" fmla="*/ 445539 h 474461"/>
                <a:gd name="connsiteX11" fmla="*/ 33866 w 457515"/>
                <a:gd name="connsiteY11" fmla="*/ 220128 h 474461"/>
                <a:gd name="connsiteX12" fmla="*/ 220128 w 457515"/>
                <a:gd name="connsiteY12" fmla="*/ 33866 h 474461"/>
                <a:gd name="connsiteX13" fmla="*/ 406391 w 457515"/>
                <a:gd name="connsiteY13" fmla="*/ 220128 h 474461"/>
                <a:gd name="connsiteX14" fmla="*/ 220128 w 457515"/>
                <a:gd name="connsiteY14" fmla="*/ 406391 h 474461"/>
                <a:gd name="connsiteX15" fmla="*/ 33866 w 457515"/>
                <a:gd name="connsiteY15" fmla="*/ 220128 h 47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7515" h="474461">
                  <a:moveTo>
                    <a:pt x="452567" y="445539"/>
                  </a:moveTo>
                  <a:lnTo>
                    <a:pt x="379061" y="372034"/>
                  </a:lnTo>
                  <a:cubicBezTo>
                    <a:pt x="416872" y="332478"/>
                    <a:pt x="440256" y="279038"/>
                    <a:pt x="440256" y="220128"/>
                  </a:cubicBezTo>
                  <a:cubicBezTo>
                    <a:pt x="440256" y="98753"/>
                    <a:pt x="341503" y="0"/>
                    <a:pt x="220128" y="0"/>
                  </a:cubicBezTo>
                  <a:cubicBezTo>
                    <a:pt x="98753" y="0"/>
                    <a:pt x="0" y="98753"/>
                    <a:pt x="0" y="220128"/>
                  </a:cubicBezTo>
                  <a:cubicBezTo>
                    <a:pt x="0" y="341503"/>
                    <a:pt x="98753" y="440256"/>
                    <a:pt x="220128" y="440256"/>
                  </a:cubicBezTo>
                  <a:cubicBezTo>
                    <a:pt x="270402" y="440256"/>
                    <a:pt x="316663" y="423120"/>
                    <a:pt x="353763" y="394639"/>
                  </a:cubicBezTo>
                  <a:lnTo>
                    <a:pt x="428607" y="469483"/>
                  </a:lnTo>
                  <a:cubicBezTo>
                    <a:pt x="435181" y="476094"/>
                    <a:pt x="445870" y="476125"/>
                    <a:pt x="452481" y="469551"/>
                  </a:cubicBezTo>
                  <a:cubicBezTo>
                    <a:pt x="452504" y="469528"/>
                    <a:pt x="452527" y="469505"/>
                    <a:pt x="452550" y="469483"/>
                  </a:cubicBezTo>
                  <a:cubicBezTo>
                    <a:pt x="459165" y="462875"/>
                    <a:pt x="459172" y="452156"/>
                    <a:pt x="452567" y="445539"/>
                  </a:cubicBezTo>
                  <a:close/>
                  <a:moveTo>
                    <a:pt x="33866" y="220128"/>
                  </a:moveTo>
                  <a:cubicBezTo>
                    <a:pt x="33866" y="117430"/>
                    <a:pt x="117430" y="33866"/>
                    <a:pt x="220128" y="33866"/>
                  </a:cubicBezTo>
                  <a:cubicBezTo>
                    <a:pt x="322826" y="33866"/>
                    <a:pt x="406391" y="117430"/>
                    <a:pt x="406391" y="220128"/>
                  </a:cubicBezTo>
                  <a:cubicBezTo>
                    <a:pt x="406391" y="322826"/>
                    <a:pt x="322826" y="406391"/>
                    <a:pt x="220128" y="406391"/>
                  </a:cubicBezTo>
                  <a:cubicBezTo>
                    <a:pt x="117430" y="406391"/>
                    <a:pt x="33866" y="322826"/>
                    <a:pt x="33866" y="220128"/>
                  </a:cubicBezTo>
                  <a:close/>
                </a:path>
              </a:pathLst>
            </a:custGeom>
            <a:grpFill/>
            <a:ln w="521" cap="flat">
              <a:noFill/>
              <a:prstDash val="solid"/>
              <a:miter/>
            </a:ln>
          </p:spPr>
          <p:txBody>
            <a:bodyPr rtlCol="0" anchor="ctr"/>
            <a:lstStyle/>
            <a:p>
              <a:endParaRPr lang="zh-CN" altLang="en-US"/>
            </a:p>
          </p:txBody>
        </p:sp>
      </p:grpSp>
      <p:pic>
        <p:nvPicPr>
          <p:cNvPr id="5" name="图片 4">
            <a:extLst>
              <a:ext uri="{FF2B5EF4-FFF2-40B4-BE49-F238E27FC236}">
                <a16:creationId xmlns:a16="http://schemas.microsoft.com/office/drawing/2014/main" xmlns="" id="{D858AE14-FD59-4E65-9672-152061D3083A}"/>
              </a:ext>
            </a:extLst>
          </p:cNvPr>
          <p:cNvPicPr>
            <a:picLocks noChangeAspect="1"/>
          </p:cNvPicPr>
          <p:nvPr/>
        </p:nvPicPr>
        <p:blipFill>
          <a:blip r:embed="rId3"/>
          <a:stretch>
            <a:fillRect/>
          </a:stretch>
        </p:blipFill>
        <p:spPr>
          <a:xfrm>
            <a:off x="5711919" y="5074331"/>
            <a:ext cx="768163" cy="774259"/>
          </a:xfrm>
          <a:prstGeom prst="rect">
            <a:avLst/>
          </a:prstGeom>
        </p:spPr>
      </p:pic>
    </p:spTree>
    <p:extLst>
      <p:ext uri="{BB962C8B-B14F-4D97-AF65-F5344CB8AC3E}">
        <p14:creationId xmlns:p14="http://schemas.microsoft.com/office/powerpoint/2010/main" val="12876939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20000">
              <a:schemeClr val="accent1"/>
            </a:gs>
            <a:gs pos="100000">
              <a:schemeClr val="accent2"/>
            </a:gs>
          </a:gsLst>
          <a:lin ang="2700000" scaled="1"/>
          <a:tileRect/>
        </a:gra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7AF48908-0250-4354-9710-C1CB8FB3192F}"/>
              </a:ext>
            </a:extLst>
          </p:cNvPr>
          <p:cNvGrpSpPr/>
          <p:nvPr/>
        </p:nvGrpSpPr>
        <p:grpSpPr>
          <a:xfrm>
            <a:off x="7888426" y="-4221480"/>
            <a:ext cx="8442960" cy="8442960"/>
            <a:chOff x="-2346960" y="1082040"/>
            <a:chExt cx="4693920" cy="4693920"/>
          </a:xfrm>
        </p:grpSpPr>
        <p:sp>
          <p:nvSpPr>
            <p:cNvPr id="6" name="Oval 3_1_1">
              <a:extLst>
                <a:ext uri="{FF2B5EF4-FFF2-40B4-BE49-F238E27FC236}">
                  <a16:creationId xmlns:a16="http://schemas.microsoft.com/office/drawing/2014/main" xmlns="" id="{ED6B8C45-8AC8-4109-A58D-D2023EED1CA3}"/>
                </a:ext>
              </a:extLst>
            </p:cNvPr>
            <p:cNvSpPr/>
            <p:nvPr/>
          </p:nvSpPr>
          <p:spPr>
            <a:xfrm>
              <a:off x="-2346960" y="1082040"/>
              <a:ext cx="4693920" cy="469392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5" name="Oval 3_1">
              <a:extLst>
                <a:ext uri="{FF2B5EF4-FFF2-40B4-BE49-F238E27FC236}">
                  <a16:creationId xmlns:a16="http://schemas.microsoft.com/office/drawing/2014/main" xmlns="" id="{AFC7FE0F-58D5-4E47-9815-B1CD8EBB251E}"/>
                </a:ext>
              </a:extLst>
            </p:cNvPr>
            <p:cNvSpPr/>
            <p:nvPr/>
          </p:nvSpPr>
          <p:spPr>
            <a:xfrm>
              <a:off x="-1706880" y="1722120"/>
              <a:ext cx="3413760" cy="341376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4" name="椭圆 3">
              <a:extLst>
                <a:ext uri="{FF2B5EF4-FFF2-40B4-BE49-F238E27FC236}">
                  <a16:creationId xmlns:a16="http://schemas.microsoft.com/office/drawing/2014/main" xmlns="" id="{3AAB0089-AF55-4076-833B-D17BCCC609B4}"/>
                </a:ext>
              </a:extLst>
            </p:cNvPr>
            <p:cNvSpPr/>
            <p:nvPr/>
          </p:nvSpPr>
          <p:spPr>
            <a:xfrm>
              <a:off x="-1082040" y="2346960"/>
              <a:ext cx="2164080" cy="216408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grpSp>
      <p:grpSp>
        <p:nvGrpSpPr>
          <p:cNvPr id="8" name="组合 7">
            <a:extLst>
              <a:ext uri="{FF2B5EF4-FFF2-40B4-BE49-F238E27FC236}">
                <a16:creationId xmlns:a16="http://schemas.microsoft.com/office/drawing/2014/main" xmlns="" id="{4AC50047-ED99-4352-8040-F9C21C6C2815}"/>
              </a:ext>
            </a:extLst>
          </p:cNvPr>
          <p:cNvGrpSpPr/>
          <p:nvPr/>
        </p:nvGrpSpPr>
        <p:grpSpPr>
          <a:xfrm>
            <a:off x="-2339040" y="4709160"/>
            <a:ext cx="4693920" cy="4693920"/>
            <a:chOff x="-2346960" y="1082040"/>
            <a:chExt cx="4693920" cy="4693920"/>
          </a:xfrm>
        </p:grpSpPr>
        <p:sp>
          <p:nvSpPr>
            <p:cNvPr id="9" name="Oval 3_1_1">
              <a:extLst>
                <a:ext uri="{FF2B5EF4-FFF2-40B4-BE49-F238E27FC236}">
                  <a16:creationId xmlns:a16="http://schemas.microsoft.com/office/drawing/2014/main" xmlns="" id="{03C4F324-05FF-43D7-B0CE-9B2BF1837B76}"/>
                </a:ext>
              </a:extLst>
            </p:cNvPr>
            <p:cNvSpPr/>
            <p:nvPr/>
          </p:nvSpPr>
          <p:spPr>
            <a:xfrm>
              <a:off x="-2346960" y="1082040"/>
              <a:ext cx="4693920" cy="469392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0" name="Oval 3_1">
              <a:extLst>
                <a:ext uri="{FF2B5EF4-FFF2-40B4-BE49-F238E27FC236}">
                  <a16:creationId xmlns:a16="http://schemas.microsoft.com/office/drawing/2014/main" xmlns="" id="{3002238F-91CB-4692-BEDC-74CC2EEA96A9}"/>
                </a:ext>
              </a:extLst>
            </p:cNvPr>
            <p:cNvSpPr/>
            <p:nvPr/>
          </p:nvSpPr>
          <p:spPr>
            <a:xfrm>
              <a:off x="-1706880" y="1722120"/>
              <a:ext cx="3413760" cy="341376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1" name="椭圆 10">
              <a:extLst>
                <a:ext uri="{FF2B5EF4-FFF2-40B4-BE49-F238E27FC236}">
                  <a16:creationId xmlns:a16="http://schemas.microsoft.com/office/drawing/2014/main" xmlns="" id="{425853D5-2BC1-411C-91C6-50681EEE60F0}"/>
                </a:ext>
              </a:extLst>
            </p:cNvPr>
            <p:cNvSpPr/>
            <p:nvPr/>
          </p:nvSpPr>
          <p:spPr>
            <a:xfrm>
              <a:off x="-1082040" y="2346960"/>
              <a:ext cx="2164080" cy="216408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grpSp>
      <p:sp>
        <p:nvSpPr>
          <p:cNvPr id="12" name="文本框 11">
            <a:extLst>
              <a:ext uri="{FF2B5EF4-FFF2-40B4-BE49-F238E27FC236}">
                <a16:creationId xmlns:a16="http://schemas.microsoft.com/office/drawing/2014/main" xmlns="" id="{16705190-A6AD-4F78-99A4-AB74FACE210C}"/>
              </a:ext>
            </a:extLst>
          </p:cNvPr>
          <p:cNvSpPr txBox="1"/>
          <p:nvPr/>
        </p:nvSpPr>
        <p:spPr>
          <a:xfrm>
            <a:off x="1315720" y="2520345"/>
            <a:ext cx="7635240" cy="147732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600" dirty="0">
                <a:solidFill>
                  <a:prstClr val="white"/>
                </a:solidFill>
                <a:latin typeface="OPPOSans B" panose="00020600040101010101" pitchFamily="18" charset="-122"/>
                <a:ea typeface="OPPOSans B" panose="00020600040101010101" pitchFamily="18" charset="-122"/>
                <a:cs typeface="OPPOSans B" panose="00020600040101010101" pitchFamily="18" charset="-122"/>
              </a:rPr>
              <a:t>谢谢观看</a:t>
            </a:r>
            <a:endParaRPr kumimoji="0" lang="zh-CN" altLang="en-US" sz="96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sp>
        <p:nvSpPr>
          <p:cNvPr id="15" name="矩形: 圆角 14">
            <a:extLst>
              <a:ext uri="{FF2B5EF4-FFF2-40B4-BE49-F238E27FC236}">
                <a16:creationId xmlns:a16="http://schemas.microsoft.com/office/drawing/2014/main" xmlns="" id="{41D8A5CF-05F6-4334-B035-E471151A957C}"/>
              </a:ext>
            </a:extLst>
          </p:cNvPr>
          <p:cNvSpPr/>
          <p:nvPr/>
        </p:nvSpPr>
        <p:spPr>
          <a:xfrm>
            <a:off x="1351280" y="4771760"/>
            <a:ext cx="2204720" cy="487680"/>
          </a:xfrm>
          <a:prstGeom prst="roundRect">
            <a:avLst>
              <a:gd name="adj" fmla="val 50000"/>
            </a:avLst>
          </a:prstGeom>
          <a:solidFill>
            <a:schemeClr val="bg1"/>
          </a:solidFill>
          <a:ln>
            <a:noFill/>
          </a:ln>
          <a:effectLst>
            <a:outerShdw blurRad="88900" sx="102000" sy="102000" algn="ctr" rotWithShape="0">
              <a:srgbClr val="FF214B">
                <a:alpha val="2078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OPPOSans M" panose="00020600040101010101" pitchFamily="18" charset="-122"/>
                <a:ea typeface="OPPOSans M" panose="00020600040101010101" pitchFamily="18" charset="-122"/>
                <a:cs typeface="OPPOSans M" panose="00020600040101010101" pitchFamily="18" charset="-122"/>
              </a:rPr>
              <a:t>@</a:t>
            </a:r>
            <a:r>
              <a:rPr lang="zh-CN" altLang="en-US" sz="2000" dirty="0">
                <a:gradFill>
                  <a:gsLst>
                    <a:gs pos="20000">
                      <a:schemeClr val="accent1"/>
                    </a:gs>
                    <a:gs pos="100000">
                      <a:schemeClr val="accent2"/>
                    </a:gs>
                  </a:gsLst>
                  <a:lin ang="2700000" scaled="1"/>
                </a:gradFill>
                <a:latin typeface="OPPOSans M" panose="00020600040101010101" pitchFamily="18" charset="-122"/>
                <a:ea typeface="OPPOSans M" panose="00020600040101010101" pitchFamily="18" charset="-122"/>
                <a:cs typeface="OPPOSans M" panose="00020600040101010101" pitchFamily="18" charset="-122"/>
              </a:rPr>
              <a:t>风风风音</a:t>
            </a:r>
            <a:endParaRPr kumimoji="0" lang="zh-CN" altLang="en-US" sz="2000" b="0" i="0" u="none" strike="noStrike" kern="1200" cap="none" spc="0" normalizeH="0" baseline="0" noProof="0" dirty="0">
              <a:ln>
                <a:noFill/>
              </a:ln>
              <a:gradFill>
                <a:gsLst>
                  <a:gs pos="20000">
                    <a:schemeClr val="accent1"/>
                  </a:gs>
                  <a:gs pos="100000">
                    <a:schemeClr val="accent2"/>
                  </a:gs>
                </a:gsLst>
                <a:lin ang="2700000" scaled="1"/>
              </a:gra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16" name="加号 15">
            <a:extLst>
              <a:ext uri="{FF2B5EF4-FFF2-40B4-BE49-F238E27FC236}">
                <a16:creationId xmlns:a16="http://schemas.microsoft.com/office/drawing/2014/main" xmlns="" id="{374BD072-4FED-4380-938B-2EF3D6C6A4A8}"/>
              </a:ext>
            </a:extLst>
          </p:cNvPr>
          <p:cNvSpPr/>
          <p:nvPr/>
        </p:nvSpPr>
        <p:spPr>
          <a:xfrm>
            <a:off x="8742648" y="5015600"/>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7" name="加号 16">
            <a:extLst>
              <a:ext uri="{FF2B5EF4-FFF2-40B4-BE49-F238E27FC236}">
                <a16:creationId xmlns:a16="http://schemas.microsoft.com/office/drawing/2014/main" xmlns="" id="{4126F880-6F49-4BBA-84AD-0ED152260F92}"/>
              </a:ext>
            </a:extLst>
          </p:cNvPr>
          <p:cNvSpPr/>
          <p:nvPr/>
        </p:nvSpPr>
        <p:spPr>
          <a:xfrm>
            <a:off x="914377" y="1706011"/>
            <a:ext cx="527305" cy="527305"/>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pic>
        <p:nvPicPr>
          <p:cNvPr id="19" name="图片 18">
            <a:extLst>
              <a:ext uri="{FF2B5EF4-FFF2-40B4-BE49-F238E27FC236}">
                <a16:creationId xmlns:a16="http://schemas.microsoft.com/office/drawing/2014/main" xmlns="" id="{94BA6A7A-FDAA-48C7-8FCD-868BEBBAD2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354870">
            <a:off x="2805934" y="-6594685"/>
            <a:ext cx="10110090" cy="10135365"/>
          </a:xfrm>
          <a:prstGeom prst="rect">
            <a:avLst/>
          </a:prstGeom>
        </p:spPr>
      </p:pic>
      <p:sp>
        <p:nvSpPr>
          <p:cNvPr id="20" name="加号 19">
            <a:extLst>
              <a:ext uri="{FF2B5EF4-FFF2-40B4-BE49-F238E27FC236}">
                <a16:creationId xmlns:a16="http://schemas.microsoft.com/office/drawing/2014/main" xmlns="" id="{8B447CB6-BE93-43BF-A6A6-5844290D7CF9}"/>
              </a:ext>
            </a:extLst>
          </p:cNvPr>
          <p:cNvSpPr/>
          <p:nvPr/>
        </p:nvSpPr>
        <p:spPr>
          <a:xfrm>
            <a:off x="11358222" y="2672002"/>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1" name="加号 20">
            <a:extLst>
              <a:ext uri="{FF2B5EF4-FFF2-40B4-BE49-F238E27FC236}">
                <a16:creationId xmlns:a16="http://schemas.microsoft.com/office/drawing/2014/main" xmlns="" id="{38A441DA-05E7-4178-9C2E-CB37D0DC1E75}"/>
              </a:ext>
            </a:extLst>
          </p:cNvPr>
          <p:cNvSpPr/>
          <p:nvPr/>
        </p:nvSpPr>
        <p:spPr>
          <a:xfrm>
            <a:off x="7725073" y="0"/>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2" name="加号 21">
            <a:extLst>
              <a:ext uri="{FF2B5EF4-FFF2-40B4-BE49-F238E27FC236}">
                <a16:creationId xmlns:a16="http://schemas.microsoft.com/office/drawing/2014/main" xmlns="" id="{CD3F3728-0BF2-4139-B082-761FB49FCCAF}"/>
              </a:ext>
            </a:extLst>
          </p:cNvPr>
          <p:cNvSpPr/>
          <p:nvPr/>
        </p:nvSpPr>
        <p:spPr>
          <a:xfrm>
            <a:off x="10280623" y="954240"/>
            <a:ext cx="271812" cy="271812"/>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4" name="加号 23">
            <a:extLst>
              <a:ext uri="{FF2B5EF4-FFF2-40B4-BE49-F238E27FC236}">
                <a16:creationId xmlns:a16="http://schemas.microsoft.com/office/drawing/2014/main" xmlns="" id="{EC4C07E3-6DF6-4617-B73E-526138857C31}"/>
              </a:ext>
            </a:extLst>
          </p:cNvPr>
          <p:cNvSpPr/>
          <p:nvPr/>
        </p:nvSpPr>
        <p:spPr>
          <a:xfrm>
            <a:off x="11304460" y="5811679"/>
            <a:ext cx="527305" cy="527305"/>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41" name="文本框 40">
            <a:extLst>
              <a:ext uri="{FF2B5EF4-FFF2-40B4-BE49-F238E27FC236}">
                <a16:creationId xmlns:a16="http://schemas.microsoft.com/office/drawing/2014/main" xmlns="" id="{9E7DB92D-2558-4B50-94A2-5B689AA9FB9E}"/>
              </a:ext>
            </a:extLst>
          </p:cNvPr>
          <p:cNvSpPr txBox="1"/>
          <p:nvPr/>
        </p:nvSpPr>
        <p:spPr>
          <a:xfrm>
            <a:off x="1343025" y="3972726"/>
            <a:ext cx="725233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rPr>
              <a:t>风音 </a:t>
            </a:r>
            <a:r>
              <a:rPr lang="en-US" altLang="zh-CN" sz="1600" dirty="0">
                <a:solidFill>
                  <a:prstClr val="white"/>
                </a:solidFill>
                <a:latin typeface="OPPOSans R" panose="00020600040101010101" pitchFamily="18" charset="-122"/>
                <a:ea typeface="OPPOSans R" panose="00020600040101010101" pitchFamily="18" charset="-122"/>
                <a:cs typeface="OPPOSans R" panose="00020600040101010101" pitchFamily="18" charset="-122"/>
              </a:rPr>
              <a:t>| </a:t>
            </a:r>
            <a:r>
              <a:rPr lang="zh-CN" altLang="en-US" sz="1600" dirty="0">
                <a:solidFill>
                  <a:prstClr val="white"/>
                </a:solidFill>
                <a:latin typeface="OPPOSans R" panose="00020600040101010101" pitchFamily="18" charset="-122"/>
                <a:ea typeface="OPPOSans R" panose="00020600040101010101" pitchFamily="18" charset="-122"/>
                <a:cs typeface="OPPOSans R" panose="00020600040101010101" pitchFamily="18" charset="-122"/>
              </a:rPr>
              <a:t>一个沉迷学习并不断追求突破的</a:t>
            </a:r>
            <a:r>
              <a:rPr lang="en-US" altLang="zh-CN" sz="1600" dirty="0">
                <a:solidFill>
                  <a:prstClr val="white"/>
                </a:solidFill>
                <a:latin typeface="OPPOSans R" panose="00020600040101010101" pitchFamily="18" charset="-122"/>
                <a:ea typeface="OPPOSans R" panose="00020600040101010101" pitchFamily="18" charset="-122"/>
                <a:cs typeface="OPPOSans R" panose="00020600040101010101" pitchFamily="18" charset="-122"/>
              </a:rPr>
              <a:t>PPTER</a:t>
            </a: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52" name="组合 51">
            <a:extLst>
              <a:ext uri="{FF2B5EF4-FFF2-40B4-BE49-F238E27FC236}">
                <a16:creationId xmlns:a16="http://schemas.microsoft.com/office/drawing/2014/main" xmlns="" id="{1F9B3456-DBE0-4A83-A23F-3B38E2692F34}"/>
              </a:ext>
            </a:extLst>
          </p:cNvPr>
          <p:cNvGrpSpPr/>
          <p:nvPr/>
        </p:nvGrpSpPr>
        <p:grpSpPr>
          <a:xfrm>
            <a:off x="3935392" y="211413"/>
            <a:ext cx="8812258" cy="6646587"/>
            <a:chOff x="3935392" y="211413"/>
            <a:chExt cx="8812258" cy="6646587"/>
          </a:xfrm>
        </p:grpSpPr>
        <p:cxnSp>
          <p:nvCxnSpPr>
            <p:cNvPr id="43" name="直接连接符 42">
              <a:extLst>
                <a:ext uri="{FF2B5EF4-FFF2-40B4-BE49-F238E27FC236}">
                  <a16:creationId xmlns:a16="http://schemas.microsoft.com/office/drawing/2014/main" xmlns="" id="{9EA53EF2-E804-453E-8813-549890ADCB2E}"/>
                </a:ext>
              </a:extLst>
            </p:cNvPr>
            <p:cNvCxnSpPr/>
            <p:nvPr/>
          </p:nvCxnSpPr>
          <p:spPr>
            <a:xfrm flipV="1">
              <a:off x="3935392" y="4771760"/>
              <a:ext cx="1585732" cy="2086240"/>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0F31ED2-BCE5-4CF6-B626-A2FE53649021}"/>
                </a:ext>
              </a:extLst>
            </p:cNvPr>
            <p:cNvCxnSpPr/>
            <p:nvPr/>
          </p:nvCxnSpPr>
          <p:spPr>
            <a:xfrm>
              <a:off x="5532699" y="4771760"/>
              <a:ext cx="1238491" cy="515652"/>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2FC616EA-3A6D-4EFA-AAFF-AA762CD4A2F0}"/>
                </a:ext>
              </a:extLst>
            </p:cNvPr>
            <p:cNvCxnSpPr/>
            <p:nvPr/>
          </p:nvCxnSpPr>
          <p:spPr>
            <a:xfrm flipV="1">
              <a:off x="6769961" y="2476982"/>
              <a:ext cx="1936734" cy="2810430"/>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4BE7BDE5-7EC5-4B10-B6BE-8175940823B6}"/>
                </a:ext>
              </a:extLst>
            </p:cNvPr>
            <p:cNvCxnSpPr/>
            <p:nvPr/>
          </p:nvCxnSpPr>
          <p:spPr>
            <a:xfrm flipV="1">
              <a:off x="8700273" y="2037144"/>
              <a:ext cx="1537975" cy="439838"/>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DD048DC7-1C9F-4570-84C2-229475C25A6D}"/>
                </a:ext>
              </a:extLst>
            </p:cNvPr>
            <p:cNvCxnSpPr/>
            <p:nvPr/>
          </p:nvCxnSpPr>
          <p:spPr>
            <a:xfrm flipV="1">
              <a:off x="10238248" y="211413"/>
              <a:ext cx="2509402" cy="1822734"/>
            </a:xfrm>
            <a:prstGeom prst="line">
              <a:avLst/>
            </a:prstGeom>
            <a:ln w="28575">
              <a:solidFill>
                <a:schemeClr val="bg1">
                  <a:alpha val="16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2" name="图片 1">
            <a:extLst>
              <a:ext uri="{FF2B5EF4-FFF2-40B4-BE49-F238E27FC236}">
                <a16:creationId xmlns:a16="http://schemas.microsoft.com/office/drawing/2014/main" xmlns="" id="{00CE6F96-B2A3-4C88-92C0-086171211081}"/>
              </a:ext>
            </a:extLst>
          </p:cNvPr>
          <p:cNvPicPr>
            <a:picLocks noChangeAspect="1"/>
          </p:cNvPicPr>
          <p:nvPr/>
        </p:nvPicPr>
        <p:blipFill>
          <a:blip r:embed="rId4"/>
          <a:stretch>
            <a:fillRect/>
          </a:stretch>
        </p:blipFill>
        <p:spPr>
          <a:xfrm>
            <a:off x="10997270" y="325587"/>
            <a:ext cx="506012" cy="518205"/>
          </a:xfrm>
          <a:prstGeom prst="rect">
            <a:avLst/>
          </a:prstGeom>
        </p:spPr>
      </p:pic>
    </p:spTree>
    <p:extLst>
      <p:ext uri="{BB962C8B-B14F-4D97-AF65-F5344CB8AC3E}">
        <p14:creationId xmlns:p14="http://schemas.microsoft.com/office/powerpoint/2010/main" val="34745238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xmlns="" id="{15D24137-71A7-41E7-919A-2C7B447FDF4F}"/>
              </a:ext>
            </a:extLst>
          </p:cNvPr>
          <p:cNvCxnSpPr/>
          <p:nvPr/>
        </p:nvCxnSpPr>
        <p:spPr>
          <a:xfrm>
            <a:off x="713874" y="3429000"/>
            <a:ext cx="1061185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CF477F35-2834-4270-8D43-5BED4A1F4D16}"/>
              </a:ext>
            </a:extLst>
          </p:cNvPr>
          <p:cNvCxnSpPr/>
          <p:nvPr/>
        </p:nvCxnSpPr>
        <p:spPr>
          <a:xfrm>
            <a:off x="6096000" y="368968"/>
            <a:ext cx="0" cy="61280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B3D13724-0F03-4F43-9815-BD16FE8B80B0}"/>
              </a:ext>
            </a:extLst>
          </p:cNvPr>
          <p:cNvSpPr txBox="1"/>
          <p:nvPr/>
        </p:nvSpPr>
        <p:spPr>
          <a:xfrm>
            <a:off x="866275" y="802105"/>
            <a:ext cx="2093493" cy="369332"/>
          </a:xfrm>
          <a:prstGeom prst="rect">
            <a:avLst/>
          </a:prstGeom>
          <a:noFill/>
        </p:spPr>
        <p:txBody>
          <a:bodyPr wrap="square" rtlCol="0">
            <a:spAutoFit/>
          </a:bodyPr>
          <a:lstStyle/>
          <a:p>
            <a:r>
              <a:rPr lang="zh-CN" altLang="en-US" dirty="0">
                <a:gradFill>
                  <a:gsLst>
                    <a:gs pos="20000">
                      <a:srgbClr val="FF5D7A"/>
                    </a:gs>
                    <a:gs pos="100000">
                      <a:srgbClr val="FF9965"/>
                    </a:gs>
                  </a:gsLst>
                  <a:lin ang="2700000" scaled="1"/>
                </a:gradFill>
                <a:latin typeface="OPPOSans B" panose="00020600040101010101" pitchFamily="18" charset="-122"/>
                <a:ea typeface="OPPOSans B" panose="00020600040101010101" pitchFamily="18" charset="-122"/>
                <a:cs typeface="OPPOSans B" panose="00020600040101010101" pitchFamily="18" charset="-122"/>
              </a:rPr>
              <a:t>标题：</a:t>
            </a:r>
          </a:p>
        </p:txBody>
      </p:sp>
      <p:sp>
        <p:nvSpPr>
          <p:cNvPr id="10" name="文本框 9">
            <a:extLst>
              <a:ext uri="{FF2B5EF4-FFF2-40B4-BE49-F238E27FC236}">
                <a16:creationId xmlns:a16="http://schemas.microsoft.com/office/drawing/2014/main" xmlns="" id="{9686F895-01A7-4898-964F-D0216D6CD043}"/>
              </a:ext>
            </a:extLst>
          </p:cNvPr>
          <p:cNvSpPr txBox="1"/>
          <p:nvPr/>
        </p:nvSpPr>
        <p:spPr>
          <a:xfrm>
            <a:off x="6914149" y="802105"/>
            <a:ext cx="2093493" cy="369332"/>
          </a:xfrm>
          <a:prstGeom prst="rect">
            <a:avLst/>
          </a:prstGeom>
          <a:noFill/>
        </p:spPr>
        <p:txBody>
          <a:bodyPr wrap="square" rtlCol="0">
            <a:spAutoFit/>
          </a:bodyPr>
          <a:lstStyle/>
          <a:p>
            <a:r>
              <a:rPr lang="zh-CN" altLang="en-US" dirty="0">
                <a:gradFill>
                  <a:gsLst>
                    <a:gs pos="20000">
                      <a:srgbClr val="FF5D7A"/>
                    </a:gs>
                    <a:gs pos="100000">
                      <a:srgbClr val="FF9965"/>
                    </a:gs>
                  </a:gsLst>
                  <a:lin ang="2700000" scaled="1"/>
                </a:gradFill>
                <a:latin typeface="OPPOSans B" panose="00020600040101010101" pitchFamily="18" charset="-122"/>
                <a:ea typeface="OPPOSans B" panose="00020600040101010101" pitchFamily="18" charset="-122"/>
                <a:cs typeface="OPPOSans B" panose="00020600040101010101" pitchFamily="18" charset="-122"/>
              </a:rPr>
              <a:t>配色：</a:t>
            </a:r>
          </a:p>
        </p:txBody>
      </p:sp>
      <p:sp>
        <p:nvSpPr>
          <p:cNvPr id="11" name="文本框 10">
            <a:extLst>
              <a:ext uri="{FF2B5EF4-FFF2-40B4-BE49-F238E27FC236}">
                <a16:creationId xmlns:a16="http://schemas.microsoft.com/office/drawing/2014/main" xmlns="" id="{DC7B0FDB-1BBE-416D-A665-07BD0943E539}"/>
              </a:ext>
            </a:extLst>
          </p:cNvPr>
          <p:cNvSpPr txBox="1"/>
          <p:nvPr/>
        </p:nvSpPr>
        <p:spPr>
          <a:xfrm>
            <a:off x="6914149" y="3697705"/>
            <a:ext cx="2093493" cy="369332"/>
          </a:xfrm>
          <a:prstGeom prst="rect">
            <a:avLst/>
          </a:prstGeom>
          <a:noFill/>
        </p:spPr>
        <p:txBody>
          <a:bodyPr wrap="square" rtlCol="0">
            <a:spAutoFit/>
          </a:bodyPr>
          <a:lstStyle/>
          <a:p>
            <a:r>
              <a:rPr lang="zh-CN" altLang="en-US" dirty="0">
                <a:gradFill>
                  <a:gsLst>
                    <a:gs pos="20000">
                      <a:srgbClr val="FF5D7A"/>
                    </a:gs>
                    <a:gs pos="100000">
                      <a:srgbClr val="FF9965"/>
                    </a:gs>
                  </a:gsLst>
                  <a:lin ang="2700000" scaled="1"/>
                </a:gradFill>
                <a:latin typeface="OPPOSans B" panose="00020600040101010101" pitchFamily="18" charset="-122"/>
                <a:ea typeface="OPPOSans B" panose="00020600040101010101" pitchFamily="18" charset="-122"/>
                <a:cs typeface="OPPOSans B" panose="00020600040101010101" pitchFamily="18" charset="-122"/>
              </a:rPr>
              <a:t>元素：</a:t>
            </a:r>
          </a:p>
        </p:txBody>
      </p:sp>
      <p:sp>
        <p:nvSpPr>
          <p:cNvPr id="12" name="文本框 11">
            <a:extLst>
              <a:ext uri="{FF2B5EF4-FFF2-40B4-BE49-F238E27FC236}">
                <a16:creationId xmlns:a16="http://schemas.microsoft.com/office/drawing/2014/main" xmlns="" id="{050FECE3-021B-413A-A008-18CCD8D83A7D}"/>
              </a:ext>
            </a:extLst>
          </p:cNvPr>
          <p:cNvSpPr txBox="1"/>
          <p:nvPr/>
        </p:nvSpPr>
        <p:spPr>
          <a:xfrm>
            <a:off x="866275" y="3697705"/>
            <a:ext cx="2093493" cy="369332"/>
          </a:xfrm>
          <a:prstGeom prst="rect">
            <a:avLst/>
          </a:prstGeom>
          <a:noFill/>
        </p:spPr>
        <p:txBody>
          <a:bodyPr wrap="square" rtlCol="0">
            <a:spAutoFit/>
          </a:bodyPr>
          <a:lstStyle/>
          <a:p>
            <a:r>
              <a:rPr lang="zh-CN" altLang="en-US" dirty="0">
                <a:gradFill>
                  <a:gsLst>
                    <a:gs pos="20000">
                      <a:srgbClr val="FF5D7A"/>
                    </a:gs>
                    <a:gs pos="100000">
                      <a:srgbClr val="FF9965"/>
                    </a:gs>
                  </a:gsLst>
                  <a:lin ang="2700000" scaled="1"/>
                </a:gradFill>
                <a:latin typeface="OPPOSans B" panose="00020600040101010101" pitchFamily="18" charset="-122"/>
                <a:ea typeface="OPPOSans B" panose="00020600040101010101" pitchFamily="18" charset="-122"/>
                <a:cs typeface="OPPOSans B" panose="00020600040101010101" pitchFamily="18" charset="-122"/>
              </a:rPr>
              <a:t>图片：</a:t>
            </a:r>
          </a:p>
        </p:txBody>
      </p:sp>
      <p:sp>
        <p:nvSpPr>
          <p:cNvPr id="2" name="矩形 1">
            <a:extLst>
              <a:ext uri="{FF2B5EF4-FFF2-40B4-BE49-F238E27FC236}">
                <a16:creationId xmlns:a16="http://schemas.microsoft.com/office/drawing/2014/main" xmlns="" id="{44688742-A026-4108-96C5-542639A2B279}"/>
              </a:ext>
            </a:extLst>
          </p:cNvPr>
          <p:cNvSpPr/>
          <p:nvPr/>
        </p:nvSpPr>
        <p:spPr>
          <a:xfrm>
            <a:off x="9977362" y="1540493"/>
            <a:ext cx="780670" cy="780670"/>
          </a:xfrm>
          <a:prstGeom prst="rect">
            <a:avLst/>
          </a:prstGeom>
          <a:gradFill flip="none" rotWithShape="1">
            <a:gsLst>
              <a:gs pos="2000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F8E3E565-2E06-44EA-946C-43D110A41138}"/>
              </a:ext>
            </a:extLst>
          </p:cNvPr>
          <p:cNvSpPr txBox="1"/>
          <p:nvPr/>
        </p:nvSpPr>
        <p:spPr>
          <a:xfrm>
            <a:off x="1661722" y="2059168"/>
            <a:ext cx="2880442" cy="369332"/>
          </a:xfrm>
          <a:prstGeom prst="rect">
            <a:avLst/>
          </a:prstGeom>
          <a:noFill/>
        </p:spPr>
        <p:txBody>
          <a:bodyPr wrap="square" rtlCol="0">
            <a:spAutoFit/>
          </a:bodyPr>
          <a:lstStyle/>
          <a:p>
            <a:r>
              <a:rPr lang="zh-CN" altLang="en-US" dirty="0">
                <a:latin typeface="OPPOSans R" panose="00020600040101010101" pitchFamily="18" charset="-122"/>
                <a:ea typeface="OPPOSans R" panose="00020600040101010101" pitchFamily="18" charset="-122"/>
                <a:cs typeface="OPPOSans R" panose="00020600040101010101" pitchFamily="18" charset="-122"/>
              </a:rPr>
              <a:t>正文字体：</a:t>
            </a:r>
            <a:r>
              <a:rPr lang="en-US" altLang="zh-CN" dirty="0">
                <a:latin typeface="OPPOSans R" panose="00020600040101010101" pitchFamily="18" charset="-122"/>
                <a:ea typeface="OPPOSans R" panose="00020600040101010101" pitchFamily="18" charset="-122"/>
                <a:cs typeface="OPPOSans R" panose="00020600040101010101" pitchFamily="18" charset="-122"/>
              </a:rPr>
              <a:t>OPPO Sans R</a:t>
            </a:r>
            <a:endParaRPr lang="zh-CN" altLang="en-US" dirty="0">
              <a:latin typeface="OPPOSans R" panose="00020600040101010101" pitchFamily="18" charset="-122"/>
              <a:ea typeface="OPPOSans R" panose="00020600040101010101" pitchFamily="18" charset="-122"/>
              <a:cs typeface="OPPOSans R" panose="00020600040101010101" pitchFamily="18" charset="-122"/>
            </a:endParaRPr>
          </a:p>
        </p:txBody>
      </p:sp>
      <p:sp>
        <p:nvSpPr>
          <p:cNvPr id="16" name="文本框 15">
            <a:extLst>
              <a:ext uri="{FF2B5EF4-FFF2-40B4-BE49-F238E27FC236}">
                <a16:creationId xmlns:a16="http://schemas.microsoft.com/office/drawing/2014/main" xmlns="" id="{65C308DB-3947-4B1C-B8F1-197AECF1D3AD}"/>
              </a:ext>
            </a:extLst>
          </p:cNvPr>
          <p:cNvSpPr txBox="1"/>
          <p:nvPr/>
        </p:nvSpPr>
        <p:spPr>
          <a:xfrm>
            <a:off x="1661722" y="1516287"/>
            <a:ext cx="3167194" cy="369332"/>
          </a:xfrm>
          <a:prstGeom prst="rect">
            <a:avLst/>
          </a:prstGeom>
          <a:noFill/>
        </p:spPr>
        <p:txBody>
          <a:bodyPr wrap="square" rtlCol="0">
            <a:spAutoFit/>
          </a:bodyPr>
          <a:lstStyle/>
          <a:p>
            <a:r>
              <a:rPr lang="zh-CN" altLang="en-US" dirty="0">
                <a:latin typeface="OPPOSans B" panose="00020600040101010101" pitchFamily="18" charset="-122"/>
                <a:ea typeface="OPPOSans B" panose="00020600040101010101" pitchFamily="18" charset="-122"/>
                <a:cs typeface="OPPOSans B" panose="00020600040101010101" pitchFamily="18" charset="-122"/>
              </a:rPr>
              <a:t>标题字体：</a:t>
            </a:r>
            <a:r>
              <a:rPr lang="en-US" altLang="zh-CN" dirty="0">
                <a:latin typeface="OPPOSans B" panose="00020600040101010101" pitchFamily="18" charset="-122"/>
                <a:ea typeface="OPPOSans B" panose="00020600040101010101" pitchFamily="18" charset="-122"/>
                <a:cs typeface="OPPOSans B" panose="00020600040101010101" pitchFamily="18" charset="-122"/>
              </a:rPr>
              <a:t>OPPO Sans B</a:t>
            </a:r>
            <a:endParaRPr lang="zh-CN" altLang="en-US" dirty="0">
              <a:latin typeface="OPPOSans B" panose="00020600040101010101" pitchFamily="18" charset="-122"/>
              <a:ea typeface="OPPOSans B" panose="00020600040101010101" pitchFamily="18" charset="-122"/>
              <a:cs typeface="OPPOSans B" panose="00020600040101010101" pitchFamily="18" charset="-122"/>
            </a:endParaRPr>
          </a:p>
        </p:txBody>
      </p:sp>
      <p:sp>
        <p:nvSpPr>
          <p:cNvPr id="3" name="文本框 2">
            <a:extLst>
              <a:ext uri="{FF2B5EF4-FFF2-40B4-BE49-F238E27FC236}">
                <a16:creationId xmlns:a16="http://schemas.microsoft.com/office/drawing/2014/main" xmlns="" id="{FAB4D403-F34E-4DFD-85E8-2D6DF2151FBB}"/>
              </a:ext>
            </a:extLst>
          </p:cNvPr>
          <p:cNvSpPr txBox="1"/>
          <p:nvPr/>
        </p:nvSpPr>
        <p:spPr>
          <a:xfrm>
            <a:off x="2326511" y="4802436"/>
            <a:ext cx="1342658" cy="369332"/>
          </a:xfrm>
          <a:prstGeom prst="rect">
            <a:avLst/>
          </a:prstGeom>
          <a:noFill/>
        </p:spPr>
        <p:txBody>
          <a:bodyPr wrap="square" rtlCol="0">
            <a:spAutoFit/>
          </a:bodyPr>
          <a:lstStyle/>
          <a:p>
            <a:pPr algn="ctr"/>
            <a:r>
              <a:rPr lang="zh-CN" altLang="en-US" dirty="0">
                <a:latin typeface="OPPOSans M" panose="00020600040101010101" pitchFamily="18" charset="-122"/>
                <a:ea typeface="OPPOSans M" panose="00020600040101010101" pitchFamily="18" charset="-122"/>
                <a:cs typeface="OPPOSans M" panose="00020600040101010101" pitchFamily="18" charset="-122"/>
              </a:rPr>
              <a:t>无</a:t>
            </a:r>
          </a:p>
        </p:txBody>
      </p:sp>
      <p:sp>
        <p:nvSpPr>
          <p:cNvPr id="17" name="加号 16">
            <a:extLst>
              <a:ext uri="{FF2B5EF4-FFF2-40B4-BE49-F238E27FC236}">
                <a16:creationId xmlns:a16="http://schemas.microsoft.com/office/drawing/2014/main" xmlns="" id="{80AD4D44-E0A0-49B6-AEC7-CA84636E4B73}"/>
              </a:ext>
            </a:extLst>
          </p:cNvPr>
          <p:cNvSpPr/>
          <p:nvPr/>
        </p:nvSpPr>
        <p:spPr>
          <a:xfrm>
            <a:off x="7287061" y="4632007"/>
            <a:ext cx="1079522" cy="1079522"/>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8FF2A242-3048-40B3-8B52-4E1C058528A6}"/>
              </a:ext>
            </a:extLst>
          </p:cNvPr>
          <p:cNvGrpSpPr/>
          <p:nvPr/>
        </p:nvGrpSpPr>
        <p:grpSpPr>
          <a:xfrm>
            <a:off x="8946682" y="4059248"/>
            <a:ext cx="2225040" cy="2225040"/>
            <a:chOff x="-2346960" y="1082040"/>
            <a:chExt cx="4693920" cy="4693920"/>
          </a:xfrm>
          <a:gradFill>
            <a:gsLst>
              <a:gs pos="20000">
                <a:srgbClr val="FF5D7A">
                  <a:alpha val="10000"/>
                </a:srgbClr>
              </a:gs>
              <a:gs pos="100000">
                <a:srgbClr val="FF9965">
                  <a:alpha val="10000"/>
                </a:srgbClr>
              </a:gs>
            </a:gsLst>
            <a:lin ang="2700000" scaled="1"/>
          </a:gradFill>
        </p:grpSpPr>
        <p:sp>
          <p:nvSpPr>
            <p:cNvPr id="19" name="Oval 3_1_1">
              <a:extLst>
                <a:ext uri="{FF2B5EF4-FFF2-40B4-BE49-F238E27FC236}">
                  <a16:creationId xmlns:a16="http://schemas.microsoft.com/office/drawing/2014/main" xmlns="" id="{ABC51687-31E3-45C0-8525-DAC87166079A}"/>
                </a:ext>
              </a:extLst>
            </p:cNvPr>
            <p:cNvSpPr/>
            <p:nvPr/>
          </p:nvSpPr>
          <p:spPr>
            <a:xfrm>
              <a:off x="-2346960" y="1082040"/>
              <a:ext cx="4693920" cy="4693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3_1">
              <a:extLst>
                <a:ext uri="{FF2B5EF4-FFF2-40B4-BE49-F238E27FC236}">
                  <a16:creationId xmlns:a16="http://schemas.microsoft.com/office/drawing/2014/main" xmlns="" id="{6A7240DF-49CA-4A8C-B73B-1A60EFA94570}"/>
                </a:ext>
              </a:extLst>
            </p:cNvPr>
            <p:cNvSpPr/>
            <p:nvPr/>
          </p:nvSpPr>
          <p:spPr>
            <a:xfrm>
              <a:off x="-1706880" y="1722120"/>
              <a:ext cx="3413760" cy="34137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7457147E-F7E2-4E66-B157-786470409F04}"/>
                </a:ext>
              </a:extLst>
            </p:cNvPr>
            <p:cNvSpPr/>
            <p:nvPr/>
          </p:nvSpPr>
          <p:spPr>
            <a:xfrm>
              <a:off x="-1082040" y="2346960"/>
              <a:ext cx="2164080" cy="2164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2" name="矩形 21">
            <a:extLst>
              <a:ext uri="{FF2B5EF4-FFF2-40B4-BE49-F238E27FC236}">
                <a16:creationId xmlns:a16="http://schemas.microsoft.com/office/drawing/2014/main" xmlns="" id="{71292D28-4BCD-434A-BACE-7FDB6CAB4E53}"/>
              </a:ext>
            </a:extLst>
          </p:cNvPr>
          <p:cNvSpPr/>
          <p:nvPr/>
        </p:nvSpPr>
        <p:spPr>
          <a:xfrm>
            <a:off x="8859762" y="1540493"/>
            <a:ext cx="780670" cy="7806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255,153,101</a:t>
            </a:r>
            <a:endParaRPr lang="zh-CN" altLang="en-US" sz="1600" dirty="0"/>
          </a:p>
        </p:txBody>
      </p:sp>
      <p:sp>
        <p:nvSpPr>
          <p:cNvPr id="23" name="矩形 22">
            <a:extLst>
              <a:ext uri="{FF2B5EF4-FFF2-40B4-BE49-F238E27FC236}">
                <a16:creationId xmlns:a16="http://schemas.microsoft.com/office/drawing/2014/main" xmlns="" id="{6D960E26-EB7E-4B3C-8E4A-59FDF4E6107E}"/>
              </a:ext>
            </a:extLst>
          </p:cNvPr>
          <p:cNvSpPr/>
          <p:nvPr/>
        </p:nvSpPr>
        <p:spPr>
          <a:xfrm>
            <a:off x="7742162" y="1540493"/>
            <a:ext cx="780670" cy="7806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255,93,122</a:t>
            </a:r>
            <a:endParaRPr lang="zh-CN" altLang="en-US" sz="1600" dirty="0"/>
          </a:p>
        </p:txBody>
      </p:sp>
    </p:spTree>
    <p:extLst>
      <p:ext uri="{BB962C8B-B14F-4D97-AF65-F5344CB8AC3E}">
        <p14:creationId xmlns:p14="http://schemas.microsoft.com/office/powerpoint/2010/main" val="3929576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37706176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4627" y="3153883"/>
            <a:ext cx="3094117" cy="717632"/>
          </a:xfrm>
          <a:prstGeom prst="rect">
            <a:avLst/>
          </a:prstGeom>
        </p:spPr>
        <p:txBody>
          <a:bodyPr wrap="none">
            <a:spAutoFit/>
          </a:bodyPr>
          <a:lstStyle/>
          <a:p>
            <a:r>
              <a:rPr lang="zh-CN" altLang="en-US" sz="1016" dirty="0">
                <a:solidFill>
                  <a:srgbClr val="FF0000"/>
                </a:solidFill>
                <a:latin typeface="汉仪雅酷黑 45W" panose="020B0404020202020204" pitchFamily="34" charset="-122"/>
                <a:ea typeface="汉仪雅酷黑 45W" panose="020B0404020202020204" pitchFamily="34" charset="-122"/>
              </a:rPr>
              <a:t>风</a:t>
            </a:r>
            <a:r>
              <a:rPr lang="zh-CN" altLang="en-US" sz="1016" dirty="0" smtClean="0">
                <a:solidFill>
                  <a:srgbClr val="FF0000"/>
                </a:solidFill>
                <a:latin typeface="汉仪雅酷黑 45W" panose="020B0404020202020204" pitchFamily="34" charset="-122"/>
                <a:ea typeface="汉仪雅酷黑 45W" panose="020B0404020202020204" pitchFamily="34" charset="-122"/>
              </a:rPr>
              <a:t>音  作</a:t>
            </a:r>
            <a:r>
              <a:rPr lang="zh-CN" altLang="en-US" sz="1016" dirty="0">
                <a:solidFill>
                  <a:srgbClr val="FF0000"/>
                </a:solidFill>
                <a:latin typeface="汉仪雅酷黑 45W" panose="020B0404020202020204" pitchFamily="34" charset="-122"/>
                <a:ea typeface="汉仪雅酷黑 45W" panose="020B0404020202020204" pitchFamily="34" charset="-122"/>
              </a:rPr>
              <a:t>品</a:t>
            </a:r>
            <a:endParaRPr lang="en-US" altLang="zh-CN" sz="1016" dirty="0">
              <a:solidFill>
                <a:srgbClr val="FF0000"/>
              </a:solidFill>
              <a:latin typeface="汉仪雅酷黑 45W" panose="020B0404020202020204" pitchFamily="34" charset="-122"/>
              <a:ea typeface="汉仪雅酷黑 45W" panose="020B0404020202020204" pitchFamily="34" charset="-122"/>
            </a:endParaRPr>
          </a:p>
          <a:p>
            <a:endParaRPr lang="en-US" altLang="zh-CN" sz="1016" dirty="0">
              <a:solidFill>
                <a:srgbClr val="FF0000"/>
              </a:solidFill>
              <a:ea typeface="汉仪雅酷黑 45W" panose="020B0404020202020204" pitchFamily="34" charset="-122"/>
            </a:endParaRPr>
          </a:p>
          <a:p>
            <a:r>
              <a:rPr lang="en-US" altLang="zh-CN" sz="1016" dirty="0">
                <a:solidFill>
                  <a:srgbClr val="FF0000"/>
                </a:solidFill>
                <a:ea typeface="汉仪雅酷黑 45W" panose="020B0404020202020204" pitchFamily="34" charset="-122"/>
              </a:rPr>
              <a:t>51PPT</a:t>
            </a:r>
            <a:r>
              <a:rPr lang="zh-CN" altLang="en-US" sz="1016" dirty="0">
                <a:solidFill>
                  <a:srgbClr val="FF0000"/>
                </a:solidFill>
                <a:ea typeface="汉仪雅酷黑 45W" panose="020B0404020202020204" pitchFamily="34" charset="-122"/>
              </a:rPr>
              <a:t>模板网   </a:t>
            </a:r>
            <a:r>
              <a:rPr lang="en-US" altLang="zh-CN" sz="1016" dirty="0">
                <a:solidFill>
                  <a:srgbClr val="FF0000"/>
                </a:solidFill>
                <a:ea typeface="汉仪雅酷黑 45W" panose="020B0404020202020204" pitchFamily="34" charset="-122"/>
                <a:hlinkClick r:id="rId2"/>
              </a:rPr>
              <a:t>www.51pptmoban.com</a:t>
            </a:r>
            <a:r>
              <a:rPr lang="en-US" altLang="zh-CN" sz="1016" dirty="0">
                <a:solidFill>
                  <a:srgbClr val="FF0000"/>
                </a:solidFill>
                <a:ea typeface="汉仪雅酷黑 45W" panose="020B0404020202020204" pitchFamily="34" charset="-122"/>
              </a:rPr>
              <a:t>  </a:t>
            </a:r>
            <a:r>
              <a:rPr lang="zh-CN" altLang="en-US" sz="1016" dirty="0">
                <a:solidFill>
                  <a:srgbClr val="FF0000"/>
                </a:solidFill>
                <a:ea typeface="汉仪雅酷黑 45W" panose="020B0404020202020204" pitchFamily="34" charset="-122"/>
              </a:rPr>
              <a:t>授权发布</a:t>
            </a:r>
            <a:endParaRPr lang="en-US" altLang="zh-CN" sz="1016" dirty="0">
              <a:solidFill>
                <a:srgbClr val="FF0000"/>
              </a:solidFill>
              <a:ea typeface="汉仪雅酷黑 45W" panose="020B0404020202020204" pitchFamily="34" charset="-122"/>
            </a:endParaRPr>
          </a:p>
          <a:p>
            <a:endParaRPr lang="zh-CN" altLang="en-US" sz="1016"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0263" y="2779256"/>
            <a:ext cx="1179395" cy="270090"/>
          </a:xfrm>
          <a:prstGeom prst="rect">
            <a:avLst/>
          </a:prstGeom>
        </p:spPr>
      </p:pic>
    </p:spTree>
    <p:extLst>
      <p:ext uri="{BB962C8B-B14F-4D97-AF65-F5344CB8AC3E}">
        <p14:creationId xmlns:p14="http://schemas.microsoft.com/office/powerpoint/2010/main" val="950914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xmlns="" id="{31E1EB88-91CE-4826-B550-29EE8173A372}"/>
              </a:ext>
            </a:extLst>
          </p:cNvPr>
          <p:cNvSpPr>
            <a:spLocks noGrp="1"/>
          </p:cNvSpPr>
          <p:nvPr>
            <p:ph type="title"/>
          </p:nvPr>
        </p:nvSpPr>
        <p:spPr>
          <a:xfrm>
            <a:off x="5755695" y="2612369"/>
            <a:ext cx="5110870" cy="1354473"/>
          </a:xfrm>
        </p:spPr>
        <p:txBody>
          <a:bodyPr/>
          <a:lstStyle/>
          <a:p>
            <a:r>
              <a:rPr lang="zh-CN" altLang="en-US" dirty="0"/>
              <a:t>输入标题</a:t>
            </a:r>
          </a:p>
        </p:txBody>
      </p:sp>
      <p:sp>
        <p:nvSpPr>
          <p:cNvPr id="4" name="文本占位符 3">
            <a:extLst>
              <a:ext uri="{FF2B5EF4-FFF2-40B4-BE49-F238E27FC236}">
                <a16:creationId xmlns:a16="http://schemas.microsoft.com/office/drawing/2014/main" xmlns="" id="{2954EEB3-56F0-4B76-BB19-939A7102EA21}"/>
              </a:ext>
            </a:extLst>
          </p:cNvPr>
          <p:cNvSpPr>
            <a:spLocks noGrp="1"/>
          </p:cNvSpPr>
          <p:nvPr>
            <p:ph type="body" sz="quarter" idx="10"/>
          </p:nvPr>
        </p:nvSpPr>
        <p:spPr>
          <a:xfrm>
            <a:off x="2150744" y="2612368"/>
            <a:ext cx="2386012" cy="1781831"/>
          </a:xfrm>
        </p:spPr>
        <p:txBody>
          <a:bodyPr>
            <a:noAutofit/>
          </a:bodyPr>
          <a:lstStyle/>
          <a:p>
            <a:r>
              <a:rPr lang="en-US" altLang="zh-CN" dirty="0"/>
              <a:t>01</a:t>
            </a:r>
            <a:endParaRPr lang="zh-CN" altLang="en-US" dirty="0"/>
          </a:p>
        </p:txBody>
      </p:sp>
      <p:sp>
        <p:nvSpPr>
          <p:cNvPr id="7" name="文本占位符 6">
            <a:extLst>
              <a:ext uri="{FF2B5EF4-FFF2-40B4-BE49-F238E27FC236}">
                <a16:creationId xmlns:a16="http://schemas.microsoft.com/office/drawing/2014/main" xmlns="" id="{2642E33A-C274-4BE6-80DE-194D4E9EF49F}"/>
              </a:ext>
            </a:extLst>
          </p:cNvPr>
          <p:cNvSpPr>
            <a:spLocks noGrp="1"/>
          </p:cNvSpPr>
          <p:nvPr>
            <p:ph type="body" sz="quarter" idx="11"/>
          </p:nvPr>
        </p:nvSpPr>
        <p:spPr>
          <a:xfrm>
            <a:off x="5761945" y="3944625"/>
            <a:ext cx="5104620" cy="374526"/>
          </a:xfrm>
        </p:spPr>
        <p:txBody>
          <a:bodyPr>
            <a:noAutofit/>
          </a:bodyPr>
          <a:lstStyle/>
          <a:p>
            <a:r>
              <a:rPr lang="en-US" altLang="zh-CN" dirty="0"/>
              <a:t>Please put your English title here</a:t>
            </a:r>
          </a:p>
        </p:txBody>
      </p:sp>
    </p:spTree>
    <p:extLst>
      <p:ext uri="{BB962C8B-B14F-4D97-AF65-F5344CB8AC3E}">
        <p14:creationId xmlns:p14="http://schemas.microsoft.com/office/powerpoint/2010/main" val="31030564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xmlns="" id="{E9E40CE2-EBF3-4543-8082-12A7CE3EF453}"/>
              </a:ext>
            </a:extLst>
          </p:cNvPr>
          <p:cNvSpPr/>
          <p:nvPr/>
        </p:nvSpPr>
        <p:spPr>
          <a:xfrm>
            <a:off x="1234440" y="5534202"/>
            <a:ext cx="12999720" cy="1995384"/>
          </a:xfrm>
          <a:custGeom>
            <a:avLst/>
            <a:gdLst>
              <a:gd name="connsiteX0" fmla="*/ 9921240 w 12192000"/>
              <a:gd name="connsiteY0" fmla="*/ 1266 h 1995384"/>
              <a:gd name="connsiteX1" fmla="*/ 11597640 w 12192000"/>
              <a:gd name="connsiteY1" fmla="*/ 65917 h 1995384"/>
              <a:gd name="connsiteX2" fmla="*/ 12192000 w 12192000"/>
              <a:gd name="connsiteY2" fmla="*/ 115686 h 1995384"/>
              <a:gd name="connsiteX3" fmla="*/ 12192000 w 12192000"/>
              <a:gd name="connsiteY3" fmla="*/ 1995384 h 1995384"/>
              <a:gd name="connsiteX4" fmla="*/ 0 w 12192000"/>
              <a:gd name="connsiteY4" fmla="*/ 1995384 h 1995384"/>
              <a:gd name="connsiteX5" fmla="*/ 0 w 12192000"/>
              <a:gd name="connsiteY5" fmla="*/ 701058 h 1995384"/>
              <a:gd name="connsiteX6" fmla="*/ 39618 w 12192000"/>
              <a:gd name="connsiteY6" fmla="*/ 692885 h 1995384"/>
              <a:gd name="connsiteX7" fmla="*/ 2468880 w 12192000"/>
              <a:gd name="connsiteY7" fmla="*/ 318984 h 1995384"/>
              <a:gd name="connsiteX8" fmla="*/ 5730240 w 12192000"/>
              <a:gd name="connsiteY8" fmla="*/ 760944 h 1995384"/>
              <a:gd name="connsiteX9" fmla="*/ 9083040 w 12192000"/>
              <a:gd name="connsiteY9" fmla="*/ 44664 h 1995384"/>
              <a:gd name="connsiteX10" fmla="*/ 9921240 w 12192000"/>
              <a:gd name="connsiteY10" fmla="*/ 1266 h 19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995384">
                <a:moveTo>
                  <a:pt x="9921240" y="1266"/>
                </a:moveTo>
                <a:cubicBezTo>
                  <a:pt x="10480040" y="-6632"/>
                  <a:pt x="11038840" y="23332"/>
                  <a:pt x="11597640" y="65917"/>
                </a:cubicBezTo>
                <a:lnTo>
                  <a:pt x="12192000" y="115686"/>
                </a:lnTo>
                <a:lnTo>
                  <a:pt x="12192000" y="1995384"/>
                </a:lnTo>
                <a:lnTo>
                  <a:pt x="0" y="1995384"/>
                </a:lnTo>
                <a:lnTo>
                  <a:pt x="0" y="701058"/>
                </a:lnTo>
                <a:lnTo>
                  <a:pt x="39618" y="692885"/>
                </a:lnTo>
                <a:cubicBezTo>
                  <a:pt x="566420" y="580406"/>
                  <a:pt x="1610995" y="314539"/>
                  <a:pt x="2468880" y="318984"/>
                </a:cubicBezTo>
                <a:cubicBezTo>
                  <a:pt x="3449320" y="324064"/>
                  <a:pt x="4627880" y="806664"/>
                  <a:pt x="5730240" y="760944"/>
                </a:cubicBezTo>
                <a:cubicBezTo>
                  <a:pt x="6832600" y="715224"/>
                  <a:pt x="7965440" y="148804"/>
                  <a:pt x="9083040" y="44664"/>
                </a:cubicBezTo>
                <a:cubicBezTo>
                  <a:pt x="9362440" y="18629"/>
                  <a:pt x="9641840" y="5215"/>
                  <a:pt x="9921240" y="1266"/>
                </a:cubicBezTo>
                <a:close/>
              </a:path>
            </a:pathLst>
          </a:custGeom>
          <a:gradFill>
            <a:gsLst>
              <a:gs pos="20000">
                <a:schemeClr val="accent1">
                  <a:alpha val="20000"/>
                </a:schemeClr>
              </a:gs>
              <a:gs pos="100000">
                <a:schemeClr val="accent2">
                  <a:alpha val="20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3F895D4A-EBCE-4268-9F91-E984914F4FAA}"/>
              </a:ext>
            </a:extLst>
          </p:cNvPr>
          <p:cNvSpPr/>
          <p:nvPr/>
        </p:nvSpPr>
        <p:spPr>
          <a:xfrm>
            <a:off x="0" y="5534202"/>
            <a:ext cx="12192000" cy="1995384"/>
          </a:xfrm>
          <a:custGeom>
            <a:avLst/>
            <a:gdLst>
              <a:gd name="connsiteX0" fmla="*/ 9921240 w 12192000"/>
              <a:gd name="connsiteY0" fmla="*/ 1266 h 1995384"/>
              <a:gd name="connsiteX1" fmla="*/ 11597640 w 12192000"/>
              <a:gd name="connsiteY1" fmla="*/ 65917 h 1995384"/>
              <a:gd name="connsiteX2" fmla="*/ 12192000 w 12192000"/>
              <a:gd name="connsiteY2" fmla="*/ 115686 h 1995384"/>
              <a:gd name="connsiteX3" fmla="*/ 12192000 w 12192000"/>
              <a:gd name="connsiteY3" fmla="*/ 1995384 h 1995384"/>
              <a:gd name="connsiteX4" fmla="*/ 0 w 12192000"/>
              <a:gd name="connsiteY4" fmla="*/ 1995384 h 1995384"/>
              <a:gd name="connsiteX5" fmla="*/ 0 w 12192000"/>
              <a:gd name="connsiteY5" fmla="*/ 701058 h 1995384"/>
              <a:gd name="connsiteX6" fmla="*/ 39618 w 12192000"/>
              <a:gd name="connsiteY6" fmla="*/ 692885 h 1995384"/>
              <a:gd name="connsiteX7" fmla="*/ 2468880 w 12192000"/>
              <a:gd name="connsiteY7" fmla="*/ 318984 h 1995384"/>
              <a:gd name="connsiteX8" fmla="*/ 5730240 w 12192000"/>
              <a:gd name="connsiteY8" fmla="*/ 760944 h 1995384"/>
              <a:gd name="connsiteX9" fmla="*/ 9083040 w 12192000"/>
              <a:gd name="connsiteY9" fmla="*/ 44664 h 1995384"/>
              <a:gd name="connsiteX10" fmla="*/ 9921240 w 12192000"/>
              <a:gd name="connsiteY10" fmla="*/ 1266 h 19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995384">
                <a:moveTo>
                  <a:pt x="9921240" y="1266"/>
                </a:moveTo>
                <a:cubicBezTo>
                  <a:pt x="10480040" y="-6632"/>
                  <a:pt x="11038840" y="23332"/>
                  <a:pt x="11597640" y="65917"/>
                </a:cubicBezTo>
                <a:lnTo>
                  <a:pt x="12192000" y="115686"/>
                </a:lnTo>
                <a:lnTo>
                  <a:pt x="12192000" y="1995384"/>
                </a:lnTo>
                <a:lnTo>
                  <a:pt x="0" y="1995384"/>
                </a:lnTo>
                <a:lnTo>
                  <a:pt x="0" y="701058"/>
                </a:lnTo>
                <a:lnTo>
                  <a:pt x="39618" y="692885"/>
                </a:lnTo>
                <a:cubicBezTo>
                  <a:pt x="566420" y="580406"/>
                  <a:pt x="1610995" y="314539"/>
                  <a:pt x="2468880" y="318984"/>
                </a:cubicBezTo>
                <a:cubicBezTo>
                  <a:pt x="3449320" y="324064"/>
                  <a:pt x="4627880" y="806664"/>
                  <a:pt x="5730240" y="760944"/>
                </a:cubicBezTo>
                <a:cubicBezTo>
                  <a:pt x="6832600" y="715224"/>
                  <a:pt x="7965440" y="148804"/>
                  <a:pt x="9083040" y="44664"/>
                </a:cubicBezTo>
                <a:cubicBezTo>
                  <a:pt x="9362440" y="18629"/>
                  <a:pt x="9641840" y="5215"/>
                  <a:pt x="9921240" y="1266"/>
                </a:cubicBezTo>
                <a:close/>
              </a:path>
            </a:pathLst>
          </a:custGeom>
          <a:gradFill flip="none" rotWithShape="1">
            <a:gsLst>
              <a:gs pos="2000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023106DF-2FED-4AF1-91B5-32C820D9E360}"/>
              </a:ext>
            </a:extLst>
          </p:cNvPr>
          <p:cNvSpPr/>
          <p:nvPr/>
        </p:nvSpPr>
        <p:spPr>
          <a:xfrm>
            <a:off x="1905000" y="2876826"/>
            <a:ext cx="1297034" cy="1297034"/>
          </a:xfrm>
          <a:prstGeom prst="ellipse">
            <a:avLst/>
          </a:prstGeom>
          <a:gradFill flip="none" rotWithShape="1">
            <a:gsLst>
              <a:gs pos="2000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EDE5D886-B161-4F77-B3C6-7065CA2C4DE4}"/>
              </a:ext>
            </a:extLst>
          </p:cNvPr>
          <p:cNvSpPr/>
          <p:nvPr/>
        </p:nvSpPr>
        <p:spPr>
          <a:xfrm>
            <a:off x="5447483" y="2876826"/>
            <a:ext cx="1297034" cy="1297034"/>
          </a:xfrm>
          <a:prstGeom prst="ellipse">
            <a:avLst/>
          </a:prstGeom>
          <a:gradFill flip="none" rotWithShape="1">
            <a:gsLst>
              <a:gs pos="2000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a:extLst>
              <a:ext uri="{FF2B5EF4-FFF2-40B4-BE49-F238E27FC236}">
                <a16:creationId xmlns:a16="http://schemas.microsoft.com/office/drawing/2014/main" xmlns="" id="{3DF06AE8-5803-4E42-AC67-1942C7332AB1}"/>
              </a:ext>
            </a:extLst>
          </p:cNvPr>
          <p:cNvSpPr/>
          <p:nvPr/>
        </p:nvSpPr>
        <p:spPr>
          <a:xfrm>
            <a:off x="8989967" y="2876826"/>
            <a:ext cx="1297034" cy="1297034"/>
          </a:xfrm>
          <a:prstGeom prst="ellipse">
            <a:avLst/>
          </a:prstGeom>
          <a:gradFill flip="none" rotWithShape="1">
            <a:gsLst>
              <a:gs pos="2000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4812DD75-E087-434B-BB60-89ECE2A50D72}"/>
              </a:ext>
            </a:extLst>
          </p:cNvPr>
          <p:cNvSpPr/>
          <p:nvPr/>
        </p:nvSpPr>
        <p:spPr>
          <a:xfrm>
            <a:off x="341358" y="464681"/>
            <a:ext cx="153952" cy="153952"/>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a:extLst>
              <a:ext uri="{FF2B5EF4-FFF2-40B4-BE49-F238E27FC236}">
                <a16:creationId xmlns:a16="http://schemas.microsoft.com/office/drawing/2014/main" xmlns="" id="{28C9C923-9CF2-4CB2-B631-5A925C7F4955}"/>
              </a:ext>
            </a:extLst>
          </p:cNvPr>
          <p:cNvSpPr/>
          <p:nvPr/>
        </p:nvSpPr>
        <p:spPr>
          <a:xfrm>
            <a:off x="418334" y="845177"/>
            <a:ext cx="387990" cy="387986"/>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文本框 37">
            <a:extLst>
              <a:ext uri="{FF2B5EF4-FFF2-40B4-BE49-F238E27FC236}">
                <a16:creationId xmlns:a16="http://schemas.microsoft.com/office/drawing/2014/main" xmlns="" id="{409ADC0C-AE63-4439-8F11-86BE93BBDE00}"/>
              </a:ext>
            </a:extLst>
          </p:cNvPr>
          <p:cNvSpPr txBox="1"/>
          <p:nvPr/>
        </p:nvSpPr>
        <p:spPr>
          <a:xfrm>
            <a:off x="1208274" y="4600580"/>
            <a:ext cx="2690486" cy="461665"/>
          </a:xfrm>
          <a:prstGeom prst="rect">
            <a:avLst/>
          </a:prstGeom>
          <a:noFill/>
        </p:spPr>
        <p:txBody>
          <a:bodyPr wrap="square" rtlCol="0">
            <a:spAutoFit/>
          </a:bodyPr>
          <a:lstStyle/>
          <a:p>
            <a:pPr algn="ctr"/>
            <a:r>
              <a:rPr lang="zh-CN" altLang="en-US" sz="2400" dirty="0">
                <a:solidFill>
                  <a:schemeClr val="tx2"/>
                </a:solidFill>
              </a:rPr>
              <a:t>单击此处添加标题</a:t>
            </a:r>
          </a:p>
        </p:txBody>
      </p:sp>
      <p:sp>
        <p:nvSpPr>
          <p:cNvPr id="39" name="文本框 38">
            <a:extLst>
              <a:ext uri="{FF2B5EF4-FFF2-40B4-BE49-F238E27FC236}">
                <a16:creationId xmlns:a16="http://schemas.microsoft.com/office/drawing/2014/main" xmlns="" id="{EB3C9114-B3CF-4B4D-A904-C9D5288657D3}"/>
              </a:ext>
            </a:extLst>
          </p:cNvPr>
          <p:cNvSpPr txBox="1"/>
          <p:nvPr/>
        </p:nvSpPr>
        <p:spPr>
          <a:xfrm>
            <a:off x="4750757" y="4600580"/>
            <a:ext cx="2690486" cy="461665"/>
          </a:xfrm>
          <a:prstGeom prst="rect">
            <a:avLst/>
          </a:prstGeom>
          <a:noFill/>
        </p:spPr>
        <p:txBody>
          <a:bodyPr wrap="square" rtlCol="0">
            <a:spAutoFit/>
          </a:bodyPr>
          <a:lstStyle/>
          <a:p>
            <a:pPr algn="ctr"/>
            <a:r>
              <a:rPr lang="zh-CN" altLang="en-US" sz="2400" dirty="0">
                <a:solidFill>
                  <a:schemeClr val="tx2"/>
                </a:solidFill>
              </a:rPr>
              <a:t>单击此处添加标题</a:t>
            </a:r>
          </a:p>
        </p:txBody>
      </p:sp>
      <p:sp>
        <p:nvSpPr>
          <p:cNvPr id="40" name="文本框 39">
            <a:extLst>
              <a:ext uri="{FF2B5EF4-FFF2-40B4-BE49-F238E27FC236}">
                <a16:creationId xmlns:a16="http://schemas.microsoft.com/office/drawing/2014/main" xmlns="" id="{0FF2B28D-DE15-4258-B05F-911A37D5BF60}"/>
              </a:ext>
            </a:extLst>
          </p:cNvPr>
          <p:cNvSpPr txBox="1"/>
          <p:nvPr/>
        </p:nvSpPr>
        <p:spPr>
          <a:xfrm>
            <a:off x="8292942" y="4600580"/>
            <a:ext cx="2690486" cy="461665"/>
          </a:xfrm>
          <a:prstGeom prst="rect">
            <a:avLst/>
          </a:prstGeom>
          <a:noFill/>
        </p:spPr>
        <p:txBody>
          <a:bodyPr wrap="square" rtlCol="0">
            <a:spAutoFit/>
          </a:bodyPr>
          <a:lstStyle/>
          <a:p>
            <a:pPr algn="ctr"/>
            <a:r>
              <a:rPr lang="zh-CN" altLang="en-US" sz="2400" dirty="0">
                <a:solidFill>
                  <a:schemeClr val="tx2"/>
                </a:solidFill>
              </a:rPr>
              <a:t>单击此处添加标题</a:t>
            </a:r>
          </a:p>
        </p:txBody>
      </p:sp>
      <p:sp>
        <p:nvSpPr>
          <p:cNvPr id="47" name="加号 46">
            <a:extLst>
              <a:ext uri="{FF2B5EF4-FFF2-40B4-BE49-F238E27FC236}">
                <a16:creationId xmlns:a16="http://schemas.microsoft.com/office/drawing/2014/main" xmlns="" id="{ADA096D8-86E2-4232-901B-1165F3F5CB6A}"/>
              </a:ext>
            </a:extLst>
          </p:cNvPr>
          <p:cNvSpPr/>
          <p:nvPr/>
        </p:nvSpPr>
        <p:spPr>
          <a:xfrm>
            <a:off x="11243215" y="4892274"/>
            <a:ext cx="579946" cy="579946"/>
          </a:xfrm>
          <a:prstGeom prst="mathPlus">
            <a:avLst>
              <a:gd name="adj1" fmla="val 7895"/>
            </a:avLst>
          </a:prstGeom>
          <a:gradFill>
            <a:gsLst>
              <a:gs pos="20000">
                <a:schemeClr val="accent1">
                  <a:alpha val="20000"/>
                </a:schemeClr>
              </a:gs>
              <a:gs pos="100000">
                <a:schemeClr val="accent2">
                  <a:alpha val="2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加号 47">
            <a:extLst>
              <a:ext uri="{FF2B5EF4-FFF2-40B4-BE49-F238E27FC236}">
                <a16:creationId xmlns:a16="http://schemas.microsoft.com/office/drawing/2014/main" xmlns="" id="{AD8D1844-CD9A-4126-9D65-D96BFA1C6905}"/>
              </a:ext>
            </a:extLst>
          </p:cNvPr>
          <p:cNvSpPr/>
          <p:nvPr/>
        </p:nvSpPr>
        <p:spPr>
          <a:xfrm>
            <a:off x="1735272" y="6143293"/>
            <a:ext cx="339456" cy="339456"/>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star-medal_20540">
            <a:extLst>
              <a:ext uri="{FF2B5EF4-FFF2-40B4-BE49-F238E27FC236}">
                <a16:creationId xmlns:a16="http://schemas.microsoft.com/office/drawing/2014/main" xmlns="" id="{0515A8FD-4330-43E7-98E2-4370C97AE50E}"/>
              </a:ext>
            </a:extLst>
          </p:cNvPr>
          <p:cNvSpPr>
            <a:spLocks noChangeAspect="1"/>
          </p:cNvSpPr>
          <p:nvPr/>
        </p:nvSpPr>
        <p:spPr bwMode="auto">
          <a:xfrm>
            <a:off x="2354289" y="3300236"/>
            <a:ext cx="380020" cy="512836"/>
          </a:xfrm>
          <a:custGeom>
            <a:avLst/>
            <a:gdLst>
              <a:gd name="T0" fmla="*/ 2687 w 2716"/>
              <a:gd name="T1" fmla="*/ 2047 h 3671"/>
              <a:gd name="T2" fmla="*/ 2486 w 2716"/>
              <a:gd name="T3" fmla="*/ 1877 h 3671"/>
              <a:gd name="T4" fmla="*/ 2172 w 2716"/>
              <a:gd name="T5" fmla="*/ 1832 h 3671"/>
              <a:gd name="T6" fmla="*/ 2391 w 2716"/>
              <a:gd name="T7" fmla="*/ 284 h 3671"/>
              <a:gd name="T8" fmla="*/ 2332 w 2716"/>
              <a:gd name="T9" fmla="*/ 86 h 3671"/>
              <a:gd name="T10" fmla="*/ 2144 w 2716"/>
              <a:gd name="T11" fmla="*/ 0 h 3671"/>
              <a:gd name="T12" fmla="*/ 565 w 2716"/>
              <a:gd name="T13" fmla="*/ 0 h 3671"/>
              <a:gd name="T14" fmla="*/ 377 w 2716"/>
              <a:gd name="T15" fmla="*/ 86 h 3671"/>
              <a:gd name="T16" fmla="*/ 318 w 2716"/>
              <a:gd name="T17" fmla="*/ 284 h 3671"/>
              <a:gd name="T18" fmla="*/ 536 w 2716"/>
              <a:gd name="T19" fmla="*/ 1833 h 3671"/>
              <a:gd name="T20" fmla="*/ 231 w 2716"/>
              <a:gd name="T21" fmla="*/ 1877 h 3671"/>
              <a:gd name="T22" fmla="*/ 29 w 2716"/>
              <a:gd name="T23" fmla="*/ 2047 h 3671"/>
              <a:gd name="T24" fmla="*/ 92 w 2716"/>
              <a:gd name="T25" fmla="*/ 2302 h 3671"/>
              <a:gd name="T26" fmla="*/ 544 w 2716"/>
              <a:gd name="T27" fmla="*/ 2743 h 3671"/>
              <a:gd name="T28" fmla="*/ 438 w 2716"/>
              <a:gd name="T29" fmla="*/ 3365 h 3671"/>
              <a:gd name="T30" fmla="*/ 537 w 2716"/>
              <a:gd name="T31" fmla="*/ 3609 h 3671"/>
              <a:gd name="T32" fmla="*/ 800 w 2716"/>
              <a:gd name="T33" fmla="*/ 3628 h 3671"/>
              <a:gd name="T34" fmla="*/ 1358 w 2716"/>
              <a:gd name="T35" fmla="*/ 3334 h 3671"/>
              <a:gd name="T36" fmla="*/ 1917 w 2716"/>
              <a:gd name="T37" fmla="*/ 3628 h 3671"/>
              <a:gd name="T38" fmla="*/ 2033 w 2716"/>
              <a:gd name="T39" fmla="*/ 3656 h 3671"/>
              <a:gd name="T40" fmla="*/ 2179 w 2716"/>
              <a:gd name="T41" fmla="*/ 3609 h 3671"/>
              <a:gd name="T42" fmla="*/ 2279 w 2716"/>
              <a:gd name="T43" fmla="*/ 3365 h 3671"/>
              <a:gd name="T44" fmla="*/ 2172 w 2716"/>
              <a:gd name="T45" fmla="*/ 2743 h 3671"/>
              <a:gd name="T46" fmla="*/ 2624 w 2716"/>
              <a:gd name="T47" fmla="*/ 2302 h 3671"/>
              <a:gd name="T48" fmla="*/ 2687 w 2716"/>
              <a:gd name="T49" fmla="*/ 2047 h 3671"/>
              <a:gd name="T50" fmla="*/ 2513 w 2716"/>
              <a:gd name="T51" fmla="*/ 2188 h 3671"/>
              <a:gd name="T52" fmla="*/ 2001 w 2716"/>
              <a:gd name="T53" fmla="*/ 2687 h 3671"/>
              <a:gd name="T54" fmla="*/ 2122 w 2716"/>
              <a:gd name="T55" fmla="*/ 3392 h 3671"/>
              <a:gd name="T56" fmla="*/ 2086 w 2716"/>
              <a:gd name="T57" fmla="*/ 3480 h 3671"/>
              <a:gd name="T58" fmla="*/ 2033 w 2716"/>
              <a:gd name="T59" fmla="*/ 3497 h 3671"/>
              <a:gd name="T60" fmla="*/ 1991 w 2716"/>
              <a:gd name="T61" fmla="*/ 3487 h 3671"/>
              <a:gd name="T62" fmla="*/ 1358 w 2716"/>
              <a:gd name="T63" fmla="*/ 3154 h 3671"/>
              <a:gd name="T64" fmla="*/ 726 w 2716"/>
              <a:gd name="T65" fmla="*/ 3487 h 3671"/>
              <a:gd name="T66" fmla="*/ 631 w 2716"/>
              <a:gd name="T67" fmla="*/ 3480 h 3671"/>
              <a:gd name="T68" fmla="*/ 595 w 2716"/>
              <a:gd name="T69" fmla="*/ 3392 h 3671"/>
              <a:gd name="T70" fmla="*/ 716 w 2716"/>
              <a:gd name="T71" fmla="*/ 2687 h 3671"/>
              <a:gd name="T72" fmla="*/ 204 w 2716"/>
              <a:gd name="T73" fmla="*/ 2189 h 3671"/>
              <a:gd name="T74" fmla="*/ 181 w 2716"/>
              <a:gd name="T75" fmla="*/ 2096 h 3671"/>
              <a:gd name="T76" fmla="*/ 254 w 2716"/>
              <a:gd name="T77" fmla="*/ 2035 h 3671"/>
              <a:gd name="T78" fmla="*/ 961 w 2716"/>
              <a:gd name="T79" fmla="*/ 1932 h 3671"/>
              <a:gd name="T80" fmla="*/ 1277 w 2716"/>
              <a:gd name="T81" fmla="*/ 1291 h 3671"/>
              <a:gd name="T82" fmla="*/ 1358 w 2716"/>
              <a:gd name="T83" fmla="*/ 1241 h 3671"/>
              <a:gd name="T84" fmla="*/ 1439 w 2716"/>
              <a:gd name="T85" fmla="*/ 1291 h 3671"/>
              <a:gd name="T86" fmla="*/ 1755 w 2716"/>
              <a:gd name="T87" fmla="*/ 1932 h 3671"/>
              <a:gd name="T88" fmla="*/ 2463 w 2716"/>
              <a:gd name="T89" fmla="*/ 2035 h 3671"/>
              <a:gd name="T90" fmla="*/ 2536 w 2716"/>
              <a:gd name="T91" fmla="*/ 2096 h 3671"/>
              <a:gd name="T92" fmla="*/ 2513 w 2716"/>
              <a:gd name="T93" fmla="*/ 2188 h 3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16" h="3671">
                <a:moveTo>
                  <a:pt x="2687" y="2047"/>
                </a:moveTo>
                <a:cubicBezTo>
                  <a:pt x="2657" y="1956"/>
                  <a:pt x="2580" y="1891"/>
                  <a:pt x="2486" y="1877"/>
                </a:cubicBezTo>
                <a:lnTo>
                  <a:pt x="2172" y="1832"/>
                </a:lnTo>
                <a:lnTo>
                  <a:pt x="2391" y="284"/>
                </a:lnTo>
                <a:cubicBezTo>
                  <a:pt x="2401" y="213"/>
                  <a:pt x="2379" y="140"/>
                  <a:pt x="2332" y="86"/>
                </a:cubicBezTo>
                <a:cubicBezTo>
                  <a:pt x="2285" y="31"/>
                  <a:pt x="2216" y="0"/>
                  <a:pt x="2144" y="0"/>
                </a:cubicBezTo>
                <a:lnTo>
                  <a:pt x="565" y="0"/>
                </a:lnTo>
                <a:cubicBezTo>
                  <a:pt x="493" y="0"/>
                  <a:pt x="424" y="31"/>
                  <a:pt x="377" y="86"/>
                </a:cubicBezTo>
                <a:cubicBezTo>
                  <a:pt x="329" y="140"/>
                  <a:pt x="308" y="212"/>
                  <a:pt x="318" y="284"/>
                </a:cubicBezTo>
                <a:lnTo>
                  <a:pt x="536" y="1833"/>
                </a:lnTo>
                <a:lnTo>
                  <a:pt x="231" y="1877"/>
                </a:lnTo>
                <a:cubicBezTo>
                  <a:pt x="136" y="1891"/>
                  <a:pt x="59" y="1956"/>
                  <a:pt x="29" y="2047"/>
                </a:cubicBezTo>
                <a:cubicBezTo>
                  <a:pt x="0" y="2138"/>
                  <a:pt x="24" y="2236"/>
                  <a:pt x="92" y="2302"/>
                </a:cubicBezTo>
                <a:lnTo>
                  <a:pt x="544" y="2743"/>
                </a:lnTo>
                <a:lnTo>
                  <a:pt x="438" y="3365"/>
                </a:lnTo>
                <a:cubicBezTo>
                  <a:pt x="422" y="3459"/>
                  <a:pt x="460" y="3552"/>
                  <a:pt x="537" y="3609"/>
                </a:cubicBezTo>
                <a:cubicBezTo>
                  <a:pt x="612" y="3663"/>
                  <a:pt x="717" y="3671"/>
                  <a:pt x="800" y="3628"/>
                </a:cubicBezTo>
                <a:lnTo>
                  <a:pt x="1358" y="3334"/>
                </a:lnTo>
                <a:lnTo>
                  <a:pt x="1917" y="3628"/>
                </a:lnTo>
                <a:cubicBezTo>
                  <a:pt x="1952" y="3646"/>
                  <a:pt x="1993" y="3656"/>
                  <a:pt x="2033" y="3656"/>
                </a:cubicBezTo>
                <a:cubicBezTo>
                  <a:pt x="2086" y="3656"/>
                  <a:pt x="2136" y="3640"/>
                  <a:pt x="2179" y="3609"/>
                </a:cubicBezTo>
                <a:cubicBezTo>
                  <a:pt x="2257" y="3552"/>
                  <a:pt x="2294" y="3459"/>
                  <a:pt x="2279" y="3365"/>
                </a:cubicBezTo>
                <a:lnTo>
                  <a:pt x="2172" y="2743"/>
                </a:lnTo>
                <a:lnTo>
                  <a:pt x="2624" y="2302"/>
                </a:lnTo>
                <a:cubicBezTo>
                  <a:pt x="2692" y="2236"/>
                  <a:pt x="2716" y="2138"/>
                  <a:pt x="2687" y="2047"/>
                </a:cubicBezTo>
                <a:close/>
                <a:moveTo>
                  <a:pt x="2513" y="2188"/>
                </a:moveTo>
                <a:lnTo>
                  <a:pt x="2001" y="2687"/>
                </a:lnTo>
                <a:lnTo>
                  <a:pt x="2122" y="3392"/>
                </a:lnTo>
                <a:cubicBezTo>
                  <a:pt x="2127" y="3426"/>
                  <a:pt x="2114" y="3460"/>
                  <a:pt x="2086" y="3480"/>
                </a:cubicBezTo>
                <a:cubicBezTo>
                  <a:pt x="2070" y="3491"/>
                  <a:pt x="2052" y="3497"/>
                  <a:pt x="2033" y="3497"/>
                </a:cubicBezTo>
                <a:cubicBezTo>
                  <a:pt x="2018" y="3497"/>
                  <a:pt x="2004" y="3494"/>
                  <a:pt x="1991" y="3487"/>
                </a:cubicBezTo>
                <a:lnTo>
                  <a:pt x="1358" y="3154"/>
                </a:lnTo>
                <a:lnTo>
                  <a:pt x="726" y="3487"/>
                </a:lnTo>
                <a:cubicBezTo>
                  <a:pt x="696" y="3503"/>
                  <a:pt x="657" y="3500"/>
                  <a:pt x="631" y="3480"/>
                </a:cubicBezTo>
                <a:cubicBezTo>
                  <a:pt x="603" y="3460"/>
                  <a:pt x="589" y="3426"/>
                  <a:pt x="595" y="3392"/>
                </a:cubicBezTo>
                <a:lnTo>
                  <a:pt x="716" y="2687"/>
                </a:lnTo>
                <a:lnTo>
                  <a:pt x="204" y="2189"/>
                </a:lnTo>
                <a:cubicBezTo>
                  <a:pt x="179" y="2164"/>
                  <a:pt x="170" y="2129"/>
                  <a:pt x="181" y="2096"/>
                </a:cubicBezTo>
                <a:cubicBezTo>
                  <a:pt x="191" y="2063"/>
                  <a:pt x="219" y="2040"/>
                  <a:pt x="254" y="2035"/>
                </a:cubicBezTo>
                <a:lnTo>
                  <a:pt x="961" y="1932"/>
                </a:lnTo>
                <a:lnTo>
                  <a:pt x="1277" y="1291"/>
                </a:lnTo>
                <a:cubicBezTo>
                  <a:pt x="1292" y="1260"/>
                  <a:pt x="1324" y="1241"/>
                  <a:pt x="1358" y="1241"/>
                </a:cubicBezTo>
                <a:cubicBezTo>
                  <a:pt x="1393" y="1241"/>
                  <a:pt x="1424" y="1260"/>
                  <a:pt x="1439" y="1291"/>
                </a:cubicBezTo>
                <a:lnTo>
                  <a:pt x="1755" y="1932"/>
                </a:lnTo>
                <a:lnTo>
                  <a:pt x="2463" y="2035"/>
                </a:lnTo>
                <a:cubicBezTo>
                  <a:pt x="2497" y="2040"/>
                  <a:pt x="2525" y="2064"/>
                  <a:pt x="2536" y="2096"/>
                </a:cubicBezTo>
                <a:cubicBezTo>
                  <a:pt x="2546" y="2129"/>
                  <a:pt x="2537" y="2164"/>
                  <a:pt x="2513" y="2188"/>
                </a:cubicBezTo>
                <a:close/>
              </a:path>
            </a:pathLst>
          </a:custGeom>
          <a:solidFill>
            <a:schemeClr val="bg1"/>
          </a:solidFill>
          <a:ln>
            <a:noFill/>
          </a:ln>
        </p:spPr>
      </p:sp>
      <p:sp>
        <p:nvSpPr>
          <p:cNvPr id="55" name="Freeform 5">
            <a:extLst>
              <a:ext uri="{FF2B5EF4-FFF2-40B4-BE49-F238E27FC236}">
                <a16:creationId xmlns:a16="http://schemas.microsoft.com/office/drawing/2014/main" xmlns="" id="{78C37DBB-F565-4408-8FB3-836FBDD5EDEE}"/>
              </a:ext>
            </a:extLst>
          </p:cNvPr>
          <p:cNvSpPr>
            <a:spLocks noEditPoints="1"/>
          </p:cNvSpPr>
          <p:nvPr/>
        </p:nvSpPr>
        <p:spPr bwMode="auto">
          <a:xfrm>
            <a:off x="9396751" y="3318408"/>
            <a:ext cx="482867" cy="440843"/>
          </a:xfrm>
          <a:custGeom>
            <a:avLst/>
            <a:gdLst>
              <a:gd name="T0" fmla="*/ 43 w 2976"/>
              <a:gd name="T1" fmla="*/ 800 h 2716"/>
              <a:gd name="T2" fmla="*/ 482 w 2976"/>
              <a:gd name="T3" fmla="*/ 1008 h 2716"/>
              <a:gd name="T4" fmla="*/ 708 w 2976"/>
              <a:gd name="T5" fmla="*/ 1115 h 2716"/>
              <a:gd name="T6" fmla="*/ 1461 w 2976"/>
              <a:gd name="T7" fmla="*/ 1471 h 2716"/>
              <a:gd name="T8" fmla="*/ 1519 w 2976"/>
              <a:gd name="T9" fmla="*/ 1471 h 2716"/>
              <a:gd name="T10" fmla="*/ 2341 w 2976"/>
              <a:gd name="T11" fmla="*/ 1082 h 2716"/>
              <a:gd name="T12" fmla="*/ 2501 w 2976"/>
              <a:gd name="T13" fmla="*/ 1009 h 2716"/>
              <a:gd name="T14" fmla="*/ 2938 w 2976"/>
              <a:gd name="T15" fmla="*/ 800 h 2716"/>
              <a:gd name="T16" fmla="*/ 2976 w 2976"/>
              <a:gd name="T17" fmla="*/ 739 h 2716"/>
              <a:gd name="T18" fmla="*/ 2938 w 2976"/>
              <a:gd name="T19" fmla="*/ 678 h 2716"/>
              <a:gd name="T20" fmla="*/ 1519 w 2976"/>
              <a:gd name="T21" fmla="*/ 7 h 2716"/>
              <a:gd name="T22" fmla="*/ 1461 w 2976"/>
              <a:gd name="T23" fmla="*/ 7 h 2716"/>
              <a:gd name="T24" fmla="*/ 43 w 2976"/>
              <a:gd name="T25" fmla="*/ 678 h 2716"/>
              <a:gd name="T26" fmla="*/ 5 w 2976"/>
              <a:gd name="T27" fmla="*/ 739 h 2716"/>
              <a:gd name="T28" fmla="*/ 2498 w 2976"/>
              <a:gd name="T29" fmla="*/ 1627 h 2716"/>
              <a:gd name="T30" fmla="*/ 2937 w 2976"/>
              <a:gd name="T31" fmla="*/ 1418 h 2716"/>
              <a:gd name="T32" fmla="*/ 2937 w 2976"/>
              <a:gd name="T33" fmla="*/ 1298 h 2716"/>
              <a:gd name="T34" fmla="*/ 2603 w 2976"/>
              <a:gd name="T35" fmla="*/ 1139 h 2716"/>
              <a:gd name="T36" fmla="*/ 2751 w 2976"/>
              <a:gd name="T37" fmla="*/ 1358 h 2716"/>
              <a:gd name="T38" fmla="*/ 229 w 2976"/>
              <a:gd name="T39" fmla="*/ 1358 h 2716"/>
              <a:gd name="T40" fmla="*/ 378 w 2976"/>
              <a:gd name="T41" fmla="*/ 1139 h 2716"/>
              <a:gd name="T42" fmla="*/ 43 w 2976"/>
              <a:gd name="T43" fmla="*/ 1298 h 2716"/>
              <a:gd name="T44" fmla="*/ 43 w 2976"/>
              <a:gd name="T45" fmla="*/ 1418 h 2716"/>
              <a:gd name="T46" fmla="*/ 482 w 2976"/>
              <a:gd name="T47" fmla="*/ 1627 h 2716"/>
              <a:gd name="T48" fmla="*/ 714 w 2976"/>
              <a:gd name="T49" fmla="*/ 1735 h 2716"/>
              <a:gd name="T50" fmla="*/ 1461 w 2976"/>
              <a:gd name="T51" fmla="*/ 2091 h 2716"/>
              <a:gd name="T52" fmla="*/ 1490 w 2976"/>
              <a:gd name="T53" fmla="*/ 2097 h 2716"/>
              <a:gd name="T54" fmla="*/ 1519 w 2976"/>
              <a:gd name="T55" fmla="*/ 2091 h 2716"/>
              <a:gd name="T56" fmla="*/ 2498 w 2976"/>
              <a:gd name="T57" fmla="*/ 1627 h 2716"/>
              <a:gd name="T58" fmla="*/ 2933 w 2976"/>
              <a:gd name="T59" fmla="*/ 1916 h 2716"/>
              <a:gd name="T60" fmla="*/ 2971 w 2976"/>
              <a:gd name="T61" fmla="*/ 1977 h 2716"/>
              <a:gd name="T62" fmla="*/ 2933 w 2976"/>
              <a:gd name="T63" fmla="*/ 2038 h 2716"/>
              <a:gd name="T64" fmla="*/ 1514 w 2976"/>
              <a:gd name="T65" fmla="*/ 2709 h 2716"/>
              <a:gd name="T66" fmla="*/ 1457 w 2976"/>
              <a:gd name="T67" fmla="*/ 2709 h 2716"/>
              <a:gd name="T68" fmla="*/ 39 w 2976"/>
              <a:gd name="T69" fmla="*/ 2038 h 2716"/>
              <a:gd name="T70" fmla="*/ 0 w 2976"/>
              <a:gd name="T71" fmla="*/ 1977 h 2716"/>
              <a:gd name="T72" fmla="*/ 39 w 2976"/>
              <a:gd name="T73" fmla="*/ 1916 h 2716"/>
              <a:gd name="T74" fmla="*/ 531 w 2976"/>
              <a:gd name="T75" fmla="*/ 1832 h 2716"/>
              <a:gd name="T76" fmla="*/ 1486 w 2976"/>
              <a:gd name="T77" fmla="*/ 2574 h 2716"/>
              <a:gd name="T78" fmla="*/ 2440 w 2976"/>
              <a:gd name="T79" fmla="*/ 1832 h 2716"/>
              <a:gd name="T80" fmla="*/ 2595 w 2976"/>
              <a:gd name="T81" fmla="*/ 1756 h 2716"/>
              <a:gd name="T82" fmla="*/ 2595 w 2976"/>
              <a:gd name="T83" fmla="*/ 1756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76" h="2716">
                <a:moveTo>
                  <a:pt x="43" y="799"/>
                </a:moveTo>
                <a:cubicBezTo>
                  <a:pt x="43" y="800"/>
                  <a:pt x="43" y="800"/>
                  <a:pt x="43" y="800"/>
                </a:cubicBezTo>
                <a:cubicBezTo>
                  <a:pt x="482" y="1008"/>
                  <a:pt x="482" y="1008"/>
                  <a:pt x="482" y="1008"/>
                </a:cubicBezTo>
                <a:cubicBezTo>
                  <a:pt x="482" y="1008"/>
                  <a:pt x="482" y="1008"/>
                  <a:pt x="482" y="1008"/>
                </a:cubicBezTo>
                <a:cubicBezTo>
                  <a:pt x="709" y="1113"/>
                  <a:pt x="709" y="1113"/>
                  <a:pt x="709" y="1113"/>
                </a:cubicBezTo>
                <a:cubicBezTo>
                  <a:pt x="708" y="1115"/>
                  <a:pt x="708" y="1115"/>
                  <a:pt x="708" y="1115"/>
                </a:cubicBezTo>
                <a:cubicBezTo>
                  <a:pt x="1461" y="1472"/>
                  <a:pt x="1461" y="1472"/>
                  <a:pt x="1461" y="1472"/>
                </a:cubicBezTo>
                <a:cubicBezTo>
                  <a:pt x="1461" y="1471"/>
                  <a:pt x="1461" y="1471"/>
                  <a:pt x="1461" y="1471"/>
                </a:cubicBezTo>
                <a:cubicBezTo>
                  <a:pt x="1470" y="1475"/>
                  <a:pt x="1480" y="1478"/>
                  <a:pt x="1490" y="1478"/>
                </a:cubicBezTo>
                <a:cubicBezTo>
                  <a:pt x="1501" y="1478"/>
                  <a:pt x="1510" y="1475"/>
                  <a:pt x="1519" y="1471"/>
                </a:cubicBezTo>
                <a:cubicBezTo>
                  <a:pt x="1519" y="1472"/>
                  <a:pt x="1519" y="1472"/>
                  <a:pt x="1519" y="1472"/>
                </a:cubicBezTo>
                <a:cubicBezTo>
                  <a:pt x="2341" y="1082"/>
                  <a:pt x="2341" y="1082"/>
                  <a:pt x="2341" y="1082"/>
                </a:cubicBezTo>
                <a:cubicBezTo>
                  <a:pt x="2345" y="1084"/>
                  <a:pt x="2345" y="1084"/>
                  <a:pt x="2345" y="1084"/>
                </a:cubicBezTo>
                <a:cubicBezTo>
                  <a:pt x="2501" y="1009"/>
                  <a:pt x="2501" y="1009"/>
                  <a:pt x="2501" y="1009"/>
                </a:cubicBezTo>
                <a:cubicBezTo>
                  <a:pt x="2498" y="1008"/>
                  <a:pt x="2498" y="1008"/>
                  <a:pt x="2498" y="1008"/>
                </a:cubicBezTo>
                <a:cubicBezTo>
                  <a:pt x="2938" y="800"/>
                  <a:pt x="2938" y="800"/>
                  <a:pt x="2938" y="800"/>
                </a:cubicBezTo>
                <a:cubicBezTo>
                  <a:pt x="2937" y="799"/>
                  <a:pt x="2937" y="799"/>
                  <a:pt x="2937" y="799"/>
                </a:cubicBezTo>
                <a:cubicBezTo>
                  <a:pt x="2961" y="789"/>
                  <a:pt x="2976" y="765"/>
                  <a:pt x="2976" y="739"/>
                </a:cubicBezTo>
                <a:cubicBezTo>
                  <a:pt x="2976" y="713"/>
                  <a:pt x="2961" y="690"/>
                  <a:pt x="2937" y="679"/>
                </a:cubicBezTo>
                <a:cubicBezTo>
                  <a:pt x="2938" y="678"/>
                  <a:pt x="2938" y="678"/>
                  <a:pt x="2938" y="678"/>
                </a:cubicBezTo>
                <a:cubicBezTo>
                  <a:pt x="1519" y="7"/>
                  <a:pt x="1519" y="7"/>
                  <a:pt x="1519" y="7"/>
                </a:cubicBezTo>
                <a:cubicBezTo>
                  <a:pt x="1519" y="7"/>
                  <a:pt x="1519" y="7"/>
                  <a:pt x="1519" y="7"/>
                </a:cubicBezTo>
                <a:cubicBezTo>
                  <a:pt x="1510" y="3"/>
                  <a:pt x="1500" y="0"/>
                  <a:pt x="1490" y="0"/>
                </a:cubicBezTo>
                <a:cubicBezTo>
                  <a:pt x="1480" y="0"/>
                  <a:pt x="1470" y="3"/>
                  <a:pt x="1461" y="7"/>
                </a:cubicBezTo>
                <a:cubicBezTo>
                  <a:pt x="1461" y="7"/>
                  <a:pt x="1461" y="7"/>
                  <a:pt x="1461" y="7"/>
                </a:cubicBezTo>
                <a:cubicBezTo>
                  <a:pt x="43" y="678"/>
                  <a:pt x="43" y="678"/>
                  <a:pt x="43" y="678"/>
                </a:cubicBezTo>
                <a:cubicBezTo>
                  <a:pt x="43" y="679"/>
                  <a:pt x="43" y="679"/>
                  <a:pt x="43" y="679"/>
                </a:cubicBezTo>
                <a:cubicBezTo>
                  <a:pt x="20" y="690"/>
                  <a:pt x="5" y="713"/>
                  <a:pt x="5" y="739"/>
                </a:cubicBezTo>
                <a:cubicBezTo>
                  <a:pt x="5" y="766"/>
                  <a:pt x="21" y="789"/>
                  <a:pt x="43" y="799"/>
                </a:cubicBezTo>
                <a:close/>
                <a:moveTo>
                  <a:pt x="2498" y="1627"/>
                </a:moveTo>
                <a:cubicBezTo>
                  <a:pt x="2938" y="1419"/>
                  <a:pt x="2938" y="1419"/>
                  <a:pt x="2938" y="1419"/>
                </a:cubicBezTo>
                <a:cubicBezTo>
                  <a:pt x="2937" y="1418"/>
                  <a:pt x="2937" y="1418"/>
                  <a:pt x="2937" y="1418"/>
                </a:cubicBezTo>
                <a:cubicBezTo>
                  <a:pt x="2961" y="1407"/>
                  <a:pt x="2976" y="1384"/>
                  <a:pt x="2976" y="1358"/>
                </a:cubicBezTo>
                <a:cubicBezTo>
                  <a:pt x="2976" y="1332"/>
                  <a:pt x="2961" y="1309"/>
                  <a:pt x="2937" y="1298"/>
                </a:cubicBezTo>
                <a:cubicBezTo>
                  <a:pt x="2938" y="1297"/>
                  <a:pt x="2938" y="1297"/>
                  <a:pt x="2938" y="1297"/>
                </a:cubicBezTo>
                <a:cubicBezTo>
                  <a:pt x="2603" y="1139"/>
                  <a:pt x="2603" y="1139"/>
                  <a:pt x="2603" y="1139"/>
                </a:cubicBezTo>
                <a:cubicBezTo>
                  <a:pt x="2448" y="1214"/>
                  <a:pt x="2448" y="1214"/>
                  <a:pt x="2448" y="1214"/>
                </a:cubicBezTo>
                <a:cubicBezTo>
                  <a:pt x="2751" y="1358"/>
                  <a:pt x="2751" y="1358"/>
                  <a:pt x="2751" y="1358"/>
                </a:cubicBezTo>
                <a:cubicBezTo>
                  <a:pt x="1490" y="1955"/>
                  <a:pt x="1490" y="1955"/>
                  <a:pt x="1490" y="1955"/>
                </a:cubicBezTo>
                <a:cubicBezTo>
                  <a:pt x="229" y="1358"/>
                  <a:pt x="229" y="1358"/>
                  <a:pt x="229" y="1358"/>
                </a:cubicBezTo>
                <a:cubicBezTo>
                  <a:pt x="537" y="1212"/>
                  <a:pt x="537" y="1212"/>
                  <a:pt x="537" y="1212"/>
                </a:cubicBezTo>
                <a:cubicBezTo>
                  <a:pt x="378" y="1139"/>
                  <a:pt x="378" y="1139"/>
                  <a:pt x="378" y="1139"/>
                </a:cubicBezTo>
                <a:cubicBezTo>
                  <a:pt x="43" y="1297"/>
                  <a:pt x="43" y="1297"/>
                  <a:pt x="43" y="1297"/>
                </a:cubicBezTo>
                <a:cubicBezTo>
                  <a:pt x="43" y="1298"/>
                  <a:pt x="43" y="1298"/>
                  <a:pt x="43" y="1298"/>
                </a:cubicBezTo>
                <a:cubicBezTo>
                  <a:pt x="20" y="1309"/>
                  <a:pt x="5" y="1332"/>
                  <a:pt x="5" y="1358"/>
                </a:cubicBezTo>
                <a:cubicBezTo>
                  <a:pt x="5" y="1385"/>
                  <a:pt x="21" y="1407"/>
                  <a:pt x="43" y="1418"/>
                </a:cubicBezTo>
                <a:cubicBezTo>
                  <a:pt x="43" y="1419"/>
                  <a:pt x="43" y="1419"/>
                  <a:pt x="43" y="1419"/>
                </a:cubicBezTo>
                <a:cubicBezTo>
                  <a:pt x="482" y="1627"/>
                  <a:pt x="482" y="1627"/>
                  <a:pt x="482" y="1627"/>
                </a:cubicBezTo>
                <a:cubicBezTo>
                  <a:pt x="481" y="1627"/>
                  <a:pt x="481" y="1627"/>
                  <a:pt x="481" y="1627"/>
                </a:cubicBezTo>
                <a:cubicBezTo>
                  <a:pt x="714" y="1735"/>
                  <a:pt x="714" y="1735"/>
                  <a:pt x="714" y="1735"/>
                </a:cubicBezTo>
                <a:cubicBezTo>
                  <a:pt x="713" y="1736"/>
                  <a:pt x="713" y="1736"/>
                  <a:pt x="713" y="1736"/>
                </a:cubicBezTo>
                <a:cubicBezTo>
                  <a:pt x="1461" y="2091"/>
                  <a:pt x="1461" y="2091"/>
                  <a:pt x="1461" y="2091"/>
                </a:cubicBezTo>
                <a:cubicBezTo>
                  <a:pt x="1461" y="2090"/>
                  <a:pt x="1461" y="2090"/>
                  <a:pt x="1461" y="2090"/>
                </a:cubicBezTo>
                <a:cubicBezTo>
                  <a:pt x="1470" y="2094"/>
                  <a:pt x="1480" y="2097"/>
                  <a:pt x="1490" y="2097"/>
                </a:cubicBezTo>
                <a:cubicBezTo>
                  <a:pt x="1500" y="2097"/>
                  <a:pt x="1510" y="2095"/>
                  <a:pt x="1519" y="2090"/>
                </a:cubicBezTo>
                <a:cubicBezTo>
                  <a:pt x="1519" y="2091"/>
                  <a:pt x="1519" y="2091"/>
                  <a:pt x="1519" y="2091"/>
                </a:cubicBezTo>
                <a:cubicBezTo>
                  <a:pt x="2341" y="1701"/>
                  <a:pt x="2341" y="1701"/>
                  <a:pt x="2341" y="1701"/>
                </a:cubicBezTo>
                <a:cubicBezTo>
                  <a:pt x="2498" y="1627"/>
                  <a:pt x="2498" y="1627"/>
                  <a:pt x="2498" y="1627"/>
                </a:cubicBezTo>
                <a:close/>
                <a:moveTo>
                  <a:pt x="2595" y="1756"/>
                </a:moveTo>
                <a:cubicBezTo>
                  <a:pt x="2933" y="1916"/>
                  <a:pt x="2933" y="1916"/>
                  <a:pt x="2933" y="1916"/>
                </a:cubicBezTo>
                <a:cubicBezTo>
                  <a:pt x="2933" y="1917"/>
                  <a:pt x="2933" y="1917"/>
                  <a:pt x="2933" y="1917"/>
                </a:cubicBezTo>
                <a:cubicBezTo>
                  <a:pt x="2956" y="1928"/>
                  <a:pt x="2971" y="1951"/>
                  <a:pt x="2971" y="1977"/>
                </a:cubicBezTo>
                <a:cubicBezTo>
                  <a:pt x="2971" y="2003"/>
                  <a:pt x="2956" y="2026"/>
                  <a:pt x="2933" y="2037"/>
                </a:cubicBezTo>
                <a:cubicBezTo>
                  <a:pt x="2933" y="2038"/>
                  <a:pt x="2933" y="2038"/>
                  <a:pt x="2933" y="2038"/>
                </a:cubicBezTo>
                <a:cubicBezTo>
                  <a:pt x="1515" y="2709"/>
                  <a:pt x="1515" y="2709"/>
                  <a:pt x="1515" y="2709"/>
                </a:cubicBezTo>
                <a:cubicBezTo>
                  <a:pt x="1514" y="2709"/>
                  <a:pt x="1514" y="2709"/>
                  <a:pt x="1514" y="2709"/>
                </a:cubicBezTo>
                <a:cubicBezTo>
                  <a:pt x="1506" y="2714"/>
                  <a:pt x="1496" y="2716"/>
                  <a:pt x="1486" y="2716"/>
                </a:cubicBezTo>
                <a:cubicBezTo>
                  <a:pt x="1476" y="2716"/>
                  <a:pt x="1466" y="2714"/>
                  <a:pt x="1457" y="2709"/>
                </a:cubicBezTo>
                <a:cubicBezTo>
                  <a:pt x="1457" y="2709"/>
                  <a:pt x="1457" y="2709"/>
                  <a:pt x="1457" y="2709"/>
                </a:cubicBezTo>
                <a:cubicBezTo>
                  <a:pt x="39" y="2038"/>
                  <a:pt x="39" y="2038"/>
                  <a:pt x="39" y="2038"/>
                </a:cubicBezTo>
                <a:cubicBezTo>
                  <a:pt x="39" y="2037"/>
                  <a:pt x="39" y="2037"/>
                  <a:pt x="39" y="2037"/>
                </a:cubicBezTo>
                <a:cubicBezTo>
                  <a:pt x="15" y="2026"/>
                  <a:pt x="0" y="2003"/>
                  <a:pt x="0" y="1977"/>
                </a:cubicBezTo>
                <a:cubicBezTo>
                  <a:pt x="0" y="1950"/>
                  <a:pt x="16" y="1928"/>
                  <a:pt x="39" y="1917"/>
                </a:cubicBezTo>
                <a:cubicBezTo>
                  <a:pt x="39" y="1916"/>
                  <a:pt x="39" y="1916"/>
                  <a:pt x="39" y="1916"/>
                </a:cubicBezTo>
                <a:cubicBezTo>
                  <a:pt x="373" y="1758"/>
                  <a:pt x="373" y="1758"/>
                  <a:pt x="373" y="1758"/>
                </a:cubicBezTo>
                <a:cubicBezTo>
                  <a:pt x="531" y="1832"/>
                  <a:pt x="531" y="1832"/>
                  <a:pt x="531" y="1832"/>
                </a:cubicBezTo>
                <a:cubicBezTo>
                  <a:pt x="225" y="1977"/>
                  <a:pt x="225" y="1977"/>
                  <a:pt x="225" y="1977"/>
                </a:cubicBezTo>
                <a:cubicBezTo>
                  <a:pt x="1486" y="2574"/>
                  <a:pt x="1486" y="2574"/>
                  <a:pt x="1486" y="2574"/>
                </a:cubicBezTo>
                <a:cubicBezTo>
                  <a:pt x="2747" y="1977"/>
                  <a:pt x="2747" y="1977"/>
                  <a:pt x="2747" y="1977"/>
                </a:cubicBezTo>
                <a:cubicBezTo>
                  <a:pt x="2440" y="1832"/>
                  <a:pt x="2440" y="1832"/>
                  <a:pt x="2440" y="1832"/>
                </a:cubicBezTo>
                <a:cubicBezTo>
                  <a:pt x="2595" y="1757"/>
                  <a:pt x="2595" y="1757"/>
                  <a:pt x="2595" y="1757"/>
                </a:cubicBezTo>
                <a:lnTo>
                  <a:pt x="2595" y="1756"/>
                </a:lnTo>
                <a:close/>
                <a:moveTo>
                  <a:pt x="2595" y="1756"/>
                </a:moveTo>
                <a:cubicBezTo>
                  <a:pt x="2595" y="1756"/>
                  <a:pt x="2595" y="1756"/>
                  <a:pt x="2595" y="17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图形 56">
            <a:extLst>
              <a:ext uri="{FF2B5EF4-FFF2-40B4-BE49-F238E27FC236}">
                <a16:creationId xmlns:a16="http://schemas.microsoft.com/office/drawing/2014/main" xmlns="" id="{4BDDF4D4-93C7-40F6-A124-AB096E5C1E29}"/>
              </a:ext>
            </a:extLst>
          </p:cNvPr>
          <p:cNvSpPr/>
          <p:nvPr/>
        </p:nvSpPr>
        <p:spPr>
          <a:xfrm>
            <a:off x="5888059" y="3328724"/>
            <a:ext cx="402209" cy="415882"/>
          </a:xfrm>
          <a:custGeom>
            <a:avLst/>
            <a:gdLst>
              <a:gd name="connsiteX0" fmla="*/ 334008 w 1071562"/>
              <a:gd name="connsiteY0" fmla="*/ 593589 h 1071563"/>
              <a:gd name="connsiteX1" fmla="*/ 332300 w 1071562"/>
              <a:gd name="connsiteY1" fmla="*/ 596629 h 1071563"/>
              <a:gd name="connsiteX2" fmla="*/ 278374 w 1071562"/>
              <a:gd name="connsiteY2" fmla="*/ 801009 h 1071563"/>
              <a:gd name="connsiteX3" fmla="*/ 286976 w 1071562"/>
              <a:gd name="connsiteY3" fmla="*/ 834777 h 1071563"/>
              <a:gd name="connsiteX4" fmla="*/ 310695 w 1071562"/>
              <a:gd name="connsiteY4" fmla="*/ 844740 h 1071563"/>
              <a:gd name="connsiteX5" fmla="*/ 319499 w 1071562"/>
              <a:gd name="connsiteY5" fmla="*/ 843582 h 1071563"/>
              <a:gd name="connsiteX6" fmla="*/ 515769 w 1071562"/>
              <a:gd name="connsiteY6" fmla="*/ 788237 h 1071563"/>
              <a:gd name="connsiteX7" fmla="*/ 516465 w 1071562"/>
              <a:gd name="connsiteY7" fmla="*/ 788526 h 1071563"/>
              <a:gd name="connsiteX8" fmla="*/ 522603 w 1071562"/>
              <a:gd name="connsiteY8" fmla="*/ 785891 h 1071563"/>
              <a:gd name="connsiteX9" fmla="*/ 1047438 w 1071562"/>
              <a:gd name="connsiteY9" fmla="*/ 243361 h 1071563"/>
              <a:gd name="connsiteX10" fmla="*/ 1071563 w 1071562"/>
              <a:gd name="connsiteY10" fmla="*/ 181327 h 1071563"/>
              <a:gd name="connsiteX11" fmla="*/ 1040980 w 1071562"/>
              <a:gd name="connsiteY11" fmla="*/ 107042 h 1071563"/>
              <a:gd name="connsiteX12" fmla="*/ 991426 w 1071562"/>
              <a:gd name="connsiteY12" fmla="*/ 55722 h 1071563"/>
              <a:gd name="connsiteX13" fmla="*/ 919546 w 1071562"/>
              <a:gd name="connsiteY13" fmla="*/ 24068 h 1071563"/>
              <a:gd name="connsiteX14" fmla="*/ 859509 w 1071562"/>
              <a:gd name="connsiteY14" fmla="*/ 49004 h 1071563"/>
              <a:gd name="connsiteX15" fmla="*/ 334792 w 1071562"/>
              <a:gd name="connsiteY15" fmla="*/ 591706 h 1071563"/>
              <a:gd name="connsiteX16" fmla="*/ 334010 w 1071562"/>
              <a:gd name="connsiteY16" fmla="*/ 593589 h 1071563"/>
              <a:gd name="connsiteX17" fmla="*/ 996061 w 1071562"/>
              <a:gd name="connsiteY17" fmla="*/ 190218 h 1071563"/>
              <a:gd name="connsiteX18" fmla="*/ 943932 w 1071562"/>
              <a:gd name="connsiteY18" fmla="*/ 244085 h 1071563"/>
              <a:gd name="connsiteX19" fmla="*/ 859453 w 1071562"/>
              <a:gd name="connsiteY19" fmla="*/ 155319 h 1071563"/>
              <a:gd name="connsiteX20" fmla="*/ 910828 w 1071562"/>
              <a:gd name="connsiteY20" fmla="*/ 102206 h 1071563"/>
              <a:gd name="connsiteX21" fmla="*/ 944018 w 1071562"/>
              <a:gd name="connsiteY21" fmla="*/ 104667 h 1071563"/>
              <a:gd name="connsiteX22" fmla="*/ 993628 w 1071562"/>
              <a:gd name="connsiteY22" fmla="*/ 155986 h 1071563"/>
              <a:gd name="connsiteX23" fmla="*/ 1001737 w 1071562"/>
              <a:gd name="connsiteY23" fmla="*/ 175477 h 1071563"/>
              <a:gd name="connsiteX24" fmla="*/ 996060 w 1071562"/>
              <a:gd name="connsiteY24" fmla="*/ 190218 h 1071563"/>
              <a:gd name="connsiteX25" fmla="*/ 427322 w 1071562"/>
              <a:gd name="connsiteY25" fmla="*/ 602103 h 1071563"/>
              <a:gd name="connsiteX26" fmla="*/ 806017 w 1071562"/>
              <a:gd name="connsiteY26" fmla="*/ 210550 h 1071563"/>
              <a:gd name="connsiteX27" fmla="*/ 890584 w 1071562"/>
              <a:gd name="connsiteY27" fmla="*/ 299374 h 1071563"/>
              <a:gd name="connsiteX28" fmla="*/ 512584 w 1071562"/>
              <a:gd name="connsiteY28" fmla="*/ 690176 h 1071563"/>
              <a:gd name="connsiteX29" fmla="*/ 427321 w 1071562"/>
              <a:gd name="connsiteY29" fmla="*/ 602105 h 1071563"/>
              <a:gd name="connsiteX30" fmla="*/ 358335 w 1071562"/>
              <a:gd name="connsiteY30" fmla="*/ 760870 h 1071563"/>
              <a:gd name="connsiteX31" fmla="*/ 385703 w 1071562"/>
              <a:gd name="connsiteY31" fmla="*/ 657015 h 1071563"/>
              <a:gd name="connsiteX32" fmla="*/ 458714 w 1071562"/>
              <a:gd name="connsiteY32" fmla="*/ 732488 h 1071563"/>
              <a:gd name="connsiteX33" fmla="*/ 358335 w 1071562"/>
              <a:gd name="connsiteY33" fmla="*/ 760870 h 1071563"/>
              <a:gd name="connsiteX34" fmla="*/ 1029307 w 1071562"/>
              <a:gd name="connsiteY34" fmla="*/ 405226 h 1071563"/>
              <a:gd name="connsiteX35" fmla="*/ 993077 w 1071562"/>
              <a:gd name="connsiteY35" fmla="*/ 442759 h 1071563"/>
              <a:gd name="connsiteX36" fmla="*/ 993077 w 1071562"/>
              <a:gd name="connsiteY36" fmla="*/ 948566 h 1071563"/>
              <a:gd name="connsiteX37" fmla="*/ 946565 w 1071562"/>
              <a:gd name="connsiteY37" fmla="*/ 996641 h 1071563"/>
              <a:gd name="connsiteX38" fmla="*/ 118972 w 1071562"/>
              <a:gd name="connsiteY38" fmla="*/ 996641 h 1071563"/>
              <a:gd name="connsiteX39" fmla="*/ 72403 w 1071562"/>
              <a:gd name="connsiteY39" fmla="*/ 948566 h 1071563"/>
              <a:gd name="connsiteX40" fmla="*/ 72403 w 1071562"/>
              <a:gd name="connsiteY40" fmla="*/ 122969 h 1071563"/>
              <a:gd name="connsiteX41" fmla="*/ 118972 w 1071562"/>
              <a:gd name="connsiteY41" fmla="*/ 74864 h 1071563"/>
              <a:gd name="connsiteX42" fmla="*/ 651974 w 1071562"/>
              <a:gd name="connsiteY42" fmla="*/ 74864 h 1071563"/>
              <a:gd name="connsiteX43" fmla="*/ 688176 w 1071562"/>
              <a:gd name="connsiteY43" fmla="*/ 37418 h 1071563"/>
              <a:gd name="connsiteX44" fmla="*/ 651974 w 1071562"/>
              <a:gd name="connsiteY44" fmla="*/ 0 h 1071563"/>
              <a:gd name="connsiteX45" fmla="*/ 113443 w 1071562"/>
              <a:gd name="connsiteY45" fmla="*/ 0 h 1071563"/>
              <a:gd name="connsiteX46" fmla="*/ 0 w 1071562"/>
              <a:gd name="connsiteY46" fmla="*/ 117294 h 1071563"/>
              <a:gd name="connsiteX47" fmla="*/ 0 w 1071562"/>
              <a:gd name="connsiteY47" fmla="*/ 954299 h 1071563"/>
              <a:gd name="connsiteX48" fmla="*/ 113440 w 1071562"/>
              <a:gd name="connsiteY48" fmla="*/ 1071564 h 1071563"/>
              <a:gd name="connsiteX49" fmla="*/ 952040 w 1071562"/>
              <a:gd name="connsiteY49" fmla="*/ 1071564 h 1071563"/>
              <a:gd name="connsiteX50" fmla="*/ 1065481 w 1071562"/>
              <a:gd name="connsiteY50" fmla="*/ 954299 h 1071563"/>
              <a:gd name="connsiteX51" fmla="*/ 1065481 w 1071562"/>
              <a:gd name="connsiteY51" fmla="*/ 442499 h 1071563"/>
              <a:gd name="connsiteX52" fmla="*/ 1029308 w 1071562"/>
              <a:gd name="connsiteY52" fmla="*/ 405227 h 107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71562" h="1071563">
                <a:moveTo>
                  <a:pt x="334008" y="593589"/>
                </a:moveTo>
                <a:cubicBezTo>
                  <a:pt x="333314" y="594516"/>
                  <a:pt x="332619" y="595471"/>
                  <a:pt x="332300" y="596629"/>
                </a:cubicBezTo>
                <a:lnTo>
                  <a:pt x="278374" y="801009"/>
                </a:lnTo>
                <a:cubicBezTo>
                  <a:pt x="275246" y="812911"/>
                  <a:pt x="278461" y="825741"/>
                  <a:pt x="286976" y="834777"/>
                </a:cubicBezTo>
                <a:cubicBezTo>
                  <a:pt x="293347" y="841206"/>
                  <a:pt x="301746" y="844740"/>
                  <a:pt x="310695" y="844740"/>
                </a:cubicBezTo>
                <a:cubicBezTo>
                  <a:pt x="313649" y="844740"/>
                  <a:pt x="316604" y="844392"/>
                  <a:pt x="319499" y="843582"/>
                </a:cubicBezTo>
                <a:lnTo>
                  <a:pt x="515769" y="788237"/>
                </a:lnTo>
                <a:cubicBezTo>
                  <a:pt x="516087" y="788237"/>
                  <a:pt x="516234" y="788526"/>
                  <a:pt x="516465" y="788526"/>
                </a:cubicBezTo>
                <a:cubicBezTo>
                  <a:pt x="518723" y="788526"/>
                  <a:pt x="520953" y="787687"/>
                  <a:pt x="522603" y="785891"/>
                </a:cubicBezTo>
                <a:lnTo>
                  <a:pt x="1047438" y="243361"/>
                </a:lnTo>
                <a:cubicBezTo>
                  <a:pt x="1063019" y="227232"/>
                  <a:pt x="1071563" y="205249"/>
                  <a:pt x="1071563" y="181327"/>
                </a:cubicBezTo>
                <a:cubicBezTo>
                  <a:pt x="1071563" y="154219"/>
                  <a:pt x="1060442" y="127141"/>
                  <a:pt x="1040980" y="107042"/>
                </a:cubicBezTo>
                <a:lnTo>
                  <a:pt x="991426" y="55722"/>
                </a:lnTo>
                <a:cubicBezTo>
                  <a:pt x="971966" y="35595"/>
                  <a:pt x="945727" y="24068"/>
                  <a:pt x="919546" y="24068"/>
                </a:cubicBezTo>
                <a:cubicBezTo>
                  <a:pt x="896405" y="24068"/>
                  <a:pt x="875147" y="32901"/>
                  <a:pt x="859509" y="49004"/>
                </a:cubicBezTo>
                <a:lnTo>
                  <a:pt x="334792" y="591706"/>
                </a:lnTo>
                <a:cubicBezTo>
                  <a:pt x="334242" y="592228"/>
                  <a:pt x="334387" y="592980"/>
                  <a:pt x="334010" y="593589"/>
                </a:cubicBezTo>
                <a:moveTo>
                  <a:pt x="996061" y="190218"/>
                </a:moveTo>
                <a:lnTo>
                  <a:pt x="943932" y="244085"/>
                </a:lnTo>
                <a:lnTo>
                  <a:pt x="859453" y="155319"/>
                </a:lnTo>
                <a:lnTo>
                  <a:pt x="910828" y="102206"/>
                </a:lnTo>
                <a:cubicBezTo>
                  <a:pt x="918936" y="93749"/>
                  <a:pt x="934692" y="94994"/>
                  <a:pt x="944018" y="104667"/>
                </a:cubicBezTo>
                <a:lnTo>
                  <a:pt x="993628" y="155986"/>
                </a:lnTo>
                <a:cubicBezTo>
                  <a:pt x="998783" y="161344"/>
                  <a:pt x="1001737" y="168440"/>
                  <a:pt x="1001737" y="175477"/>
                </a:cubicBezTo>
                <a:cubicBezTo>
                  <a:pt x="1001709" y="181239"/>
                  <a:pt x="999739" y="186482"/>
                  <a:pt x="996060" y="190218"/>
                </a:cubicBezTo>
                <a:moveTo>
                  <a:pt x="427322" y="602103"/>
                </a:moveTo>
                <a:lnTo>
                  <a:pt x="806017" y="210550"/>
                </a:lnTo>
                <a:lnTo>
                  <a:pt x="890584" y="299374"/>
                </a:lnTo>
                <a:lnTo>
                  <a:pt x="512584" y="690176"/>
                </a:lnTo>
                <a:lnTo>
                  <a:pt x="427321" y="602105"/>
                </a:lnTo>
                <a:close/>
                <a:moveTo>
                  <a:pt x="358335" y="760870"/>
                </a:moveTo>
                <a:lnTo>
                  <a:pt x="385703" y="657015"/>
                </a:lnTo>
                <a:lnTo>
                  <a:pt x="458714" y="732488"/>
                </a:lnTo>
                <a:lnTo>
                  <a:pt x="358335" y="760870"/>
                </a:lnTo>
                <a:close/>
                <a:moveTo>
                  <a:pt x="1029307" y="405226"/>
                </a:moveTo>
                <a:cubicBezTo>
                  <a:pt x="1009439" y="405226"/>
                  <a:pt x="993163" y="421936"/>
                  <a:pt x="993077" y="442759"/>
                </a:cubicBezTo>
                <a:lnTo>
                  <a:pt x="993077" y="948566"/>
                </a:lnTo>
                <a:cubicBezTo>
                  <a:pt x="993077" y="975093"/>
                  <a:pt x="972253" y="996641"/>
                  <a:pt x="946565" y="996641"/>
                </a:cubicBezTo>
                <a:lnTo>
                  <a:pt x="118972" y="996641"/>
                </a:lnTo>
                <a:cubicBezTo>
                  <a:pt x="93313" y="996641"/>
                  <a:pt x="72403" y="975095"/>
                  <a:pt x="72403" y="948566"/>
                </a:cubicBezTo>
                <a:lnTo>
                  <a:pt x="72403" y="122969"/>
                </a:lnTo>
                <a:cubicBezTo>
                  <a:pt x="72403" y="96412"/>
                  <a:pt x="93313" y="74864"/>
                  <a:pt x="118972" y="74864"/>
                </a:cubicBezTo>
                <a:lnTo>
                  <a:pt x="651974" y="74864"/>
                </a:lnTo>
                <a:cubicBezTo>
                  <a:pt x="671958" y="74864"/>
                  <a:pt x="688176" y="58067"/>
                  <a:pt x="688176" y="37418"/>
                </a:cubicBezTo>
                <a:cubicBezTo>
                  <a:pt x="688176" y="16797"/>
                  <a:pt x="671958" y="0"/>
                  <a:pt x="651974" y="0"/>
                </a:cubicBezTo>
                <a:lnTo>
                  <a:pt x="113443" y="0"/>
                </a:lnTo>
                <a:cubicBezTo>
                  <a:pt x="50912" y="1"/>
                  <a:pt x="0" y="52595"/>
                  <a:pt x="0" y="117294"/>
                </a:cubicBezTo>
                <a:lnTo>
                  <a:pt x="0" y="954299"/>
                </a:lnTo>
                <a:cubicBezTo>
                  <a:pt x="0" y="1018998"/>
                  <a:pt x="50914" y="1071564"/>
                  <a:pt x="113440" y="1071564"/>
                </a:cubicBezTo>
                <a:lnTo>
                  <a:pt x="952040" y="1071564"/>
                </a:lnTo>
                <a:cubicBezTo>
                  <a:pt x="1014624" y="1071564"/>
                  <a:pt x="1065481" y="1018999"/>
                  <a:pt x="1065481" y="954299"/>
                </a:cubicBezTo>
                <a:lnTo>
                  <a:pt x="1065481" y="442499"/>
                </a:lnTo>
                <a:cubicBezTo>
                  <a:pt x="1065423" y="421937"/>
                  <a:pt x="1049175" y="405227"/>
                  <a:pt x="1029308" y="405227"/>
                </a:cubicBezTo>
              </a:path>
            </a:pathLst>
          </a:custGeom>
          <a:solidFill>
            <a:schemeClr val="bg1"/>
          </a:solidFill>
          <a:ln w="1191" cap="flat">
            <a:noFill/>
            <a:prstDash val="solid"/>
            <a:miter/>
          </a:ln>
        </p:spPr>
        <p:txBody>
          <a:bodyPr rtlCol="0" anchor="ctr"/>
          <a:lstStyle/>
          <a:p>
            <a:endParaRPr lang="zh-CN" altLang="en-US"/>
          </a:p>
        </p:txBody>
      </p:sp>
      <p:sp>
        <p:nvSpPr>
          <p:cNvPr id="61" name="矩形 60">
            <a:extLst>
              <a:ext uri="{FF2B5EF4-FFF2-40B4-BE49-F238E27FC236}">
                <a16:creationId xmlns:a16="http://schemas.microsoft.com/office/drawing/2014/main" xmlns="" id="{2D2CD994-64E4-4866-A242-00985891269A}"/>
              </a:ext>
            </a:extLst>
          </p:cNvPr>
          <p:cNvSpPr/>
          <p:nvPr/>
        </p:nvSpPr>
        <p:spPr>
          <a:xfrm>
            <a:off x="1177280" y="1620680"/>
            <a:ext cx="9837442" cy="866969"/>
          </a:xfrm>
          <a:prstGeom prst="rect">
            <a:avLst/>
          </a:prstGeom>
        </p:spPr>
        <p:txBody>
          <a:bodyPr wrap="square">
            <a:spAutoFit/>
          </a:bodyPr>
          <a:lstStyle/>
          <a:p>
            <a:pPr algn="ctr">
              <a:lnSpc>
                <a:spcPct val="130000"/>
              </a:lnSpc>
            </a:pPr>
            <a:r>
              <a:rPr lang="zh-CN" altLang="en-US" sz="2000" dirty="0">
                <a:solidFill>
                  <a:schemeClr val="tx2"/>
                </a:solidFill>
                <a:latin typeface="+mj-ea"/>
              </a:rPr>
              <a:t>单击此处添加内容单击此处添加内容单击此处添加内容单击此处添加内容单击此处添加内容单击此处添加内容单击此处添加内容</a:t>
            </a:r>
          </a:p>
        </p:txBody>
      </p:sp>
      <p:sp>
        <p:nvSpPr>
          <p:cNvPr id="19" name="文本占位符 18">
            <a:extLst>
              <a:ext uri="{FF2B5EF4-FFF2-40B4-BE49-F238E27FC236}">
                <a16:creationId xmlns:a16="http://schemas.microsoft.com/office/drawing/2014/main" xmlns="" id="{6ACED9F4-9CA5-46BF-955F-F148052A74D0}"/>
              </a:ext>
            </a:extLst>
          </p:cNvPr>
          <p:cNvSpPr>
            <a:spLocks noGrp="1"/>
          </p:cNvSpPr>
          <p:nvPr>
            <p:ph type="body" sz="quarter" idx="14"/>
          </p:nvPr>
        </p:nvSpPr>
        <p:spPr/>
        <p:txBody>
          <a:bodyPr/>
          <a:lstStyle/>
          <a:p>
            <a:r>
              <a:rPr lang="en-US" altLang="zh-CN" dirty="0"/>
              <a:t>You can</a:t>
            </a:r>
            <a:r>
              <a:rPr lang="zh-CN" altLang="en-US" dirty="0"/>
              <a:t> </a:t>
            </a:r>
            <a:r>
              <a:rPr lang="en-US" altLang="zh-CN" dirty="0"/>
              <a:t>put your English title here</a:t>
            </a:r>
            <a:endParaRPr lang="zh-CN" altLang="en-US" dirty="0"/>
          </a:p>
        </p:txBody>
      </p:sp>
      <p:sp>
        <p:nvSpPr>
          <p:cNvPr id="21" name="标题 20">
            <a:extLst>
              <a:ext uri="{FF2B5EF4-FFF2-40B4-BE49-F238E27FC236}">
                <a16:creationId xmlns:a16="http://schemas.microsoft.com/office/drawing/2014/main" xmlns="" id="{5A56681B-30B3-474A-B733-2D55F00E6DAC}"/>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100976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xmlns="" id="{BB3AEFC4-83F0-4CDB-8194-729CC11274C6}"/>
              </a:ext>
            </a:extLst>
          </p:cNvPr>
          <p:cNvSpPr/>
          <p:nvPr/>
        </p:nvSpPr>
        <p:spPr>
          <a:xfrm>
            <a:off x="-20320" y="3145122"/>
            <a:ext cx="12212320" cy="3712878"/>
          </a:xfrm>
          <a:custGeom>
            <a:avLst/>
            <a:gdLst>
              <a:gd name="connsiteX0" fmla="*/ 12192000 w 12192000"/>
              <a:gd name="connsiteY0" fmla="*/ 0 h 3712878"/>
              <a:gd name="connsiteX1" fmla="*/ 12192000 w 12192000"/>
              <a:gd name="connsiteY1" fmla="*/ 3712878 h 3712878"/>
              <a:gd name="connsiteX2" fmla="*/ 0 w 12192000"/>
              <a:gd name="connsiteY2" fmla="*/ 3712878 h 3712878"/>
              <a:gd name="connsiteX3" fmla="*/ 0 w 12192000"/>
              <a:gd name="connsiteY3" fmla="*/ 2662580 h 3712878"/>
              <a:gd name="connsiteX4" fmla="*/ 73086 w 12192000"/>
              <a:gd name="connsiteY4" fmla="*/ 2651390 h 3712878"/>
              <a:gd name="connsiteX5" fmla="*/ 2883877 w 12192000"/>
              <a:gd name="connsiteY5" fmla="*/ 2669524 h 3712878"/>
              <a:gd name="connsiteX6" fmla="*/ 6025662 w 12192000"/>
              <a:gd name="connsiteY6" fmla="*/ 2903986 h 3712878"/>
              <a:gd name="connsiteX7" fmla="*/ 8229600 w 12192000"/>
              <a:gd name="connsiteY7" fmla="*/ 1379986 h 3712878"/>
              <a:gd name="connsiteX8" fmla="*/ 10925908 w 12192000"/>
              <a:gd name="connsiteY8" fmla="*/ 934509 h 3712878"/>
              <a:gd name="connsiteX9" fmla="*/ 12098215 w 12192000"/>
              <a:gd name="connsiteY9" fmla="*/ 20109 h 3712878"/>
              <a:gd name="connsiteX10" fmla="*/ 12192000 w 12192000"/>
              <a:gd name="connsiteY10" fmla="*/ 0 h 3712878"/>
              <a:gd name="connsiteX0" fmla="*/ 12192000 w 12192000"/>
              <a:gd name="connsiteY0" fmla="*/ 0 h 3712878"/>
              <a:gd name="connsiteX1" fmla="*/ 12192000 w 12192000"/>
              <a:gd name="connsiteY1" fmla="*/ 3712878 h 3712878"/>
              <a:gd name="connsiteX2" fmla="*/ 0 w 12192000"/>
              <a:gd name="connsiteY2" fmla="*/ 3712878 h 3712878"/>
              <a:gd name="connsiteX3" fmla="*/ 0 w 12192000"/>
              <a:gd name="connsiteY3" fmla="*/ 2662580 h 3712878"/>
              <a:gd name="connsiteX4" fmla="*/ 703006 w 12192000"/>
              <a:gd name="connsiteY4" fmla="*/ 2600590 h 3712878"/>
              <a:gd name="connsiteX5" fmla="*/ 2883877 w 12192000"/>
              <a:gd name="connsiteY5" fmla="*/ 2669524 h 3712878"/>
              <a:gd name="connsiteX6" fmla="*/ 6025662 w 12192000"/>
              <a:gd name="connsiteY6" fmla="*/ 2903986 h 3712878"/>
              <a:gd name="connsiteX7" fmla="*/ 8229600 w 12192000"/>
              <a:gd name="connsiteY7" fmla="*/ 1379986 h 3712878"/>
              <a:gd name="connsiteX8" fmla="*/ 10925908 w 12192000"/>
              <a:gd name="connsiteY8" fmla="*/ 934509 h 3712878"/>
              <a:gd name="connsiteX9" fmla="*/ 12098215 w 12192000"/>
              <a:gd name="connsiteY9" fmla="*/ 20109 h 3712878"/>
              <a:gd name="connsiteX10" fmla="*/ 12192000 w 12192000"/>
              <a:gd name="connsiteY10" fmla="*/ 0 h 3712878"/>
              <a:gd name="connsiteX0" fmla="*/ 12212320 w 12212320"/>
              <a:gd name="connsiteY0" fmla="*/ 0 h 3712878"/>
              <a:gd name="connsiteX1" fmla="*/ 12212320 w 12212320"/>
              <a:gd name="connsiteY1" fmla="*/ 3712878 h 3712878"/>
              <a:gd name="connsiteX2" fmla="*/ 20320 w 12212320"/>
              <a:gd name="connsiteY2" fmla="*/ 3712878 h 3712878"/>
              <a:gd name="connsiteX3" fmla="*/ 0 w 12212320"/>
              <a:gd name="connsiteY3" fmla="*/ 3170580 h 3712878"/>
              <a:gd name="connsiteX4" fmla="*/ 723326 w 12212320"/>
              <a:gd name="connsiteY4" fmla="*/ 2600590 h 3712878"/>
              <a:gd name="connsiteX5" fmla="*/ 2904197 w 12212320"/>
              <a:gd name="connsiteY5" fmla="*/ 2669524 h 3712878"/>
              <a:gd name="connsiteX6" fmla="*/ 6045982 w 12212320"/>
              <a:gd name="connsiteY6" fmla="*/ 2903986 h 3712878"/>
              <a:gd name="connsiteX7" fmla="*/ 8249920 w 12212320"/>
              <a:gd name="connsiteY7" fmla="*/ 1379986 h 3712878"/>
              <a:gd name="connsiteX8" fmla="*/ 10946228 w 12212320"/>
              <a:gd name="connsiteY8" fmla="*/ 934509 h 3712878"/>
              <a:gd name="connsiteX9" fmla="*/ 12118535 w 12212320"/>
              <a:gd name="connsiteY9" fmla="*/ 20109 h 3712878"/>
              <a:gd name="connsiteX10" fmla="*/ 12212320 w 12212320"/>
              <a:gd name="connsiteY10" fmla="*/ 0 h 3712878"/>
              <a:gd name="connsiteX0" fmla="*/ 12212320 w 12212320"/>
              <a:gd name="connsiteY0" fmla="*/ 0 h 3712878"/>
              <a:gd name="connsiteX1" fmla="*/ 12212320 w 12212320"/>
              <a:gd name="connsiteY1" fmla="*/ 3712878 h 3712878"/>
              <a:gd name="connsiteX2" fmla="*/ 20320 w 12212320"/>
              <a:gd name="connsiteY2" fmla="*/ 3712878 h 3712878"/>
              <a:gd name="connsiteX3" fmla="*/ 0 w 12212320"/>
              <a:gd name="connsiteY3" fmla="*/ 3170580 h 3712878"/>
              <a:gd name="connsiteX4" fmla="*/ 855406 w 12212320"/>
              <a:gd name="connsiteY4" fmla="*/ 2895230 h 3712878"/>
              <a:gd name="connsiteX5" fmla="*/ 2904197 w 12212320"/>
              <a:gd name="connsiteY5" fmla="*/ 2669524 h 3712878"/>
              <a:gd name="connsiteX6" fmla="*/ 6045982 w 12212320"/>
              <a:gd name="connsiteY6" fmla="*/ 2903986 h 3712878"/>
              <a:gd name="connsiteX7" fmla="*/ 8249920 w 12212320"/>
              <a:gd name="connsiteY7" fmla="*/ 1379986 h 3712878"/>
              <a:gd name="connsiteX8" fmla="*/ 10946228 w 12212320"/>
              <a:gd name="connsiteY8" fmla="*/ 934509 h 3712878"/>
              <a:gd name="connsiteX9" fmla="*/ 12118535 w 12212320"/>
              <a:gd name="connsiteY9" fmla="*/ 20109 h 3712878"/>
              <a:gd name="connsiteX10" fmla="*/ 12212320 w 12212320"/>
              <a:gd name="connsiteY10" fmla="*/ 0 h 3712878"/>
              <a:gd name="connsiteX0" fmla="*/ 12212320 w 12212320"/>
              <a:gd name="connsiteY0" fmla="*/ 0 h 3712878"/>
              <a:gd name="connsiteX1" fmla="*/ 12212320 w 12212320"/>
              <a:gd name="connsiteY1" fmla="*/ 3712878 h 3712878"/>
              <a:gd name="connsiteX2" fmla="*/ 20320 w 12212320"/>
              <a:gd name="connsiteY2" fmla="*/ 3712878 h 3712878"/>
              <a:gd name="connsiteX3" fmla="*/ 0 w 12212320"/>
              <a:gd name="connsiteY3" fmla="*/ 3170580 h 3712878"/>
              <a:gd name="connsiteX4" fmla="*/ 855406 w 12212320"/>
              <a:gd name="connsiteY4" fmla="*/ 2895230 h 3712878"/>
              <a:gd name="connsiteX5" fmla="*/ 2904197 w 12212320"/>
              <a:gd name="connsiteY5" fmla="*/ 2669524 h 3712878"/>
              <a:gd name="connsiteX6" fmla="*/ 6045982 w 12212320"/>
              <a:gd name="connsiteY6" fmla="*/ 2903986 h 3712878"/>
              <a:gd name="connsiteX7" fmla="*/ 8249920 w 12212320"/>
              <a:gd name="connsiteY7" fmla="*/ 1379986 h 3712878"/>
              <a:gd name="connsiteX8" fmla="*/ 10946228 w 12212320"/>
              <a:gd name="connsiteY8" fmla="*/ 934509 h 3712878"/>
              <a:gd name="connsiteX9" fmla="*/ 12118535 w 12212320"/>
              <a:gd name="connsiteY9" fmla="*/ 20109 h 3712878"/>
              <a:gd name="connsiteX10" fmla="*/ 12212320 w 12212320"/>
              <a:gd name="connsiteY10" fmla="*/ 0 h 371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12320" h="3712878">
                <a:moveTo>
                  <a:pt x="12212320" y="0"/>
                </a:moveTo>
                <a:lnTo>
                  <a:pt x="12212320" y="3712878"/>
                </a:lnTo>
                <a:lnTo>
                  <a:pt x="20320" y="3712878"/>
                </a:lnTo>
                <a:lnTo>
                  <a:pt x="0" y="3170580"/>
                </a:lnTo>
                <a:cubicBezTo>
                  <a:pt x="24362" y="3166850"/>
                  <a:pt x="831044" y="2898960"/>
                  <a:pt x="855406" y="2895230"/>
                </a:cubicBezTo>
                <a:cubicBezTo>
                  <a:pt x="1673909" y="2733708"/>
                  <a:pt x="2039101" y="2668065"/>
                  <a:pt x="2904197" y="2669524"/>
                </a:cubicBezTo>
                <a:cubicBezTo>
                  <a:pt x="3769293" y="2670983"/>
                  <a:pt x="5155028" y="3118909"/>
                  <a:pt x="6045982" y="2903986"/>
                </a:cubicBezTo>
                <a:cubicBezTo>
                  <a:pt x="6936936" y="2689063"/>
                  <a:pt x="7433212" y="1708232"/>
                  <a:pt x="8249920" y="1379986"/>
                </a:cubicBezTo>
                <a:cubicBezTo>
                  <a:pt x="9066628" y="1051740"/>
                  <a:pt x="10301459" y="1161155"/>
                  <a:pt x="10946228" y="934509"/>
                </a:cubicBezTo>
                <a:cubicBezTo>
                  <a:pt x="11590997" y="707863"/>
                  <a:pt x="11505027" y="164694"/>
                  <a:pt x="12118535" y="20109"/>
                </a:cubicBezTo>
                <a:lnTo>
                  <a:pt x="12212320" y="0"/>
                </a:lnTo>
                <a:close/>
              </a:path>
            </a:pathLst>
          </a:custGeom>
          <a:gradFill flip="none" rotWithShape="1">
            <a:gsLst>
              <a:gs pos="4500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xmlns="" id="{45C25BFE-A7AE-4D39-BA39-C83C4A664A67}"/>
              </a:ext>
            </a:extLst>
          </p:cNvPr>
          <p:cNvGrpSpPr/>
          <p:nvPr/>
        </p:nvGrpSpPr>
        <p:grpSpPr>
          <a:xfrm>
            <a:off x="9825318" y="4637222"/>
            <a:ext cx="4693920" cy="4693920"/>
            <a:chOff x="-2346960" y="1082040"/>
            <a:chExt cx="4693920" cy="4693920"/>
          </a:xfrm>
        </p:grpSpPr>
        <p:sp>
          <p:nvSpPr>
            <p:cNvPr id="39" name="Oval 3_1_1">
              <a:extLst>
                <a:ext uri="{FF2B5EF4-FFF2-40B4-BE49-F238E27FC236}">
                  <a16:creationId xmlns:a16="http://schemas.microsoft.com/office/drawing/2014/main" xmlns="" id="{B0B3D331-C8F6-4748-85A8-5FF7E9467EE9}"/>
                </a:ext>
              </a:extLst>
            </p:cNvPr>
            <p:cNvSpPr/>
            <p:nvPr/>
          </p:nvSpPr>
          <p:spPr>
            <a:xfrm>
              <a:off x="-2346960" y="1082040"/>
              <a:ext cx="4693920" cy="469392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Oval 3_1">
              <a:extLst>
                <a:ext uri="{FF2B5EF4-FFF2-40B4-BE49-F238E27FC236}">
                  <a16:creationId xmlns:a16="http://schemas.microsoft.com/office/drawing/2014/main" xmlns="" id="{8D291DE8-5BE4-4778-9222-CBFB91DD4E58}"/>
                </a:ext>
              </a:extLst>
            </p:cNvPr>
            <p:cNvSpPr/>
            <p:nvPr/>
          </p:nvSpPr>
          <p:spPr>
            <a:xfrm>
              <a:off x="-1706880" y="1722120"/>
              <a:ext cx="3413760" cy="341376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619B0624-9D4F-4C29-9C0A-35951EF294C3}"/>
                </a:ext>
              </a:extLst>
            </p:cNvPr>
            <p:cNvSpPr/>
            <p:nvPr/>
          </p:nvSpPr>
          <p:spPr>
            <a:xfrm>
              <a:off x="-1082040" y="2346960"/>
              <a:ext cx="2164080" cy="216408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标题 9">
            <a:extLst>
              <a:ext uri="{FF2B5EF4-FFF2-40B4-BE49-F238E27FC236}">
                <a16:creationId xmlns:a16="http://schemas.microsoft.com/office/drawing/2014/main" xmlns="" id="{6231E4FB-E8AE-40B9-A44C-4D666F0D792D}"/>
              </a:ext>
            </a:extLst>
          </p:cNvPr>
          <p:cNvSpPr>
            <a:spLocks noGrp="1"/>
          </p:cNvSpPr>
          <p:nvPr>
            <p:ph type="title"/>
          </p:nvPr>
        </p:nvSpPr>
        <p:spPr/>
        <p:txBody>
          <a:bodyPr/>
          <a:lstStyle/>
          <a:p>
            <a:r>
              <a:rPr lang="zh-CN" altLang="en-US" dirty="0"/>
              <a:t>单击此处添加标题</a:t>
            </a:r>
          </a:p>
        </p:txBody>
      </p:sp>
      <p:sp>
        <p:nvSpPr>
          <p:cNvPr id="11" name="文本占位符 10">
            <a:extLst>
              <a:ext uri="{FF2B5EF4-FFF2-40B4-BE49-F238E27FC236}">
                <a16:creationId xmlns:a16="http://schemas.microsoft.com/office/drawing/2014/main" xmlns="" id="{AFFB0394-2AED-485A-A895-DE964F7F8E3B}"/>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13" name="矩形: 圆角 12">
            <a:extLst>
              <a:ext uri="{FF2B5EF4-FFF2-40B4-BE49-F238E27FC236}">
                <a16:creationId xmlns:a16="http://schemas.microsoft.com/office/drawing/2014/main" xmlns="" id="{4FDAE4CC-CC81-4573-8D21-FA00E68C1A11}"/>
              </a:ext>
            </a:extLst>
          </p:cNvPr>
          <p:cNvSpPr/>
          <p:nvPr/>
        </p:nvSpPr>
        <p:spPr>
          <a:xfrm>
            <a:off x="7083706" y="1164839"/>
            <a:ext cx="3817244" cy="4927986"/>
          </a:xfrm>
          <a:prstGeom prst="roundRect">
            <a:avLst>
              <a:gd name="adj" fmla="val 4235"/>
            </a:avLst>
          </a:prstGeom>
          <a:solidFill>
            <a:schemeClr val="bg1"/>
          </a:solidFill>
          <a:ln>
            <a:noFill/>
          </a:ln>
          <a:effectLst>
            <a:outerShdw blurRad="165100" sx="101000" sy="101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xmlns="" id="{A660390F-4736-47A7-8DD1-E09B3A95DA45}"/>
              </a:ext>
            </a:extLst>
          </p:cNvPr>
          <p:cNvSpPr/>
          <p:nvPr/>
        </p:nvSpPr>
        <p:spPr>
          <a:xfrm>
            <a:off x="8020608" y="1595895"/>
            <a:ext cx="1943440" cy="404825"/>
          </a:xfrm>
          <a:prstGeom prst="roundRect">
            <a:avLst>
              <a:gd name="adj" fmla="val 50000"/>
            </a:avLst>
          </a:prstGeom>
          <a:gradFill flip="none" rotWithShape="1">
            <a:gsLst>
              <a:gs pos="0">
                <a:schemeClr val="accent1"/>
              </a:gs>
              <a:gs pos="100000">
                <a:schemeClr val="accent2"/>
              </a:gs>
            </a:gsLst>
            <a:lin ang="2700000" scaled="1"/>
            <a:tileRect/>
          </a:gradFill>
          <a:ln>
            <a:noFill/>
          </a:ln>
          <a:effectLst>
            <a:outerShdw blurRad="635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输入标题</a:t>
            </a:r>
          </a:p>
        </p:txBody>
      </p:sp>
      <p:sp>
        <p:nvSpPr>
          <p:cNvPr id="15" name="文本框 14">
            <a:extLst>
              <a:ext uri="{FF2B5EF4-FFF2-40B4-BE49-F238E27FC236}">
                <a16:creationId xmlns:a16="http://schemas.microsoft.com/office/drawing/2014/main" xmlns="" id="{B2804DB2-ED96-4169-BE97-6F5E828813B6}"/>
              </a:ext>
            </a:extLst>
          </p:cNvPr>
          <p:cNvSpPr txBox="1"/>
          <p:nvPr/>
        </p:nvSpPr>
        <p:spPr>
          <a:xfrm>
            <a:off x="7387531" y="2266807"/>
            <a:ext cx="3209594" cy="3279872"/>
          </a:xfrm>
          <a:prstGeom prst="rect">
            <a:avLst/>
          </a:prstGeom>
          <a:noFill/>
        </p:spPr>
        <p:txBody>
          <a:bodyPr wrap="square" rtlCol="0">
            <a:spAutoFit/>
          </a:bodyPr>
          <a:lstStyle/>
          <a:p>
            <a:pPr algn="just">
              <a:lnSpc>
                <a:spcPct val="150000"/>
              </a:lnSpc>
              <a:spcBef>
                <a:spcPts val="1200"/>
              </a:spcBef>
            </a:pPr>
            <a:r>
              <a:rPr lang="zh-CN" altLang="en-US" sz="1400" dirty="0">
                <a:solidFill>
                  <a:schemeClr val="tx2"/>
                </a:solidFill>
              </a:rPr>
              <a:t>单击此处添加内容单击此处添加内容单击此处添加内容单击此处添加内容单击此处添加内容单击</a:t>
            </a:r>
            <a:endParaRPr lang="en-US" altLang="zh-CN" sz="1400" dirty="0">
              <a:solidFill>
                <a:schemeClr val="tx2"/>
              </a:solidFill>
            </a:endParaRPr>
          </a:p>
          <a:p>
            <a:pPr algn="just">
              <a:lnSpc>
                <a:spcPct val="150000"/>
              </a:lnSpc>
              <a:spcBef>
                <a:spcPts val="1200"/>
              </a:spcBef>
            </a:pPr>
            <a:r>
              <a:rPr lang="zh-CN" altLang="en-US" sz="1400" dirty="0">
                <a:solidFill>
                  <a:schemeClr val="tx2"/>
                </a:solidFill>
              </a:rPr>
              <a:t>此处添加内容单击此处添加内容单击此处添加内容单击此处添加内容单击此处添加内容单击此处</a:t>
            </a:r>
            <a:endParaRPr lang="en-US" altLang="zh-CN" sz="1400" dirty="0">
              <a:solidFill>
                <a:schemeClr val="tx2"/>
              </a:solidFill>
            </a:endParaRPr>
          </a:p>
          <a:p>
            <a:pPr algn="just">
              <a:lnSpc>
                <a:spcPct val="150000"/>
              </a:lnSpc>
              <a:spcBef>
                <a:spcPts val="1200"/>
              </a:spcBef>
            </a:pPr>
            <a:r>
              <a:rPr lang="zh-CN" altLang="en-US" sz="1400" dirty="0">
                <a:solidFill>
                  <a:schemeClr val="tx2"/>
                </a:solidFill>
              </a:rPr>
              <a:t>添加内容单击此处添加内容单击此处添加内容单击此处添加内容单击此处添加内容单击此处添加内容</a:t>
            </a:r>
          </a:p>
        </p:txBody>
      </p:sp>
      <p:sp>
        <p:nvSpPr>
          <p:cNvPr id="16" name="椭圆 15">
            <a:extLst>
              <a:ext uri="{FF2B5EF4-FFF2-40B4-BE49-F238E27FC236}">
                <a16:creationId xmlns:a16="http://schemas.microsoft.com/office/drawing/2014/main" xmlns="" id="{2A4C2930-E7ED-48C2-A766-023A0EDC62F8}"/>
              </a:ext>
            </a:extLst>
          </p:cNvPr>
          <p:cNvSpPr/>
          <p:nvPr/>
        </p:nvSpPr>
        <p:spPr>
          <a:xfrm>
            <a:off x="1188720" y="2266807"/>
            <a:ext cx="878315" cy="878315"/>
          </a:xfrm>
          <a:prstGeom prst="ellipse">
            <a:avLst/>
          </a:prstGeom>
          <a:noFill/>
          <a:ln w="2540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05501135-BED9-4A88-9CD1-3DF60E853115}"/>
              </a:ext>
            </a:extLst>
          </p:cNvPr>
          <p:cNvSpPr/>
          <p:nvPr/>
        </p:nvSpPr>
        <p:spPr>
          <a:xfrm>
            <a:off x="1188720" y="4023437"/>
            <a:ext cx="878315" cy="878315"/>
          </a:xfrm>
          <a:prstGeom prst="ellipse">
            <a:avLst/>
          </a:prstGeom>
          <a:noFill/>
          <a:ln w="2540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5BD6BB93-FBA2-4FF1-82B3-919C91D0E69F}"/>
              </a:ext>
            </a:extLst>
          </p:cNvPr>
          <p:cNvGrpSpPr/>
          <p:nvPr/>
        </p:nvGrpSpPr>
        <p:grpSpPr>
          <a:xfrm>
            <a:off x="2360944" y="2181583"/>
            <a:ext cx="4228831" cy="1059843"/>
            <a:chOff x="2360944" y="2181583"/>
            <a:chExt cx="4228831" cy="1059843"/>
          </a:xfrm>
        </p:grpSpPr>
        <p:sp>
          <p:nvSpPr>
            <p:cNvPr id="18" name="文本框 17">
              <a:extLst>
                <a:ext uri="{FF2B5EF4-FFF2-40B4-BE49-F238E27FC236}">
                  <a16:creationId xmlns:a16="http://schemas.microsoft.com/office/drawing/2014/main" xmlns="" id="{45F89936-4568-4FCE-88AD-F1089F616CF0}"/>
                </a:ext>
              </a:extLst>
            </p:cNvPr>
            <p:cNvSpPr txBox="1"/>
            <p:nvPr/>
          </p:nvSpPr>
          <p:spPr>
            <a:xfrm>
              <a:off x="2360945" y="2181583"/>
              <a:ext cx="2690486"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19" name="文本框 18">
              <a:extLst>
                <a:ext uri="{FF2B5EF4-FFF2-40B4-BE49-F238E27FC236}">
                  <a16:creationId xmlns:a16="http://schemas.microsoft.com/office/drawing/2014/main" xmlns="" id="{0DF2ED04-3DAB-40B6-A8C1-4A0E8E20AE09}"/>
                </a:ext>
              </a:extLst>
            </p:cNvPr>
            <p:cNvSpPr txBox="1"/>
            <p:nvPr/>
          </p:nvSpPr>
          <p:spPr>
            <a:xfrm>
              <a:off x="2360944" y="2656651"/>
              <a:ext cx="4228831" cy="584775"/>
            </a:xfrm>
            <a:prstGeom prst="rect">
              <a:avLst/>
            </a:prstGeom>
            <a:noFill/>
          </p:spPr>
          <p:txBody>
            <a:bodyPr wrap="square" rtlCol="0">
              <a:spAutoFit/>
            </a:bodyPr>
            <a:lstStyle/>
            <a:p>
              <a:r>
                <a:rPr lang="zh-CN" altLang="en-US" sz="1600" dirty="0">
                  <a:solidFill>
                    <a:schemeClr val="tx2"/>
                  </a:solidFill>
                </a:rPr>
                <a:t>单击此处添加内容单击此处添加内容单击此处添加内容单击此处添加内容单击此处</a:t>
              </a:r>
            </a:p>
          </p:txBody>
        </p:sp>
      </p:grpSp>
      <p:grpSp>
        <p:nvGrpSpPr>
          <p:cNvPr id="21" name="组合 20">
            <a:extLst>
              <a:ext uri="{FF2B5EF4-FFF2-40B4-BE49-F238E27FC236}">
                <a16:creationId xmlns:a16="http://schemas.microsoft.com/office/drawing/2014/main" xmlns="" id="{41EA9B8C-A198-4E8C-8DA7-C71C176A7643}"/>
              </a:ext>
            </a:extLst>
          </p:cNvPr>
          <p:cNvGrpSpPr/>
          <p:nvPr/>
        </p:nvGrpSpPr>
        <p:grpSpPr>
          <a:xfrm>
            <a:off x="2360944" y="3965864"/>
            <a:ext cx="4228831" cy="1059843"/>
            <a:chOff x="2360944" y="2181583"/>
            <a:chExt cx="4228831" cy="1059843"/>
          </a:xfrm>
        </p:grpSpPr>
        <p:sp>
          <p:nvSpPr>
            <p:cNvPr id="22" name="文本框 21">
              <a:extLst>
                <a:ext uri="{FF2B5EF4-FFF2-40B4-BE49-F238E27FC236}">
                  <a16:creationId xmlns:a16="http://schemas.microsoft.com/office/drawing/2014/main" xmlns="" id="{3DF4258C-6FCA-476D-9506-0F8BC860E4A2}"/>
                </a:ext>
              </a:extLst>
            </p:cNvPr>
            <p:cNvSpPr txBox="1"/>
            <p:nvPr/>
          </p:nvSpPr>
          <p:spPr>
            <a:xfrm>
              <a:off x="2360945" y="2181583"/>
              <a:ext cx="2690486"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23" name="文本框 22">
              <a:extLst>
                <a:ext uri="{FF2B5EF4-FFF2-40B4-BE49-F238E27FC236}">
                  <a16:creationId xmlns:a16="http://schemas.microsoft.com/office/drawing/2014/main" xmlns="" id="{155114CB-7A70-4F7D-992E-2953B56295E7}"/>
                </a:ext>
              </a:extLst>
            </p:cNvPr>
            <p:cNvSpPr txBox="1"/>
            <p:nvPr/>
          </p:nvSpPr>
          <p:spPr>
            <a:xfrm>
              <a:off x="2360944" y="2656651"/>
              <a:ext cx="4228831" cy="584775"/>
            </a:xfrm>
            <a:prstGeom prst="rect">
              <a:avLst/>
            </a:prstGeom>
            <a:noFill/>
          </p:spPr>
          <p:txBody>
            <a:bodyPr wrap="square" rtlCol="0">
              <a:spAutoFit/>
            </a:bodyPr>
            <a:lstStyle/>
            <a:p>
              <a:r>
                <a:rPr lang="zh-CN" altLang="en-US" sz="1600" dirty="0">
                  <a:solidFill>
                    <a:schemeClr val="tx2"/>
                  </a:solidFill>
                </a:rPr>
                <a:t>单击此处添加内容单击此处添加内容单击此处添加内容单击此处添加内容单击此处</a:t>
              </a:r>
            </a:p>
          </p:txBody>
        </p:sp>
      </p:grpSp>
      <p:sp>
        <p:nvSpPr>
          <p:cNvPr id="31" name="图形 26">
            <a:extLst>
              <a:ext uri="{FF2B5EF4-FFF2-40B4-BE49-F238E27FC236}">
                <a16:creationId xmlns:a16="http://schemas.microsoft.com/office/drawing/2014/main" xmlns="" id="{EB0DE828-31A9-4AE6-BB69-C0CD2FE6F846}"/>
              </a:ext>
            </a:extLst>
          </p:cNvPr>
          <p:cNvSpPr/>
          <p:nvPr/>
        </p:nvSpPr>
        <p:spPr>
          <a:xfrm>
            <a:off x="1465815" y="4294650"/>
            <a:ext cx="330715" cy="330004"/>
          </a:xfrm>
          <a:custGeom>
            <a:avLst/>
            <a:gdLst>
              <a:gd name="connsiteX0" fmla="*/ 37399 w 330715"/>
              <a:gd name="connsiteY0" fmla="*/ 30815 h 330004"/>
              <a:gd name="connsiteX1" fmla="*/ 24933 w 330715"/>
              <a:gd name="connsiteY1" fmla="*/ 43281 h 330004"/>
              <a:gd name="connsiteX2" fmla="*/ 24933 w 330715"/>
              <a:gd name="connsiteY2" fmla="*/ 118079 h 330004"/>
              <a:gd name="connsiteX3" fmla="*/ 37399 w 330715"/>
              <a:gd name="connsiteY3" fmla="*/ 130545 h 330004"/>
              <a:gd name="connsiteX4" fmla="*/ 112196 w 330715"/>
              <a:gd name="connsiteY4" fmla="*/ 130545 h 330004"/>
              <a:gd name="connsiteX5" fmla="*/ 124663 w 330715"/>
              <a:gd name="connsiteY5" fmla="*/ 118079 h 330004"/>
              <a:gd name="connsiteX6" fmla="*/ 124663 w 330715"/>
              <a:gd name="connsiteY6" fmla="*/ 43281 h 330004"/>
              <a:gd name="connsiteX7" fmla="*/ 112196 w 330715"/>
              <a:gd name="connsiteY7" fmla="*/ 30815 h 330004"/>
              <a:gd name="connsiteX8" fmla="*/ 37399 w 330715"/>
              <a:gd name="connsiteY8" fmla="*/ 30815 h 330004"/>
              <a:gd name="connsiteX9" fmla="*/ 37399 w 330715"/>
              <a:gd name="connsiteY9" fmla="*/ 5882 h 330004"/>
              <a:gd name="connsiteX10" fmla="*/ 112196 w 330715"/>
              <a:gd name="connsiteY10" fmla="*/ 5882 h 330004"/>
              <a:gd name="connsiteX11" fmla="*/ 149595 w 330715"/>
              <a:gd name="connsiteY11" fmla="*/ 43281 h 330004"/>
              <a:gd name="connsiteX12" fmla="*/ 149595 w 330715"/>
              <a:gd name="connsiteY12" fmla="*/ 118079 h 330004"/>
              <a:gd name="connsiteX13" fmla="*/ 112196 w 330715"/>
              <a:gd name="connsiteY13" fmla="*/ 155477 h 330004"/>
              <a:gd name="connsiteX14" fmla="*/ 37399 w 330715"/>
              <a:gd name="connsiteY14" fmla="*/ 155477 h 330004"/>
              <a:gd name="connsiteX15" fmla="*/ 0 w 330715"/>
              <a:gd name="connsiteY15" fmla="*/ 118079 h 330004"/>
              <a:gd name="connsiteX16" fmla="*/ 0 w 330715"/>
              <a:gd name="connsiteY16" fmla="*/ 43281 h 330004"/>
              <a:gd name="connsiteX17" fmla="*/ 37399 w 330715"/>
              <a:gd name="connsiteY17" fmla="*/ 5882 h 330004"/>
              <a:gd name="connsiteX18" fmla="*/ 37399 w 330715"/>
              <a:gd name="connsiteY18" fmla="*/ 205342 h 330004"/>
              <a:gd name="connsiteX19" fmla="*/ 24933 w 330715"/>
              <a:gd name="connsiteY19" fmla="*/ 217809 h 330004"/>
              <a:gd name="connsiteX20" fmla="*/ 24933 w 330715"/>
              <a:gd name="connsiteY20" fmla="*/ 292606 h 330004"/>
              <a:gd name="connsiteX21" fmla="*/ 37399 w 330715"/>
              <a:gd name="connsiteY21" fmla="*/ 305072 h 330004"/>
              <a:gd name="connsiteX22" fmla="*/ 112196 w 330715"/>
              <a:gd name="connsiteY22" fmla="*/ 305072 h 330004"/>
              <a:gd name="connsiteX23" fmla="*/ 124663 w 330715"/>
              <a:gd name="connsiteY23" fmla="*/ 292606 h 330004"/>
              <a:gd name="connsiteX24" fmla="*/ 124663 w 330715"/>
              <a:gd name="connsiteY24" fmla="*/ 217809 h 330004"/>
              <a:gd name="connsiteX25" fmla="*/ 112196 w 330715"/>
              <a:gd name="connsiteY25" fmla="*/ 205342 h 330004"/>
              <a:gd name="connsiteX26" fmla="*/ 37399 w 330715"/>
              <a:gd name="connsiteY26" fmla="*/ 205342 h 330004"/>
              <a:gd name="connsiteX27" fmla="*/ 37399 w 330715"/>
              <a:gd name="connsiteY27" fmla="*/ 180410 h 330004"/>
              <a:gd name="connsiteX28" fmla="*/ 112196 w 330715"/>
              <a:gd name="connsiteY28" fmla="*/ 180410 h 330004"/>
              <a:gd name="connsiteX29" fmla="*/ 149595 w 330715"/>
              <a:gd name="connsiteY29" fmla="*/ 217809 h 330004"/>
              <a:gd name="connsiteX30" fmla="*/ 149595 w 330715"/>
              <a:gd name="connsiteY30" fmla="*/ 292606 h 330004"/>
              <a:gd name="connsiteX31" fmla="*/ 112196 w 330715"/>
              <a:gd name="connsiteY31" fmla="*/ 330005 h 330004"/>
              <a:gd name="connsiteX32" fmla="*/ 37399 w 330715"/>
              <a:gd name="connsiteY32" fmla="*/ 330005 h 330004"/>
              <a:gd name="connsiteX33" fmla="*/ 0 w 330715"/>
              <a:gd name="connsiteY33" fmla="*/ 292606 h 330004"/>
              <a:gd name="connsiteX34" fmla="*/ 0 w 330715"/>
              <a:gd name="connsiteY34" fmla="*/ 217809 h 330004"/>
              <a:gd name="connsiteX35" fmla="*/ 37399 w 330715"/>
              <a:gd name="connsiteY35" fmla="*/ 180410 h 330004"/>
              <a:gd name="connsiteX36" fmla="*/ 211926 w 330715"/>
              <a:gd name="connsiteY36" fmla="*/ 205342 h 330004"/>
              <a:gd name="connsiteX37" fmla="*/ 199460 w 330715"/>
              <a:gd name="connsiteY37" fmla="*/ 217809 h 330004"/>
              <a:gd name="connsiteX38" fmla="*/ 199460 w 330715"/>
              <a:gd name="connsiteY38" fmla="*/ 292606 h 330004"/>
              <a:gd name="connsiteX39" fmla="*/ 211926 w 330715"/>
              <a:gd name="connsiteY39" fmla="*/ 305072 h 330004"/>
              <a:gd name="connsiteX40" fmla="*/ 286724 w 330715"/>
              <a:gd name="connsiteY40" fmla="*/ 305072 h 330004"/>
              <a:gd name="connsiteX41" fmla="*/ 299190 w 330715"/>
              <a:gd name="connsiteY41" fmla="*/ 292606 h 330004"/>
              <a:gd name="connsiteX42" fmla="*/ 299190 w 330715"/>
              <a:gd name="connsiteY42" fmla="*/ 217809 h 330004"/>
              <a:gd name="connsiteX43" fmla="*/ 286724 w 330715"/>
              <a:gd name="connsiteY43" fmla="*/ 205342 h 330004"/>
              <a:gd name="connsiteX44" fmla="*/ 211926 w 330715"/>
              <a:gd name="connsiteY44" fmla="*/ 205342 h 330004"/>
              <a:gd name="connsiteX45" fmla="*/ 211926 w 330715"/>
              <a:gd name="connsiteY45" fmla="*/ 180410 h 330004"/>
              <a:gd name="connsiteX46" fmla="*/ 286724 w 330715"/>
              <a:gd name="connsiteY46" fmla="*/ 180410 h 330004"/>
              <a:gd name="connsiteX47" fmla="*/ 324123 w 330715"/>
              <a:gd name="connsiteY47" fmla="*/ 217809 h 330004"/>
              <a:gd name="connsiteX48" fmla="*/ 324123 w 330715"/>
              <a:gd name="connsiteY48" fmla="*/ 292606 h 330004"/>
              <a:gd name="connsiteX49" fmla="*/ 286724 w 330715"/>
              <a:gd name="connsiteY49" fmla="*/ 330005 h 330004"/>
              <a:gd name="connsiteX50" fmla="*/ 211926 w 330715"/>
              <a:gd name="connsiteY50" fmla="*/ 330005 h 330004"/>
              <a:gd name="connsiteX51" fmla="*/ 174528 w 330715"/>
              <a:gd name="connsiteY51" fmla="*/ 292606 h 330004"/>
              <a:gd name="connsiteX52" fmla="*/ 174528 w 330715"/>
              <a:gd name="connsiteY52" fmla="*/ 217809 h 330004"/>
              <a:gd name="connsiteX53" fmla="*/ 211926 w 330715"/>
              <a:gd name="connsiteY53" fmla="*/ 180410 h 330004"/>
              <a:gd name="connsiteX54" fmla="*/ 197229 w 330715"/>
              <a:gd name="connsiteY54" fmla="*/ 72215 h 330004"/>
              <a:gd name="connsiteX55" fmla="*/ 197219 w 330715"/>
              <a:gd name="connsiteY55" fmla="*/ 89845 h 330004"/>
              <a:gd name="connsiteX56" fmla="*/ 197229 w 330715"/>
              <a:gd name="connsiteY56" fmla="*/ 89855 h 330004"/>
              <a:gd name="connsiteX57" fmla="*/ 240860 w 330715"/>
              <a:gd name="connsiteY57" fmla="*/ 133487 h 330004"/>
              <a:gd name="connsiteX58" fmla="*/ 258490 w 330715"/>
              <a:gd name="connsiteY58" fmla="*/ 133497 h 330004"/>
              <a:gd name="connsiteX59" fmla="*/ 258500 w 330715"/>
              <a:gd name="connsiteY59" fmla="*/ 133487 h 330004"/>
              <a:gd name="connsiteX60" fmla="*/ 302132 w 330715"/>
              <a:gd name="connsiteY60" fmla="*/ 89855 h 330004"/>
              <a:gd name="connsiteX61" fmla="*/ 302142 w 330715"/>
              <a:gd name="connsiteY61" fmla="*/ 72225 h 330004"/>
              <a:gd name="connsiteX62" fmla="*/ 302132 w 330715"/>
              <a:gd name="connsiteY62" fmla="*/ 72215 h 330004"/>
              <a:gd name="connsiteX63" fmla="*/ 258500 w 330715"/>
              <a:gd name="connsiteY63" fmla="*/ 28583 h 330004"/>
              <a:gd name="connsiteX64" fmla="*/ 240870 w 330715"/>
              <a:gd name="connsiteY64" fmla="*/ 28574 h 330004"/>
              <a:gd name="connsiteX65" fmla="*/ 240860 w 330715"/>
              <a:gd name="connsiteY65" fmla="*/ 28583 h 330004"/>
              <a:gd name="connsiteX66" fmla="*/ 197229 w 330715"/>
              <a:gd name="connsiteY66" fmla="*/ 72215 h 330004"/>
              <a:gd name="connsiteX67" fmla="*/ 179601 w 330715"/>
              <a:gd name="connsiteY67" fmla="*/ 54588 h 330004"/>
              <a:gd name="connsiteX68" fmla="*/ 223233 w 330715"/>
              <a:gd name="connsiteY68" fmla="*/ 10956 h 330004"/>
              <a:gd name="connsiteX69" fmla="*/ 276123 w 330715"/>
              <a:gd name="connsiteY69" fmla="*/ 10952 h 330004"/>
              <a:gd name="connsiteX70" fmla="*/ 276127 w 330715"/>
              <a:gd name="connsiteY70" fmla="*/ 10956 h 330004"/>
              <a:gd name="connsiteX71" fmla="*/ 319759 w 330715"/>
              <a:gd name="connsiteY71" fmla="*/ 54588 h 330004"/>
              <a:gd name="connsiteX72" fmla="*/ 319764 w 330715"/>
              <a:gd name="connsiteY72" fmla="*/ 107478 h 330004"/>
              <a:gd name="connsiteX73" fmla="*/ 319759 w 330715"/>
              <a:gd name="connsiteY73" fmla="*/ 107482 h 330004"/>
              <a:gd name="connsiteX74" fmla="*/ 276127 w 330715"/>
              <a:gd name="connsiteY74" fmla="*/ 151114 h 330004"/>
              <a:gd name="connsiteX75" fmla="*/ 223238 w 330715"/>
              <a:gd name="connsiteY75" fmla="*/ 151119 h 330004"/>
              <a:gd name="connsiteX76" fmla="*/ 223233 w 330715"/>
              <a:gd name="connsiteY76" fmla="*/ 151114 h 330004"/>
              <a:gd name="connsiteX77" fmla="*/ 179601 w 330715"/>
              <a:gd name="connsiteY77" fmla="*/ 107482 h 330004"/>
              <a:gd name="connsiteX78" fmla="*/ 179597 w 330715"/>
              <a:gd name="connsiteY78" fmla="*/ 54592 h 330004"/>
              <a:gd name="connsiteX79" fmla="*/ 179601 w 330715"/>
              <a:gd name="connsiteY79" fmla="*/ 54588 h 33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30715" h="330004">
                <a:moveTo>
                  <a:pt x="37399" y="30815"/>
                </a:moveTo>
                <a:cubicBezTo>
                  <a:pt x="30514" y="30815"/>
                  <a:pt x="24933" y="36396"/>
                  <a:pt x="24933" y="43281"/>
                </a:cubicBezTo>
                <a:lnTo>
                  <a:pt x="24933" y="118079"/>
                </a:lnTo>
                <a:cubicBezTo>
                  <a:pt x="24933" y="124963"/>
                  <a:pt x="30514" y="130545"/>
                  <a:pt x="37399" y="130545"/>
                </a:cubicBezTo>
                <a:lnTo>
                  <a:pt x="112196" y="130545"/>
                </a:lnTo>
                <a:cubicBezTo>
                  <a:pt x="119081" y="130545"/>
                  <a:pt x="124663" y="124963"/>
                  <a:pt x="124663" y="118079"/>
                </a:cubicBezTo>
                <a:lnTo>
                  <a:pt x="124663" y="43281"/>
                </a:lnTo>
                <a:cubicBezTo>
                  <a:pt x="124663" y="36396"/>
                  <a:pt x="119081" y="30815"/>
                  <a:pt x="112196" y="30815"/>
                </a:cubicBezTo>
                <a:lnTo>
                  <a:pt x="37399" y="30815"/>
                </a:lnTo>
                <a:close/>
                <a:moveTo>
                  <a:pt x="37399" y="5882"/>
                </a:moveTo>
                <a:lnTo>
                  <a:pt x="112196" y="5882"/>
                </a:lnTo>
                <a:cubicBezTo>
                  <a:pt x="132851" y="5882"/>
                  <a:pt x="149595" y="22626"/>
                  <a:pt x="149595" y="43281"/>
                </a:cubicBezTo>
                <a:lnTo>
                  <a:pt x="149595" y="118079"/>
                </a:lnTo>
                <a:cubicBezTo>
                  <a:pt x="149595" y="138733"/>
                  <a:pt x="132851" y="155477"/>
                  <a:pt x="112196" y="155477"/>
                </a:cubicBezTo>
                <a:lnTo>
                  <a:pt x="37399" y="155477"/>
                </a:lnTo>
                <a:cubicBezTo>
                  <a:pt x="16744" y="155477"/>
                  <a:pt x="0" y="138733"/>
                  <a:pt x="0" y="118079"/>
                </a:cubicBezTo>
                <a:lnTo>
                  <a:pt x="0" y="43281"/>
                </a:lnTo>
                <a:cubicBezTo>
                  <a:pt x="0" y="22626"/>
                  <a:pt x="16744" y="5882"/>
                  <a:pt x="37399" y="5882"/>
                </a:cubicBezTo>
                <a:close/>
                <a:moveTo>
                  <a:pt x="37399" y="205342"/>
                </a:moveTo>
                <a:cubicBezTo>
                  <a:pt x="30514" y="205342"/>
                  <a:pt x="24933" y="210924"/>
                  <a:pt x="24933" y="217809"/>
                </a:cubicBezTo>
                <a:lnTo>
                  <a:pt x="24933" y="292606"/>
                </a:lnTo>
                <a:cubicBezTo>
                  <a:pt x="24933" y="299491"/>
                  <a:pt x="30514" y="305072"/>
                  <a:pt x="37399" y="305072"/>
                </a:cubicBezTo>
                <a:lnTo>
                  <a:pt x="112196" y="305072"/>
                </a:lnTo>
                <a:cubicBezTo>
                  <a:pt x="119081" y="305072"/>
                  <a:pt x="124663" y="299491"/>
                  <a:pt x="124663" y="292606"/>
                </a:cubicBezTo>
                <a:lnTo>
                  <a:pt x="124663" y="217809"/>
                </a:lnTo>
                <a:cubicBezTo>
                  <a:pt x="124663" y="210924"/>
                  <a:pt x="119081" y="205342"/>
                  <a:pt x="112196" y="205342"/>
                </a:cubicBezTo>
                <a:lnTo>
                  <a:pt x="37399" y="205342"/>
                </a:lnTo>
                <a:close/>
                <a:moveTo>
                  <a:pt x="37399" y="180410"/>
                </a:moveTo>
                <a:lnTo>
                  <a:pt x="112196" y="180410"/>
                </a:lnTo>
                <a:cubicBezTo>
                  <a:pt x="132851" y="180410"/>
                  <a:pt x="149595" y="197154"/>
                  <a:pt x="149595" y="217809"/>
                </a:cubicBezTo>
                <a:lnTo>
                  <a:pt x="149595" y="292606"/>
                </a:lnTo>
                <a:cubicBezTo>
                  <a:pt x="149595" y="313261"/>
                  <a:pt x="132851" y="330005"/>
                  <a:pt x="112196" y="330005"/>
                </a:cubicBezTo>
                <a:lnTo>
                  <a:pt x="37399" y="330005"/>
                </a:lnTo>
                <a:cubicBezTo>
                  <a:pt x="16744" y="330005"/>
                  <a:pt x="0" y="313261"/>
                  <a:pt x="0" y="292606"/>
                </a:cubicBezTo>
                <a:lnTo>
                  <a:pt x="0" y="217809"/>
                </a:lnTo>
                <a:cubicBezTo>
                  <a:pt x="0" y="197154"/>
                  <a:pt x="16744" y="180410"/>
                  <a:pt x="37399" y="180410"/>
                </a:cubicBezTo>
                <a:close/>
                <a:moveTo>
                  <a:pt x="211926" y="205342"/>
                </a:moveTo>
                <a:cubicBezTo>
                  <a:pt x="205041" y="205342"/>
                  <a:pt x="199460" y="210924"/>
                  <a:pt x="199460" y="217809"/>
                </a:cubicBezTo>
                <a:lnTo>
                  <a:pt x="199460" y="292606"/>
                </a:lnTo>
                <a:cubicBezTo>
                  <a:pt x="199460" y="299491"/>
                  <a:pt x="205041" y="305072"/>
                  <a:pt x="211926" y="305072"/>
                </a:cubicBezTo>
                <a:lnTo>
                  <a:pt x="286724" y="305072"/>
                </a:lnTo>
                <a:cubicBezTo>
                  <a:pt x="293609" y="305072"/>
                  <a:pt x="299190" y="299491"/>
                  <a:pt x="299190" y="292606"/>
                </a:cubicBezTo>
                <a:lnTo>
                  <a:pt x="299190" y="217809"/>
                </a:lnTo>
                <a:cubicBezTo>
                  <a:pt x="299190" y="210924"/>
                  <a:pt x="293609" y="205342"/>
                  <a:pt x="286724" y="205342"/>
                </a:cubicBezTo>
                <a:lnTo>
                  <a:pt x="211926" y="205342"/>
                </a:lnTo>
                <a:close/>
                <a:moveTo>
                  <a:pt x="211926" y="180410"/>
                </a:moveTo>
                <a:lnTo>
                  <a:pt x="286724" y="180410"/>
                </a:lnTo>
                <a:cubicBezTo>
                  <a:pt x="307379" y="180410"/>
                  <a:pt x="324123" y="197154"/>
                  <a:pt x="324123" y="217809"/>
                </a:cubicBezTo>
                <a:lnTo>
                  <a:pt x="324123" y="292606"/>
                </a:lnTo>
                <a:cubicBezTo>
                  <a:pt x="324123" y="313261"/>
                  <a:pt x="307379" y="330005"/>
                  <a:pt x="286724" y="330005"/>
                </a:cubicBezTo>
                <a:lnTo>
                  <a:pt x="211926" y="330005"/>
                </a:lnTo>
                <a:cubicBezTo>
                  <a:pt x="191271" y="330005"/>
                  <a:pt x="174528" y="313261"/>
                  <a:pt x="174528" y="292606"/>
                </a:cubicBezTo>
                <a:lnTo>
                  <a:pt x="174528" y="217809"/>
                </a:lnTo>
                <a:cubicBezTo>
                  <a:pt x="174528" y="197154"/>
                  <a:pt x="191271" y="180410"/>
                  <a:pt x="211926" y="180410"/>
                </a:cubicBezTo>
                <a:close/>
                <a:moveTo>
                  <a:pt x="197229" y="72215"/>
                </a:moveTo>
                <a:cubicBezTo>
                  <a:pt x="192357" y="77081"/>
                  <a:pt x="192353" y="84974"/>
                  <a:pt x="197219" y="89845"/>
                </a:cubicBezTo>
                <a:cubicBezTo>
                  <a:pt x="197222" y="89848"/>
                  <a:pt x="197225" y="89852"/>
                  <a:pt x="197229" y="89855"/>
                </a:cubicBezTo>
                <a:lnTo>
                  <a:pt x="240860" y="133487"/>
                </a:lnTo>
                <a:cubicBezTo>
                  <a:pt x="245726" y="138358"/>
                  <a:pt x="253619" y="138362"/>
                  <a:pt x="258490" y="133497"/>
                </a:cubicBezTo>
                <a:cubicBezTo>
                  <a:pt x="258494" y="133493"/>
                  <a:pt x="258497" y="133490"/>
                  <a:pt x="258500" y="133487"/>
                </a:cubicBezTo>
                <a:lnTo>
                  <a:pt x="302132" y="89855"/>
                </a:lnTo>
                <a:cubicBezTo>
                  <a:pt x="307003" y="84989"/>
                  <a:pt x="307008" y="77096"/>
                  <a:pt x="302142" y="72225"/>
                </a:cubicBezTo>
                <a:cubicBezTo>
                  <a:pt x="302139" y="72222"/>
                  <a:pt x="302135" y="72219"/>
                  <a:pt x="302132" y="72215"/>
                </a:cubicBezTo>
                <a:lnTo>
                  <a:pt x="258500" y="28583"/>
                </a:lnTo>
                <a:cubicBezTo>
                  <a:pt x="253635" y="23712"/>
                  <a:pt x="245741" y="23708"/>
                  <a:pt x="240870" y="28574"/>
                </a:cubicBezTo>
                <a:cubicBezTo>
                  <a:pt x="240867" y="28577"/>
                  <a:pt x="240864" y="28580"/>
                  <a:pt x="240860" y="28583"/>
                </a:cubicBezTo>
                <a:lnTo>
                  <a:pt x="197229" y="72215"/>
                </a:lnTo>
                <a:close/>
                <a:moveTo>
                  <a:pt x="179601" y="54588"/>
                </a:moveTo>
                <a:lnTo>
                  <a:pt x="223233" y="10956"/>
                </a:lnTo>
                <a:cubicBezTo>
                  <a:pt x="237837" y="-3650"/>
                  <a:pt x="261517" y="-3652"/>
                  <a:pt x="276123" y="10952"/>
                </a:cubicBezTo>
                <a:cubicBezTo>
                  <a:pt x="276124" y="10953"/>
                  <a:pt x="276126" y="10955"/>
                  <a:pt x="276127" y="10956"/>
                </a:cubicBezTo>
                <a:lnTo>
                  <a:pt x="319759" y="54588"/>
                </a:lnTo>
                <a:cubicBezTo>
                  <a:pt x="334366" y="69192"/>
                  <a:pt x="334368" y="92871"/>
                  <a:pt x="319764" y="107478"/>
                </a:cubicBezTo>
                <a:cubicBezTo>
                  <a:pt x="319762" y="107479"/>
                  <a:pt x="319761" y="107481"/>
                  <a:pt x="319759" y="107482"/>
                </a:cubicBezTo>
                <a:lnTo>
                  <a:pt x="276127" y="151114"/>
                </a:lnTo>
                <a:cubicBezTo>
                  <a:pt x="261524" y="165720"/>
                  <a:pt x="237844" y="165722"/>
                  <a:pt x="223238" y="151119"/>
                </a:cubicBezTo>
                <a:cubicBezTo>
                  <a:pt x="223236" y="151117"/>
                  <a:pt x="223235" y="151116"/>
                  <a:pt x="223233" y="151114"/>
                </a:cubicBezTo>
                <a:lnTo>
                  <a:pt x="179601" y="107482"/>
                </a:lnTo>
                <a:cubicBezTo>
                  <a:pt x="164995" y="92878"/>
                  <a:pt x="164993" y="69199"/>
                  <a:pt x="179597" y="54592"/>
                </a:cubicBezTo>
                <a:cubicBezTo>
                  <a:pt x="179598" y="54591"/>
                  <a:pt x="179600" y="54589"/>
                  <a:pt x="179601" y="54588"/>
                </a:cubicBezTo>
                <a:close/>
              </a:path>
            </a:pathLst>
          </a:custGeom>
          <a:gradFill>
            <a:gsLst>
              <a:gs pos="20000">
                <a:schemeClr val="accent1"/>
              </a:gs>
              <a:gs pos="100000">
                <a:schemeClr val="accent2"/>
              </a:gs>
            </a:gsLst>
            <a:lin ang="2700000" scaled="1"/>
          </a:gradFill>
          <a:ln w="381" cap="flat">
            <a:noFill/>
            <a:prstDash val="solid"/>
            <a:miter/>
          </a:ln>
        </p:spPr>
        <p:txBody>
          <a:bodyPr rtlCol="0" anchor="ctr"/>
          <a:lstStyle/>
          <a:p>
            <a:endParaRPr lang="zh-CN" altLang="en-US"/>
          </a:p>
        </p:txBody>
      </p:sp>
      <p:sp>
        <p:nvSpPr>
          <p:cNvPr id="32" name="图形 28">
            <a:extLst>
              <a:ext uri="{FF2B5EF4-FFF2-40B4-BE49-F238E27FC236}">
                <a16:creationId xmlns:a16="http://schemas.microsoft.com/office/drawing/2014/main" xmlns="" id="{1470FAAC-D332-4291-A99F-F751B121A6B3}"/>
              </a:ext>
            </a:extLst>
          </p:cNvPr>
          <p:cNvSpPr/>
          <p:nvPr/>
        </p:nvSpPr>
        <p:spPr>
          <a:xfrm>
            <a:off x="1453545" y="2532530"/>
            <a:ext cx="348663" cy="349820"/>
          </a:xfrm>
          <a:custGeom>
            <a:avLst/>
            <a:gdLst>
              <a:gd name="connsiteX0" fmla="*/ 259379 w 348663"/>
              <a:gd name="connsiteY0" fmla="*/ 165003 h 349820"/>
              <a:gd name="connsiteX1" fmla="*/ 337034 w 348663"/>
              <a:gd name="connsiteY1" fmla="*/ 91229 h 349820"/>
              <a:gd name="connsiteX2" fmla="*/ 337034 w 348663"/>
              <a:gd name="connsiteY2" fmla="*/ 35079 h 349820"/>
              <a:gd name="connsiteX3" fmla="*/ 317656 w 348663"/>
              <a:gd name="connsiteY3" fmla="*/ 15700 h 349820"/>
              <a:gd name="connsiteX4" fmla="*/ 262236 w 348663"/>
              <a:gd name="connsiteY4" fmla="*/ 14996 h 349820"/>
              <a:gd name="connsiteX5" fmla="*/ 186387 w 348663"/>
              <a:gd name="connsiteY5" fmla="*/ 87015 h 349820"/>
              <a:gd name="connsiteX6" fmla="*/ 112715 w 348663"/>
              <a:gd name="connsiteY6" fmla="*/ 8310 h 349820"/>
              <a:gd name="connsiteX7" fmla="*/ 112113 w 348663"/>
              <a:gd name="connsiteY7" fmla="*/ 7683 h 349820"/>
              <a:gd name="connsiteX8" fmla="*/ 75416 w 348663"/>
              <a:gd name="connsiteY8" fmla="*/ 7518 h 349820"/>
              <a:gd name="connsiteX9" fmla="*/ 75405 w 348663"/>
              <a:gd name="connsiteY9" fmla="*/ 7529 h 349820"/>
              <a:gd name="connsiteX10" fmla="*/ 20100 w 348663"/>
              <a:gd name="connsiteY10" fmla="*/ 62834 h 349820"/>
              <a:gd name="connsiteX11" fmla="*/ 19652 w 348663"/>
              <a:gd name="connsiteY11" fmla="*/ 98914 h 349820"/>
              <a:gd name="connsiteX12" fmla="*/ 92235 w 348663"/>
              <a:gd name="connsiteY12" fmla="*/ 176454 h 349820"/>
              <a:gd name="connsiteX13" fmla="*/ 23610 w 348663"/>
              <a:gd name="connsiteY13" fmla="*/ 241646 h 349820"/>
              <a:gd name="connsiteX14" fmla="*/ 12300 w 348663"/>
              <a:gd name="connsiteY14" fmla="*/ 261371 h 349820"/>
              <a:gd name="connsiteX15" fmla="*/ 696 w 348663"/>
              <a:gd name="connsiteY15" fmla="*/ 310899 h 349820"/>
              <a:gd name="connsiteX16" fmla="*/ 20293 w 348663"/>
              <a:gd name="connsiteY16" fmla="*/ 342461 h 349820"/>
              <a:gd name="connsiteX17" fmla="*/ 33677 w 348663"/>
              <a:gd name="connsiteY17" fmla="*/ 342087 h 349820"/>
              <a:gd name="connsiteX18" fmla="*/ 81425 w 348663"/>
              <a:gd name="connsiteY18" fmla="*/ 328024 h 349820"/>
              <a:gd name="connsiteX19" fmla="*/ 97563 w 348663"/>
              <a:gd name="connsiteY19" fmla="*/ 318725 h 349820"/>
              <a:gd name="connsiteX20" fmla="*/ 165228 w 348663"/>
              <a:gd name="connsiteY20" fmla="*/ 254442 h 349820"/>
              <a:gd name="connsiteX21" fmla="*/ 246725 w 348663"/>
              <a:gd name="connsiteY21" fmla="*/ 341510 h 349820"/>
              <a:gd name="connsiteX22" fmla="*/ 247327 w 348663"/>
              <a:gd name="connsiteY22" fmla="*/ 342138 h 349820"/>
              <a:gd name="connsiteX23" fmla="*/ 284024 w 348663"/>
              <a:gd name="connsiteY23" fmla="*/ 342302 h 349820"/>
              <a:gd name="connsiteX24" fmla="*/ 284035 w 348663"/>
              <a:gd name="connsiteY24" fmla="*/ 342292 h 349820"/>
              <a:gd name="connsiteX25" fmla="*/ 339340 w 348663"/>
              <a:gd name="connsiteY25" fmla="*/ 286987 h 349820"/>
              <a:gd name="connsiteX26" fmla="*/ 339788 w 348663"/>
              <a:gd name="connsiteY26" fmla="*/ 250907 h 349820"/>
              <a:gd name="connsiteX27" fmla="*/ 259379 w 348663"/>
              <a:gd name="connsiteY27" fmla="*/ 165003 h 349820"/>
              <a:gd name="connsiteX28" fmla="*/ 96244 w 348663"/>
              <a:gd name="connsiteY28" fmla="*/ 284656 h 349820"/>
              <a:gd name="connsiteX29" fmla="*/ 60177 w 348663"/>
              <a:gd name="connsiteY29" fmla="*/ 248588 h 349820"/>
              <a:gd name="connsiteX30" fmla="*/ 56257 w 348663"/>
              <a:gd name="connsiteY30" fmla="*/ 245988 h 349820"/>
              <a:gd name="connsiteX31" fmla="*/ 235403 w 348663"/>
              <a:gd name="connsiteY31" fmla="*/ 75796 h 349820"/>
              <a:gd name="connsiteX32" fmla="*/ 273135 w 348663"/>
              <a:gd name="connsiteY32" fmla="*/ 113528 h 349820"/>
              <a:gd name="connsiteX33" fmla="*/ 275044 w 348663"/>
              <a:gd name="connsiteY33" fmla="*/ 114796 h 349820"/>
              <a:gd name="connsiteX34" fmla="*/ 96244 w 348663"/>
              <a:gd name="connsiteY34" fmla="*/ 284656 h 349820"/>
              <a:gd name="connsiteX35" fmla="*/ 279872 w 348663"/>
              <a:gd name="connsiteY35" fmla="*/ 33542 h 349820"/>
              <a:gd name="connsiteX36" fmla="*/ 299532 w 348663"/>
              <a:gd name="connsiteY36" fmla="*/ 33798 h 349820"/>
              <a:gd name="connsiteX37" fmla="*/ 318911 w 348663"/>
              <a:gd name="connsiteY37" fmla="*/ 53177 h 349820"/>
              <a:gd name="connsiteX38" fmla="*/ 318655 w 348663"/>
              <a:gd name="connsiteY38" fmla="*/ 73349 h 349820"/>
              <a:gd name="connsiteX39" fmla="*/ 292860 w 348663"/>
              <a:gd name="connsiteY39" fmla="*/ 97851 h 349820"/>
              <a:gd name="connsiteX40" fmla="*/ 291233 w 348663"/>
              <a:gd name="connsiteY40" fmla="*/ 95405 h 349820"/>
              <a:gd name="connsiteX41" fmla="*/ 253962 w 348663"/>
              <a:gd name="connsiteY41" fmla="*/ 58133 h 349820"/>
              <a:gd name="connsiteX42" fmla="*/ 279872 w 348663"/>
              <a:gd name="connsiteY42" fmla="*/ 33542 h 349820"/>
              <a:gd name="connsiteX43" fmla="*/ 83871 w 348663"/>
              <a:gd name="connsiteY43" fmla="*/ 130050 h 349820"/>
              <a:gd name="connsiteX44" fmla="*/ 92722 w 348663"/>
              <a:gd name="connsiteY44" fmla="*/ 126336 h 349820"/>
              <a:gd name="connsiteX45" fmla="*/ 111934 w 348663"/>
              <a:gd name="connsiteY45" fmla="*/ 107124 h 349820"/>
              <a:gd name="connsiteX46" fmla="*/ 111934 w 348663"/>
              <a:gd name="connsiteY46" fmla="*/ 89013 h 349820"/>
              <a:gd name="connsiteX47" fmla="*/ 93823 w 348663"/>
              <a:gd name="connsiteY47" fmla="*/ 89013 h 349820"/>
              <a:gd name="connsiteX48" fmla="*/ 74611 w 348663"/>
              <a:gd name="connsiteY48" fmla="*/ 108225 h 349820"/>
              <a:gd name="connsiteX49" fmla="*/ 71038 w 348663"/>
              <a:gd name="connsiteY49" fmla="*/ 116333 h 349820"/>
              <a:gd name="connsiteX50" fmla="*/ 38365 w 348663"/>
              <a:gd name="connsiteY50" fmla="*/ 81418 h 349820"/>
              <a:gd name="connsiteX51" fmla="*/ 38224 w 348663"/>
              <a:gd name="connsiteY51" fmla="*/ 80957 h 349820"/>
              <a:gd name="connsiteX52" fmla="*/ 93529 w 348663"/>
              <a:gd name="connsiteY52" fmla="*/ 25639 h 349820"/>
              <a:gd name="connsiteX53" fmla="*/ 94028 w 348663"/>
              <a:gd name="connsiteY53" fmla="*/ 25806 h 349820"/>
              <a:gd name="connsiteX54" fmla="*/ 167828 w 348663"/>
              <a:gd name="connsiteY54" fmla="*/ 104652 h 349820"/>
              <a:gd name="connsiteX55" fmla="*/ 110819 w 348663"/>
              <a:gd name="connsiteY55" fmla="*/ 158817 h 349820"/>
              <a:gd name="connsiteX56" fmla="*/ 83871 w 348663"/>
              <a:gd name="connsiteY56" fmla="*/ 130050 h 349820"/>
              <a:gd name="connsiteX57" fmla="*/ 26440 w 348663"/>
              <a:gd name="connsiteY57" fmla="*/ 317521 h 349820"/>
              <a:gd name="connsiteX58" fmla="*/ 25642 w 348663"/>
              <a:gd name="connsiteY58" fmla="*/ 317094 h 349820"/>
              <a:gd name="connsiteX59" fmla="*/ 25633 w 348663"/>
              <a:gd name="connsiteY59" fmla="*/ 316752 h 349820"/>
              <a:gd name="connsiteX60" fmla="*/ 37237 w 348663"/>
              <a:gd name="connsiteY60" fmla="*/ 267224 h 349820"/>
              <a:gd name="connsiteX61" fmla="*/ 39364 w 348663"/>
              <a:gd name="connsiteY61" fmla="*/ 262626 h 349820"/>
              <a:gd name="connsiteX62" fmla="*/ 42066 w 348663"/>
              <a:gd name="connsiteY62" fmla="*/ 266686 h 349820"/>
              <a:gd name="connsiteX63" fmla="*/ 77403 w 348663"/>
              <a:gd name="connsiteY63" fmla="*/ 302023 h 349820"/>
              <a:gd name="connsiteX64" fmla="*/ 74201 w 348663"/>
              <a:gd name="connsiteY64" fmla="*/ 303445 h 349820"/>
              <a:gd name="connsiteX65" fmla="*/ 26440 w 348663"/>
              <a:gd name="connsiteY65" fmla="*/ 317521 h 349820"/>
              <a:gd name="connsiteX66" fmla="*/ 265924 w 348663"/>
              <a:gd name="connsiteY66" fmla="*/ 324194 h 349820"/>
              <a:gd name="connsiteX67" fmla="*/ 265425 w 348663"/>
              <a:gd name="connsiteY67" fmla="*/ 324027 h 349820"/>
              <a:gd name="connsiteX68" fmla="*/ 215153 w 348663"/>
              <a:gd name="connsiteY68" fmla="*/ 270323 h 349820"/>
              <a:gd name="connsiteX69" fmla="*/ 220789 w 348663"/>
              <a:gd name="connsiteY69" fmla="*/ 267237 h 349820"/>
              <a:gd name="connsiteX70" fmla="*/ 240001 w 348663"/>
              <a:gd name="connsiteY70" fmla="*/ 248025 h 349820"/>
              <a:gd name="connsiteX71" fmla="*/ 240001 w 348663"/>
              <a:gd name="connsiteY71" fmla="*/ 229914 h 349820"/>
              <a:gd name="connsiteX72" fmla="*/ 221890 w 348663"/>
              <a:gd name="connsiteY72" fmla="*/ 229914 h 349820"/>
              <a:gd name="connsiteX73" fmla="*/ 202678 w 348663"/>
              <a:gd name="connsiteY73" fmla="*/ 249126 h 349820"/>
              <a:gd name="connsiteX74" fmla="*/ 199758 w 348663"/>
              <a:gd name="connsiteY74" fmla="*/ 253891 h 349820"/>
              <a:gd name="connsiteX75" fmla="*/ 183787 w 348663"/>
              <a:gd name="connsiteY75" fmla="*/ 236818 h 349820"/>
              <a:gd name="connsiteX76" fmla="*/ 240795 w 348663"/>
              <a:gd name="connsiteY76" fmla="*/ 182653 h 349820"/>
              <a:gd name="connsiteX77" fmla="*/ 321076 w 348663"/>
              <a:gd name="connsiteY77" fmla="*/ 268428 h 349820"/>
              <a:gd name="connsiteX78" fmla="*/ 321216 w 348663"/>
              <a:gd name="connsiteY78" fmla="*/ 268889 h 349820"/>
              <a:gd name="connsiteX79" fmla="*/ 265924 w 348663"/>
              <a:gd name="connsiteY79" fmla="*/ 324194 h 34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48663" h="349820">
                <a:moveTo>
                  <a:pt x="259379" y="165003"/>
                </a:moveTo>
                <a:lnTo>
                  <a:pt x="337034" y="91229"/>
                </a:lnTo>
                <a:cubicBezTo>
                  <a:pt x="352539" y="75724"/>
                  <a:pt x="352539" y="50585"/>
                  <a:pt x="337034" y="35079"/>
                </a:cubicBezTo>
                <a:lnTo>
                  <a:pt x="317656" y="15700"/>
                </a:lnTo>
                <a:cubicBezTo>
                  <a:pt x="302429" y="478"/>
                  <a:pt x="277844" y="166"/>
                  <a:pt x="262236" y="14996"/>
                </a:cubicBezTo>
                <a:lnTo>
                  <a:pt x="186387" y="87015"/>
                </a:lnTo>
                <a:lnTo>
                  <a:pt x="112715" y="8310"/>
                </a:lnTo>
                <a:lnTo>
                  <a:pt x="112113" y="7683"/>
                </a:lnTo>
                <a:cubicBezTo>
                  <a:pt x="102025" y="-2496"/>
                  <a:pt x="85595" y="-2570"/>
                  <a:pt x="75416" y="7518"/>
                </a:cubicBezTo>
                <a:cubicBezTo>
                  <a:pt x="75412" y="7522"/>
                  <a:pt x="75409" y="7525"/>
                  <a:pt x="75405" y="7529"/>
                </a:cubicBezTo>
                <a:lnTo>
                  <a:pt x="20100" y="62834"/>
                </a:lnTo>
                <a:cubicBezTo>
                  <a:pt x="10239" y="72769"/>
                  <a:pt x="10040" y="88737"/>
                  <a:pt x="19652" y="98914"/>
                </a:cubicBezTo>
                <a:lnTo>
                  <a:pt x="92235" y="176454"/>
                </a:lnTo>
                <a:lnTo>
                  <a:pt x="23610" y="241646"/>
                </a:lnTo>
                <a:cubicBezTo>
                  <a:pt x="17999" y="246979"/>
                  <a:pt x="14068" y="253835"/>
                  <a:pt x="12300" y="261371"/>
                </a:cubicBezTo>
                <a:lnTo>
                  <a:pt x="696" y="310899"/>
                </a:lnTo>
                <a:cubicBezTo>
                  <a:pt x="-2608" y="325026"/>
                  <a:pt x="6166" y="339157"/>
                  <a:pt x="20293" y="342461"/>
                </a:cubicBezTo>
                <a:cubicBezTo>
                  <a:pt x="24711" y="343494"/>
                  <a:pt x="29323" y="343365"/>
                  <a:pt x="33677" y="342087"/>
                </a:cubicBezTo>
                <a:lnTo>
                  <a:pt x="81425" y="328024"/>
                </a:lnTo>
                <a:cubicBezTo>
                  <a:pt x="87462" y="326240"/>
                  <a:pt x="92992" y="323053"/>
                  <a:pt x="97563" y="318725"/>
                </a:cubicBezTo>
                <a:lnTo>
                  <a:pt x="165228" y="254442"/>
                </a:lnTo>
                <a:lnTo>
                  <a:pt x="246725" y="341510"/>
                </a:lnTo>
                <a:lnTo>
                  <a:pt x="247327" y="342138"/>
                </a:lnTo>
                <a:cubicBezTo>
                  <a:pt x="257415" y="352317"/>
                  <a:pt x="273845" y="352390"/>
                  <a:pt x="284024" y="342302"/>
                </a:cubicBezTo>
                <a:cubicBezTo>
                  <a:pt x="284028" y="342299"/>
                  <a:pt x="284031" y="342295"/>
                  <a:pt x="284035" y="342292"/>
                </a:cubicBezTo>
                <a:lnTo>
                  <a:pt x="339340" y="286987"/>
                </a:lnTo>
                <a:cubicBezTo>
                  <a:pt x="349201" y="277052"/>
                  <a:pt x="349400" y="261084"/>
                  <a:pt x="339788" y="250907"/>
                </a:cubicBezTo>
                <a:lnTo>
                  <a:pt x="259379" y="165003"/>
                </a:lnTo>
                <a:close/>
                <a:moveTo>
                  <a:pt x="96244" y="284656"/>
                </a:moveTo>
                <a:lnTo>
                  <a:pt x="60177" y="248588"/>
                </a:lnTo>
                <a:cubicBezTo>
                  <a:pt x="59045" y="247483"/>
                  <a:pt x="57715" y="246601"/>
                  <a:pt x="56257" y="245988"/>
                </a:cubicBezTo>
                <a:lnTo>
                  <a:pt x="235403" y="75796"/>
                </a:lnTo>
                <a:lnTo>
                  <a:pt x="273135" y="113528"/>
                </a:lnTo>
                <a:cubicBezTo>
                  <a:pt x="273699" y="114091"/>
                  <a:pt x="274403" y="114360"/>
                  <a:pt x="275044" y="114796"/>
                </a:cubicBezTo>
                <a:lnTo>
                  <a:pt x="96244" y="284656"/>
                </a:lnTo>
                <a:close/>
                <a:moveTo>
                  <a:pt x="279872" y="33542"/>
                </a:moveTo>
                <a:cubicBezTo>
                  <a:pt x="285412" y="28284"/>
                  <a:pt x="294132" y="28398"/>
                  <a:pt x="299532" y="33798"/>
                </a:cubicBezTo>
                <a:lnTo>
                  <a:pt x="318911" y="53177"/>
                </a:lnTo>
                <a:cubicBezTo>
                  <a:pt x="324418" y="58684"/>
                  <a:pt x="324418" y="67598"/>
                  <a:pt x="318655" y="73349"/>
                </a:cubicBezTo>
                <a:lnTo>
                  <a:pt x="292860" y="97851"/>
                </a:lnTo>
                <a:cubicBezTo>
                  <a:pt x="292347" y="97018"/>
                  <a:pt x="291963" y="96135"/>
                  <a:pt x="291233" y="95405"/>
                </a:cubicBezTo>
                <a:lnTo>
                  <a:pt x="253962" y="58133"/>
                </a:lnTo>
                <a:lnTo>
                  <a:pt x="279872" y="33542"/>
                </a:lnTo>
                <a:close/>
                <a:moveTo>
                  <a:pt x="83871" y="130050"/>
                </a:moveTo>
                <a:cubicBezTo>
                  <a:pt x="87073" y="129999"/>
                  <a:pt x="90275" y="128782"/>
                  <a:pt x="92722" y="126336"/>
                </a:cubicBezTo>
                <a:lnTo>
                  <a:pt x="111934" y="107124"/>
                </a:lnTo>
                <a:cubicBezTo>
                  <a:pt x="116935" y="102123"/>
                  <a:pt x="116935" y="94014"/>
                  <a:pt x="111934" y="89013"/>
                </a:cubicBezTo>
                <a:cubicBezTo>
                  <a:pt x="106933" y="84012"/>
                  <a:pt x="98824" y="84012"/>
                  <a:pt x="93823" y="89013"/>
                </a:cubicBezTo>
                <a:lnTo>
                  <a:pt x="74611" y="108225"/>
                </a:lnTo>
                <a:cubicBezTo>
                  <a:pt x="72484" y="110410"/>
                  <a:pt x="71215" y="113289"/>
                  <a:pt x="71038" y="116333"/>
                </a:cubicBezTo>
                <a:lnTo>
                  <a:pt x="38365" y="81418"/>
                </a:lnTo>
                <a:cubicBezTo>
                  <a:pt x="38160" y="81213"/>
                  <a:pt x="38160" y="81008"/>
                  <a:pt x="38224" y="80957"/>
                </a:cubicBezTo>
                <a:lnTo>
                  <a:pt x="93529" y="25639"/>
                </a:lnTo>
                <a:cubicBezTo>
                  <a:pt x="93580" y="25588"/>
                  <a:pt x="93798" y="25588"/>
                  <a:pt x="94028" y="25806"/>
                </a:cubicBezTo>
                <a:lnTo>
                  <a:pt x="167828" y="104652"/>
                </a:lnTo>
                <a:lnTo>
                  <a:pt x="110819" y="158817"/>
                </a:lnTo>
                <a:lnTo>
                  <a:pt x="83871" y="130050"/>
                </a:lnTo>
                <a:close/>
                <a:moveTo>
                  <a:pt x="26440" y="317521"/>
                </a:moveTo>
                <a:cubicBezTo>
                  <a:pt x="26102" y="317624"/>
                  <a:pt x="25744" y="317432"/>
                  <a:pt x="25642" y="317094"/>
                </a:cubicBezTo>
                <a:cubicBezTo>
                  <a:pt x="25608" y="316983"/>
                  <a:pt x="25605" y="316865"/>
                  <a:pt x="25633" y="316752"/>
                </a:cubicBezTo>
                <a:lnTo>
                  <a:pt x="37237" y="267224"/>
                </a:lnTo>
                <a:cubicBezTo>
                  <a:pt x="37634" y="265559"/>
                  <a:pt x="38416" y="264035"/>
                  <a:pt x="39364" y="262626"/>
                </a:cubicBezTo>
                <a:cubicBezTo>
                  <a:pt x="39994" y="264141"/>
                  <a:pt x="40912" y="265519"/>
                  <a:pt x="42066" y="266686"/>
                </a:cubicBezTo>
                <a:lnTo>
                  <a:pt x="77403" y="302023"/>
                </a:lnTo>
                <a:cubicBezTo>
                  <a:pt x="76400" y="302629"/>
                  <a:pt x="75324" y="303107"/>
                  <a:pt x="74201" y="303445"/>
                </a:cubicBezTo>
                <a:lnTo>
                  <a:pt x="26440" y="317521"/>
                </a:lnTo>
                <a:close/>
                <a:moveTo>
                  <a:pt x="265924" y="324194"/>
                </a:moveTo>
                <a:cubicBezTo>
                  <a:pt x="265873" y="324245"/>
                  <a:pt x="265655" y="324245"/>
                  <a:pt x="265425" y="324027"/>
                </a:cubicBezTo>
                <a:lnTo>
                  <a:pt x="215153" y="270323"/>
                </a:lnTo>
                <a:cubicBezTo>
                  <a:pt x="217269" y="269803"/>
                  <a:pt x="219211" y="268739"/>
                  <a:pt x="220789" y="267237"/>
                </a:cubicBezTo>
                <a:lnTo>
                  <a:pt x="240001" y="248025"/>
                </a:lnTo>
                <a:cubicBezTo>
                  <a:pt x="245002" y="243024"/>
                  <a:pt x="245002" y="234915"/>
                  <a:pt x="240001" y="229914"/>
                </a:cubicBezTo>
                <a:cubicBezTo>
                  <a:pt x="235000" y="224913"/>
                  <a:pt x="226891" y="224913"/>
                  <a:pt x="221890" y="229914"/>
                </a:cubicBezTo>
                <a:lnTo>
                  <a:pt x="202678" y="249126"/>
                </a:lnTo>
                <a:cubicBezTo>
                  <a:pt x="201363" y="250477"/>
                  <a:pt x="200365" y="252105"/>
                  <a:pt x="199758" y="253891"/>
                </a:cubicBezTo>
                <a:lnTo>
                  <a:pt x="183787" y="236818"/>
                </a:lnTo>
                <a:lnTo>
                  <a:pt x="240795" y="182653"/>
                </a:lnTo>
                <a:lnTo>
                  <a:pt x="321076" y="268428"/>
                </a:lnTo>
                <a:cubicBezTo>
                  <a:pt x="321268" y="268633"/>
                  <a:pt x="321268" y="268838"/>
                  <a:pt x="321216" y="268889"/>
                </a:cubicBezTo>
                <a:lnTo>
                  <a:pt x="265924" y="324194"/>
                </a:lnTo>
                <a:close/>
              </a:path>
            </a:pathLst>
          </a:custGeom>
          <a:gradFill>
            <a:gsLst>
              <a:gs pos="20000">
                <a:schemeClr val="accent1"/>
              </a:gs>
              <a:gs pos="100000">
                <a:schemeClr val="accent2"/>
              </a:gs>
            </a:gsLst>
            <a:lin ang="2700000" scaled="1"/>
          </a:gradFill>
          <a:ln w="400" cap="flat">
            <a:noFill/>
            <a:prstDash val="solid"/>
            <a:miter/>
          </a:ln>
        </p:spPr>
        <p:txBody>
          <a:bodyPr rtlCol="0" anchor="ctr"/>
          <a:lstStyle/>
          <a:p>
            <a:endParaRPr lang="zh-CN" altLang="en-US"/>
          </a:p>
        </p:txBody>
      </p:sp>
      <p:sp>
        <p:nvSpPr>
          <p:cNvPr id="33" name="加号 32">
            <a:extLst>
              <a:ext uri="{FF2B5EF4-FFF2-40B4-BE49-F238E27FC236}">
                <a16:creationId xmlns:a16="http://schemas.microsoft.com/office/drawing/2014/main" xmlns="" id="{0FB191AE-ED7E-43BC-A330-A45614A7D72B}"/>
              </a:ext>
            </a:extLst>
          </p:cNvPr>
          <p:cNvSpPr/>
          <p:nvPr/>
        </p:nvSpPr>
        <p:spPr>
          <a:xfrm>
            <a:off x="11243868" y="2532530"/>
            <a:ext cx="363059" cy="391601"/>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加号 33">
            <a:extLst>
              <a:ext uri="{FF2B5EF4-FFF2-40B4-BE49-F238E27FC236}">
                <a16:creationId xmlns:a16="http://schemas.microsoft.com/office/drawing/2014/main" xmlns="" id="{FC839265-D489-4D9A-BAFB-9167C8FB56B5}"/>
              </a:ext>
            </a:extLst>
          </p:cNvPr>
          <p:cNvSpPr/>
          <p:nvPr/>
        </p:nvSpPr>
        <p:spPr>
          <a:xfrm>
            <a:off x="11065141" y="4504623"/>
            <a:ext cx="357453" cy="357453"/>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加号 34">
            <a:extLst>
              <a:ext uri="{FF2B5EF4-FFF2-40B4-BE49-F238E27FC236}">
                <a16:creationId xmlns:a16="http://schemas.microsoft.com/office/drawing/2014/main" xmlns="" id="{90E10252-C7B3-4B36-B02B-0CCAEC29A99C}"/>
              </a:ext>
            </a:extLst>
          </p:cNvPr>
          <p:cNvSpPr/>
          <p:nvPr/>
        </p:nvSpPr>
        <p:spPr>
          <a:xfrm>
            <a:off x="10995648" y="5114439"/>
            <a:ext cx="216275" cy="216275"/>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加号 35">
            <a:extLst>
              <a:ext uri="{FF2B5EF4-FFF2-40B4-BE49-F238E27FC236}">
                <a16:creationId xmlns:a16="http://schemas.microsoft.com/office/drawing/2014/main" xmlns="" id="{9F3B53EC-46DD-40CF-8753-7B7BD176CBD7}"/>
              </a:ext>
            </a:extLst>
          </p:cNvPr>
          <p:cNvSpPr/>
          <p:nvPr/>
        </p:nvSpPr>
        <p:spPr>
          <a:xfrm>
            <a:off x="8231745" y="6307606"/>
            <a:ext cx="216275" cy="216275"/>
          </a:xfrm>
          <a:prstGeom prst="mathPlus">
            <a:avLst>
              <a:gd name="adj1" fmla="val 789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加号 36">
            <a:extLst>
              <a:ext uri="{FF2B5EF4-FFF2-40B4-BE49-F238E27FC236}">
                <a16:creationId xmlns:a16="http://schemas.microsoft.com/office/drawing/2014/main" xmlns="" id="{F7B52619-88A6-4C06-B7D1-6D43E6542F99}"/>
              </a:ext>
            </a:extLst>
          </p:cNvPr>
          <p:cNvSpPr/>
          <p:nvPr/>
        </p:nvSpPr>
        <p:spPr>
          <a:xfrm>
            <a:off x="6664594" y="5053748"/>
            <a:ext cx="216276" cy="233279"/>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46217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Oval 20_1_1_1">
            <a:extLst>
              <a:ext uri="{FF2B5EF4-FFF2-40B4-BE49-F238E27FC236}">
                <a16:creationId xmlns:a16="http://schemas.microsoft.com/office/drawing/2014/main" xmlns="" id="{42209266-2E38-4B77-897B-ABBA5D933462}"/>
              </a:ext>
            </a:extLst>
          </p:cNvPr>
          <p:cNvSpPr/>
          <p:nvPr/>
        </p:nvSpPr>
        <p:spPr>
          <a:xfrm>
            <a:off x="4130040" y="1703479"/>
            <a:ext cx="3931920" cy="3931920"/>
          </a:xfrm>
          <a:prstGeom prst="ellipse">
            <a:avLst/>
          </a:prstGeom>
          <a:gradFill flip="none" rotWithShape="1">
            <a:gsLst>
              <a:gs pos="2000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4812DD75-E087-434B-BB60-89ECE2A50D72}"/>
              </a:ext>
            </a:extLst>
          </p:cNvPr>
          <p:cNvSpPr/>
          <p:nvPr/>
        </p:nvSpPr>
        <p:spPr>
          <a:xfrm>
            <a:off x="341358" y="464681"/>
            <a:ext cx="153952" cy="153952"/>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a:extLst>
              <a:ext uri="{FF2B5EF4-FFF2-40B4-BE49-F238E27FC236}">
                <a16:creationId xmlns:a16="http://schemas.microsoft.com/office/drawing/2014/main" xmlns="" id="{28C9C923-9CF2-4CB2-B631-5A925C7F4955}"/>
              </a:ext>
            </a:extLst>
          </p:cNvPr>
          <p:cNvSpPr/>
          <p:nvPr/>
        </p:nvSpPr>
        <p:spPr>
          <a:xfrm>
            <a:off x="418334" y="845177"/>
            <a:ext cx="387990" cy="387986"/>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加号 46">
            <a:extLst>
              <a:ext uri="{FF2B5EF4-FFF2-40B4-BE49-F238E27FC236}">
                <a16:creationId xmlns:a16="http://schemas.microsoft.com/office/drawing/2014/main" xmlns="" id="{ADA096D8-86E2-4232-901B-1165F3F5CB6A}"/>
              </a:ext>
            </a:extLst>
          </p:cNvPr>
          <p:cNvSpPr/>
          <p:nvPr/>
        </p:nvSpPr>
        <p:spPr>
          <a:xfrm>
            <a:off x="11243215" y="4892274"/>
            <a:ext cx="579946" cy="579946"/>
          </a:xfrm>
          <a:prstGeom prst="mathPlus">
            <a:avLst>
              <a:gd name="adj1" fmla="val 7895"/>
            </a:avLst>
          </a:prstGeom>
          <a:gradFill>
            <a:gsLst>
              <a:gs pos="20000">
                <a:schemeClr val="accent1">
                  <a:alpha val="20000"/>
                </a:schemeClr>
              </a:gs>
              <a:gs pos="100000">
                <a:schemeClr val="accent2">
                  <a:alpha val="2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Oval 20_1">
            <a:extLst>
              <a:ext uri="{FF2B5EF4-FFF2-40B4-BE49-F238E27FC236}">
                <a16:creationId xmlns:a16="http://schemas.microsoft.com/office/drawing/2014/main" xmlns="" id="{20F351EC-972B-4BEC-9B6F-7FBB1BD0DF0C}"/>
              </a:ext>
            </a:extLst>
          </p:cNvPr>
          <p:cNvSpPr/>
          <p:nvPr/>
        </p:nvSpPr>
        <p:spPr>
          <a:xfrm>
            <a:off x="4641130" y="2214569"/>
            <a:ext cx="2909740" cy="2909740"/>
          </a:xfrm>
          <a:prstGeom prst="ellipse">
            <a:avLst/>
          </a:prstGeom>
          <a:solidFill>
            <a:schemeClr val="bg1">
              <a:alpha val="70000"/>
            </a:schemeClr>
          </a:solidFill>
          <a:ln>
            <a:noFill/>
          </a:ln>
          <a:effectLst>
            <a:outerShdw blurRad="63500" sx="102000" sy="102000" algn="ctr"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310A7CBC-DF6F-4282-BB5D-31F0509D104F}"/>
              </a:ext>
            </a:extLst>
          </p:cNvPr>
          <p:cNvSpPr/>
          <p:nvPr/>
        </p:nvSpPr>
        <p:spPr>
          <a:xfrm>
            <a:off x="5219700" y="2793139"/>
            <a:ext cx="1752600" cy="1752600"/>
          </a:xfrm>
          <a:prstGeom prst="ellipse">
            <a:avLst/>
          </a:prstGeom>
          <a:gradFill flip="none" rotWithShape="1">
            <a:gsLst>
              <a:gs pos="20000">
                <a:schemeClr val="accent1"/>
              </a:gs>
              <a:gs pos="100000">
                <a:schemeClr val="accent2"/>
              </a:gs>
            </a:gsLst>
            <a:lin ang="2700000" scaled="1"/>
            <a:tileRect/>
          </a:gradFill>
          <a:ln>
            <a:noFill/>
          </a:ln>
          <a:effectLst>
            <a:outerShdw blurRad="165100" sx="102000" sy="102000" algn="ctr" rotWithShape="0">
              <a:schemeClr val="tx2">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输入</a:t>
            </a:r>
            <a:endParaRPr lang="en-US" altLang="zh-CN" sz="2400" dirty="0">
              <a:latin typeface="+mj-ea"/>
              <a:ea typeface="+mj-ea"/>
            </a:endParaRPr>
          </a:p>
          <a:p>
            <a:pPr algn="ctr"/>
            <a:r>
              <a:rPr lang="zh-CN" altLang="en-US" sz="2400" dirty="0">
                <a:latin typeface="+mj-ea"/>
                <a:ea typeface="+mj-ea"/>
              </a:rPr>
              <a:t>标题</a:t>
            </a:r>
          </a:p>
        </p:txBody>
      </p:sp>
      <p:sp>
        <p:nvSpPr>
          <p:cNvPr id="22" name="椭圆 21">
            <a:extLst>
              <a:ext uri="{FF2B5EF4-FFF2-40B4-BE49-F238E27FC236}">
                <a16:creationId xmlns:a16="http://schemas.microsoft.com/office/drawing/2014/main" xmlns="" id="{5351034F-9875-4436-9C65-D8026348F330}"/>
              </a:ext>
            </a:extLst>
          </p:cNvPr>
          <p:cNvSpPr/>
          <p:nvPr/>
        </p:nvSpPr>
        <p:spPr>
          <a:xfrm>
            <a:off x="7123600" y="1869440"/>
            <a:ext cx="1005840" cy="1005840"/>
          </a:xfrm>
          <a:prstGeom prst="ellipse">
            <a:avLst/>
          </a:prstGeom>
          <a:solidFill>
            <a:schemeClr val="bg1"/>
          </a:solidFill>
          <a:ln>
            <a:noFill/>
          </a:ln>
          <a:effectLst>
            <a:outerShdw blurRad="139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gradFill>
                  <a:gsLst>
                    <a:gs pos="0">
                      <a:schemeClr val="accent1"/>
                    </a:gs>
                    <a:gs pos="100000">
                      <a:schemeClr val="accent2"/>
                    </a:gs>
                  </a:gsLst>
                  <a:lin ang="5400000" scaled="1"/>
                </a:gradFill>
              </a:rPr>
              <a:t>02</a:t>
            </a:r>
            <a:endParaRPr lang="zh-CN" altLang="en-US" sz="2400" dirty="0">
              <a:gradFill>
                <a:gsLst>
                  <a:gs pos="0">
                    <a:schemeClr val="accent1"/>
                  </a:gs>
                  <a:gs pos="100000">
                    <a:schemeClr val="accent2"/>
                  </a:gs>
                </a:gsLst>
                <a:lin ang="5400000" scaled="1"/>
              </a:gradFill>
            </a:endParaRPr>
          </a:p>
        </p:txBody>
      </p:sp>
      <p:sp>
        <p:nvSpPr>
          <p:cNvPr id="50" name="椭圆 49">
            <a:extLst>
              <a:ext uri="{FF2B5EF4-FFF2-40B4-BE49-F238E27FC236}">
                <a16:creationId xmlns:a16="http://schemas.microsoft.com/office/drawing/2014/main" xmlns="" id="{2AD2826B-6147-4AAB-8809-26A02B0077B4}"/>
              </a:ext>
            </a:extLst>
          </p:cNvPr>
          <p:cNvSpPr/>
          <p:nvPr/>
        </p:nvSpPr>
        <p:spPr>
          <a:xfrm>
            <a:off x="7123600" y="4466380"/>
            <a:ext cx="1005840" cy="1005840"/>
          </a:xfrm>
          <a:prstGeom prst="ellipse">
            <a:avLst/>
          </a:prstGeom>
          <a:solidFill>
            <a:schemeClr val="bg1"/>
          </a:solidFill>
          <a:ln>
            <a:noFill/>
          </a:ln>
          <a:effectLst>
            <a:outerShdw blurRad="139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gradFill>
                  <a:gsLst>
                    <a:gs pos="0">
                      <a:schemeClr val="accent1"/>
                    </a:gs>
                    <a:gs pos="100000">
                      <a:schemeClr val="accent2"/>
                    </a:gs>
                  </a:gsLst>
                  <a:lin ang="5400000" scaled="1"/>
                </a:gradFill>
              </a:rPr>
              <a:t>03</a:t>
            </a:r>
            <a:endParaRPr lang="zh-CN" altLang="en-US" sz="2400" dirty="0">
              <a:gradFill>
                <a:gsLst>
                  <a:gs pos="0">
                    <a:schemeClr val="accent1"/>
                  </a:gs>
                  <a:gs pos="100000">
                    <a:schemeClr val="accent2"/>
                  </a:gs>
                </a:gsLst>
                <a:lin ang="5400000" scaled="1"/>
              </a:gradFill>
            </a:endParaRPr>
          </a:p>
        </p:txBody>
      </p:sp>
      <p:sp>
        <p:nvSpPr>
          <p:cNvPr id="51" name="椭圆 50">
            <a:extLst>
              <a:ext uri="{FF2B5EF4-FFF2-40B4-BE49-F238E27FC236}">
                <a16:creationId xmlns:a16="http://schemas.microsoft.com/office/drawing/2014/main" xmlns="" id="{DD6A28FC-2CB3-44D3-9529-04BEDFC5B7E9}"/>
              </a:ext>
            </a:extLst>
          </p:cNvPr>
          <p:cNvSpPr/>
          <p:nvPr/>
        </p:nvSpPr>
        <p:spPr>
          <a:xfrm>
            <a:off x="4064457" y="1869440"/>
            <a:ext cx="1005840" cy="1005840"/>
          </a:xfrm>
          <a:prstGeom prst="ellipse">
            <a:avLst/>
          </a:prstGeom>
          <a:solidFill>
            <a:schemeClr val="bg1"/>
          </a:solidFill>
          <a:ln>
            <a:noFill/>
          </a:ln>
          <a:effectLst>
            <a:outerShdw blurRad="139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gradFill>
                  <a:gsLst>
                    <a:gs pos="0">
                      <a:schemeClr val="accent1"/>
                    </a:gs>
                    <a:gs pos="100000">
                      <a:schemeClr val="accent2"/>
                    </a:gs>
                  </a:gsLst>
                  <a:lin ang="5400000" scaled="1"/>
                </a:gradFill>
              </a:rPr>
              <a:t>01</a:t>
            </a:r>
            <a:endParaRPr lang="zh-CN" altLang="en-US" sz="2400" dirty="0">
              <a:gradFill>
                <a:gsLst>
                  <a:gs pos="0">
                    <a:schemeClr val="accent1"/>
                  </a:gs>
                  <a:gs pos="100000">
                    <a:schemeClr val="accent2"/>
                  </a:gs>
                </a:gsLst>
                <a:lin ang="5400000" scaled="1"/>
              </a:gradFill>
            </a:endParaRPr>
          </a:p>
        </p:txBody>
      </p:sp>
      <p:sp>
        <p:nvSpPr>
          <p:cNvPr id="52" name="椭圆 51">
            <a:extLst>
              <a:ext uri="{FF2B5EF4-FFF2-40B4-BE49-F238E27FC236}">
                <a16:creationId xmlns:a16="http://schemas.microsoft.com/office/drawing/2014/main" xmlns="" id="{67323855-AA04-427B-BDA8-C043E85CAD90}"/>
              </a:ext>
            </a:extLst>
          </p:cNvPr>
          <p:cNvSpPr/>
          <p:nvPr/>
        </p:nvSpPr>
        <p:spPr>
          <a:xfrm>
            <a:off x="4064457" y="4466380"/>
            <a:ext cx="1005840" cy="1005840"/>
          </a:xfrm>
          <a:prstGeom prst="ellipse">
            <a:avLst/>
          </a:prstGeom>
          <a:solidFill>
            <a:schemeClr val="bg1"/>
          </a:solidFill>
          <a:ln>
            <a:noFill/>
          </a:ln>
          <a:effectLst>
            <a:outerShdw blurRad="139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gradFill>
                  <a:gsLst>
                    <a:gs pos="0">
                      <a:schemeClr val="accent1"/>
                    </a:gs>
                    <a:gs pos="100000">
                      <a:schemeClr val="accent2"/>
                    </a:gs>
                  </a:gsLst>
                  <a:lin ang="5400000" scaled="1"/>
                </a:gradFill>
              </a:rPr>
              <a:t>04</a:t>
            </a:r>
            <a:endParaRPr lang="zh-CN" altLang="en-US" sz="2400" dirty="0">
              <a:gradFill>
                <a:gsLst>
                  <a:gs pos="0">
                    <a:schemeClr val="accent1"/>
                  </a:gs>
                  <a:gs pos="100000">
                    <a:schemeClr val="accent2"/>
                  </a:gs>
                </a:gsLst>
                <a:lin ang="5400000" scaled="1"/>
              </a:gradFill>
            </a:endParaRPr>
          </a:p>
        </p:txBody>
      </p:sp>
      <p:grpSp>
        <p:nvGrpSpPr>
          <p:cNvPr id="24" name="组合 23">
            <a:extLst>
              <a:ext uri="{FF2B5EF4-FFF2-40B4-BE49-F238E27FC236}">
                <a16:creationId xmlns:a16="http://schemas.microsoft.com/office/drawing/2014/main" xmlns="" id="{12C63A54-450A-43CA-8EF0-6B0D39A1152D}"/>
              </a:ext>
            </a:extLst>
          </p:cNvPr>
          <p:cNvGrpSpPr/>
          <p:nvPr/>
        </p:nvGrpSpPr>
        <p:grpSpPr>
          <a:xfrm>
            <a:off x="8280740" y="1796880"/>
            <a:ext cx="2734732" cy="1393733"/>
            <a:chOff x="8280740" y="1796880"/>
            <a:chExt cx="2734732" cy="1393733"/>
          </a:xfrm>
        </p:grpSpPr>
        <p:sp>
          <p:nvSpPr>
            <p:cNvPr id="53" name="文本框 52">
              <a:extLst>
                <a:ext uri="{FF2B5EF4-FFF2-40B4-BE49-F238E27FC236}">
                  <a16:creationId xmlns:a16="http://schemas.microsoft.com/office/drawing/2014/main" xmlns="" id="{C50EF6B2-0C4F-454A-A1FE-9FB4B3858F9E}"/>
                </a:ext>
              </a:extLst>
            </p:cNvPr>
            <p:cNvSpPr txBox="1"/>
            <p:nvPr/>
          </p:nvSpPr>
          <p:spPr>
            <a:xfrm>
              <a:off x="8280740" y="1796880"/>
              <a:ext cx="2690486"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54" name="文本框 53">
              <a:extLst>
                <a:ext uri="{FF2B5EF4-FFF2-40B4-BE49-F238E27FC236}">
                  <a16:creationId xmlns:a16="http://schemas.microsoft.com/office/drawing/2014/main" xmlns="" id="{A3D9513D-437C-4D5A-A811-AEE059D16DA6}"/>
                </a:ext>
              </a:extLst>
            </p:cNvPr>
            <p:cNvSpPr txBox="1"/>
            <p:nvPr/>
          </p:nvSpPr>
          <p:spPr>
            <a:xfrm>
              <a:off x="8280740" y="2359616"/>
              <a:ext cx="2734732" cy="830997"/>
            </a:xfrm>
            <a:prstGeom prst="rect">
              <a:avLst/>
            </a:prstGeom>
            <a:noFill/>
          </p:spPr>
          <p:txBody>
            <a:bodyPr wrap="square" rtlCol="0">
              <a:spAutoFit/>
            </a:bodyPr>
            <a:lstStyle/>
            <a:p>
              <a:pPr algn="dist"/>
              <a:r>
                <a:rPr lang="zh-CN" altLang="en-US" sz="1600" dirty="0">
                  <a:solidFill>
                    <a:schemeClr val="tx2"/>
                  </a:solidFill>
                </a:rPr>
                <a:t>单击此处添加内容单击此处添加内容单击此处添加内容单击此处添加内容单击此处</a:t>
              </a:r>
            </a:p>
          </p:txBody>
        </p:sp>
      </p:grpSp>
      <p:grpSp>
        <p:nvGrpSpPr>
          <p:cNvPr id="55" name="组合 54">
            <a:extLst>
              <a:ext uri="{FF2B5EF4-FFF2-40B4-BE49-F238E27FC236}">
                <a16:creationId xmlns:a16="http://schemas.microsoft.com/office/drawing/2014/main" xmlns="" id="{07F42A33-6B3E-4493-9018-80C4AB228642}"/>
              </a:ext>
            </a:extLst>
          </p:cNvPr>
          <p:cNvGrpSpPr/>
          <p:nvPr/>
        </p:nvGrpSpPr>
        <p:grpSpPr>
          <a:xfrm>
            <a:off x="8280740" y="4485380"/>
            <a:ext cx="2734732" cy="1393733"/>
            <a:chOff x="8280740" y="1796880"/>
            <a:chExt cx="2734732" cy="1393733"/>
          </a:xfrm>
        </p:grpSpPr>
        <p:sp>
          <p:nvSpPr>
            <p:cNvPr id="56" name="文本框 55">
              <a:extLst>
                <a:ext uri="{FF2B5EF4-FFF2-40B4-BE49-F238E27FC236}">
                  <a16:creationId xmlns:a16="http://schemas.microsoft.com/office/drawing/2014/main" xmlns="" id="{B6151FEE-6753-4882-A805-52EE0E71345A}"/>
                </a:ext>
              </a:extLst>
            </p:cNvPr>
            <p:cNvSpPr txBox="1"/>
            <p:nvPr/>
          </p:nvSpPr>
          <p:spPr>
            <a:xfrm>
              <a:off x="8280740" y="1796880"/>
              <a:ext cx="2690486"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57" name="文本框 56">
              <a:extLst>
                <a:ext uri="{FF2B5EF4-FFF2-40B4-BE49-F238E27FC236}">
                  <a16:creationId xmlns:a16="http://schemas.microsoft.com/office/drawing/2014/main" xmlns="" id="{DEEA9042-00CB-4FCB-85A7-ADC916E5E0A7}"/>
                </a:ext>
              </a:extLst>
            </p:cNvPr>
            <p:cNvSpPr txBox="1"/>
            <p:nvPr/>
          </p:nvSpPr>
          <p:spPr>
            <a:xfrm>
              <a:off x="8280740" y="2359616"/>
              <a:ext cx="2734732" cy="830997"/>
            </a:xfrm>
            <a:prstGeom prst="rect">
              <a:avLst/>
            </a:prstGeom>
            <a:noFill/>
          </p:spPr>
          <p:txBody>
            <a:bodyPr wrap="square" rtlCol="0">
              <a:spAutoFit/>
            </a:bodyPr>
            <a:lstStyle/>
            <a:p>
              <a:pPr algn="dist"/>
              <a:r>
                <a:rPr lang="zh-CN" altLang="en-US" sz="1600" dirty="0">
                  <a:solidFill>
                    <a:schemeClr val="tx2"/>
                  </a:solidFill>
                </a:rPr>
                <a:t>单击此处添加内容单击此处添加内容单击此处添加内容单击此处添加内容单击此处</a:t>
              </a:r>
            </a:p>
          </p:txBody>
        </p:sp>
      </p:grpSp>
      <p:grpSp>
        <p:nvGrpSpPr>
          <p:cNvPr id="58" name="组合 57">
            <a:extLst>
              <a:ext uri="{FF2B5EF4-FFF2-40B4-BE49-F238E27FC236}">
                <a16:creationId xmlns:a16="http://schemas.microsoft.com/office/drawing/2014/main" xmlns="" id="{FA5858C3-120B-4B47-9FE6-A87D6F513373}"/>
              </a:ext>
            </a:extLst>
          </p:cNvPr>
          <p:cNvGrpSpPr/>
          <p:nvPr/>
        </p:nvGrpSpPr>
        <p:grpSpPr>
          <a:xfrm>
            <a:off x="1063659" y="1796880"/>
            <a:ext cx="2734732" cy="1393733"/>
            <a:chOff x="8280740" y="1796880"/>
            <a:chExt cx="2734732" cy="1393733"/>
          </a:xfrm>
        </p:grpSpPr>
        <p:sp>
          <p:nvSpPr>
            <p:cNvPr id="59" name="文本框 58">
              <a:extLst>
                <a:ext uri="{FF2B5EF4-FFF2-40B4-BE49-F238E27FC236}">
                  <a16:creationId xmlns:a16="http://schemas.microsoft.com/office/drawing/2014/main" xmlns="" id="{8B20704E-3BEA-44CE-8776-91F65628EC5D}"/>
                </a:ext>
              </a:extLst>
            </p:cNvPr>
            <p:cNvSpPr txBox="1"/>
            <p:nvPr/>
          </p:nvSpPr>
          <p:spPr>
            <a:xfrm>
              <a:off x="8324986" y="1796880"/>
              <a:ext cx="2690486" cy="461665"/>
            </a:xfrm>
            <a:prstGeom prst="rect">
              <a:avLst/>
            </a:prstGeom>
            <a:noFill/>
          </p:spPr>
          <p:txBody>
            <a:bodyPr wrap="square" rtlCol="0">
              <a:spAutoFit/>
            </a:bodyPr>
            <a:lstStyle/>
            <a:p>
              <a:pPr algn="r"/>
              <a:r>
                <a:rPr lang="zh-CN" altLang="en-US" sz="2400" b="1" dirty="0">
                  <a:gradFill>
                    <a:gsLst>
                      <a:gs pos="20000">
                        <a:schemeClr val="accent1"/>
                      </a:gs>
                      <a:gs pos="100000">
                        <a:schemeClr val="accent2"/>
                      </a:gs>
                    </a:gsLst>
                    <a:lin ang="2700000" scaled="1"/>
                  </a:gradFill>
                </a:rPr>
                <a:t>单击添加标题</a:t>
              </a:r>
            </a:p>
          </p:txBody>
        </p:sp>
        <p:sp>
          <p:nvSpPr>
            <p:cNvPr id="60" name="文本框 59">
              <a:extLst>
                <a:ext uri="{FF2B5EF4-FFF2-40B4-BE49-F238E27FC236}">
                  <a16:creationId xmlns:a16="http://schemas.microsoft.com/office/drawing/2014/main" xmlns="" id="{12DE799D-3437-4E02-A81E-E6948D09EB3A}"/>
                </a:ext>
              </a:extLst>
            </p:cNvPr>
            <p:cNvSpPr txBox="1"/>
            <p:nvPr/>
          </p:nvSpPr>
          <p:spPr>
            <a:xfrm>
              <a:off x="8280740" y="2359616"/>
              <a:ext cx="2734732" cy="830997"/>
            </a:xfrm>
            <a:prstGeom prst="rect">
              <a:avLst/>
            </a:prstGeom>
            <a:noFill/>
          </p:spPr>
          <p:txBody>
            <a:bodyPr wrap="square" rtlCol="0">
              <a:spAutoFit/>
            </a:bodyPr>
            <a:lstStyle/>
            <a:p>
              <a:pPr algn="r"/>
              <a:r>
                <a:rPr lang="zh-CN" altLang="en-US" sz="1600" dirty="0">
                  <a:solidFill>
                    <a:schemeClr val="tx2"/>
                  </a:solidFill>
                </a:rPr>
                <a:t>单击此处添加内容单击此处添加内容单击此处添加内容单击此处添加内容单击此处</a:t>
              </a:r>
            </a:p>
          </p:txBody>
        </p:sp>
      </p:grpSp>
      <p:grpSp>
        <p:nvGrpSpPr>
          <p:cNvPr id="61" name="组合 60">
            <a:extLst>
              <a:ext uri="{FF2B5EF4-FFF2-40B4-BE49-F238E27FC236}">
                <a16:creationId xmlns:a16="http://schemas.microsoft.com/office/drawing/2014/main" xmlns="" id="{DEA1276E-E4E0-4ECD-8128-EFD7549E0FC2}"/>
              </a:ext>
            </a:extLst>
          </p:cNvPr>
          <p:cNvGrpSpPr/>
          <p:nvPr/>
        </p:nvGrpSpPr>
        <p:grpSpPr>
          <a:xfrm>
            <a:off x="1063659" y="4485380"/>
            <a:ext cx="2734732" cy="1393733"/>
            <a:chOff x="8280740" y="1796880"/>
            <a:chExt cx="2734732" cy="1393733"/>
          </a:xfrm>
        </p:grpSpPr>
        <p:sp>
          <p:nvSpPr>
            <p:cNvPr id="63" name="文本框 62">
              <a:extLst>
                <a:ext uri="{FF2B5EF4-FFF2-40B4-BE49-F238E27FC236}">
                  <a16:creationId xmlns:a16="http://schemas.microsoft.com/office/drawing/2014/main" xmlns="" id="{A98A2A82-B49D-41D1-B9A1-03A68ACCE5C6}"/>
                </a:ext>
              </a:extLst>
            </p:cNvPr>
            <p:cNvSpPr txBox="1"/>
            <p:nvPr/>
          </p:nvSpPr>
          <p:spPr>
            <a:xfrm>
              <a:off x="8324986" y="1796880"/>
              <a:ext cx="2690486" cy="461665"/>
            </a:xfrm>
            <a:prstGeom prst="rect">
              <a:avLst/>
            </a:prstGeom>
            <a:noFill/>
          </p:spPr>
          <p:txBody>
            <a:bodyPr wrap="square" rtlCol="0">
              <a:spAutoFit/>
            </a:bodyPr>
            <a:lstStyle/>
            <a:p>
              <a:pPr algn="r"/>
              <a:r>
                <a:rPr lang="zh-CN" altLang="en-US" sz="2400" b="1" dirty="0">
                  <a:gradFill>
                    <a:gsLst>
                      <a:gs pos="20000">
                        <a:schemeClr val="accent1"/>
                      </a:gs>
                      <a:gs pos="100000">
                        <a:schemeClr val="accent2"/>
                      </a:gs>
                    </a:gsLst>
                    <a:lin ang="2700000" scaled="1"/>
                  </a:gradFill>
                </a:rPr>
                <a:t>单击添加标题</a:t>
              </a:r>
            </a:p>
          </p:txBody>
        </p:sp>
        <p:sp>
          <p:nvSpPr>
            <p:cNvPr id="64" name="文本框 63">
              <a:extLst>
                <a:ext uri="{FF2B5EF4-FFF2-40B4-BE49-F238E27FC236}">
                  <a16:creationId xmlns:a16="http://schemas.microsoft.com/office/drawing/2014/main" xmlns="" id="{C4F50D0E-A4A7-42F2-8DF2-60DCD50FCF16}"/>
                </a:ext>
              </a:extLst>
            </p:cNvPr>
            <p:cNvSpPr txBox="1"/>
            <p:nvPr/>
          </p:nvSpPr>
          <p:spPr>
            <a:xfrm>
              <a:off x="8280740" y="2359616"/>
              <a:ext cx="2734732" cy="830997"/>
            </a:xfrm>
            <a:prstGeom prst="rect">
              <a:avLst/>
            </a:prstGeom>
            <a:noFill/>
          </p:spPr>
          <p:txBody>
            <a:bodyPr wrap="square" rtlCol="0">
              <a:spAutoFit/>
            </a:bodyPr>
            <a:lstStyle/>
            <a:p>
              <a:pPr algn="r"/>
              <a:r>
                <a:rPr lang="zh-CN" altLang="en-US" sz="1600" dirty="0">
                  <a:solidFill>
                    <a:schemeClr val="tx2"/>
                  </a:solidFill>
                </a:rPr>
                <a:t>单击此处添加内容单击此处添加内容单击此处添加内容单击此处添加内容单击此处</a:t>
              </a:r>
            </a:p>
          </p:txBody>
        </p:sp>
      </p:grpSp>
      <p:sp>
        <p:nvSpPr>
          <p:cNvPr id="65" name="加号 64">
            <a:extLst>
              <a:ext uri="{FF2B5EF4-FFF2-40B4-BE49-F238E27FC236}">
                <a16:creationId xmlns:a16="http://schemas.microsoft.com/office/drawing/2014/main" xmlns="" id="{384674BA-0109-439A-B27C-3B6B2AC54536}"/>
              </a:ext>
            </a:extLst>
          </p:cNvPr>
          <p:cNvSpPr/>
          <p:nvPr/>
        </p:nvSpPr>
        <p:spPr>
          <a:xfrm>
            <a:off x="333915" y="5813373"/>
            <a:ext cx="579946" cy="579946"/>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加号 65">
            <a:extLst>
              <a:ext uri="{FF2B5EF4-FFF2-40B4-BE49-F238E27FC236}">
                <a16:creationId xmlns:a16="http://schemas.microsoft.com/office/drawing/2014/main" xmlns="" id="{75C38AAE-8790-464E-A40E-2A51F80F2C55}"/>
              </a:ext>
            </a:extLst>
          </p:cNvPr>
          <p:cNvSpPr/>
          <p:nvPr/>
        </p:nvSpPr>
        <p:spPr>
          <a:xfrm>
            <a:off x="11170458" y="1289475"/>
            <a:ext cx="357453" cy="357453"/>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加号 66">
            <a:extLst>
              <a:ext uri="{FF2B5EF4-FFF2-40B4-BE49-F238E27FC236}">
                <a16:creationId xmlns:a16="http://schemas.microsoft.com/office/drawing/2014/main" xmlns="" id="{B916BCD8-823C-4005-AAE7-38CFDF596B0A}"/>
              </a:ext>
            </a:extLst>
          </p:cNvPr>
          <p:cNvSpPr/>
          <p:nvPr/>
        </p:nvSpPr>
        <p:spPr>
          <a:xfrm>
            <a:off x="750452" y="6214592"/>
            <a:ext cx="357453" cy="357453"/>
          </a:xfrm>
          <a:prstGeom prst="mathPlus">
            <a:avLst>
              <a:gd name="adj1" fmla="val 7895"/>
            </a:avLst>
          </a:prstGeom>
          <a:gradFill>
            <a:gsLst>
              <a:gs pos="20000">
                <a:schemeClr val="accent1">
                  <a:alpha val="50000"/>
                </a:schemeClr>
              </a:gs>
              <a:gs pos="100000">
                <a:schemeClr val="accent2">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占位符 30">
            <a:extLst>
              <a:ext uri="{FF2B5EF4-FFF2-40B4-BE49-F238E27FC236}">
                <a16:creationId xmlns:a16="http://schemas.microsoft.com/office/drawing/2014/main" xmlns="" id="{7BC0969D-9074-4A29-8C59-EA7C87847328}"/>
              </a:ext>
            </a:extLst>
          </p:cNvPr>
          <p:cNvSpPr>
            <a:spLocks noGrp="1"/>
          </p:cNvSpPr>
          <p:nvPr>
            <p:ph type="body" sz="quarter" idx="14"/>
          </p:nvPr>
        </p:nvSpPr>
        <p:spPr/>
        <p:txBody>
          <a:bodyPr/>
          <a:lstStyle/>
          <a:p>
            <a:r>
              <a:rPr lang="en-US" altLang="zh-CN" dirty="0"/>
              <a:t>You can</a:t>
            </a:r>
            <a:r>
              <a:rPr lang="zh-CN" altLang="en-US" dirty="0"/>
              <a:t> </a:t>
            </a:r>
            <a:r>
              <a:rPr lang="en-US" altLang="zh-CN" dirty="0"/>
              <a:t>put your English title here</a:t>
            </a:r>
            <a:endParaRPr lang="zh-CN" altLang="en-US" dirty="0"/>
          </a:p>
        </p:txBody>
      </p:sp>
      <p:sp>
        <p:nvSpPr>
          <p:cNvPr id="82" name="标题 81">
            <a:extLst>
              <a:ext uri="{FF2B5EF4-FFF2-40B4-BE49-F238E27FC236}">
                <a16:creationId xmlns:a16="http://schemas.microsoft.com/office/drawing/2014/main" xmlns="" id="{E7426446-34F9-49F5-8F12-38BBB1F5BD7C}"/>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4537854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xmlns="" id="{E9E40CE2-EBF3-4543-8082-12A7CE3EF453}"/>
              </a:ext>
            </a:extLst>
          </p:cNvPr>
          <p:cNvSpPr/>
          <p:nvPr/>
        </p:nvSpPr>
        <p:spPr>
          <a:xfrm>
            <a:off x="1234440" y="5534202"/>
            <a:ext cx="12999720" cy="1995384"/>
          </a:xfrm>
          <a:custGeom>
            <a:avLst/>
            <a:gdLst>
              <a:gd name="connsiteX0" fmla="*/ 9921240 w 12192000"/>
              <a:gd name="connsiteY0" fmla="*/ 1266 h 1995384"/>
              <a:gd name="connsiteX1" fmla="*/ 11597640 w 12192000"/>
              <a:gd name="connsiteY1" fmla="*/ 65917 h 1995384"/>
              <a:gd name="connsiteX2" fmla="*/ 12192000 w 12192000"/>
              <a:gd name="connsiteY2" fmla="*/ 115686 h 1995384"/>
              <a:gd name="connsiteX3" fmla="*/ 12192000 w 12192000"/>
              <a:gd name="connsiteY3" fmla="*/ 1995384 h 1995384"/>
              <a:gd name="connsiteX4" fmla="*/ 0 w 12192000"/>
              <a:gd name="connsiteY4" fmla="*/ 1995384 h 1995384"/>
              <a:gd name="connsiteX5" fmla="*/ 0 w 12192000"/>
              <a:gd name="connsiteY5" fmla="*/ 701058 h 1995384"/>
              <a:gd name="connsiteX6" fmla="*/ 39618 w 12192000"/>
              <a:gd name="connsiteY6" fmla="*/ 692885 h 1995384"/>
              <a:gd name="connsiteX7" fmla="*/ 2468880 w 12192000"/>
              <a:gd name="connsiteY7" fmla="*/ 318984 h 1995384"/>
              <a:gd name="connsiteX8" fmla="*/ 5730240 w 12192000"/>
              <a:gd name="connsiteY8" fmla="*/ 760944 h 1995384"/>
              <a:gd name="connsiteX9" fmla="*/ 9083040 w 12192000"/>
              <a:gd name="connsiteY9" fmla="*/ 44664 h 1995384"/>
              <a:gd name="connsiteX10" fmla="*/ 9921240 w 12192000"/>
              <a:gd name="connsiteY10" fmla="*/ 1266 h 19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995384">
                <a:moveTo>
                  <a:pt x="9921240" y="1266"/>
                </a:moveTo>
                <a:cubicBezTo>
                  <a:pt x="10480040" y="-6632"/>
                  <a:pt x="11038840" y="23332"/>
                  <a:pt x="11597640" y="65917"/>
                </a:cubicBezTo>
                <a:lnTo>
                  <a:pt x="12192000" y="115686"/>
                </a:lnTo>
                <a:lnTo>
                  <a:pt x="12192000" y="1995384"/>
                </a:lnTo>
                <a:lnTo>
                  <a:pt x="0" y="1995384"/>
                </a:lnTo>
                <a:lnTo>
                  <a:pt x="0" y="701058"/>
                </a:lnTo>
                <a:lnTo>
                  <a:pt x="39618" y="692885"/>
                </a:lnTo>
                <a:cubicBezTo>
                  <a:pt x="566420" y="580406"/>
                  <a:pt x="1610995" y="314539"/>
                  <a:pt x="2468880" y="318984"/>
                </a:cubicBezTo>
                <a:cubicBezTo>
                  <a:pt x="3449320" y="324064"/>
                  <a:pt x="4627880" y="806664"/>
                  <a:pt x="5730240" y="760944"/>
                </a:cubicBezTo>
                <a:cubicBezTo>
                  <a:pt x="6832600" y="715224"/>
                  <a:pt x="7965440" y="148804"/>
                  <a:pt x="9083040" y="44664"/>
                </a:cubicBezTo>
                <a:cubicBezTo>
                  <a:pt x="9362440" y="18629"/>
                  <a:pt x="9641840" y="5215"/>
                  <a:pt x="9921240" y="1266"/>
                </a:cubicBezTo>
                <a:close/>
              </a:path>
            </a:pathLst>
          </a:custGeom>
          <a:gradFill>
            <a:gsLst>
              <a:gs pos="20000">
                <a:schemeClr val="accent1">
                  <a:alpha val="20000"/>
                </a:schemeClr>
              </a:gs>
              <a:gs pos="100000">
                <a:schemeClr val="accent2">
                  <a:alpha val="20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3F895D4A-EBCE-4268-9F91-E984914F4FAA}"/>
              </a:ext>
            </a:extLst>
          </p:cNvPr>
          <p:cNvSpPr/>
          <p:nvPr/>
        </p:nvSpPr>
        <p:spPr>
          <a:xfrm>
            <a:off x="0" y="5534202"/>
            <a:ext cx="12192000" cy="1995384"/>
          </a:xfrm>
          <a:custGeom>
            <a:avLst/>
            <a:gdLst>
              <a:gd name="connsiteX0" fmla="*/ 9921240 w 12192000"/>
              <a:gd name="connsiteY0" fmla="*/ 1266 h 1995384"/>
              <a:gd name="connsiteX1" fmla="*/ 11597640 w 12192000"/>
              <a:gd name="connsiteY1" fmla="*/ 65917 h 1995384"/>
              <a:gd name="connsiteX2" fmla="*/ 12192000 w 12192000"/>
              <a:gd name="connsiteY2" fmla="*/ 115686 h 1995384"/>
              <a:gd name="connsiteX3" fmla="*/ 12192000 w 12192000"/>
              <a:gd name="connsiteY3" fmla="*/ 1995384 h 1995384"/>
              <a:gd name="connsiteX4" fmla="*/ 0 w 12192000"/>
              <a:gd name="connsiteY4" fmla="*/ 1995384 h 1995384"/>
              <a:gd name="connsiteX5" fmla="*/ 0 w 12192000"/>
              <a:gd name="connsiteY5" fmla="*/ 701058 h 1995384"/>
              <a:gd name="connsiteX6" fmla="*/ 39618 w 12192000"/>
              <a:gd name="connsiteY6" fmla="*/ 692885 h 1995384"/>
              <a:gd name="connsiteX7" fmla="*/ 2468880 w 12192000"/>
              <a:gd name="connsiteY7" fmla="*/ 318984 h 1995384"/>
              <a:gd name="connsiteX8" fmla="*/ 5730240 w 12192000"/>
              <a:gd name="connsiteY8" fmla="*/ 760944 h 1995384"/>
              <a:gd name="connsiteX9" fmla="*/ 9083040 w 12192000"/>
              <a:gd name="connsiteY9" fmla="*/ 44664 h 1995384"/>
              <a:gd name="connsiteX10" fmla="*/ 9921240 w 12192000"/>
              <a:gd name="connsiteY10" fmla="*/ 1266 h 19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995384">
                <a:moveTo>
                  <a:pt x="9921240" y="1266"/>
                </a:moveTo>
                <a:cubicBezTo>
                  <a:pt x="10480040" y="-6632"/>
                  <a:pt x="11038840" y="23332"/>
                  <a:pt x="11597640" y="65917"/>
                </a:cubicBezTo>
                <a:lnTo>
                  <a:pt x="12192000" y="115686"/>
                </a:lnTo>
                <a:lnTo>
                  <a:pt x="12192000" y="1995384"/>
                </a:lnTo>
                <a:lnTo>
                  <a:pt x="0" y="1995384"/>
                </a:lnTo>
                <a:lnTo>
                  <a:pt x="0" y="701058"/>
                </a:lnTo>
                <a:lnTo>
                  <a:pt x="39618" y="692885"/>
                </a:lnTo>
                <a:cubicBezTo>
                  <a:pt x="566420" y="580406"/>
                  <a:pt x="1610995" y="314539"/>
                  <a:pt x="2468880" y="318984"/>
                </a:cubicBezTo>
                <a:cubicBezTo>
                  <a:pt x="3449320" y="324064"/>
                  <a:pt x="4627880" y="806664"/>
                  <a:pt x="5730240" y="760944"/>
                </a:cubicBezTo>
                <a:cubicBezTo>
                  <a:pt x="6832600" y="715224"/>
                  <a:pt x="7965440" y="148804"/>
                  <a:pt x="9083040" y="44664"/>
                </a:cubicBezTo>
                <a:cubicBezTo>
                  <a:pt x="9362440" y="18629"/>
                  <a:pt x="9641840" y="5215"/>
                  <a:pt x="9921240" y="1266"/>
                </a:cubicBezTo>
                <a:close/>
              </a:path>
            </a:pathLst>
          </a:custGeom>
          <a:gradFill flip="none" rotWithShape="1">
            <a:gsLst>
              <a:gs pos="2000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加号 46">
            <a:extLst>
              <a:ext uri="{FF2B5EF4-FFF2-40B4-BE49-F238E27FC236}">
                <a16:creationId xmlns:a16="http://schemas.microsoft.com/office/drawing/2014/main" xmlns="" id="{ADA096D8-86E2-4232-901B-1165F3F5CB6A}"/>
              </a:ext>
            </a:extLst>
          </p:cNvPr>
          <p:cNvSpPr/>
          <p:nvPr/>
        </p:nvSpPr>
        <p:spPr>
          <a:xfrm>
            <a:off x="11243215" y="4892274"/>
            <a:ext cx="579946" cy="579946"/>
          </a:xfrm>
          <a:prstGeom prst="mathPlus">
            <a:avLst>
              <a:gd name="adj1" fmla="val 7895"/>
            </a:avLst>
          </a:prstGeom>
          <a:gradFill>
            <a:gsLst>
              <a:gs pos="20000">
                <a:schemeClr val="accent1">
                  <a:alpha val="20000"/>
                </a:schemeClr>
              </a:gs>
              <a:gs pos="100000">
                <a:schemeClr val="accent2">
                  <a:alpha val="2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加号 47">
            <a:extLst>
              <a:ext uri="{FF2B5EF4-FFF2-40B4-BE49-F238E27FC236}">
                <a16:creationId xmlns:a16="http://schemas.microsoft.com/office/drawing/2014/main" xmlns="" id="{AD8D1844-CD9A-4126-9D65-D96BFA1C6905}"/>
              </a:ext>
            </a:extLst>
          </p:cNvPr>
          <p:cNvSpPr/>
          <p:nvPr/>
        </p:nvSpPr>
        <p:spPr>
          <a:xfrm>
            <a:off x="1735272" y="6143293"/>
            <a:ext cx="339456" cy="339456"/>
          </a:xfrm>
          <a:prstGeom prst="mathPlus">
            <a:avLst>
              <a:gd name="adj1" fmla="val 789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xmlns="" id="{D8714BB5-58CC-403A-851D-3BD2442580F3}"/>
              </a:ext>
            </a:extLst>
          </p:cNvPr>
          <p:cNvSpPr/>
          <p:nvPr/>
        </p:nvSpPr>
        <p:spPr>
          <a:xfrm>
            <a:off x="1432560" y="3236004"/>
            <a:ext cx="2366000" cy="663808"/>
          </a:xfrm>
          <a:prstGeom prst="roundRect">
            <a:avLst>
              <a:gd name="adj" fmla="val 50000"/>
            </a:avLst>
          </a:prstGeom>
          <a:solidFill>
            <a:schemeClr val="bg1"/>
          </a:solidFill>
          <a:ln>
            <a:gradFill>
              <a:gsLst>
                <a:gs pos="0">
                  <a:schemeClr val="accent1"/>
                </a:gs>
                <a:gs pos="100000">
                  <a:schemeClr val="accent2"/>
                </a:gs>
              </a:gsLst>
              <a:lin ang="5400000" scaled="1"/>
            </a:grad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chemeClr val="accent1"/>
                    </a:gs>
                    <a:gs pos="100000">
                      <a:schemeClr val="accent2"/>
                    </a:gs>
                  </a:gsLst>
                  <a:lin ang="5400000" scaled="1"/>
                </a:gradFill>
                <a:latin typeface="+mj-ea"/>
                <a:ea typeface="+mj-ea"/>
              </a:rPr>
              <a:t>添加标题</a:t>
            </a:r>
            <a:endParaRPr lang="zh-CN" altLang="en-US" sz="2400" dirty="0">
              <a:gradFill>
                <a:gsLst>
                  <a:gs pos="0">
                    <a:schemeClr val="accent1"/>
                  </a:gs>
                  <a:gs pos="100000">
                    <a:schemeClr val="accent2"/>
                  </a:gs>
                </a:gsLst>
                <a:lin ang="5400000" scaled="1"/>
              </a:gradFill>
              <a:latin typeface="+mj-ea"/>
              <a:ea typeface="+mj-ea"/>
            </a:endParaRPr>
          </a:p>
        </p:txBody>
      </p:sp>
      <p:sp>
        <p:nvSpPr>
          <p:cNvPr id="41" name="矩形: 圆角 40">
            <a:extLst>
              <a:ext uri="{FF2B5EF4-FFF2-40B4-BE49-F238E27FC236}">
                <a16:creationId xmlns:a16="http://schemas.microsoft.com/office/drawing/2014/main" xmlns="" id="{15E4F381-3FC9-4312-830F-26AC045E855D}"/>
              </a:ext>
            </a:extLst>
          </p:cNvPr>
          <p:cNvSpPr/>
          <p:nvPr/>
        </p:nvSpPr>
        <p:spPr>
          <a:xfrm>
            <a:off x="4913000" y="3236004"/>
            <a:ext cx="2366000" cy="663808"/>
          </a:xfrm>
          <a:prstGeom prst="roundRect">
            <a:avLst>
              <a:gd name="adj" fmla="val 50000"/>
            </a:avLst>
          </a:prstGeom>
          <a:solidFill>
            <a:schemeClr val="bg1"/>
          </a:solidFill>
          <a:ln>
            <a:gradFill>
              <a:gsLst>
                <a:gs pos="0">
                  <a:schemeClr val="accent1"/>
                </a:gs>
                <a:gs pos="100000">
                  <a:schemeClr val="accent2"/>
                </a:gs>
              </a:gsLst>
              <a:lin ang="5400000" scaled="1"/>
            </a:grad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chemeClr val="accent1"/>
                    </a:gs>
                    <a:gs pos="100000">
                      <a:schemeClr val="accent2"/>
                    </a:gs>
                  </a:gsLst>
                  <a:lin ang="5400000" scaled="1"/>
                </a:gradFill>
                <a:latin typeface="+mj-ea"/>
                <a:ea typeface="+mj-ea"/>
              </a:rPr>
              <a:t>添加标题</a:t>
            </a:r>
            <a:endParaRPr lang="zh-CN" altLang="en-US" sz="2400" dirty="0">
              <a:gradFill>
                <a:gsLst>
                  <a:gs pos="0">
                    <a:schemeClr val="accent1"/>
                  </a:gs>
                  <a:gs pos="100000">
                    <a:schemeClr val="accent2"/>
                  </a:gs>
                </a:gsLst>
                <a:lin ang="5400000" scaled="1"/>
              </a:gradFill>
              <a:latin typeface="+mj-ea"/>
              <a:ea typeface="+mj-ea"/>
            </a:endParaRPr>
          </a:p>
        </p:txBody>
      </p:sp>
      <p:sp>
        <p:nvSpPr>
          <p:cNvPr id="42" name="矩形: 圆角 41">
            <a:extLst>
              <a:ext uri="{FF2B5EF4-FFF2-40B4-BE49-F238E27FC236}">
                <a16:creationId xmlns:a16="http://schemas.microsoft.com/office/drawing/2014/main" xmlns="" id="{BD6774EC-873B-4C59-BBA6-BD7F8B9C0B85}"/>
              </a:ext>
            </a:extLst>
          </p:cNvPr>
          <p:cNvSpPr/>
          <p:nvPr/>
        </p:nvSpPr>
        <p:spPr>
          <a:xfrm>
            <a:off x="8393440" y="3236004"/>
            <a:ext cx="2366000" cy="663808"/>
          </a:xfrm>
          <a:prstGeom prst="roundRect">
            <a:avLst>
              <a:gd name="adj" fmla="val 50000"/>
            </a:avLst>
          </a:prstGeom>
          <a:solidFill>
            <a:schemeClr val="bg1"/>
          </a:solidFill>
          <a:ln>
            <a:gradFill>
              <a:gsLst>
                <a:gs pos="0">
                  <a:schemeClr val="accent1"/>
                </a:gs>
                <a:gs pos="100000">
                  <a:schemeClr val="accent2"/>
                </a:gs>
              </a:gsLst>
              <a:lin ang="5400000" scaled="1"/>
            </a:grad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gradFill>
                  <a:gsLst>
                    <a:gs pos="0">
                      <a:schemeClr val="accent1"/>
                    </a:gs>
                    <a:gs pos="100000">
                      <a:schemeClr val="accent2"/>
                    </a:gs>
                  </a:gsLst>
                  <a:lin ang="5400000" scaled="1"/>
                </a:gradFill>
                <a:latin typeface="+mj-ea"/>
                <a:ea typeface="+mj-ea"/>
              </a:rPr>
              <a:t>添加标题</a:t>
            </a:r>
            <a:endParaRPr lang="zh-CN" altLang="en-US" sz="2400" dirty="0">
              <a:gradFill>
                <a:gsLst>
                  <a:gs pos="0">
                    <a:schemeClr val="accent1"/>
                  </a:gs>
                  <a:gs pos="100000">
                    <a:schemeClr val="accent2"/>
                  </a:gs>
                </a:gsLst>
                <a:lin ang="5400000" scaled="1"/>
              </a:gradFill>
              <a:latin typeface="+mj-ea"/>
              <a:ea typeface="+mj-ea"/>
            </a:endParaRPr>
          </a:p>
        </p:txBody>
      </p:sp>
      <p:cxnSp>
        <p:nvCxnSpPr>
          <p:cNvPr id="25" name="连接符: 肘形 24">
            <a:extLst>
              <a:ext uri="{FF2B5EF4-FFF2-40B4-BE49-F238E27FC236}">
                <a16:creationId xmlns:a16="http://schemas.microsoft.com/office/drawing/2014/main" xmlns="" id="{91C98011-50F8-4E55-9BCD-B4E9F47145DE}"/>
              </a:ext>
            </a:extLst>
          </p:cNvPr>
          <p:cNvCxnSpPr>
            <a:cxnSpLocks/>
            <a:stCxn id="23" idx="2"/>
            <a:endCxn id="20" idx="0"/>
          </p:cNvCxnSpPr>
          <p:nvPr/>
        </p:nvCxnSpPr>
        <p:spPr>
          <a:xfrm rot="5400000">
            <a:off x="3916169" y="1056579"/>
            <a:ext cx="878816" cy="3480034"/>
          </a:xfrm>
          <a:prstGeom prst="bentConnector3">
            <a:avLst/>
          </a:prstGeom>
          <a:ln>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连接符: 肘形 26">
            <a:extLst>
              <a:ext uri="{FF2B5EF4-FFF2-40B4-BE49-F238E27FC236}">
                <a16:creationId xmlns:a16="http://schemas.microsoft.com/office/drawing/2014/main" xmlns="" id="{CB9BF3AA-5092-4DAC-92F8-02FA49CBC7C2}"/>
              </a:ext>
            </a:extLst>
          </p:cNvPr>
          <p:cNvCxnSpPr>
            <a:cxnSpLocks/>
            <a:stCxn id="23" idx="2"/>
            <a:endCxn id="42" idx="0"/>
          </p:cNvCxnSpPr>
          <p:nvPr/>
        </p:nvCxnSpPr>
        <p:spPr>
          <a:xfrm rot="16200000" flipH="1">
            <a:off x="7396609" y="1056173"/>
            <a:ext cx="878816" cy="3480846"/>
          </a:xfrm>
          <a:prstGeom prst="bentConnector3">
            <a:avLst/>
          </a:prstGeom>
          <a:ln>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连接符: 肘形 36">
            <a:extLst>
              <a:ext uri="{FF2B5EF4-FFF2-40B4-BE49-F238E27FC236}">
                <a16:creationId xmlns:a16="http://schemas.microsoft.com/office/drawing/2014/main" xmlns="" id="{4DC9523F-BAF5-4A1E-B19E-B4BA40C2EEA0}"/>
              </a:ext>
            </a:extLst>
          </p:cNvPr>
          <p:cNvCxnSpPr>
            <a:cxnSpLocks/>
            <a:stCxn id="23" idx="2"/>
            <a:endCxn id="41" idx="0"/>
          </p:cNvCxnSpPr>
          <p:nvPr/>
        </p:nvCxnSpPr>
        <p:spPr>
          <a:xfrm rot="16200000" flipH="1">
            <a:off x="5656389" y="2796393"/>
            <a:ext cx="878816" cy="406"/>
          </a:xfrm>
          <a:prstGeom prst="bentConnector3">
            <a:avLst/>
          </a:prstGeom>
          <a:ln>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矩形: 圆角 42">
            <a:extLst>
              <a:ext uri="{FF2B5EF4-FFF2-40B4-BE49-F238E27FC236}">
                <a16:creationId xmlns:a16="http://schemas.microsoft.com/office/drawing/2014/main" xmlns="" id="{FCB1F818-7CF7-4A11-A162-05DB2D069012}"/>
              </a:ext>
            </a:extLst>
          </p:cNvPr>
          <p:cNvSpPr/>
          <p:nvPr/>
        </p:nvSpPr>
        <p:spPr>
          <a:xfrm>
            <a:off x="4400551" y="1612028"/>
            <a:ext cx="3390900" cy="735252"/>
          </a:xfrm>
          <a:prstGeom prst="roundRect">
            <a:avLst>
              <a:gd name="adj" fmla="val 50000"/>
            </a:avLst>
          </a:prstGeom>
          <a:gradFill>
            <a:gsLst>
              <a:gs pos="0">
                <a:schemeClr val="accent1"/>
              </a:gs>
              <a:gs pos="100000">
                <a:schemeClr val="accent2"/>
              </a:gs>
            </a:gsLst>
            <a:lin ang="2700000" scaled="1"/>
          </a:gradFill>
          <a:ln w="28575">
            <a:gradFill flip="none" rotWithShape="1">
              <a:gsLst>
                <a:gs pos="0">
                  <a:schemeClr val="accent1"/>
                </a:gs>
                <a:gs pos="100000">
                  <a:schemeClr val="accent2"/>
                </a:gs>
              </a:gsLst>
              <a:lin ang="2700000" scaled="1"/>
              <a:tileRect/>
            </a:grad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1" name="文本框 70">
            <a:extLst>
              <a:ext uri="{FF2B5EF4-FFF2-40B4-BE49-F238E27FC236}">
                <a16:creationId xmlns:a16="http://schemas.microsoft.com/office/drawing/2014/main" xmlns="" id="{28E1BCD0-2FB5-4F0D-848A-4BBFCE555101}"/>
              </a:ext>
            </a:extLst>
          </p:cNvPr>
          <p:cNvSpPr txBox="1"/>
          <p:nvPr/>
        </p:nvSpPr>
        <p:spPr>
          <a:xfrm>
            <a:off x="1233956" y="4063298"/>
            <a:ext cx="2741762" cy="1167564"/>
          </a:xfrm>
          <a:prstGeom prst="rect">
            <a:avLst/>
          </a:prstGeom>
          <a:noFill/>
        </p:spPr>
        <p:txBody>
          <a:bodyPr wrap="square" rtlCol="0">
            <a:spAutoFit/>
          </a:bodyPr>
          <a:lstStyle/>
          <a:p>
            <a:pPr marL="285750" indent="-285750" algn="ctr">
              <a:lnSpc>
                <a:spcPct val="150000"/>
              </a:lnSpc>
              <a:buFont typeface="Arial" panose="020B0604020202020204" pitchFamily="34" charset="0"/>
              <a:buChar char="•"/>
            </a:pPr>
            <a:r>
              <a:rPr lang="zh-CN" altLang="en-US"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可以在此输入重点一</a:t>
            </a:r>
            <a:endParaRPr lang="en-US" altLang="zh-CN"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marL="285750" indent="-285750" algn="ctr">
              <a:lnSpc>
                <a:spcPct val="150000"/>
              </a:lnSpc>
              <a:buFont typeface="Arial" panose="020B0604020202020204" pitchFamily="34" charset="0"/>
              <a:buChar char="•"/>
            </a:pPr>
            <a:r>
              <a:rPr lang="zh-CN" altLang="en-US"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可以在此输入重点二</a:t>
            </a:r>
            <a:endParaRPr lang="en-US" altLang="zh-CN"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marL="285750" indent="-285750" algn="ctr">
              <a:lnSpc>
                <a:spcPct val="150000"/>
              </a:lnSpc>
              <a:buFont typeface="Arial" panose="020B0604020202020204" pitchFamily="34" charset="0"/>
              <a:buChar char="•"/>
            </a:pPr>
            <a:r>
              <a:rPr lang="zh-CN" altLang="en-US"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可以在此输入重点三</a:t>
            </a:r>
            <a:endParaRPr lang="en-US" altLang="zh-CN"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72" name="文本框 71">
            <a:extLst>
              <a:ext uri="{FF2B5EF4-FFF2-40B4-BE49-F238E27FC236}">
                <a16:creationId xmlns:a16="http://schemas.microsoft.com/office/drawing/2014/main" xmlns="" id="{A7E09597-718F-4F77-B203-684EC90D366A}"/>
              </a:ext>
            </a:extLst>
          </p:cNvPr>
          <p:cNvSpPr txBox="1"/>
          <p:nvPr/>
        </p:nvSpPr>
        <p:spPr>
          <a:xfrm>
            <a:off x="4723909" y="4063298"/>
            <a:ext cx="2741762" cy="1167564"/>
          </a:xfrm>
          <a:prstGeom prst="rect">
            <a:avLst/>
          </a:prstGeom>
          <a:noFill/>
        </p:spPr>
        <p:txBody>
          <a:bodyPr wrap="square" rtlCol="0">
            <a:spAutoFit/>
          </a:bodyPr>
          <a:lstStyle/>
          <a:p>
            <a:pPr marL="285750" indent="-285750" algn="ctr">
              <a:lnSpc>
                <a:spcPct val="150000"/>
              </a:lnSpc>
              <a:buFont typeface="Arial" panose="020B0604020202020204" pitchFamily="34" charset="0"/>
              <a:buChar char="•"/>
            </a:pPr>
            <a:r>
              <a:rPr lang="zh-CN" altLang="en-US"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可以在此输入重点一</a:t>
            </a:r>
            <a:endParaRPr lang="en-US" altLang="zh-CN"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marL="285750" indent="-285750" algn="ctr">
              <a:lnSpc>
                <a:spcPct val="150000"/>
              </a:lnSpc>
              <a:buFont typeface="Arial" panose="020B0604020202020204" pitchFamily="34" charset="0"/>
              <a:buChar char="•"/>
            </a:pPr>
            <a:r>
              <a:rPr lang="zh-CN" altLang="en-US"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可以在此输入重点二</a:t>
            </a:r>
            <a:endParaRPr lang="en-US" altLang="zh-CN"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marL="285750" indent="-285750" algn="ctr">
              <a:lnSpc>
                <a:spcPct val="150000"/>
              </a:lnSpc>
              <a:buFont typeface="Arial" panose="020B0604020202020204" pitchFamily="34" charset="0"/>
              <a:buChar char="•"/>
            </a:pPr>
            <a:r>
              <a:rPr lang="zh-CN" altLang="en-US"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可以在此输入重点三</a:t>
            </a:r>
            <a:endParaRPr lang="en-US" altLang="zh-CN"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73" name="文本框 72">
            <a:extLst>
              <a:ext uri="{FF2B5EF4-FFF2-40B4-BE49-F238E27FC236}">
                <a16:creationId xmlns:a16="http://schemas.microsoft.com/office/drawing/2014/main" xmlns="" id="{6AC4665B-04A5-4D65-BDD8-3ABBC5D592AC}"/>
              </a:ext>
            </a:extLst>
          </p:cNvPr>
          <p:cNvSpPr txBox="1"/>
          <p:nvPr/>
        </p:nvSpPr>
        <p:spPr>
          <a:xfrm>
            <a:off x="8192774" y="4063298"/>
            <a:ext cx="2741762" cy="1167564"/>
          </a:xfrm>
          <a:prstGeom prst="rect">
            <a:avLst/>
          </a:prstGeom>
          <a:noFill/>
        </p:spPr>
        <p:txBody>
          <a:bodyPr wrap="square" rtlCol="0">
            <a:spAutoFit/>
          </a:bodyPr>
          <a:lstStyle/>
          <a:p>
            <a:pPr marL="285750" indent="-285750" algn="ctr">
              <a:lnSpc>
                <a:spcPct val="150000"/>
              </a:lnSpc>
              <a:buFont typeface="Arial" panose="020B0604020202020204" pitchFamily="34" charset="0"/>
              <a:buChar char="•"/>
            </a:pPr>
            <a:r>
              <a:rPr lang="zh-CN" altLang="en-US"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可以在此输入重点一</a:t>
            </a:r>
            <a:endParaRPr lang="en-US" altLang="zh-CN"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marL="285750" indent="-285750" algn="ctr">
              <a:lnSpc>
                <a:spcPct val="150000"/>
              </a:lnSpc>
              <a:buFont typeface="Arial" panose="020B0604020202020204" pitchFamily="34" charset="0"/>
              <a:buChar char="•"/>
            </a:pPr>
            <a:r>
              <a:rPr lang="zh-CN" altLang="en-US"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可以在此输入重点二</a:t>
            </a:r>
            <a:endParaRPr lang="en-US" altLang="zh-CN"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a:p>
            <a:pPr marL="285750" indent="-285750" algn="ctr">
              <a:lnSpc>
                <a:spcPct val="150000"/>
              </a:lnSpc>
              <a:buFont typeface="Arial" panose="020B0604020202020204" pitchFamily="34" charset="0"/>
              <a:buChar char="•"/>
            </a:pPr>
            <a:r>
              <a:rPr lang="zh-CN" altLang="en-US"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rPr>
              <a:t>可以在此输入重点三</a:t>
            </a:r>
            <a:endParaRPr lang="en-US" altLang="zh-CN" sz="1600" dirty="0">
              <a:solidFill>
                <a:schemeClr val="tx2"/>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21" name="文本占位符 20">
            <a:extLst>
              <a:ext uri="{FF2B5EF4-FFF2-40B4-BE49-F238E27FC236}">
                <a16:creationId xmlns:a16="http://schemas.microsoft.com/office/drawing/2014/main" xmlns="" id="{2B5388AF-CB85-48DD-B21B-86773551FDA1}"/>
              </a:ext>
            </a:extLst>
          </p:cNvPr>
          <p:cNvSpPr>
            <a:spLocks noGrp="1"/>
          </p:cNvSpPr>
          <p:nvPr>
            <p:ph type="body" sz="quarter" idx="14"/>
          </p:nvPr>
        </p:nvSpPr>
        <p:spPr/>
        <p:txBody>
          <a:bodyPr/>
          <a:lstStyle/>
          <a:p>
            <a:r>
              <a:rPr lang="en-US" altLang="zh-CN" dirty="0"/>
              <a:t>You can</a:t>
            </a:r>
            <a:r>
              <a:rPr lang="zh-CN" altLang="en-US" dirty="0"/>
              <a:t> </a:t>
            </a:r>
            <a:r>
              <a:rPr lang="en-US" altLang="zh-CN" dirty="0"/>
              <a:t>put your English title here</a:t>
            </a:r>
            <a:endParaRPr lang="zh-CN" altLang="en-US" dirty="0"/>
          </a:p>
        </p:txBody>
      </p:sp>
      <p:sp>
        <p:nvSpPr>
          <p:cNvPr id="40" name="标题 39">
            <a:extLst>
              <a:ext uri="{FF2B5EF4-FFF2-40B4-BE49-F238E27FC236}">
                <a16:creationId xmlns:a16="http://schemas.microsoft.com/office/drawing/2014/main" xmlns="" id="{5607FE03-85D9-4847-B663-069F0FB9FECB}"/>
              </a:ext>
            </a:extLst>
          </p:cNvPr>
          <p:cNvSpPr>
            <a:spLocks noGrp="1"/>
          </p:cNvSpPr>
          <p:nvPr>
            <p:ph type="title"/>
          </p:nvPr>
        </p:nvSpPr>
        <p:spPr/>
        <p:txBody>
          <a:bodyPr/>
          <a:lstStyle/>
          <a:p>
            <a:r>
              <a:rPr lang="zh-CN" altLang="en-US" dirty="0"/>
              <a:t>单击此处添加标题</a:t>
            </a:r>
          </a:p>
        </p:txBody>
      </p:sp>
      <p:sp>
        <p:nvSpPr>
          <p:cNvPr id="23" name="矩形 22">
            <a:extLst>
              <a:ext uri="{FF2B5EF4-FFF2-40B4-BE49-F238E27FC236}">
                <a16:creationId xmlns:a16="http://schemas.microsoft.com/office/drawing/2014/main" xmlns="" id="{BD9B15FB-FC9C-465B-99F6-9165D38553E9}"/>
              </a:ext>
            </a:extLst>
          </p:cNvPr>
          <p:cNvSpPr/>
          <p:nvPr/>
        </p:nvSpPr>
        <p:spPr>
          <a:xfrm>
            <a:off x="4567377" y="1612028"/>
            <a:ext cx="3056433" cy="745160"/>
          </a:xfrm>
          <a:prstGeom prst="rect">
            <a:avLst/>
          </a:prstGeom>
        </p:spPr>
        <p:txBody>
          <a:bodyPr wrap="none" anchor="ctr">
            <a:noAutofit/>
          </a:bodyPr>
          <a:lstStyle/>
          <a:p>
            <a:pPr algn="ctr"/>
            <a:r>
              <a:rPr lang="zh-CN" altLang="en-US" sz="2800" dirty="0">
                <a:solidFill>
                  <a:schemeClr val="bg1"/>
                </a:solidFill>
                <a:latin typeface="+mj-ea"/>
                <a:ea typeface="+mj-ea"/>
              </a:rPr>
              <a:t>单击此处添加标题</a:t>
            </a:r>
            <a:endParaRPr lang="en-US" altLang="zh-CN" sz="2800" dirty="0">
              <a:solidFill>
                <a:schemeClr val="bg1"/>
              </a:solidFill>
              <a:latin typeface="+mj-ea"/>
              <a:ea typeface="+mj-ea"/>
            </a:endParaRPr>
          </a:p>
        </p:txBody>
      </p:sp>
    </p:spTree>
    <p:extLst>
      <p:ext uri="{BB962C8B-B14F-4D97-AF65-F5344CB8AC3E}">
        <p14:creationId xmlns:p14="http://schemas.microsoft.com/office/powerpoint/2010/main" val="7193880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21B056A1-A078-401D-B6D2-3B770355F954}"/>
              </a:ext>
            </a:extLst>
          </p:cNvPr>
          <p:cNvSpPr>
            <a:spLocks noGrp="1"/>
          </p:cNvSpPr>
          <p:nvPr>
            <p:ph type="title"/>
          </p:nvPr>
        </p:nvSpPr>
        <p:spPr/>
        <p:txBody>
          <a:bodyPr/>
          <a:lstStyle/>
          <a:p>
            <a:r>
              <a:rPr lang="zh-CN" altLang="en-US" dirty="0"/>
              <a:t>输入标题</a:t>
            </a:r>
          </a:p>
        </p:txBody>
      </p:sp>
      <p:sp>
        <p:nvSpPr>
          <p:cNvPr id="5" name="文本占位符 4">
            <a:extLst>
              <a:ext uri="{FF2B5EF4-FFF2-40B4-BE49-F238E27FC236}">
                <a16:creationId xmlns:a16="http://schemas.microsoft.com/office/drawing/2014/main" xmlns="" id="{120C2DA9-9635-4982-BCDA-AA1865324F59}"/>
              </a:ext>
            </a:extLst>
          </p:cNvPr>
          <p:cNvSpPr>
            <a:spLocks noGrp="1"/>
          </p:cNvSpPr>
          <p:nvPr>
            <p:ph type="body" sz="quarter" idx="10"/>
          </p:nvPr>
        </p:nvSpPr>
        <p:spPr/>
        <p:txBody>
          <a:bodyPr>
            <a:noAutofit/>
          </a:bodyPr>
          <a:lstStyle/>
          <a:p>
            <a:r>
              <a:rPr lang="en-US" altLang="zh-CN" dirty="0"/>
              <a:t>02</a:t>
            </a:r>
            <a:endParaRPr lang="zh-CN" altLang="en-US" dirty="0"/>
          </a:p>
        </p:txBody>
      </p:sp>
      <p:sp>
        <p:nvSpPr>
          <p:cNvPr id="6" name="文本占位符 5">
            <a:extLst>
              <a:ext uri="{FF2B5EF4-FFF2-40B4-BE49-F238E27FC236}">
                <a16:creationId xmlns:a16="http://schemas.microsoft.com/office/drawing/2014/main" xmlns="" id="{677F1BB5-CB12-43FB-A546-5D8F1C9627ED}"/>
              </a:ext>
            </a:extLst>
          </p:cNvPr>
          <p:cNvSpPr>
            <a:spLocks noGrp="1"/>
          </p:cNvSpPr>
          <p:nvPr>
            <p:ph type="body" sz="quarter" idx="11"/>
          </p:nvPr>
        </p:nvSpPr>
        <p:spPr/>
        <p:txBody>
          <a:bodyPr>
            <a:normAutofit/>
          </a:bodyPr>
          <a:lstStyle/>
          <a:p>
            <a:r>
              <a:rPr lang="en-US" altLang="zh-CN" dirty="0"/>
              <a:t>Please put your English title here</a:t>
            </a:r>
          </a:p>
        </p:txBody>
      </p:sp>
    </p:spTree>
    <p:extLst>
      <p:ext uri="{BB962C8B-B14F-4D97-AF65-F5344CB8AC3E}">
        <p14:creationId xmlns:p14="http://schemas.microsoft.com/office/powerpoint/2010/main" val="38064944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0C21845-F653-4D91-8BC3-805866602E7C}"/>
              </a:ext>
            </a:extLst>
          </p:cNvPr>
          <p:cNvSpPr>
            <a:spLocks noGrp="1"/>
          </p:cNvSpPr>
          <p:nvPr>
            <p:ph type="body" sz="quarter" idx="14"/>
          </p:nvPr>
        </p:nvSpPr>
        <p:spPr>
          <a:xfrm>
            <a:off x="975360" y="1068536"/>
            <a:ext cx="4954588" cy="192607"/>
          </a:xfrm>
        </p:spPr>
        <p:txBody>
          <a:bodyPr/>
          <a:lstStyle/>
          <a:p>
            <a:r>
              <a:rPr lang="en-US" altLang="zh-CN" dirty="0"/>
              <a:t>You can</a:t>
            </a:r>
            <a:r>
              <a:rPr lang="zh-CN" altLang="en-US" dirty="0"/>
              <a:t> </a:t>
            </a:r>
            <a:r>
              <a:rPr lang="en-US" altLang="zh-CN" dirty="0"/>
              <a:t>put your English title here</a:t>
            </a:r>
            <a:endParaRPr lang="zh-CN" altLang="en-US" dirty="0"/>
          </a:p>
        </p:txBody>
      </p:sp>
      <p:sp>
        <p:nvSpPr>
          <p:cNvPr id="3" name="标题 2">
            <a:extLst>
              <a:ext uri="{FF2B5EF4-FFF2-40B4-BE49-F238E27FC236}">
                <a16:creationId xmlns:a16="http://schemas.microsoft.com/office/drawing/2014/main" xmlns="" id="{7CFF95D7-EE6F-4F86-84A3-9A4FEC1B1507}"/>
              </a:ext>
            </a:extLst>
          </p:cNvPr>
          <p:cNvSpPr>
            <a:spLocks noGrp="1"/>
          </p:cNvSpPr>
          <p:nvPr>
            <p:ph type="title"/>
          </p:nvPr>
        </p:nvSpPr>
        <p:spPr/>
        <p:txBody>
          <a:bodyPr/>
          <a:lstStyle/>
          <a:p>
            <a:r>
              <a:rPr lang="zh-CN" altLang="en-US" dirty="0"/>
              <a:t>单击此处添加标题</a:t>
            </a:r>
          </a:p>
        </p:txBody>
      </p:sp>
      <p:sp>
        <p:nvSpPr>
          <p:cNvPr id="6" name="矩形: 圆角 5">
            <a:extLst>
              <a:ext uri="{FF2B5EF4-FFF2-40B4-BE49-F238E27FC236}">
                <a16:creationId xmlns:a16="http://schemas.microsoft.com/office/drawing/2014/main" xmlns="" id="{A29100EA-F57C-440F-99EA-70FCC97F78D8}"/>
              </a:ext>
            </a:extLst>
          </p:cNvPr>
          <p:cNvSpPr/>
          <p:nvPr/>
        </p:nvSpPr>
        <p:spPr>
          <a:xfrm>
            <a:off x="5565959" y="1922585"/>
            <a:ext cx="5547518" cy="3587261"/>
          </a:xfrm>
          <a:prstGeom prst="roundRect">
            <a:avLst>
              <a:gd name="adj" fmla="val 1939"/>
            </a:avLst>
          </a:prstGeom>
          <a:solidFill>
            <a:schemeClr val="bg1"/>
          </a:solidFill>
          <a:ln>
            <a:noFill/>
          </a:ln>
          <a:effectLst>
            <a:outerShdw blurRad="190500" dist="38100" dir="2700000" sx="102000" sy="102000" algn="tl"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图形 7">
            <a:extLst>
              <a:ext uri="{FF2B5EF4-FFF2-40B4-BE49-F238E27FC236}">
                <a16:creationId xmlns:a16="http://schemas.microsoft.com/office/drawing/2014/main" xmlns="" id="{09899F8F-ED87-481E-B502-D7C20AF84C98}"/>
              </a:ext>
            </a:extLst>
          </p:cNvPr>
          <p:cNvGrpSpPr/>
          <p:nvPr/>
        </p:nvGrpSpPr>
        <p:grpSpPr>
          <a:xfrm>
            <a:off x="1196897" y="2840270"/>
            <a:ext cx="587298" cy="587298"/>
            <a:chOff x="1196897" y="3128917"/>
            <a:chExt cx="587298" cy="587298"/>
          </a:xfrm>
          <a:gradFill>
            <a:gsLst>
              <a:gs pos="45000">
                <a:schemeClr val="accent1"/>
              </a:gs>
              <a:gs pos="100000">
                <a:schemeClr val="accent2"/>
              </a:gs>
            </a:gsLst>
            <a:lin ang="2700000" scaled="1"/>
          </a:gradFill>
        </p:grpSpPr>
        <p:sp>
          <p:nvSpPr>
            <p:cNvPr id="10" name="任意多边形: 形状 9">
              <a:extLst>
                <a:ext uri="{FF2B5EF4-FFF2-40B4-BE49-F238E27FC236}">
                  <a16:creationId xmlns:a16="http://schemas.microsoft.com/office/drawing/2014/main" xmlns="" id="{57B7D3C6-C018-4B9F-A861-3E1510119928}"/>
                </a:ext>
              </a:extLst>
            </p:cNvPr>
            <p:cNvSpPr/>
            <p:nvPr/>
          </p:nvSpPr>
          <p:spPr>
            <a:xfrm>
              <a:off x="1453839" y="3165623"/>
              <a:ext cx="293649" cy="330355"/>
            </a:xfrm>
            <a:custGeom>
              <a:avLst/>
              <a:gdLst>
                <a:gd name="connsiteX0" fmla="*/ 238590 w 293649"/>
                <a:gd name="connsiteY0" fmla="*/ 55059 h 330355"/>
                <a:gd name="connsiteX1" fmla="*/ 144237 w 293649"/>
                <a:gd name="connsiteY1" fmla="*/ 55059 h 330355"/>
                <a:gd name="connsiteX2" fmla="*/ 73412 w 293649"/>
                <a:gd name="connsiteY2" fmla="*/ 0 h 330355"/>
                <a:gd name="connsiteX3" fmla="*/ 0 w 293649"/>
                <a:gd name="connsiteY3" fmla="*/ 73412 h 330355"/>
                <a:gd name="connsiteX4" fmla="*/ 73412 w 293649"/>
                <a:gd name="connsiteY4" fmla="*/ 146825 h 330355"/>
                <a:gd name="connsiteX5" fmla="*/ 144237 w 293649"/>
                <a:gd name="connsiteY5" fmla="*/ 91765 h 330355"/>
                <a:gd name="connsiteX6" fmla="*/ 238590 w 293649"/>
                <a:gd name="connsiteY6" fmla="*/ 91765 h 330355"/>
                <a:gd name="connsiteX7" fmla="*/ 256943 w 293649"/>
                <a:gd name="connsiteY7" fmla="*/ 110118 h 330355"/>
                <a:gd name="connsiteX8" fmla="*/ 256943 w 293649"/>
                <a:gd name="connsiteY8" fmla="*/ 275296 h 330355"/>
                <a:gd name="connsiteX9" fmla="*/ 238590 w 293649"/>
                <a:gd name="connsiteY9" fmla="*/ 293649 h 330355"/>
                <a:gd name="connsiteX10" fmla="*/ 64236 w 293649"/>
                <a:gd name="connsiteY10" fmla="*/ 293649 h 330355"/>
                <a:gd name="connsiteX11" fmla="*/ 45883 w 293649"/>
                <a:gd name="connsiteY11" fmla="*/ 312002 h 330355"/>
                <a:gd name="connsiteX12" fmla="*/ 64236 w 293649"/>
                <a:gd name="connsiteY12" fmla="*/ 330355 h 330355"/>
                <a:gd name="connsiteX13" fmla="*/ 238590 w 293649"/>
                <a:gd name="connsiteY13" fmla="*/ 330355 h 330355"/>
                <a:gd name="connsiteX14" fmla="*/ 293649 w 293649"/>
                <a:gd name="connsiteY14" fmla="*/ 275296 h 330355"/>
                <a:gd name="connsiteX15" fmla="*/ 293649 w 293649"/>
                <a:gd name="connsiteY15" fmla="*/ 110118 h 330355"/>
                <a:gd name="connsiteX16" fmla="*/ 238590 w 293649"/>
                <a:gd name="connsiteY16" fmla="*/ 55059 h 330355"/>
                <a:gd name="connsiteX17" fmla="*/ 73412 w 293649"/>
                <a:gd name="connsiteY17" fmla="*/ 110118 h 330355"/>
                <a:gd name="connsiteX18" fmla="*/ 36706 w 293649"/>
                <a:gd name="connsiteY18" fmla="*/ 73394 h 330355"/>
                <a:gd name="connsiteX19" fmla="*/ 73431 w 293649"/>
                <a:gd name="connsiteY19" fmla="*/ 36688 h 330355"/>
                <a:gd name="connsiteX20" fmla="*/ 110137 w 293649"/>
                <a:gd name="connsiteY20" fmla="*/ 73412 h 330355"/>
                <a:gd name="connsiteX21" fmla="*/ 73412 w 293649"/>
                <a:gd name="connsiteY21" fmla="*/ 110118 h 33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3649" h="330355">
                  <a:moveTo>
                    <a:pt x="238590" y="55059"/>
                  </a:moveTo>
                  <a:lnTo>
                    <a:pt x="144237" y="55059"/>
                  </a:lnTo>
                  <a:cubicBezTo>
                    <a:pt x="135943" y="22705"/>
                    <a:pt x="106813" y="59"/>
                    <a:pt x="73412" y="0"/>
                  </a:cubicBezTo>
                  <a:cubicBezTo>
                    <a:pt x="32868" y="0"/>
                    <a:pt x="0" y="32868"/>
                    <a:pt x="0" y="73412"/>
                  </a:cubicBezTo>
                  <a:cubicBezTo>
                    <a:pt x="0" y="113957"/>
                    <a:pt x="32868" y="146825"/>
                    <a:pt x="73412" y="146825"/>
                  </a:cubicBezTo>
                  <a:cubicBezTo>
                    <a:pt x="106813" y="146766"/>
                    <a:pt x="135943" y="124120"/>
                    <a:pt x="144237" y="91765"/>
                  </a:cubicBezTo>
                  <a:lnTo>
                    <a:pt x="238590" y="91765"/>
                  </a:lnTo>
                  <a:cubicBezTo>
                    <a:pt x="248726" y="91765"/>
                    <a:pt x="256943" y="99982"/>
                    <a:pt x="256943" y="110118"/>
                  </a:cubicBezTo>
                  <a:lnTo>
                    <a:pt x="256943" y="275296"/>
                  </a:lnTo>
                  <a:cubicBezTo>
                    <a:pt x="256943" y="285432"/>
                    <a:pt x="248726" y="293649"/>
                    <a:pt x="238590" y="293649"/>
                  </a:cubicBezTo>
                  <a:lnTo>
                    <a:pt x="64236" y="293649"/>
                  </a:lnTo>
                  <a:cubicBezTo>
                    <a:pt x="54100" y="293649"/>
                    <a:pt x="45883" y="301866"/>
                    <a:pt x="45883" y="312002"/>
                  </a:cubicBezTo>
                  <a:cubicBezTo>
                    <a:pt x="45883" y="322138"/>
                    <a:pt x="54100" y="330355"/>
                    <a:pt x="64236" y="330355"/>
                  </a:cubicBezTo>
                  <a:lnTo>
                    <a:pt x="238590" y="330355"/>
                  </a:lnTo>
                  <a:cubicBezTo>
                    <a:pt x="268998" y="330355"/>
                    <a:pt x="293649" y="305704"/>
                    <a:pt x="293649" y="275296"/>
                  </a:cubicBezTo>
                  <a:lnTo>
                    <a:pt x="293649" y="110118"/>
                  </a:lnTo>
                  <a:cubicBezTo>
                    <a:pt x="293649" y="79710"/>
                    <a:pt x="268998" y="55059"/>
                    <a:pt x="238590" y="55059"/>
                  </a:cubicBezTo>
                  <a:close/>
                  <a:moveTo>
                    <a:pt x="73412" y="110118"/>
                  </a:moveTo>
                  <a:cubicBezTo>
                    <a:pt x="53135" y="110113"/>
                    <a:pt x="36701" y="93671"/>
                    <a:pt x="36706" y="73394"/>
                  </a:cubicBezTo>
                  <a:cubicBezTo>
                    <a:pt x="36711" y="53117"/>
                    <a:pt x="53153" y="36683"/>
                    <a:pt x="73431" y="36688"/>
                  </a:cubicBezTo>
                  <a:cubicBezTo>
                    <a:pt x="93708" y="36693"/>
                    <a:pt x="110142" y="53135"/>
                    <a:pt x="110137" y="73412"/>
                  </a:cubicBezTo>
                  <a:cubicBezTo>
                    <a:pt x="110132" y="93690"/>
                    <a:pt x="93690" y="110123"/>
                    <a:pt x="73412" y="110118"/>
                  </a:cubicBezTo>
                  <a:close/>
                </a:path>
              </a:pathLst>
            </a:custGeom>
            <a:grpFill/>
            <a:ln w="567"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F947B72F-25A3-44F0-AE82-53C114FF2065}"/>
                </a:ext>
              </a:extLst>
            </p:cNvPr>
            <p:cNvSpPr/>
            <p:nvPr/>
          </p:nvSpPr>
          <p:spPr>
            <a:xfrm>
              <a:off x="1233603" y="3220682"/>
              <a:ext cx="513902" cy="458841"/>
            </a:xfrm>
            <a:custGeom>
              <a:avLst/>
              <a:gdLst>
                <a:gd name="connsiteX0" fmla="*/ 440474 w 513902"/>
                <a:gd name="connsiteY0" fmla="*/ 312002 h 458841"/>
                <a:gd name="connsiteX1" fmla="*/ 370714 w 513902"/>
                <a:gd name="connsiteY1" fmla="*/ 363648 h 458841"/>
                <a:gd name="connsiteX2" fmla="*/ 183531 w 513902"/>
                <a:gd name="connsiteY2" fmla="*/ 363648 h 458841"/>
                <a:gd name="connsiteX3" fmla="*/ 165324 w 513902"/>
                <a:gd name="connsiteY3" fmla="*/ 346065 h 458841"/>
                <a:gd name="connsiteX4" fmla="*/ 218168 w 513902"/>
                <a:gd name="connsiteY4" fmla="*/ 257001 h 458841"/>
                <a:gd name="connsiteX5" fmla="*/ 146825 w 513902"/>
                <a:gd name="connsiteY5" fmla="*/ 201884 h 458841"/>
                <a:gd name="connsiteX6" fmla="*/ 83598 w 513902"/>
                <a:gd name="connsiteY6" fmla="*/ 238590 h 458841"/>
                <a:gd name="connsiteX7" fmla="*/ 55059 w 513902"/>
                <a:gd name="connsiteY7" fmla="*/ 238590 h 458841"/>
                <a:gd name="connsiteX8" fmla="*/ 36706 w 513902"/>
                <a:gd name="connsiteY8" fmla="*/ 220237 h 458841"/>
                <a:gd name="connsiteX9" fmla="*/ 36706 w 513902"/>
                <a:gd name="connsiteY9" fmla="*/ 55059 h 458841"/>
                <a:gd name="connsiteX10" fmla="*/ 55059 w 513902"/>
                <a:gd name="connsiteY10" fmla="*/ 36706 h 458841"/>
                <a:gd name="connsiteX11" fmla="*/ 174354 w 513902"/>
                <a:gd name="connsiteY11" fmla="*/ 36706 h 458841"/>
                <a:gd name="connsiteX12" fmla="*/ 192707 w 513902"/>
                <a:gd name="connsiteY12" fmla="*/ 18353 h 458841"/>
                <a:gd name="connsiteX13" fmla="*/ 174354 w 513902"/>
                <a:gd name="connsiteY13" fmla="*/ 0 h 458841"/>
                <a:gd name="connsiteX14" fmla="*/ 55059 w 513902"/>
                <a:gd name="connsiteY14" fmla="*/ 0 h 458841"/>
                <a:gd name="connsiteX15" fmla="*/ 0 w 513902"/>
                <a:gd name="connsiteY15" fmla="*/ 55059 h 458841"/>
                <a:gd name="connsiteX16" fmla="*/ 0 w 513902"/>
                <a:gd name="connsiteY16" fmla="*/ 220237 h 458841"/>
                <a:gd name="connsiteX17" fmla="*/ 55059 w 513902"/>
                <a:gd name="connsiteY17" fmla="*/ 275296 h 458841"/>
                <a:gd name="connsiteX18" fmla="*/ 73412 w 513902"/>
                <a:gd name="connsiteY18" fmla="*/ 275296 h 458841"/>
                <a:gd name="connsiteX19" fmla="*/ 128563 w 513902"/>
                <a:gd name="connsiteY19" fmla="*/ 346139 h 458841"/>
                <a:gd name="connsiteX20" fmla="*/ 183531 w 513902"/>
                <a:gd name="connsiteY20" fmla="*/ 400372 h 458841"/>
                <a:gd name="connsiteX21" fmla="*/ 368603 w 513902"/>
                <a:gd name="connsiteY21" fmla="*/ 400372 h 458841"/>
                <a:gd name="connsiteX22" fmla="*/ 455433 w 513902"/>
                <a:gd name="connsiteY22" fmla="*/ 457287 h 458841"/>
                <a:gd name="connsiteX23" fmla="*/ 512347 w 513902"/>
                <a:gd name="connsiteY23" fmla="*/ 370457 h 458841"/>
                <a:gd name="connsiteX24" fmla="*/ 440474 w 513902"/>
                <a:gd name="connsiteY24" fmla="*/ 312002 h 458841"/>
                <a:gd name="connsiteX25" fmla="*/ 110118 w 513902"/>
                <a:gd name="connsiteY25" fmla="*/ 275296 h 458841"/>
                <a:gd name="connsiteX26" fmla="*/ 146843 w 513902"/>
                <a:gd name="connsiteY26" fmla="*/ 238590 h 458841"/>
                <a:gd name="connsiteX27" fmla="*/ 183549 w 513902"/>
                <a:gd name="connsiteY27" fmla="*/ 275314 h 458841"/>
                <a:gd name="connsiteX28" fmla="*/ 146825 w 513902"/>
                <a:gd name="connsiteY28" fmla="*/ 312020 h 458841"/>
                <a:gd name="connsiteX29" fmla="*/ 110118 w 513902"/>
                <a:gd name="connsiteY29" fmla="*/ 275296 h 458841"/>
                <a:gd name="connsiteX30" fmla="*/ 440474 w 513902"/>
                <a:gd name="connsiteY30" fmla="*/ 422120 h 458841"/>
                <a:gd name="connsiteX31" fmla="*/ 403767 w 513902"/>
                <a:gd name="connsiteY31" fmla="*/ 385396 h 458841"/>
                <a:gd name="connsiteX32" fmla="*/ 440492 w 513902"/>
                <a:gd name="connsiteY32" fmla="*/ 348690 h 458841"/>
                <a:gd name="connsiteX33" fmla="*/ 477198 w 513902"/>
                <a:gd name="connsiteY33" fmla="*/ 385414 h 458841"/>
                <a:gd name="connsiteX34" fmla="*/ 440474 w 513902"/>
                <a:gd name="connsiteY34" fmla="*/ 422120 h 45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3902" h="458841">
                  <a:moveTo>
                    <a:pt x="440474" y="312002"/>
                  </a:moveTo>
                  <a:cubicBezTo>
                    <a:pt x="407566" y="312002"/>
                    <a:pt x="380037" y="333806"/>
                    <a:pt x="370714" y="363648"/>
                  </a:cubicBezTo>
                  <a:lnTo>
                    <a:pt x="183531" y="363648"/>
                  </a:lnTo>
                  <a:cubicBezTo>
                    <a:pt x="173730" y="363615"/>
                    <a:pt x="165698" y="355859"/>
                    <a:pt x="165324" y="346065"/>
                  </a:cubicBezTo>
                  <a:cubicBezTo>
                    <a:pt x="204511" y="336063"/>
                    <a:pt x="228170" y="296188"/>
                    <a:pt x="218168" y="257001"/>
                  </a:cubicBezTo>
                  <a:cubicBezTo>
                    <a:pt x="209855" y="224432"/>
                    <a:pt x="180437" y="201705"/>
                    <a:pt x="146825" y="201884"/>
                  </a:cubicBezTo>
                  <a:cubicBezTo>
                    <a:pt x="119717" y="201884"/>
                    <a:pt x="96317" y="216731"/>
                    <a:pt x="83598" y="238590"/>
                  </a:cubicBezTo>
                  <a:lnTo>
                    <a:pt x="55059" y="238590"/>
                  </a:lnTo>
                  <a:cubicBezTo>
                    <a:pt x="44923" y="238590"/>
                    <a:pt x="36706" y="230373"/>
                    <a:pt x="36706" y="220237"/>
                  </a:cubicBezTo>
                  <a:lnTo>
                    <a:pt x="36706" y="55059"/>
                  </a:lnTo>
                  <a:cubicBezTo>
                    <a:pt x="36706" y="44923"/>
                    <a:pt x="44923" y="36706"/>
                    <a:pt x="55059" y="36706"/>
                  </a:cubicBezTo>
                  <a:lnTo>
                    <a:pt x="174354" y="36706"/>
                  </a:lnTo>
                  <a:cubicBezTo>
                    <a:pt x="184490" y="36706"/>
                    <a:pt x="192707" y="28489"/>
                    <a:pt x="192707" y="18353"/>
                  </a:cubicBezTo>
                  <a:cubicBezTo>
                    <a:pt x="192707" y="8217"/>
                    <a:pt x="184490" y="0"/>
                    <a:pt x="174354" y="0"/>
                  </a:cubicBezTo>
                  <a:lnTo>
                    <a:pt x="55059" y="0"/>
                  </a:lnTo>
                  <a:cubicBezTo>
                    <a:pt x="24651" y="0"/>
                    <a:pt x="0" y="24651"/>
                    <a:pt x="0" y="55059"/>
                  </a:cubicBezTo>
                  <a:lnTo>
                    <a:pt x="0" y="220237"/>
                  </a:lnTo>
                  <a:cubicBezTo>
                    <a:pt x="0" y="250645"/>
                    <a:pt x="24651" y="275296"/>
                    <a:pt x="55059" y="275296"/>
                  </a:cubicBezTo>
                  <a:lnTo>
                    <a:pt x="73412" y="275296"/>
                  </a:lnTo>
                  <a:cubicBezTo>
                    <a:pt x="73467" y="308732"/>
                    <a:pt x="96162" y="337885"/>
                    <a:pt x="128563" y="346139"/>
                  </a:cubicBezTo>
                  <a:cubicBezTo>
                    <a:pt x="128994" y="376197"/>
                    <a:pt x="153470" y="400345"/>
                    <a:pt x="183531" y="400372"/>
                  </a:cubicBezTo>
                  <a:lnTo>
                    <a:pt x="368603" y="400372"/>
                  </a:lnTo>
                  <a:cubicBezTo>
                    <a:pt x="376864" y="440066"/>
                    <a:pt x="415739" y="465548"/>
                    <a:pt x="455433" y="457287"/>
                  </a:cubicBezTo>
                  <a:cubicBezTo>
                    <a:pt x="495127" y="449026"/>
                    <a:pt x="520608" y="410151"/>
                    <a:pt x="512347" y="370457"/>
                  </a:cubicBezTo>
                  <a:cubicBezTo>
                    <a:pt x="505261" y="336406"/>
                    <a:pt x="475253" y="312001"/>
                    <a:pt x="440474" y="312002"/>
                  </a:cubicBezTo>
                  <a:close/>
                  <a:moveTo>
                    <a:pt x="110118" y="275296"/>
                  </a:moveTo>
                  <a:cubicBezTo>
                    <a:pt x="110123" y="255019"/>
                    <a:pt x="126566" y="238585"/>
                    <a:pt x="146843" y="238590"/>
                  </a:cubicBezTo>
                  <a:cubicBezTo>
                    <a:pt x="167120" y="238595"/>
                    <a:pt x="183554" y="255037"/>
                    <a:pt x="183549" y="275314"/>
                  </a:cubicBezTo>
                  <a:cubicBezTo>
                    <a:pt x="183544" y="295592"/>
                    <a:pt x="167102" y="312025"/>
                    <a:pt x="146825" y="312020"/>
                  </a:cubicBezTo>
                  <a:cubicBezTo>
                    <a:pt x="126547" y="312015"/>
                    <a:pt x="110113" y="295573"/>
                    <a:pt x="110118" y="275296"/>
                  </a:cubicBezTo>
                  <a:close/>
                  <a:moveTo>
                    <a:pt x="440474" y="422120"/>
                  </a:moveTo>
                  <a:cubicBezTo>
                    <a:pt x="420196" y="422115"/>
                    <a:pt x="403762" y="405673"/>
                    <a:pt x="403767" y="385396"/>
                  </a:cubicBezTo>
                  <a:cubicBezTo>
                    <a:pt x="403772" y="365119"/>
                    <a:pt x="420215" y="348685"/>
                    <a:pt x="440492" y="348690"/>
                  </a:cubicBezTo>
                  <a:cubicBezTo>
                    <a:pt x="460769" y="348695"/>
                    <a:pt x="477203" y="365137"/>
                    <a:pt x="477198" y="385414"/>
                  </a:cubicBezTo>
                  <a:cubicBezTo>
                    <a:pt x="477193" y="405692"/>
                    <a:pt x="460751" y="422126"/>
                    <a:pt x="440474" y="422120"/>
                  </a:cubicBezTo>
                  <a:close/>
                </a:path>
              </a:pathLst>
            </a:custGeom>
            <a:grpFill/>
            <a:ln w="567" cap="flat">
              <a:no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xmlns="" id="{D40D82B8-E409-4EDE-8714-4959BA506637}"/>
              </a:ext>
            </a:extLst>
          </p:cNvPr>
          <p:cNvGrpSpPr/>
          <p:nvPr/>
        </p:nvGrpSpPr>
        <p:grpSpPr>
          <a:xfrm>
            <a:off x="1116892" y="3645536"/>
            <a:ext cx="4228831" cy="2011964"/>
            <a:chOff x="2360944" y="2181583"/>
            <a:chExt cx="4228831" cy="2011964"/>
          </a:xfrm>
        </p:grpSpPr>
        <p:sp>
          <p:nvSpPr>
            <p:cNvPr id="13" name="文本框 12">
              <a:extLst>
                <a:ext uri="{FF2B5EF4-FFF2-40B4-BE49-F238E27FC236}">
                  <a16:creationId xmlns:a16="http://schemas.microsoft.com/office/drawing/2014/main" xmlns="" id="{E4ACC761-420E-433D-85E3-82CC86892ED7}"/>
                </a:ext>
              </a:extLst>
            </p:cNvPr>
            <p:cNvSpPr txBox="1"/>
            <p:nvPr/>
          </p:nvSpPr>
          <p:spPr>
            <a:xfrm>
              <a:off x="2360945" y="2181583"/>
              <a:ext cx="2690486" cy="461665"/>
            </a:xfrm>
            <a:prstGeom prst="rect">
              <a:avLst/>
            </a:prstGeom>
            <a:noFill/>
          </p:spPr>
          <p:txBody>
            <a:bodyPr wrap="square" rtlCol="0">
              <a:spAutoFit/>
            </a:bodyPr>
            <a:lstStyle/>
            <a:p>
              <a:r>
                <a:rPr lang="zh-CN" altLang="en-US" sz="2400" b="1" dirty="0">
                  <a:gradFill>
                    <a:gsLst>
                      <a:gs pos="20000">
                        <a:schemeClr val="accent1"/>
                      </a:gs>
                      <a:gs pos="100000">
                        <a:schemeClr val="accent2"/>
                      </a:gs>
                    </a:gsLst>
                    <a:lin ang="2700000" scaled="1"/>
                  </a:gradFill>
                </a:rPr>
                <a:t>单击添加标题</a:t>
              </a:r>
            </a:p>
          </p:txBody>
        </p:sp>
        <p:sp>
          <p:nvSpPr>
            <p:cNvPr id="14" name="文本框 13">
              <a:extLst>
                <a:ext uri="{FF2B5EF4-FFF2-40B4-BE49-F238E27FC236}">
                  <a16:creationId xmlns:a16="http://schemas.microsoft.com/office/drawing/2014/main" xmlns="" id="{F317930E-EBCE-44C9-B0CD-91EB502F0DC2}"/>
                </a:ext>
              </a:extLst>
            </p:cNvPr>
            <p:cNvSpPr txBox="1"/>
            <p:nvPr/>
          </p:nvSpPr>
          <p:spPr>
            <a:xfrm>
              <a:off x="2360944" y="2656651"/>
              <a:ext cx="4228831" cy="1536896"/>
            </a:xfrm>
            <a:prstGeom prst="rect">
              <a:avLst/>
            </a:prstGeom>
            <a:noFill/>
          </p:spPr>
          <p:txBody>
            <a:bodyPr wrap="square" rtlCol="0">
              <a:spAutoFit/>
            </a:bodyPr>
            <a:lstStyle/>
            <a:p>
              <a:pPr>
                <a:lnSpc>
                  <a:spcPct val="150000"/>
                </a:lnSpc>
              </a:pPr>
              <a:r>
                <a:rPr lang="zh-CN" altLang="en-US" sz="1600" dirty="0">
                  <a:solidFill>
                    <a:schemeClr val="tx2"/>
                  </a:solidFill>
                </a:rPr>
                <a:t>单击此处添加内容单击此处添加内容单击此处添加内容单击此处添加内容单击此处单击此处添加内容单击此处添加内容单击此处添加内容单击此处添加内容单击此处</a:t>
              </a:r>
            </a:p>
          </p:txBody>
        </p:sp>
      </p:grpSp>
      <p:grpSp>
        <p:nvGrpSpPr>
          <p:cNvPr id="19" name="组合 18">
            <a:extLst>
              <a:ext uri="{FF2B5EF4-FFF2-40B4-BE49-F238E27FC236}">
                <a16:creationId xmlns:a16="http://schemas.microsoft.com/office/drawing/2014/main" xmlns="" id="{25496160-5E32-4D09-BD9D-203B9A5A2EE0}"/>
              </a:ext>
            </a:extLst>
          </p:cNvPr>
          <p:cNvGrpSpPr/>
          <p:nvPr/>
        </p:nvGrpSpPr>
        <p:grpSpPr>
          <a:xfrm>
            <a:off x="-1747489" y="5110512"/>
            <a:ext cx="3494978" cy="3494976"/>
            <a:chOff x="-2346960" y="1082040"/>
            <a:chExt cx="4693920" cy="4693920"/>
          </a:xfrm>
          <a:gradFill>
            <a:gsLst>
              <a:gs pos="20000">
                <a:schemeClr val="accent1">
                  <a:alpha val="10000"/>
                </a:schemeClr>
              </a:gs>
              <a:gs pos="100000">
                <a:schemeClr val="accent2">
                  <a:alpha val="10000"/>
                </a:schemeClr>
              </a:gs>
            </a:gsLst>
            <a:lin ang="2700000" scaled="1"/>
          </a:gradFill>
        </p:grpSpPr>
        <p:sp>
          <p:nvSpPr>
            <p:cNvPr id="20" name="Oval 3_1_1">
              <a:extLst>
                <a:ext uri="{FF2B5EF4-FFF2-40B4-BE49-F238E27FC236}">
                  <a16:creationId xmlns:a16="http://schemas.microsoft.com/office/drawing/2014/main" xmlns="" id="{573DE8F1-2B41-4DC2-A550-FD4FD88C25B4}"/>
                </a:ext>
              </a:extLst>
            </p:cNvPr>
            <p:cNvSpPr/>
            <p:nvPr/>
          </p:nvSpPr>
          <p:spPr>
            <a:xfrm>
              <a:off x="-2346960" y="1082040"/>
              <a:ext cx="4693920" cy="4693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val 3_1">
              <a:extLst>
                <a:ext uri="{FF2B5EF4-FFF2-40B4-BE49-F238E27FC236}">
                  <a16:creationId xmlns:a16="http://schemas.microsoft.com/office/drawing/2014/main" xmlns="" id="{AEE006AF-C40D-42CD-8D10-747AFCA53227}"/>
                </a:ext>
              </a:extLst>
            </p:cNvPr>
            <p:cNvSpPr/>
            <p:nvPr/>
          </p:nvSpPr>
          <p:spPr>
            <a:xfrm>
              <a:off x="-1706880" y="1722120"/>
              <a:ext cx="3413760" cy="34137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3ED608C0-4D91-4F9F-8C56-31013AE70188}"/>
                </a:ext>
              </a:extLst>
            </p:cNvPr>
            <p:cNvSpPr/>
            <p:nvPr/>
          </p:nvSpPr>
          <p:spPr>
            <a:xfrm>
              <a:off x="-1082040" y="2346960"/>
              <a:ext cx="2164080" cy="2164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aphicFrame>
        <p:nvGraphicFramePr>
          <p:cNvPr id="29" name="图表 28">
            <a:extLst>
              <a:ext uri="{FF2B5EF4-FFF2-40B4-BE49-F238E27FC236}">
                <a16:creationId xmlns:a16="http://schemas.microsoft.com/office/drawing/2014/main" xmlns="" id="{68BA8B29-25AD-4A57-A96E-2071F9366814}"/>
              </a:ext>
            </a:extLst>
          </p:cNvPr>
          <p:cNvGraphicFramePr/>
          <p:nvPr>
            <p:extLst>
              <p:ext uri="{D42A27DB-BD31-4B8C-83A1-F6EECF244321}">
                <p14:modId xmlns:p14="http://schemas.microsoft.com/office/powerpoint/2010/main" val="975613359"/>
              </p:ext>
            </p:extLst>
          </p:nvPr>
        </p:nvGraphicFramePr>
        <p:xfrm>
          <a:off x="5817611" y="2096660"/>
          <a:ext cx="5083340" cy="3239110"/>
        </p:xfrm>
        <a:graphic>
          <a:graphicData uri="http://schemas.openxmlformats.org/drawingml/2006/chart">
            <c:chart xmlns:c="http://schemas.openxmlformats.org/drawingml/2006/chart" xmlns:r="http://schemas.openxmlformats.org/officeDocument/2006/relationships" r:id="rId3"/>
          </a:graphicData>
        </a:graphic>
      </p:graphicFrame>
      <p:sp>
        <p:nvSpPr>
          <p:cNvPr id="30" name="加号 29">
            <a:extLst>
              <a:ext uri="{FF2B5EF4-FFF2-40B4-BE49-F238E27FC236}">
                <a16:creationId xmlns:a16="http://schemas.microsoft.com/office/drawing/2014/main" xmlns="" id="{52D4EC6B-3214-4749-A0AF-95BA932C946B}"/>
              </a:ext>
            </a:extLst>
          </p:cNvPr>
          <p:cNvSpPr/>
          <p:nvPr/>
        </p:nvSpPr>
        <p:spPr>
          <a:xfrm>
            <a:off x="11278140" y="5829319"/>
            <a:ext cx="579946" cy="579946"/>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加号 30">
            <a:extLst>
              <a:ext uri="{FF2B5EF4-FFF2-40B4-BE49-F238E27FC236}">
                <a16:creationId xmlns:a16="http://schemas.microsoft.com/office/drawing/2014/main" xmlns="" id="{0C9C5F05-6908-4E8D-A10E-51B8D6AD4B2F}"/>
              </a:ext>
            </a:extLst>
          </p:cNvPr>
          <p:cNvSpPr/>
          <p:nvPr/>
        </p:nvSpPr>
        <p:spPr>
          <a:xfrm>
            <a:off x="8938753" y="2043184"/>
            <a:ext cx="264509" cy="264509"/>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加号 31">
            <a:extLst>
              <a:ext uri="{FF2B5EF4-FFF2-40B4-BE49-F238E27FC236}">
                <a16:creationId xmlns:a16="http://schemas.microsoft.com/office/drawing/2014/main" xmlns="" id="{ABB55B9A-DA32-4150-AEB2-79BD71041152}"/>
              </a:ext>
            </a:extLst>
          </p:cNvPr>
          <p:cNvSpPr/>
          <p:nvPr/>
        </p:nvSpPr>
        <p:spPr>
          <a:xfrm>
            <a:off x="7423732" y="2395976"/>
            <a:ext cx="264509" cy="264509"/>
          </a:xfrm>
          <a:prstGeom prst="mathPlus">
            <a:avLst>
              <a:gd name="adj1" fmla="val 7895"/>
            </a:avLst>
          </a:prstGeom>
          <a:gradFill>
            <a:gsLst>
              <a:gs pos="20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加号 33">
            <a:extLst>
              <a:ext uri="{FF2B5EF4-FFF2-40B4-BE49-F238E27FC236}">
                <a16:creationId xmlns:a16="http://schemas.microsoft.com/office/drawing/2014/main" xmlns="" id="{0B77FB9A-E31B-4A59-9551-9D3EF1B16C18}"/>
              </a:ext>
            </a:extLst>
          </p:cNvPr>
          <p:cNvSpPr/>
          <p:nvPr/>
        </p:nvSpPr>
        <p:spPr>
          <a:xfrm>
            <a:off x="5081214" y="1643761"/>
            <a:ext cx="264509" cy="264509"/>
          </a:xfrm>
          <a:prstGeom prst="mathPlus">
            <a:avLst>
              <a:gd name="adj1" fmla="val 7895"/>
            </a:avLst>
          </a:prstGeom>
          <a:gradFill>
            <a:gsLst>
              <a:gs pos="20000">
                <a:schemeClr val="accent1">
                  <a:alpha val="50000"/>
                </a:schemeClr>
              </a:gs>
              <a:gs pos="100000">
                <a:schemeClr val="accent2">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加号 34">
            <a:extLst>
              <a:ext uri="{FF2B5EF4-FFF2-40B4-BE49-F238E27FC236}">
                <a16:creationId xmlns:a16="http://schemas.microsoft.com/office/drawing/2014/main" xmlns="" id="{BD6CC2A7-A343-40C0-A7C8-8DA6A143F0AD}"/>
              </a:ext>
            </a:extLst>
          </p:cNvPr>
          <p:cNvSpPr/>
          <p:nvPr/>
        </p:nvSpPr>
        <p:spPr>
          <a:xfrm>
            <a:off x="11278140" y="2258679"/>
            <a:ext cx="264509" cy="264509"/>
          </a:xfrm>
          <a:prstGeom prst="mathPlus">
            <a:avLst>
              <a:gd name="adj1" fmla="val 7895"/>
            </a:avLst>
          </a:prstGeom>
          <a:gradFill>
            <a:gsLst>
              <a:gs pos="20000">
                <a:schemeClr val="accent1">
                  <a:alpha val="50000"/>
                </a:schemeClr>
              </a:gs>
              <a:gs pos="100000">
                <a:schemeClr val="accent2">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64317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红色渐变">
      <a:dk1>
        <a:sysClr val="windowText" lastClr="000000"/>
      </a:dk1>
      <a:lt1>
        <a:sysClr val="window" lastClr="FFFFFF"/>
      </a:lt1>
      <a:dk2>
        <a:srgbClr val="595959"/>
      </a:dk2>
      <a:lt2>
        <a:srgbClr val="E7E6E6"/>
      </a:lt2>
      <a:accent1>
        <a:srgbClr val="FF5D7A"/>
      </a:accent1>
      <a:accent2>
        <a:srgbClr val="FF9965"/>
      </a:accent2>
      <a:accent3>
        <a:srgbClr val="FF5D7A"/>
      </a:accent3>
      <a:accent4>
        <a:srgbClr val="FF9965"/>
      </a:accent4>
      <a:accent5>
        <a:srgbClr val="FF5D7A"/>
      </a:accent5>
      <a:accent6>
        <a:srgbClr val="FF9965"/>
      </a:accent6>
      <a:hlink>
        <a:srgbClr val="0563C1"/>
      </a:hlink>
      <a:folHlink>
        <a:srgbClr val="954F72"/>
      </a:folHlink>
    </a:clrScheme>
    <a:fontScheme name="OPPO">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852</TotalTime>
  <Words>2191</Words>
  <Application>Microsoft Office PowerPoint</Application>
  <PresentationFormat>宽屏</PresentationFormat>
  <Paragraphs>236</Paragraphs>
  <Slides>24</Slides>
  <Notes>23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 Unicode MS</vt:lpstr>
      <vt:lpstr>DIN Black</vt:lpstr>
      <vt:lpstr>OPPOSans B</vt:lpstr>
      <vt:lpstr>OPPOSans L</vt:lpstr>
      <vt:lpstr>OPPOSans M</vt:lpstr>
      <vt:lpstr>OPPOSans R</vt:lpstr>
      <vt:lpstr>阿里巴巴普惠体 R</vt:lpstr>
      <vt:lpstr>等线</vt:lpstr>
      <vt:lpstr>汉仪雅酷黑 45W</vt:lpstr>
      <vt:lpstr>苹方 常规</vt:lpstr>
      <vt:lpstr>思源宋体 CN Heavy</vt:lpstr>
      <vt:lpstr>微软雅黑</vt:lpstr>
      <vt:lpstr>微软雅黑 Light</vt:lpstr>
      <vt:lpstr>喜鹊聚珍体 regular</vt:lpstr>
      <vt:lpstr>Arial</vt:lpstr>
      <vt:lpstr>Office 主题​​</vt:lpstr>
      <vt:lpstr>个人工作报告</vt:lpstr>
      <vt:lpstr>PowerPoint 演示文稿</vt:lpstr>
      <vt:lpstr>输入标题</vt:lpstr>
      <vt:lpstr>单击此处添加标题</vt:lpstr>
      <vt:lpstr>单击此处添加标题</vt:lpstr>
      <vt:lpstr>单击此处添加标题</vt:lpstr>
      <vt:lpstr>单击此处添加标题</vt:lpstr>
      <vt:lpstr>输入标题</vt:lpstr>
      <vt:lpstr>单击此处添加标题</vt:lpstr>
      <vt:lpstr>单击此处添加标题</vt:lpstr>
      <vt:lpstr>单击此处添加标题</vt:lpstr>
      <vt:lpstr>输入标题</vt:lpstr>
      <vt:lpstr>单击此处添加标题</vt:lpstr>
      <vt:lpstr>单击此处添加标题</vt:lpstr>
      <vt:lpstr>单击此处添加标题</vt:lpstr>
      <vt:lpstr>输入标题</vt:lpstr>
      <vt:lpstr>单击此处添加标题</vt:lpstr>
      <vt:lpstr>单击此处添加标题</vt:lpstr>
      <vt:lpstr>单击此处添加标题</vt:lpstr>
      <vt:lpstr>单击此处添加标题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风音</dc:creator>
  <cp:keywords>51PPT模板网</cp:keywords>
  <dc:description>www.51pptmoban.com</dc:description>
  <cp:lastModifiedBy>阳光 男孩</cp:lastModifiedBy>
  <cp:revision>67</cp:revision>
  <dcterms:created xsi:type="dcterms:W3CDTF">2020-04-02T15:09:30Z</dcterms:created>
  <dcterms:modified xsi:type="dcterms:W3CDTF">2020-04-12T14:33:51Z</dcterms:modified>
</cp:coreProperties>
</file>